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4.xml" ContentType="application/vnd.openxmlformats-officedocument.presentationml.tags+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5.xml" ContentType="application/vnd.openxmlformats-officedocument.presentationml.tags+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7.xml" ContentType="application/vnd.openxmlformats-officedocument.presentationml.tags+xml"/>
  <Override PartName="/ppt/notesSlides/notesSlide3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38.xml" ContentType="application/vnd.openxmlformats-officedocument.presentationml.tags+xml"/>
  <Override PartName="/ppt/notesSlides/notesSlide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39.xml" ContentType="application/vnd.openxmlformats-officedocument.presentationml.tags+xml"/>
  <Override PartName="/ppt/notesSlides/notesSlide3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45.xml" ContentType="application/vnd.openxmlformats-officedocument.presentationml.tags+xml"/>
  <Override PartName="/ppt/notesSlides/notesSlide4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68.xml" ContentType="application/vnd.openxmlformats-officedocument.presentationml.tags+xml"/>
  <Override PartName="/ppt/notesSlides/notesSlide6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ppt/tags/tag75.xml" ContentType="application/vnd.openxmlformats-officedocument.presentationml.tags+xml"/>
  <Override PartName="/ppt/notesSlides/notesSlide74.xml" ContentType="application/vnd.openxmlformats-officedocument.presentationml.notesSlide+xml"/>
  <Override PartName="/ppt/tags/tag76.xml" ContentType="application/vnd.openxmlformats-officedocument.presentationml.tags+xml"/>
  <Override PartName="/ppt/notesSlides/notesSlide75.xml" ContentType="application/vnd.openxmlformats-officedocument.presentationml.notesSlide+xml"/>
  <Override PartName="/ppt/tags/tag77.xml" ContentType="application/vnd.openxmlformats-officedocument.presentationml.tags+xml"/>
  <Override PartName="/ppt/notesSlides/notesSlide76.xml" ContentType="application/vnd.openxmlformats-officedocument.presentationml.notesSlide+xml"/>
  <Override PartName="/ppt/tags/tag78.xml" ContentType="application/vnd.openxmlformats-officedocument.presentationml.tags+xml"/>
  <Override PartName="/ppt/notesSlides/notesSlide77.xml" ContentType="application/vnd.openxmlformats-officedocument.presentationml.notesSlide+xml"/>
  <Override PartName="/ppt/tags/tag79.xml" ContentType="application/vnd.openxmlformats-officedocument.presentationml.tags+xml"/>
  <Override PartName="/ppt/notesSlides/notesSlide78.xml" ContentType="application/vnd.openxmlformats-officedocument.presentationml.notesSlide+xml"/>
  <Override PartName="/ppt/tags/tag80.xml" ContentType="application/vnd.openxmlformats-officedocument.presentationml.tags+xml"/>
  <Override PartName="/ppt/notesSlides/notesSlide79.xml" ContentType="application/vnd.openxmlformats-officedocument.presentationml.notesSlide+xml"/>
  <Override PartName="/ppt/tags/tag81.xml" ContentType="application/vnd.openxmlformats-officedocument.presentationml.tags+xml"/>
  <Override PartName="/ppt/notesSlides/notesSlide80.xml" ContentType="application/vnd.openxmlformats-officedocument.presentationml.notesSlide+xml"/>
  <Override PartName="/ppt/tags/tag82.xml" ContentType="application/vnd.openxmlformats-officedocument.presentationml.tags+xml"/>
  <Override PartName="/ppt/notesSlides/notesSlide81.xml" ContentType="application/vnd.openxmlformats-officedocument.presentationml.notesSlide+xml"/>
  <Override PartName="/ppt/tags/tag83.xml" ContentType="application/vnd.openxmlformats-officedocument.presentationml.tags+xml"/>
  <Override PartName="/ppt/notesSlides/notesSlide82.xml" ContentType="application/vnd.openxmlformats-officedocument.presentationml.notesSlide+xml"/>
  <Override PartName="/ppt/tags/tag84.xml" ContentType="application/vnd.openxmlformats-officedocument.presentationml.tags+xml"/>
  <Override PartName="/ppt/notesSlides/notesSlide8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85.xml" ContentType="application/vnd.openxmlformats-officedocument.presentationml.tags+xml"/>
  <Override PartName="/ppt/notesSlides/notesSlide84.xml" ContentType="application/vnd.openxmlformats-officedocument.presentationml.notesSlide+xml"/>
  <Override PartName="/ppt/tags/tag86.xml" ContentType="application/vnd.openxmlformats-officedocument.presentationml.tags+xml"/>
  <Override PartName="/ppt/notesSlides/notesSlide85.xml" ContentType="application/vnd.openxmlformats-officedocument.presentationml.notesSlide+xml"/>
  <Override PartName="/ppt/tags/tag87.xml" ContentType="application/vnd.openxmlformats-officedocument.presentationml.tags+xml"/>
  <Override PartName="/ppt/notesSlides/notesSlide86.xml" ContentType="application/vnd.openxmlformats-officedocument.presentationml.notesSlide+xml"/>
  <Override PartName="/ppt/tags/tag88.xml" ContentType="application/vnd.openxmlformats-officedocument.presentationml.tags+xml"/>
  <Override PartName="/ppt/notesSlides/notesSlide87.xml" ContentType="application/vnd.openxmlformats-officedocument.presentationml.notesSlide+xml"/>
  <Override PartName="/ppt/tags/tag89.xml" ContentType="application/vnd.openxmlformats-officedocument.presentationml.tags+xml"/>
  <Override PartName="/ppt/notesSlides/notesSlide88.xml" ContentType="application/vnd.openxmlformats-officedocument.presentationml.notesSlide+xml"/>
  <Override PartName="/ppt/tags/tag90.xml" ContentType="application/vnd.openxmlformats-officedocument.presentationml.tags+xml"/>
  <Override PartName="/ppt/notesSlides/notesSlide89.xml" ContentType="application/vnd.openxmlformats-officedocument.presentationml.notesSlide+xml"/>
  <Override PartName="/ppt/tags/tag91.xml" ContentType="application/vnd.openxmlformats-officedocument.presentationml.tags+xml"/>
  <Override PartName="/ppt/notesSlides/notesSlide90.xml" ContentType="application/vnd.openxmlformats-officedocument.presentationml.notesSlide+xml"/>
  <Override PartName="/ppt/tags/tag92.xml" ContentType="application/vnd.openxmlformats-officedocument.presentationml.tags+xml"/>
  <Override PartName="/ppt/notesSlides/notesSlide91.xml" ContentType="application/vnd.openxmlformats-officedocument.presentationml.notesSlide+xml"/>
  <Override PartName="/ppt/tags/tag93.xml" ContentType="application/vnd.openxmlformats-officedocument.presentationml.tags+xml"/>
  <Override PartName="/ppt/notesSlides/notesSlide92.xml" ContentType="application/vnd.openxmlformats-officedocument.presentationml.notesSlide+xml"/>
  <Override PartName="/ppt/tags/tag94.xml" ContentType="application/vnd.openxmlformats-officedocument.presentationml.tags+xml"/>
  <Override PartName="/ppt/notesSlides/notesSlide93.xml" ContentType="application/vnd.openxmlformats-officedocument.presentationml.notesSlide+xml"/>
  <Override PartName="/ppt/tags/tag95.xml" ContentType="application/vnd.openxmlformats-officedocument.presentationml.tags+xml"/>
  <Override PartName="/ppt/notesSlides/notesSlide94.xml" ContentType="application/vnd.openxmlformats-officedocument.presentationml.notesSlide+xml"/>
  <Override PartName="/ppt/tags/tag96.xml" ContentType="application/vnd.openxmlformats-officedocument.presentationml.tags+xml"/>
  <Override PartName="/ppt/notesSlides/notesSlide95.xml" ContentType="application/vnd.openxmlformats-officedocument.presentationml.notesSlide+xml"/>
  <Override PartName="/ppt/tags/tag97.xml" ContentType="application/vnd.openxmlformats-officedocument.presentationml.tags+xml"/>
  <Override PartName="/ppt/notesSlides/notesSlide96.xml" ContentType="application/vnd.openxmlformats-officedocument.presentationml.notesSlide+xml"/>
  <Override PartName="/ppt/tags/tag98.xml" ContentType="application/vnd.openxmlformats-officedocument.presentationml.tags+xml"/>
  <Override PartName="/ppt/notesSlides/notesSlide97.xml" ContentType="application/vnd.openxmlformats-officedocument.presentationml.notesSlide+xml"/>
  <Override PartName="/ppt/tags/tag99.xml" ContentType="application/vnd.openxmlformats-officedocument.presentationml.tags+xml"/>
  <Override PartName="/ppt/notesSlides/notesSlide98.xml" ContentType="application/vnd.openxmlformats-officedocument.presentationml.notesSlide+xml"/>
  <Override PartName="/ppt/tags/tag100.xml" ContentType="application/vnd.openxmlformats-officedocument.presentationml.tags+xml"/>
  <Override PartName="/ppt/notesSlides/notesSlide99.xml" ContentType="application/vnd.openxmlformats-officedocument.presentationml.notesSlide+xml"/>
  <Override PartName="/ppt/tags/tag101.xml" ContentType="application/vnd.openxmlformats-officedocument.presentationml.tags+xml"/>
  <Override PartName="/ppt/notesSlides/notesSlide100.xml" ContentType="application/vnd.openxmlformats-officedocument.presentationml.notesSlide+xml"/>
  <Override PartName="/ppt/tags/tag102.xml" ContentType="application/vnd.openxmlformats-officedocument.presentationml.tags+xml"/>
  <Override PartName="/ppt/notesSlides/notesSlide101.xml" ContentType="application/vnd.openxmlformats-officedocument.presentationml.notesSlide+xml"/>
  <Override PartName="/ppt/tags/tag103.xml" ContentType="application/vnd.openxmlformats-officedocument.presentationml.tags+xml"/>
  <Override PartName="/ppt/notesSlides/notesSlide10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104.xml" ContentType="application/vnd.openxmlformats-officedocument.presentationml.tags+xml"/>
  <Override PartName="/ppt/notesSlides/notesSlide10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105.xml" ContentType="application/vnd.openxmlformats-officedocument.presentationml.tags+xml"/>
  <Override PartName="/ppt/notesSlides/notesSlide10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106.xml" ContentType="application/vnd.openxmlformats-officedocument.presentationml.tags+xml"/>
  <Override PartName="/ppt/notesSlides/notesSlide105.xml" ContentType="application/vnd.openxmlformats-officedocument.presentationml.notesSlide+xml"/>
  <Override PartName="/ppt/tags/tag107.xml" ContentType="application/vnd.openxmlformats-officedocument.presentationml.tags+xml"/>
  <Override PartName="/ppt/notesSlides/notesSlide106.xml" ContentType="application/vnd.openxmlformats-officedocument.presentationml.notesSlide+xml"/>
  <Override PartName="/ppt/tags/tag108.xml" ContentType="application/vnd.openxmlformats-officedocument.presentationml.tags+xml"/>
  <Override PartName="/ppt/notesSlides/notesSlide107.xml" ContentType="application/vnd.openxmlformats-officedocument.presentationml.notesSlide+xml"/>
  <Override PartName="/ppt/tags/tag109.xml" ContentType="application/vnd.openxmlformats-officedocument.presentationml.tags+xml"/>
  <Override PartName="/ppt/notesSlides/notesSlide108.xml" ContentType="application/vnd.openxmlformats-officedocument.presentationml.notesSlide+xml"/>
  <Override PartName="/ppt/tags/tag110.xml" ContentType="application/vnd.openxmlformats-officedocument.presentationml.tags+xml"/>
  <Override PartName="/ppt/notesSlides/notesSlide10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111.xml" ContentType="application/vnd.openxmlformats-officedocument.presentationml.tags+xml"/>
  <Override PartName="/ppt/notesSlides/notesSlide110.xml" ContentType="application/vnd.openxmlformats-officedocument.presentationml.notesSlide+xml"/>
  <Override PartName="/ppt/tags/tag112.xml" ContentType="application/vnd.openxmlformats-officedocument.presentationml.tags+xml"/>
  <Override PartName="/ppt/notesSlides/notesSlide111.xml" ContentType="application/vnd.openxmlformats-officedocument.presentationml.notesSlide+xml"/>
  <Override PartName="/ppt/tags/tag113.xml" ContentType="application/vnd.openxmlformats-officedocument.presentationml.tags+xml"/>
  <Override PartName="/ppt/notesSlides/notesSlide112.xml" ContentType="application/vnd.openxmlformats-officedocument.presentationml.notesSlide+xml"/>
  <Override PartName="/ppt/tags/tag114.xml" ContentType="application/vnd.openxmlformats-officedocument.presentationml.tags+xml"/>
  <Override PartName="/ppt/notesSlides/notesSlide113.xml" ContentType="application/vnd.openxmlformats-officedocument.presentationml.notesSlide+xml"/>
  <Override PartName="/ppt/tags/tag115.xml" ContentType="application/vnd.openxmlformats-officedocument.presentationml.tags+xml"/>
  <Override PartName="/ppt/notesSlides/notesSlide114.xml" ContentType="application/vnd.openxmlformats-officedocument.presentationml.notesSlide+xml"/>
  <Override PartName="/ppt/tags/tag116.xml" ContentType="application/vnd.openxmlformats-officedocument.presentationml.tags+xml"/>
  <Override PartName="/ppt/notesSlides/notesSlide115.xml" ContentType="application/vnd.openxmlformats-officedocument.presentationml.notesSlide+xml"/>
  <Override PartName="/ppt/tags/tag117.xml" ContentType="application/vnd.openxmlformats-officedocument.presentationml.tags+xml"/>
  <Override PartName="/ppt/notesSlides/notesSlide116.xml" ContentType="application/vnd.openxmlformats-officedocument.presentationml.notesSlide+xml"/>
  <Override PartName="/ppt/tags/tag118.xml" ContentType="application/vnd.openxmlformats-officedocument.presentationml.tags+xml"/>
  <Override PartName="/ppt/notesSlides/notesSlide11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19.xml" ContentType="application/vnd.openxmlformats-officedocument.presentationml.tags+xml"/>
  <Override PartName="/ppt/notesSlides/notesSlide11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20.xml" ContentType="application/vnd.openxmlformats-officedocument.presentationml.tags+xml"/>
  <Override PartName="/ppt/notesSlides/notesSlide119.xml" ContentType="application/vnd.openxmlformats-officedocument.presentationml.notesSlide+xml"/>
  <Override PartName="/ppt/tags/tag121.xml" ContentType="application/vnd.openxmlformats-officedocument.presentationml.tags+xml"/>
  <Override PartName="/ppt/notesSlides/notesSlide120.xml" ContentType="application/vnd.openxmlformats-officedocument.presentationml.notesSlide+xml"/>
  <Override PartName="/ppt/tags/tag122.xml" ContentType="application/vnd.openxmlformats-officedocument.presentationml.tags+xml"/>
  <Override PartName="/ppt/notesSlides/notesSlide121.xml" ContentType="application/vnd.openxmlformats-officedocument.presentationml.notesSlide+xml"/>
  <Override PartName="/ppt/tags/tag123.xml" ContentType="application/vnd.openxmlformats-officedocument.presentationml.tags+xml"/>
  <Override PartName="/ppt/notesSlides/notesSlide122.xml" ContentType="application/vnd.openxmlformats-officedocument.presentationml.notesSlide+xml"/>
  <Override PartName="/ppt/tags/tag124.xml" ContentType="application/vnd.openxmlformats-officedocument.presentationml.tags+xml"/>
  <Override PartName="/ppt/notesSlides/notesSlide123.xml" ContentType="application/vnd.openxmlformats-officedocument.presentationml.notesSlide+xml"/>
  <Override PartName="/ppt/tags/tag125.xml" ContentType="application/vnd.openxmlformats-officedocument.presentationml.tags+xml"/>
  <Override PartName="/ppt/notesSlides/notesSlide124.xml" ContentType="application/vnd.openxmlformats-officedocument.presentationml.notesSlide+xml"/>
  <Override PartName="/ppt/tags/tag126.xml" ContentType="application/vnd.openxmlformats-officedocument.presentationml.tags+xml"/>
  <Override PartName="/ppt/notesSlides/notesSlide12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127.xml" ContentType="application/vnd.openxmlformats-officedocument.presentationml.tags+xml"/>
  <Override PartName="/ppt/notesSlides/notesSlide12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128.xml" ContentType="application/vnd.openxmlformats-officedocument.presentationml.tags+xml"/>
  <Override PartName="/ppt/notesSlides/notesSlide12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tags/tag129.xml" ContentType="application/vnd.openxmlformats-officedocument.presentationml.tags+xml"/>
  <Override PartName="/ppt/notesSlides/notesSlide12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129.xml" ContentType="application/vnd.openxmlformats-officedocument.presentationml.notesSlide+xml"/>
  <Override PartName="/ppt/tags/tag141.xml" ContentType="application/vnd.openxmlformats-officedocument.presentationml.tags+xml"/>
  <Override PartName="/ppt/notesSlides/notesSlide13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142.xml" ContentType="application/vnd.openxmlformats-officedocument.presentationml.tags+xml"/>
  <Override PartName="/ppt/notesSlides/notesSlide131.xml" ContentType="application/vnd.openxmlformats-officedocument.presentationml.notesSlide+xml"/>
  <Override PartName="/ppt/tags/tag143.xml" ContentType="application/vnd.openxmlformats-officedocument.presentationml.tags+xml"/>
  <Override PartName="/ppt/notesSlides/notesSlide132.xml" ContentType="application/vnd.openxmlformats-officedocument.presentationml.notesSlide+xml"/>
  <Override PartName="/ppt/tags/tag144.xml" ContentType="application/vnd.openxmlformats-officedocument.presentationml.tags+xml"/>
  <Override PartName="/ppt/notesSlides/notesSlide133.xml" ContentType="application/vnd.openxmlformats-officedocument.presentationml.notesSlide+xml"/>
  <Override PartName="/ppt/tags/tag145.xml" ContentType="application/vnd.openxmlformats-officedocument.presentationml.tags+xml"/>
  <Override PartName="/ppt/notesSlides/notesSlide13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146.xml" ContentType="application/vnd.openxmlformats-officedocument.presentationml.tags+xml"/>
  <Override PartName="/ppt/notesSlides/notesSlide13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tags/tag147.xml" ContentType="application/vnd.openxmlformats-officedocument.presentationml.tags+xml"/>
  <Override PartName="/ppt/notesSlides/notesSlide13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tags/tag148.xml" ContentType="application/vnd.openxmlformats-officedocument.presentationml.tags+xml"/>
  <Override PartName="/ppt/notesSlides/notesSlide13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1" r:id="rId1"/>
  </p:sldMasterIdLst>
  <p:notesMasterIdLst>
    <p:notesMasterId r:id="rId139"/>
  </p:notesMasterIdLst>
  <p:sldIdLst>
    <p:sldId id="1399" r:id="rId2"/>
    <p:sldId id="282" r:id="rId3"/>
    <p:sldId id="260" r:id="rId4"/>
    <p:sldId id="1040" r:id="rId5"/>
    <p:sldId id="1392" r:id="rId6"/>
    <p:sldId id="1017" r:id="rId7"/>
    <p:sldId id="257" r:id="rId8"/>
    <p:sldId id="504" r:id="rId9"/>
    <p:sldId id="513" r:id="rId10"/>
    <p:sldId id="1391" r:id="rId11"/>
    <p:sldId id="1285" r:id="rId12"/>
    <p:sldId id="1393" r:id="rId13"/>
    <p:sldId id="1385" r:id="rId14"/>
    <p:sldId id="1001" r:id="rId15"/>
    <p:sldId id="1037" r:id="rId16"/>
    <p:sldId id="326" r:id="rId17"/>
    <p:sldId id="1023" r:id="rId18"/>
    <p:sldId id="1024" r:id="rId19"/>
    <p:sldId id="1025" r:id="rId20"/>
    <p:sldId id="1026" r:id="rId21"/>
    <p:sldId id="1027" r:id="rId22"/>
    <p:sldId id="1028" r:id="rId23"/>
    <p:sldId id="1029" r:id="rId24"/>
    <p:sldId id="1030" r:id="rId25"/>
    <p:sldId id="1031" r:id="rId26"/>
    <p:sldId id="1032" r:id="rId27"/>
    <p:sldId id="1033" r:id="rId28"/>
    <p:sldId id="1034" r:id="rId29"/>
    <p:sldId id="1035" r:id="rId30"/>
    <p:sldId id="1036" r:id="rId31"/>
    <p:sldId id="577" r:id="rId32"/>
    <p:sldId id="1420" r:id="rId33"/>
    <p:sldId id="768" r:id="rId34"/>
    <p:sldId id="299" r:id="rId35"/>
    <p:sldId id="300" r:id="rId36"/>
    <p:sldId id="1009" r:id="rId37"/>
    <p:sldId id="1084" r:id="rId38"/>
    <p:sldId id="1445" r:id="rId39"/>
    <p:sldId id="1394" r:id="rId40"/>
    <p:sldId id="770" r:id="rId41"/>
    <p:sldId id="1446" r:id="rId42"/>
    <p:sldId id="772" r:id="rId43"/>
    <p:sldId id="1447" r:id="rId44"/>
    <p:sldId id="1448" r:id="rId45"/>
    <p:sldId id="778" r:id="rId46"/>
    <p:sldId id="1085" r:id="rId47"/>
    <p:sldId id="1062" r:id="rId48"/>
    <p:sldId id="1063" r:id="rId49"/>
    <p:sldId id="1064" r:id="rId50"/>
    <p:sldId id="1065" r:id="rId51"/>
    <p:sldId id="1066" r:id="rId52"/>
    <p:sldId id="1069" r:id="rId53"/>
    <p:sldId id="1067" r:id="rId54"/>
    <p:sldId id="1068" r:id="rId55"/>
    <p:sldId id="1070" r:id="rId56"/>
    <p:sldId id="1076" r:id="rId57"/>
    <p:sldId id="1071" r:id="rId58"/>
    <p:sldId id="1072" r:id="rId59"/>
    <p:sldId id="1073" r:id="rId60"/>
    <p:sldId id="1078" r:id="rId61"/>
    <p:sldId id="1079" r:id="rId62"/>
    <p:sldId id="1074" r:id="rId63"/>
    <p:sldId id="1075" r:id="rId64"/>
    <p:sldId id="1080" r:id="rId65"/>
    <p:sldId id="1083" r:id="rId66"/>
    <p:sldId id="1002" r:id="rId67"/>
    <p:sldId id="1007" r:id="rId68"/>
    <p:sldId id="1005" r:id="rId69"/>
    <p:sldId id="1421" r:id="rId70"/>
    <p:sldId id="1395" r:id="rId71"/>
    <p:sldId id="1006" r:id="rId72"/>
    <p:sldId id="1422" r:id="rId73"/>
    <p:sldId id="1008" r:id="rId74"/>
    <p:sldId id="1046" r:id="rId75"/>
    <p:sldId id="1047" r:id="rId76"/>
    <p:sldId id="1050" r:id="rId77"/>
    <p:sldId id="1048" r:id="rId78"/>
    <p:sldId id="1049" r:id="rId79"/>
    <p:sldId id="575" r:id="rId80"/>
    <p:sldId id="713" r:id="rId81"/>
    <p:sldId id="709" r:id="rId82"/>
    <p:sldId id="1423" r:id="rId83"/>
    <p:sldId id="1041" r:id="rId84"/>
    <p:sldId id="578" r:id="rId85"/>
    <p:sldId id="579" r:id="rId86"/>
    <p:sldId id="580" r:id="rId87"/>
    <p:sldId id="581" r:id="rId88"/>
    <p:sldId id="582" r:id="rId89"/>
    <p:sldId id="583" r:id="rId90"/>
    <p:sldId id="584" r:id="rId91"/>
    <p:sldId id="585" r:id="rId92"/>
    <p:sldId id="586" r:id="rId93"/>
    <p:sldId id="587" r:id="rId94"/>
    <p:sldId id="1042" r:id="rId95"/>
    <p:sldId id="714" r:id="rId96"/>
    <p:sldId id="1043" r:id="rId97"/>
    <p:sldId id="1045" r:id="rId98"/>
    <p:sldId id="1429" r:id="rId99"/>
    <p:sldId id="1428" r:id="rId100"/>
    <p:sldId id="1044" r:id="rId101"/>
    <p:sldId id="1052" r:id="rId102"/>
    <p:sldId id="1424" r:id="rId103"/>
    <p:sldId id="1425" r:id="rId104"/>
    <p:sldId id="1426" r:id="rId105"/>
    <p:sldId id="1427" r:id="rId106"/>
    <p:sldId id="731" r:id="rId107"/>
    <p:sldId id="732" r:id="rId108"/>
    <p:sldId id="1051" r:id="rId109"/>
    <p:sldId id="1430" r:id="rId110"/>
    <p:sldId id="733" r:id="rId111"/>
    <p:sldId id="734" r:id="rId112"/>
    <p:sldId id="1432" r:id="rId113"/>
    <p:sldId id="1433" r:id="rId114"/>
    <p:sldId id="1434" r:id="rId115"/>
    <p:sldId id="1435" r:id="rId116"/>
    <p:sldId id="1436" r:id="rId117"/>
    <p:sldId id="1437" r:id="rId118"/>
    <p:sldId id="1438" r:id="rId119"/>
    <p:sldId id="735" r:id="rId120"/>
    <p:sldId id="1440" r:id="rId121"/>
    <p:sldId id="1442" r:id="rId122"/>
    <p:sldId id="1441" r:id="rId123"/>
    <p:sldId id="1014" r:id="rId124"/>
    <p:sldId id="1403" r:id="rId125"/>
    <p:sldId id="1056" r:id="rId126"/>
    <p:sldId id="1404" r:id="rId127"/>
    <p:sldId id="1405" r:id="rId128"/>
    <p:sldId id="1406" r:id="rId129"/>
    <p:sldId id="1415" r:id="rId130"/>
    <p:sldId id="1416" r:id="rId131"/>
    <p:sldId id="1417" r:id="rId132"/>
    <p:sldId id="1443" r:id="rId133"/>
    <p:sldId id="1444" r:id="rId134"/>
    <p:sldId id="1412" r:id="rId135"/>
    <p:sldId id="1418" r:id="rId136"/>
    <p:sldId id="1414" r:id="rId137"/>
    <p:sldId id="833" r:id="rId138"/>
  </p:sldIdLst>
  <p:sldSz cx="12192000" cy="6858000"/>
  <p:notesSz cx="6858000" cy="9144000"/>
  <p:custDataLst>
    <p:tags r:id="rId14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348" autoAdjust="0"/>
    <p:restoredTop sz="94660"/>
  </p:normalViewPr>
  <p:slideViewPr>
    <p:cSldViewPr snapToGrid="0">
      <p:cViewPr varScale="1">
        <p:scale>
          <a:sx n="73" d="100"/>
          <a:sy n="73" d="100"/>
        </p:scale>
        <p:origin x="-102"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_rels/data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2.svg"/><Relationship Id="rId1" Type="http://schemas.openxmlformats.org/officeDocument/2006/relationships/image" Target="../media/image61.png"/><Relationship Id="rId4" Type="http://schemas.openxmlformats.org/officeDocument/2006/relationships/image" Target="../media/image64.svg"/></Relationships>
</file>

<file path=ppt/diagrams/_rels/data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image" Target="../media/image83.png"/><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diagrams/_rels/drawing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2.svg"/><Relationship Id="rId1" Type="http://schemas.openxmlformats.org/officeDocument/2006/relationships/image" Target="../media/image61.png"/><Relationship Id="rId4" Type="http://schemas.openxmlformats.org/officeDocument/2006/relationships/image" Target="../media/image64.svg"/></Relationships>
</file>

<file path=ppt/diagrams/_rels/drawing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4.png"/><Relationship Id="rId1" Type="http://schemas.openxmlformats.org/officeDocument/2006/relationships/image" Target="../media/image83.png"/><Relationship Id="rId6" Type="http://schemas.openxmlformats.org/officeDocument/2006/relationships/image" Target="../media/image85.png"/><Relationship Id="rId5" Type="http://schemas.openxmlformats.org/officeDocument/2006/relationships/image" Target="../media/image88.png"/><Relationship Id="rId4" Type="http://schemas.openxmlformats.org/officeDocument/2006/relationships/image" Target="../media/image87.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3041A8-B6A5-4B0A-874C-101CB4B440FA}"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041FB719-81BB-471F-8C2D-AD3051D874EE}">
      <dgm:prSet/>
      <dgm:spPr/>
      <dgm:t>
        <a:bodyPr lIns="95250"/>
        <a:lstStyle/>
        <a:p>
          <a:r>
            <a:rPr lang="en-US" dirty="0"/>
            <a:t>+ </a:t>
          </a:r>
          <a:r>
            <a:rPr lang="en-US" dirty="0" err="1"/>
            <a:t>Ngón</a:t>
          </a:r>
          <a:r>
            <a:rPr lang="en-US" dirty="0"/>
            <a:t> </a:t>
          </a:r>
          <a:r>
            <a:rPr lang="en-US" dirty="0" err="1"/>
            <a:t>tay</a:t>
          </a:r>
          <a:r>
            <a:rPr lang="en-US" dirty="0"/>
            <a:t> </a:t>
          </a:r>
          <a:r>
            <a:rPr lang="en-US" dirty="0" err="1"/>
            <a:t>cái</a:t>
          </a:r>
          <a:r>
            <a:rPr lang="en-US" dirty="0"/>
            <a:t>: </a:t>
          </a:r>
          <a:r>
            <a:rPr lang="en-US" dirty="0" err="1"/>
            <a:t>Điểm</a:t>
          </a:r>
          <a:r>
            <a:rPr lang="en-US" dirty="0"/>
            <a:t> </a:t>
          </a:r>
          <a:r>
            <a:rPr lang="en-US" dirty="0" err="1"/>
            <a:t>mạnh</a:t>
          </a:r>
          <a:r>
            <a:rPr lang="en-US" dirty="0"/>
            <a:t> </a:t>
          </a:r>
          <a:r>
            <a:rPr lang="en-US" dirty="0" err="1"/>
            <a:t>của</a:t>
          </a:r>
          <a:r>
            <a:rPr lang="en-US" dirty="0"/>
            <a:t> </a:t>
          </a:r>
          <a:r>
            <a:rPr lang="en-US" dirty="0" err="1"/>
            <a:t>nhóm</a:t>
          </a:r>
          <a:endParaRPr lang="en-US" dirty="0"/>
        </a:p>
      </dgm:t>
    </dgm:pt>
    <dgm:pt modelId="{C659440D-9173-49C3-92F9-B558B8156518}" type="parTrans" cxnId="{ED82FE6B-3E8F-46A3-B7E8-1A744C5DA31F}">
      <dgm:prSet/>
      <dgm:spPr/>
      <dgm:t>
        <a:bodyPr/>
        <a:lstStyle/>
        <a:p>
          <a:endParaRPr lang="en-US"/>
        </a:p>
      </dgm:t>
    </dgm:pt>
    <dgm:pt modelId="{17A4F9F5-EE58-4817-A7D2-48C39CBFE811}" type="sibTrans" cxnId="{ED82FE6B-3E8F-46A3-B7E8-1A744C5DA31F}">
      <dgm:prSet/>
      <dgm:spPr/>
      <dgm:t>
        <a:bodyPr/>
        <a:lstStyle/>
        <a:p>
          <a:endParaRPr lang="en-US"/>
        </a:p>
      </dgm:t>
    </dgm:pt>
    <dgm:pt modelId="{08095E54-A584-426B-9C05-2F40DCDDBDD7}">
      <dgm:prSet/>
      <dgm:spPr/>
      <dgm:t>
        <a:bodyPr/>
        <a:lstStyle/>
        <a:p>
          <a:r>
            <a:rPr lang="en-US" dirty="0"/>
            <a:t>+ </a:t>
          </a:r>
          <a:r>
            <a:rPr lang="en-US" dirty="0" err="1"/>
            <a:t>Ngón</a:t>
          </a:r>
          <a:r>
            <a:rPr lang="en-US" dirty="0"/>
            <a:t> </a:t>
          </a:r>
          <a:r>
            <a:rPr lang="en-US" dirty="0" err="1"/>
            <a:t>trỏ</a:t>
          </a:r>
          <a:r>
            <a:rPr lang="en-US" dirty="0"/>
            <a:t>: </a:t>
          </a:r>
          <a:r>
            <a:rPr lang="en-US" dirty="0" err="1"/>
            <a:t>Mục</a:t>
          </a:r>
          <a:r>
            <a:rPr lang="en-US" dirty="0"/>
            <a:t> </a:t>
          </a:r>
          <a:r>
            <a:rPr lang="en-US" dirty="0" err="1"/>
            <a:t>tiêu</a:t>
          </a:r>
          <a:r>
            <a:rPr lang="en-US" dirty="0"/>
            <a:t> </a:t>
          </a:r>
          <a:r>
            <a:rPr lang="en-US" dirty="0" err="1"/>
            <a:t>của</a:t>
          </a:r>
          <a:r>
            <a:rPr lang="en-US" dirty="0"/>
            <a:t> </a:t>
          </a:r>
          <a:r>
            <a:rPr lang="en-US" dirty="0" err="1"/>
            <a:t>nhóm</a:t>
          </a:r>
          <a:r>
            <a:rPr lang="en-US" dirty="0"/>
            <a:t> </a:t>
          </a:r>
          <a:r>
            <a:rPr lang="en-US" dirty="0" err="1"/>
            <a:t>khi</a:t>
          </a:r>
          <a:r>
            <a:rPr lang="en-US" dirty="0"/>
            <a:t> </a:t>
          </a:r>
          <a:r>
            <a:rPr lang="en-US" dirty="0" err="1"/>
            <a:t>tham</a:t>
          </a:r>
          <a:r>
            <a:rPr lang="en-US" dirty="0"/>
            <a:t> </a:t>
          </a:r>
          <a:r>
            <a:rPr lang="en-US" dirty="0" err="1"/>
            <a:t>gia</a:t>
          </a:r>
          <a:r>
            <a:rPr lang="en-US" dirty="0"/>
            <a:t> </a:t>
          </a:r>
          <a:r>
            <a:rPr lang="en-US" dirty="0" err="1"/>
            <a:t>khóa</a:t>
          </a:r>
          <a:r>
            <a:rPr lang="en-US" dirty="0"/>
            <a:t> </a:t>
          </a:r>
          <a:r>
            <a:rPr lang="en-US" dirty="0" err="1"/>
            <a:t>học</a:t>
          </a:r>
          <a:endParaRPr lang="en-US" dirty="0"/>
        </a:p>
      </dgm:t>
    </dgm:pt>
    <dgm:pt modelId="{D039F2F5-4796-4DFF-8C36-CBEA80AD7468}" type="parTrans" cxnId="{D3F47CA0-FEB8-4231-9E75-A07D04AB5779}">
      <dgm:prSet/>
      <dgm:spPr/>
      <dgm:t>
        <a:bodyPr/>
        <a:lstStyle/>
        <a:p>
          <a:endParaRPr lang="en-US"/>
        </a:p>
      </dgm:t>
    </dgm:pt>
    <dgm:pt modelId="{3E07F3F8-CECC-437D-B51D-25C69BC14BFD}" type="sibTrans" cxnId="{D3F47CA0-FEB8-4231-9E75-A07D04AB5779}">
      <dgm:prSet/>
      <dgm:spPr/>
      <dgm:t>
        <a:bodyPr/>
        <a:lstStyle/>
        <a:p>
          <a:endParaRPr lang="en-US"/>
        </a:p>
      </dgm:t>
    </dgm:pt>
    <dgm:pt modelId="{9633386B-2B2D-4B7D-A676-D6FBB611BCCC}">
      <dgm:prSet/>
      <dgm:spPr/>
      <dgm:t>
        <a:bodyPr/>
        <a:lstStyle/>
        <a:p>
          <a:r>
            <a:rPr lang="en-US" dirty="0"/>
            <a:t>+ </a:t>
          </a:r>
          <a:r>
            <a:rPr lang="en-US" dirty="0" err="1"/>
            <a:t>Ngón</a:t>
          </a:r>
          <a:r>
            <a:rPr lang="en-US" dirty="0"/>
            <a:t> </a:t>
          </a:r>
          <a:r>
            <a:rPr lang="en-US" dirty="0" err="1"/>
            <a:t>giữa</a:t>
          </a:r>
          <a:r>
            <a:rPr lang="en-US" dirty="0"/>
            <a:t>: </a:t>
          </a:r>
          <a:r>
            <a:rPr lang="en-US" dirty="0" err="1"/>
            <a:t>Quy</a:t>
          </a:r>
          <a:r>
            <a:rPr lang="en-US" dirty="0"/>
            <a:t> </a:t>
          </a:r>
          <a:r>
            <a:rPr lang="en-US" dirty="0" err="1"/>
            <a:t>tắc</a:t>
          </a:r>
          <a:r>
            <a:rPr lang="en-US" dirty="0"/>
            <a:t> </a:t>
          </a:r>
          <a:r>
            <a:rPr lang="en-US" dirty="0" err="1"/>
            <a:t>tham</a:t>
          </a:r>
          <a:r>
            <a:rPr lang="en-US" dirty="0"/>
            <a:t> </a:t>
          </a:r>
          <a:r>
            <a:rPr lang="en-US" dirty="0" err="1"/>
            <a:t>gia</a:t>
          </a:r>
          <a:r>
            <a:rPr lang="en-US" dirty="0"/>
            <a:t> </a:t>
          </a:r>
          <a:r>
            <a:rPr lang="en-US" dirty="0" err="1"/>
            <a:t>lớp</a:t>
          </a:r>
          <a:r>
            <a:rPr lang="en-US" dirty="0"/>
            <a:t> </a:t>
          </a:r>
          <a:r>
            <a:rPr lang="en-US" dirty="0" err="1"/>
            <a:t>học</a:t>
          </a:r>
          <a:r>
            <a:rPr lang="en-US" dirty="0"/>
            <a:t> </a:t>
          </a:r>
          <a:r>
            <a:rPr lang="en-US" dirty="0" err="1"/>
            <a:t>của</a:t>
          </a:r>
          <a:r>
            <a:rPr lang="en-US" dirty="0"/>
            <a:t> </a:t>
          </a:r>
          <a:r>
            <a:rPr lang="en-US" dirty="0" err="1"/>
            <a:t>nhóm</a:t>
          </a:r>
          <a:endParaRPr lang="en-US" dirty="0"/>
        </a:p>
      </dgm:t>
    </dgm:pt>
    <dgm:pt modelId="{A3530E2D-2CBC-4C55-9653-620A049911FE}" type="parTrans" cxnId="{3DCA046B-FAE3-42E2-A487-6472AE577744}">
      <dgm:prSet/>
      <dgm:spPr/>
      <dgm:t>
        <a:bodyPr/>
        <a:lstStyle/>
        <a:p>
          <a:endParaRPr lang="en-US"/>
        </a:p>
      </dgm:t>
    </dgm:pt>
    <dgm:pt modelId="{D26DF666-D87D-4267-B5AD-9C6A528CEEE2}" type="sibTrans" cxnId="{3DCA046B-FAE3-42E2-A487-6472AE577744}">
      <dgm:prSet/>
      <dgm:spPr/>
      <dgm:t>
        <a:bodyPr/>
        <a:lstStyle/>
        <a:p>
          <a:endParaRPr lang="en-US"/>
        </a:p>
      </dgm:t>
    </dgm:pt>
    <dgm:pt modelId="{BA59CD28-B1F8-4741-B870-6172988FA8B0}">
      <dgm:prSet/>
      <dgm:spPr/>
      <dgm:t>
        <a:bodyPr/>
        <a:lstStyle/>
        <a:p>
          <a:r>
            <a:rPr lang="en-US" dirty="0"/>
            <a:t>+ </a:t>
          </a:r>
          <a:r>
            <a:rPr lang="en-US" dirty="0" err="1"/>
            <a:t>Ngón</a:t>
          </a:r>
          <a:r>
            <a:rPr lang="en-US" dirty="0"/>
            <a:t> </a:t>
          </a:r>
          <a:r>
            <a:rPr lang="en-US" dirty="0" err="1"/>
            <a:t>áp</a:t>
          </a:r>
          <a:r>
            <a:rPr lang="en-US" dirty="0"/>
            <a:t> </a:t>
          </a:r>
          <a:r>
            <a:rPr lang="en-US" dirty="0" err="1"/>
            <a:t>út</a:t>
          </a:r>
          <a:r>
            <a:rPr lang="en-US" dirty="0"/>
            <a:t>: </a:t>
          </a:r>
          <a:r>
            <a:rPr lang="en-US" dirty="0" err="1"/>
            <a:t>Giá</a:t>
          </a:r>
          <a:r>
            <a:rPr lang="en-US" dirty="0"/>
            <a:t> </a:t>
          </a:r>
          <a:r>
            <a:rPr lang="en-US" dirty="0" err="1"/>
            <a:t>trị</a:t>
          </a:r>
          <a:r>
            <a:rPr lang="en-US" dirty="0"/>
            <a:t> </a:t>
          </a:r>
          <a:r>
            <a:rPr lang="en-US" dirty="0" err="1"/>
            <a:t>sống</a:t>
          </a:r>
          <a:r>
            <a:rPr lang="en-US" dirty="0"/>
            <a:t> </a:t>
          </a:r>
          <a:r>
            <a:rPr lang="en-US" dirty="0" err="1"/>
            <a:t>mà</a:t>
          </a:r>
          <a:r>
            <a:rPr lang="en-US" dirty="0"/>
            <a:t> </a:t>
          </a:r>
          <a:r>
            <a:rPr lang="en-US" dirty="0" err="1"/>
            <a:t>nhóm</a:t>
          </a:r>
          <a:r>
            <a:rPr lang="en-US" dirty="0"/>
            <a:t> </a:t>
          </a:r>
          <a:r>
            <a:rPr lang="en-US" dirty="0" err="1"/>
            <a:t>theo</a:t>
          </a:r>
          <a:r>
            <a:rPr lang="en-US" dirty="0"/>
            <a:t> </a:t>
          </a:r>
          <a:r>
            <a:rPr lang="en-US" dirty="0" err="1"/>
            <a:t>đuổi</a:t>
          </a:r>
          <a:endParaRPr lang="en-US" dirty="0"/>
        </a:p>
      </dgm:t>
    </dgm:pt>
    <dgm:pt modelId="{8BB1C83F-C3FD-48FD-95C0-5F5829A8A5D4}" type="parTrans" cxnId="{B23176A3-6EED-49D0-AD9E-F88E7145D00A}">
      <dgm:prSet/>
      <dgm:spPr/>
      <dgm:t>
        <a:bodyPr/>
        <a:lstStyle/>
        <a:p>
          <a:endParaRPr lang="en-US"/>
        </a:p>
      </dgm:t>
    </dgm:pt>
    <dgm:pt modelId="{AED28985-CF5B-41B9-A219-544336900DF7}" type="sibTrans" cxnId="{B23176A3-6EED-49D0-AD9E-F88E7145D00A}">
      <dgm:prSet/>
      <dgm:spPr/>
      <dgm:t>
        <a:bodyPr/>
        <a:lstStyle/>
        <a:p>
          <a:endParaRPr lang="en-US"/>
        </a:p>
      </dgm:t>
    </dgm:pt>
    <dgm:pt modelId="{24A97CCC-92B5-4CD0-90FE-D6632DE48C29}">
      <dgm:prSet/>
      <dgm:spPr/>
      <dgm:t>
        <a:bodyPr/>
        <a:lstStyle/>
        <a:p>
          <a:r>
            <a:rPr lang="en-US" dirty="0"/>
            <a:t>+ </a:t>
          </a:r>
          <a:r>
            <a:rPr lang="en-US" dirty="0" err="1"/>
            <a:t>Ngón</a:t>
          </a:r>
          <a:r>
            <a:rPr lang="en-US" dirty="0"/>
            <a:t> </a:t>
          </a:r>
          <a:r>
            <a:rPr lang="en-US" dirty="0" err="1"/>
            <a:t>út</a:t>
          </a:r>
          <a:r>
            <a:rPr lang="en-US" dirty="0"/>
            <a:t>: </a:t>
          </a:r>
          <a:r>
            <a:rPr lang="en-US" dirty="0" err="1"/>
            <a:t>một</a:t>
          </a:r>
          <a:r>
            <a:rPr lang="en-US" dirty="0"/>
            <a:t> </a:t>
          </a:r>
          <a:r>
            <a:rPr lang="en-US" dirty="0" err="1"/>
            <a:t>điểm</a:t>
          </a:r>
          <a:r>
            <a:rPr lang="en-US" dirty="0"/>
            <a:t> </a:t>
          </a:r>
          <a:r>
            <a:rPr lang="en-US" dirty="0" err="1"/>
            <a:t>yếu</a:t>
          </a:r>
          <a:r>
            <a:rPr lang="en-US" dirty="0"/>
            <a:t> </a:t>
          </a:r>
          <a:r>
            <a:rPr lang="en-US" dirty="0" err="1"/>
            <a:t>của</a:t>
          </a:r>
          <a:r>
            <a:rPr lang="en-US" dirty="0"/>
            <a:t> </a:t>
          </a:r>
          <a:r>
            <a:rPr lang="en-US" dirty="0" err="1"/>
            <a:t>nhóm</a:t>
          </a:r>
          <a:endParaRPr lang="en-US" dirty="0"/>
        </a:p>
      </dgm:t>
    </dgm:pt>
    <dgm:pt modelId="{7AE805FB-CE07-401F-916C-2D91DB37D257}" type="parTrans" cxnId="{453D3E59-E1B1-4B45-8938-3BAADAC6BC96}">
      <dgm:prSet/>
      <dgm:spPr/>
      <dgm:t>
        <a:bodyPr/>
        <a:lstStyle/>
        <a:p>
          <a:endParaRPr lang="en-US"/>
        </a:p>
      </dgm:t>
    </dgm:pt>
    <dgm:pt modelId="{F02E69A5-5DC4-4913-B5CC-A8D4A73C2775}" type="sibTrans" cxnId="{453D3E59-E1B1-4B45-8938-3BAADAC6BC96}">
      <dgm:prSet/>
      <dgm:spPr/>
      <dgm:t>
        <a:bodyPr/>
        <a:lstStyle/>
        <a:p>
          <a:endParaRPr lang="en-US"/>
        </a:p>
      </dgm:t>
    </dgm:pt>
    <dgm:pt modelId="{1E84A0DA-525A-4EE3-A77D-A9EB1205C215}" type="pres">
      <dgm:prSet presAssocID="{B13041A8-B6A5-4B0A-874C-101CB4B440FA}" presName="vert0" presStyleCnt="0">
        <dgm:presLayoutVars>
          <dgm:dir/>
          <dgm:animOne val="branch"/>
          <dgm:animLvl val="lvl"/>
        </dgm:presLayoutVars>
      </dgm:prSet>
      <dgm:spPr/>
      <dgm:t>
        <a:bodyPr/>
        <a:lstStyle/>
        <a:p>
          <a:endParaRPr lang="en-US"/>
        </a:p>
      </dgm:t>
    </dgm:pt>
    <dgm:pt modelId="{718F4EC6-1D1B-45DD-92C6-BECB47696E4A}" type="pres">
      <dgm:prSet presAssocID="{041FB719-81BB-471F-8C2D-AD3051D874EE}" presName="thickLine" presStyleLbl="alignNode1" presStyleIdx="0" presStyleCnt="5"/>
      <dgm:spPr/>
    </dgm:pt>
    <dgm:pt modelId="{48D1CC15-98C5-4C0E-8C03-3A8523F75969}" type="pres">
      <dgm:prSet presAssocID="{041FB719-81BB-471F-8C2D-AD3051D874EE}" presName="horz1" presStyleCnt="0"/>
      <dgm:spPr/>
    </dgm:pt>
    <dgm:pt modelId="{3442B8EC-D774-4025-8A8B-E047CFC0E871}" type="pres">
      <dgm:prSet presAssocID="{041FB719-81BB-471F-8C2D-AD3051D874EE}" presName="tx1" presStyleLbl="revTx" presStyleIdx="0" presStyleCnt="5"/>
      <dgm:spPr/>
      <dgm:t>
        <a:bodyPr/>
        <a:lstStyle/>
        <a:p>
          <a:endParaRPr lang="en-US"/>
        </a:p>
      </dgm:t>
    </dgm:pt>
    <dgm:pt modelId="{DAFD21F0-6FB2-4722-A8C2-AD384C2A6DD9}" type="pres">
      <dgm:prSet presAssocID="{041FB719-81BB-471F-8C2D-AD3051D874EE}" presName="vert1" presStyleCnt="0"/>
      <dgm:spPr/>
    </dgm:pt>
    <dgm:pt modelId="{D6B16875-6CF3-46B1-BCCE-4AEEE964313D}" type="pres">
      <dgm:prSet presAssocID="{08095E54-A584-426B-9C05-2F40DCDDBDD7}" presName="thickLine" presStyleLbl="alignNode1" presStyleIdx="1" presStyleCnt="5"/>
      <dgm:spPr/>
    </dgm:pt>
    <dgm:pt modelId="{CEB862FF-171C-45E8-8324-CFAED669BC5A}" type="pres">
      <dgm:prSet presAssocID="{08095E54-A584-426B-9C05-2F40DCDDBDD7}" presName="horz1" presStyleCnt="0"/>
      <dgm:spPr/>
    </dgm:pt>
    <dgm:pt modelId="{AFE7B68B-1B2C-4DF1-85FA-98223546D787}" type="pres">
      <dgm:prSet presAssocID="{08095E54-A584-426B-9C05-2F40DCDDBDD7}" presName="tx1" presStyleLbl="revTx" presStyleIdx="1" presStyleCnt="5"/>
      <dgm:spPr/>
      <dgm:t>
        <a:bodyPr/>
        <a:lstStyle/>
        <a:p>
          <a:endParaRPr lang="en-US"/>
        </a:p>
      </dgm:t>
    </dgm:pt>
    <dgm:pt modelId="{2D9F3F30-2AAE-45E4-BB02-708F7019C91F}" type="pres">
      <dgm:prSet presAssocID="{08095E54-A584-426B-9C05-2F40DCDDBDD7}" presName="vert1" presStyleCnt="0"/>
      <dgm:spPr/>
    </dgm:pt>
    <dgm:pt modelId="{1EC076E3-1400-4831-9530-BFFA8C861F67}" type="pres">
      <dgm:prSet presAssocID="{9633386B-2B2D-4B7D-A676-D6FBB611BCCC}" presName="thickLine" presStyleLbl="alignNode1" presStyleIdx="2" presStyleCnt="5"/>
      <dgm:spPr/>
    </dgm:pt>
    <dgm:pt modelId="{A666ED29-E5BF-4CDF-9F32-2B498B2B1966}" type="pres">
      <dgm:prSet presAssocID="{9633386B-2B2D-4B7D-A676-D6FBB611BCCC}" presName="horz1" presStyleCnt="0"/>
      <dgm:spPr/>
    </dgm:pt>
    <dgm:pt modelId="{7E18AD4E-07FB-455C-A559-F05D73DA57A9}" type="pres">
      <dgm:prSet presAssocID="{9633386B-2B2D-4B7D-A676-D6FBB611BCCC}" presName="tx1" presStyleLbl="revTx" presStyleIdx="2" presStyleCnt="5"/>
      <dgm:spPr/>
      <dgm:t>
        <a:bodyPr/>
        <a:lstStyle/>
        <a:p>
          <a:endParaRPr lang="en-US"/>
        </a:p>
      </dgm:t>
    </dgm:pt>
    <dgm:pt modelId="{7B7F024B-A08B-4081-AE9E-8D40657C0275}" type="pres">
      <dgm:prSet presAssocID="{9633386B-2B2D-4B7D-A676-D6FBB611BCCC}" presName="vert1" presStyleCnt="0"/>
      <dgm:spPr/>
    </dgm:pt>
    <dgm:pt modelId="{E57081BF-1E80-4CCA-B789-46CA25F823BC}" type="pres">
      <dgm:prSet presAssocID="{BA59CD28-B1F8-4741-B870-6172988FA8B0}" presName="thickLine" presStyleLbl="alignNode1" presStyleIdx="3" presStyleCnt="5"/>
      <dgm:spPr/>
    </dgm:pt>
    <dgm:pt modelId="{AA613A08-4C2B-4D16-AE01-9D48ECCF4F4B}" type="pres">
      <dgm:prSet presAssocID="{BA59CD28-B1F8-4741-B870-6172988FA8B0}" presName="horz1" presStyleCnt="0"/>
      <dgm:spPr/>
    </dgm:pt>
    <dgm:pt modelId="{571B1839-3DF0-4D50-A702-491DCD441EF1}" type="pres">
      <dgm:prSet presAssocID="{BA59CD28-B1F8-4741-B870-6172988FA8B0}" presName="tx1" presStyleLbl="revTx" presStyleIdx="3" presStyleCnt="5"/>
      <dgm:spPr/>
      <dgm:t>
        <a:bodyPr/>
        <a:lstStyle/>
        <a:p>
          <a:endParaRPr lang="en-US"/>
        </a:p>
      </dgm:t>
    </dgm:pt>
    <dgm:pt modelId="{306AE564-2A10-48D1-842B-9D709D075D9F}" type="pres">
      <dgm:prSet presAssocID="{BA59CD28-B1F8-4741-B870-6172988FA8B0}" presName="vert1" presStyleCnt="0"/>
      <dgm:spPr/>
    </dgm:pt>
    <dgm:pt modelId="{ED6054B2-DA59-4A1F-BA0A-465A35EB6A7E}" type="pres">
      <dgm:prSet presAssocID="{24A97CCC-92B5-4CD0-90FE-D6632DE48C29}" presName="thickLine" presStyleLbl="alignNode1" presStyleIdx="4" presStyleCnt="5"/>
      <dgm:spPr/>
    </dgm:pt>
    <dgm:pt modelId="{476D2E82-5C9B-4F08-BB2D-2F5BE3ECA547}" type="pres">
      <dgm:prSet presAssocID="{24A97CCC-92B5-4CD0-90FE-D6632DE48C29}" presName="horz1" presStyleCnt="0"/>
      <dgm:spPr/>
    </dgm:pt>
    <dgm:pt modelId="{E7288E52-9924-4C57-84F5-C0D1EF8BDE25}" type="pres">
      <dgm:prSet presAssocID="{24A97CCC-92B5-4CD0-90FE-D6632DE48C29}" presName="tx1" presStyleLbl="revTx" presStyleIdx="4" presStyleCnt="5"/>
      <dgm:spPr/>
      <dgm:t>
        <a:bodyPr/>
        <a:lstStyle/>
        <a:p>
          <a:endParaRPr lang="en-US"/>
        </a:p>
      </dgm:t>
    </dgm:pt>
    <dgm:pt modelId="{2A0ECF56-4D27-46E1-8D6C-FD1C8A285B13}" type="pres">
      <dgm:prSet presAssocID="{24A97CCC-92B5-4CD0-90FE-D6632DE48C29}" presName="vert1" presStyleCnt="0"/>
      <dgm:spPr/>
    </dgm:pt>
  </dgm:ptLst>
  <dgm:cxnLst>
    <dgm:cxn modelId="{453D3E59-E1B1-4B45-8938-3BAADAC6BC96}" srcId="{B13041A8-B6A5-4B0A-874C-101CB4B440FA}" destId="{24A97CCC-92B5-4CD0-90FE-D6632DE48C29}" srcOrd="4" destOrd="0" parTransId="{7AE805FB-CE07-401F-916C-2D91DB37D257}" sibTransId="{F02E69A5-5DC4-4913-B5CC-A8D4A73C2775}"/>
    <dgm:cxn modelId="{AE7712E0-F523-47C9-A162-29E433A6E1F5}" type="presOf" srcId="{9633386B-2B2D-4B7D-A676-D6FBB611BCCC}" destId="{7E18AD4E-07FB-455C-A559-F05D73DA57A9}" srcOrd="0" destOrd="0" presId="urn:microsoft.com/office/officeart/2008/layout/LinedList"/>
    <dgm:cxn modelId="{BC716232-7BEA-4721-B472-F084D3E011CC}" type="presOf" srcId="{041FB719-81BB-471F-8C2D-AD3051D874EE}" destId="{3442B8EC-D774-4025-8A8B-E047CFC0E871}" srcOrd="0" destOrd="0" presId="urn:microsoft.com/office/officeart/2008/layout/LinedList"/>
    <dgm:cxn modelId="{96393030-06E8-4DEC-8A6E-97136E66DEE1}" type="presOf" srcId="{B13041A8-B6A5-4B0A-874C-101CB4B440FA}" destId="{1E84A0DA-525A-4EE3-A77D-A9EB1205C215}" srcOrd="0" destOrd="0" presId="urn:microsoft.com/office/officeart/2008/layout/LinedList"/>
    <dgm:cxn modelId="{7ECC4A0C-2B4A-4A1B-8069-3F7907210DFF}" type="presOf" srcId="{08095E54-A584-426B-9C05-2F40DCDDBDD7}" destId="{AFE7B68B-1B2C-4DF1-85FA-98223546D787}" srcOrd="0" destOrd="0" presId="urn:microsoft.com/office/officeart/2008/layout/LinedList"/>
    <dgm:cxn modelId="{D3F47CA0-FEB8-4231-9E75-A07D04AB5779}" srcId="{B13041A8-B6A5-4B0A-874C-101CB4B440FA}" destId="{08095E54-A584-426B-9C05-2F40DCDDBDD7}" srcOrd="1" destOrd="0" parTransId="{D039F2F5-4796-4DFF-8C36-CBEA80AD7468}" sibTransId="{3E07F3F8-CECC-437D-B51D-25C69BC14BFD}"/>
    <dgm:cxn modelId="{77FA5F51-5301-48DC-86FA-F3682076C22B}" type="presOf" srcId="{24A97CCC-92B5-4CD0-90FE-D6632DE48C29}" destId="{E7288E52-9924-4C57-84F5-C0D1EF8BDE25}" srcOrd="0" destOrd="0" presId="urn:microsoft.com/office/officeart/2008/layout/LinedList"/>
    <dgm:cxn modelId="{ED82FE6B-3E8F-46A3-B7E8-1A744C5DA31F}" srcId="{B13041A8-B6A5-4B0A-874C-101CB4B440FA}" destId="{041FB719-81BB-471F-8C2D-AD3051D874EE}" srcOrd="0" destOrd="0" parTransId="{C659440D-9173-49C3-92F9-B558B8156518}" sibTransId="{17A4F9F5-EE58-4817-A7D2-48C39CBFE811}"/>
    <dgm:cxn modelId="{3DCA046B-FAE3-42E2-A487-6472AE577744}" srcId="{B13041A8-B6A5-4B0A-874C-101CB4B440FA}" destId="{9633386B-2B2D-4B7D-A676-D6FBB611BCCC}" srcOrd="2" destOrd="0" parTransId="{A3530E2D-2CBC-4C55-9653-620A049911FE}" sibTransId="{D26DF666-D87D-4267-B5AD-9C6A528CEEE2}"/>
    <dgm:cxn modelId="{B23176A3-6EED-49D0-AD9E-F88E7145D00A}" srcId="{B13041A8-B6A5-4B0A-874C-101CB4B440FA}" destId="{BA59CD28-B1F8-4741-B870-6172988FA8B0}" srcOrd="3" destOrd="0" parTransId="{8BB1C83F-C3FD-48FD-95C0-5F5829A8A5D4}" sibTransId="{AED28985-CF5B-41B9-A219-544336900DF7}"/>
    <dgm:cxn modelId="{7112AC38-7620-4280-BD5C-48F09FF0A4E6}" type="presOf" srcId="{BA59CD28-B1F8-4741-B870-6172988FA8B0}" destId="{571B1839-3DF0-4D50-A702-491DCD441EF1}" srcOrd="0" destOrd="0" presId="urn:microsoft.com/office/officeart/2008/layout/LinedList"/>
    <dgm:cxn modelId="{F5ABBBA1-917C-4967-B768-93418BD7116D}" type="presParOf" srcId="{1E84A0DA-525A-4EE3-A77D-A9EB1205C215}" destId="{718F4EC6-1D1B-45DD-92C6-BECB47696E4A}" srcOrd="0" destOrd="0" presId="urn:microsoft.com/office/officeart/2008/layout/LinedList"/>
    <dgm:cxn modelId="{BBD98F0D-6ADE-4566-9FBE-5B93F61F2B31}" type="presParOf" srcId="{1E84A0DA-525A-4EE3-A77D-A9EB1205C215}" destId="{48D1CC15-98C5-4C0E-8C03-3A8523F75969}" srcOrd="1" destOrd="0" presId="urn:microsoft.com/office/officeart/2008/layout/LinedList"/>
    <dgm:cxn modelId="{F9AE5AD6-217A-431B-9271-921E2570DC8B}" type="presParOf" srcId="{48D1CC15-98C5-4C0E-8C03-3A8523F75969}" destId="{3442B8EC-D774-4025-8A8B-E047CFC0E871}" srcOrd="0" destOrd="0" presId="urn:microsoft.com/office/officeart/2008/layout/LinedList"/>
    <dgm:cxn modelId="{03F40C50-DBE2-4D0F-8697-900E96ACB7E4}" type="presParOf" srcId="{48D1CC15-98C5-4C0E-8C03-3A8523F75969}" destId="{DAFD21F0-6FB2-4722-A8C2-AD384C2A6DD9}" srcOrd="1" destOrd="0" presId="urn:microsoft.com/office/officeart/2008/layout/LinedList"/>
    <dgm:cxn modelId="{68DBC062-1D4F-4C63-9016-06026FFCB4F8}" type="presParOf" srcId="{1E84A0DA-525A-4EE3-A77D-A9EB1205C215}" destId="{D6B16875-6CF3-46B1-BCCE-4AEEE964313D}" srcOrd="2" destOrd="0" presId="urn:microsoft.com/office/officeart/2008/layout/LinedList"/>
    <dgm:cxn modelId="{720E29E5-E30B-4441-A4E0-A35A8EAA119C}" type="presParOf" srcId="{1E84A0DA-525A-4EE3-A77D-A9EB1205C215}" destId="{CEB862FF-171C-45E8-8324-CFAED669BC5A}" srcOrd="3" destOrd="0" presId="urn:microsoft.com/office/officeart/2008/layout/LinedList"/>
    <dgm:cxn modelId="{7ECE7296-C203-44F5-A4B7-6DC62B7A2CD2}" type="presParOf" srcId="{CEB862FF-171C-45E8-8324-CFAED669BC5A}" destId="{AFE7B68B-1B2C-4DF1-85FA-98223546D787}" srcOrd="0" destOrd="0" presId="urn:microsoft.com/office/officeart/2008/layout/LinedList"/>
    <dgm:cxn modelId="{56E1704B-6DC6-4454-A177-7EEF0DA1071E}" type="presParOf" srcId="{CEB862FF-171C-45E8-8324-CFAED669BC5A}" destId="{2D9F3F30-2AAE-45E4-BB02-708F7019C91F}" srcOrd="1" destOrd="0" presId="urn:microsoft.com/office/officeart/2008/layout/LinedList"/>
    <dgm:cxn modelId="{DCBF6A11-B610-439F-BB16-CC46B30942A7}" type="presParOf" srcId="{1E84A0DA-525A-4EE3-A77D-A9EB1205C215}" destId="{1EC076E3-1400-4831-9530-BFFA8C861F67}" srcOrd="4" destOrd="0" presId="urn:microsoft.com/office/officeart/2008/layout/LinedList"/>
    <dgm:cxn modelId="{FE7129B2-9522-485D-A252-43B926743273}" type="presParOf" srcId="{1E84A0DA-525A-4EE3-A77D-A9EB1205C215}" destId="{A666ED29-E5BF-4CDF-9F32-2B498B2B1966}" srcOrd="5" destOrd="0" presId="urn:microsoft.com/office/officeart/2008/layout/LinedList"/>
    <dgm:cxn modelId="{96F67F4A-4AB7-4FA1-B50B-F7AF2059A51A}" type="presParOf" srcId="{A666ED29-E5BF-4CDF-9F32-2B498B2B1966}" destId="{7E18AD4E-07FB-455C-A559-F05D73DA57A9}" srcOrd="0" destOrd="0" presId="urn:microsoft.com/office/officeart/2008/layout/LinedList"/>
    <dgm:cxn modelId="{F8BB3319-BFF0-4ED5-9E70-6698722410D9}" type="presParOf" srcId="{A666ED29-E5BF-4CDF-9F32-2B498B2B1966}" destId="{7B7F024B-A08B-4081-AE9E-8D40657C0275}" srcOrd="1" destOrd="0" presId="urn:microsoft.com/office/officeart/2008/layout/LinedList"/>
    <dgm:cxn modelId="{E8C4C431-FF14-47FD-81FA-776A2FF6EEA0}" type="presParOf" srcId="{1E84A0DA-525A-4EE3-A77D-A9EB1205C215}" destId="{E57081BF-1E80-4CCA-B789-46CA25F823BC}" srcOrd="6" destOrd="0" presId="urn:microsoft.com/office/officeart/2008/layout/LinedList"/>
    <dgm:cxn modelId="{199DF55E-D193-49EA-B404-BFEA02896457}" type="presParOf" srcId="{1E84A0DA-525A-4EE3-A77D-A9EB1205C215}" destId="{AA613A08-4C2B-4D16-AE01-9D48ECCF4F4B}" srcOrd="7" destOrd="0" presId="urn:microsoft.com/office/officeart/2008/layout/LinedList"/>
    <dgm:cxn modelId="{6226A443-CF4D-431A-8D12-1B5B27C4EA32}" type="presParOf" srcId="{AA613A08-4C2B-4D16-AE01-9D48ECCF4F4B}" destId="{571B1839-3DF0-4D50-A702-491DCD441EF1}" srcOrd="0" destOrd="0" presId="urn:microsoft.com/office/officeart/2008/layout/LinedList"/>
    <dgm:cxn modelId="{3DDDE906-EFAD-4955-BCC7-97F9C0AB2CAD}" type="presParOf" srcId="{AA613A08-4C2B-4D16-AE01-9D48ECCF4F4B}" destId="{306AE564-2A10-48D1-842B-9D709D075D9F}" srcOrd="1" destOrd="0" presId="urn:microsoft.com/office/officeart/2008/layout/LinedList"/>
    <dgm:cxn modelId="{C89D4F4F-C011-4958-A681-A7836E145A33}" type="presParOf" srcId="{1E84A0DA-525A-4EE3-A77D-A9EB1205C215}" destId="{ED6054B2-DA59-4A1F-BA0A-465A35EB6A7E}" srcOrd="8" destOrd="0" presId="urn:microsoft.com/office/officeart/2008/layout/LinedList"/>
    <dgm:cxn modelId="{ED24E462-9557-463A-89BE-E904387E17AB}" type="presParOf" srcId="{1E84A0DA-525A-4EE3-A77D-A9EB1205C215}" destId="{476D2E82-5C9B-4F08-BB2D-2F5BE3ECA547}" srcOrd="9" destOrd="0" presId="urn:microsoft.com/office/officeart/2008/layout/LinedList"/>
    <dgm:cxn modelId="{27F18B80-2DF9-479A-912E-371DC4330EC7}" type="presParOf" srcId="{476D2E82-5C9B-4F08-BB2D-2F5BE3ECA547}" destId="{E7288E52-9924-4C57-84F5-C0D1EF8BDE25}" srcOrd="0" destOrd="0" presId="urn:microsoft.com/office/officeart/2008/layout/LinedList"/>
    <dgm:cxn modelId="{FFCE82CF-BA70-4C66-95CF-1CF069ECCA59}" type="presParOf" srcId="{476D2E82-5C9B-4F08-BB2D-2F5BE3ECA547}" destId="{2A0ECF56-4D27-46E1-8D6C-FD1C8A285B13}"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F27EA4C-4ED7-4ABF-98F8-C1DCB3AB43C5}"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D825EEE4-003C-4BDB-9CB2-986DC8AD60BB}">
      <dgm:prSet phldrT="[Text]"/>
      <dgm:spPr/>
      <dgm:t>
        <a:bodyPr lIns="152400"/>
        <a:lstStyle/>
        <a:p>
          <a:r>
            <a:rPr lang="en-US"/>
            <a:t>CTXH </a:t>
          </a:r>
          <a:r>
            <a:rPr lang="en-US" err="1"/>
            <a:t>trường</a:t>
          </a:r>
          <a:r>
            <a:rPr lang="en-US"/>
            <a:t> </a:t>
          </a:r>
          <a:r>
            <a:rPr lang="en-US" err="1"/>
            <a:t>học</a:t>
          </a:r>
          <a:endParaRPr lang="en-US"/>
        </a:p>
      </dgm:t>
    </dgm:pt>
    <dgm:pt modelId="{58FA9D32-1E4C-475E-90BA-9B610EA955DE}" type="parTrans" cxnId="{451F17F7-88C5-4B97-AEC6-A774231C2D91}">
      <dgm:prSet/>
      <dgm:spPr/>
      <dgm:t>
        <a:bodyPr/>
        <a:lstStyle/>
        <a:p>
          <a:endParaRPr lang="en-US"/>
        </a:p>
      </dgm:t>
    </dgm:pt>
    <dgm:pt modelId="{8BB11FC6-3BEB-4F44-8E59-4F35CA222F16}" type="sibTrans" cxnId="{451F17F7-88C5-4B97-AEC6-A774231C2D91}">
      <dgm:prSet/>
      <dgm:spPr/>
      <dgm:t>
        <a:bodyPr/>
        <a:lstStyle/>
        <a:p>
          <a:endParaRPr lang="en-US"/>
        </a:p>
      </dgm:t>
    </dgm:pt>
    <dgm:pt modelId="{27BDEB07-C72E-424F-9F00-767FC31D6EB4}">
      <dgm:prSet phldrT="[Text]"/>
      <dgm:spPr/>
      <dgm:t>
        <a:bodyPr/>
        <a:lstStyle/>
        <a:p>
          <a:r>
            <a:rPr lang="en-US" err="1"/>
            <a:t>Tham</a:t>
          </a:r>
          <a:r>
            <a:rPr lang="en-US"/>
            <a:t> </a:t>
          </a:r>
          <a:r>
            <a:rPr lang="en-US" err="1"/>
            <a:t>vấn</a:t>
          </a:r>
          <a:r>
            <a:rPr lang="en-US"/>
            <a:t> </a:t>
          </a:r>
          <a:r>
            <a:rPr lang="en-US" err="1"/>
            <a:t>học</a:t>
          </a:r>
          <a:r>
            <a:rPr lang="en-US"/>
            <a:t> </a:t>
          </a:r>
          <a:r>
            <a:rPr lang="en-US" err="1"/>
            <a:t>đường</a:t>
          </a:r>
          <a:endParaRPr lang="en-US"/>
        </a:p>
      </dgm:t>
    </dgm:pt>
    <dgm:pt modelId="{7C70DCBA-A86A-483C-A952-27FF9982E1A7}" type="parTrans" cxnId="{E82B9889-87A5-49C9-8245-7FE2B3F62D46}">
      <dgm:prSet/>
      <dgm:spPr/>
      <dgm:t>
        <a:bodyPr/>
        <a:lstStyle/>
        <a:p>
          <a:endParaRPr lang="en-US"/>
        </a:p>
      </dgm:t>
    </dgm:pt>
    <dgm:pt modelId="{6EB287C0-4E37-4370-9ECA-E88E21E2C885}" type="sibTrans" cxnId="{E82B9889-87A5-49C9-8245-7FE2B3F62D46}">
      <dgm:prSet/>
      <dgm:spPr/>
      <dgm:t>
        <a:bodyPr/>
        <a:lstStyle/>
        <a:p>
          <a:endParaRPr lang="en-US"/>
        </a:p>
      </dgm:t>
    </dgm:pt>
    <dgm:pt modelId="{C4346E66-2E82-45C8-B157-C763EF239D68}">
      <dgm:prSet phldrT="[Text]"/>
      <dgm:spPr/>
      <dgm:t>
        <a:bodyPr/>
        <a:lstStyle/>
        <a:p>
          <a:r>
            <a:rPr lang="en-US" err="1"/>
            <a:t>Tư</a:t>
          </a:r>
          <a:r>
            <a:rPr lang="en-US"/>
            <a:t> </a:t>
          </a:r>
          <a:r>
            <a:rPr lang="en-US" err="1"/>
            <a:t>vấn</a:t>
          </a:r>
          <a:r>
            <a:rPr lang="en-US"/>
            <a:t> </a:t>
          </a:r>
          <a:r>
            <a:rPr lang="en-US" err="1"/>
            <a:t>tâm</a:t>
          </a:r>
          <a:r>
            <a:rPr lang="en-US"/>
            <a:t> </a:t>
          </a:r>
          <a:r>
            <a:rPr lang="en-US" err="1"/>
            <a:t>lý</a:t>
          </a:r>
          <a:r>
            <a:rPr lang="en-US"/>
            <a:t> </a:t>
          </a:r>
          <a:r>
            <a:rPr lang="en-US" err="1"/>
            <a:t>học</a:t>
          </a:r>
          <a:r>
            <a:rPr lang="en-US"/>
            <a:t> </a:t>
          </a:r>
          <a:r>
            <a:rPr lang="en-US" err="1"/>
            <a:t>đường</a:t>
          </a:r>
          <a:endParaRPr lang="en-US"/>
        </a:p>
      </dgm:t>
    </dgm:pt>
    <dgm:pt modelId="{A75F1B07-C980-4D4D-B94E-F88AC515FB25}" type="parTrans" cxnId="{11E86453-D5F1-4115-BDD5-D605FD8132A0}">
      <dgm:prSet/>
      <dgm:spPr/>
      <dgm:t>
        <a:bodyPr/>
        <a:lstStyle/>
        <a:p>
          <a:endParaRPr lang="en-US"/>
        </a:p>
      </dgm:t>
    </dgm:pt>
    <dgm:pt modelId="{C8924A24-0034-4C92-826C-31B7B4ADE479}" type="sibTrans" cxnId="{11E86453-D5F1-4115-BDD5-D605FD8132A0}">
      <dgm:prSet/>
      <dgm:spPr/>
      <dgm:t>
        <a:bodyPr/>
        <a:lstStyle/>
        <a:p>
          <a:endParaRPr lang="en-US"/>
        </a:p>
      </dgm:t>
    </dgm:pt>
    <dgm:pt modelId="{EF003704-93A2-4273-9D0F-27504B2C3B12}" type="pres">
      <dgm:prSet presAssocID="{7F27EA4C-4ED7-4ABF-98F8-C1DCB3AB43C5}" presName="Name0" presStyleCnt="0">
        <dgm:presLayoutVars>
          <dgm:chMax val="7"/>
          <dgm:dir/>
          <dgm:resizeHandles val="exact"/>
        </dgm:presLayoutVars>
      </dgm:prSet>
      <dgm:spPr/>
    </dgm:pt>
    <dgm:pt modelId="{E0636C62-2E8F-4DA1-87A7-4AC56A169D9B}" type="pres">
      <dgm:prSet presAssocID="{7F27EA4C-4ED7-4ABF-98F8-C1DCB3AB43C5}" presName="ellipse1" presStyleLbl="vennNode1" presStyleIdx="0" presStyleCnt="3" custLinFactNeighborX="9387" custLinFactNeighborY="0">
        <dgm:presLayoutVars>
          <dgm:bulletEnabled val="1"/>
        </dgm:presLayoutVars>
      </dgm:prSet>
      <dgm:spPr/>
      <dgm:t>
        <a:bodyPr/>
        <a:lstStyle/>
        <a:p>
          <a:endParaRPr lang="en-US"/>
        </a:p>
      </dgm:t>
    </dgm:pt>
    <dgm:pt modelId="{383E5952-66E2-4338-B4DA-A70B2E2A95C4}" type="pres">
      <dgm:prSet presAssocID="{7F27EA4C-4ED7-4ABF-98F8-C1DCB3AB43C5}" presName="ellipse2" presStyleLbl="vennNode1" presStyleIdx="1" presStyleCnt="3">
        <dgm:presLayoutVars>
          <dgm:bulletEnabled val="1"/>
        </dgm:presLayoutVars>
      </dgm:prSet>
      <dgm:spPr/>
      <dgm:t>
        <a:bodyPr/>
        <a:lstStyle/>
        <a:p>
          <a:endParaRPr lang="en-US"/>
        </a:p>
      </dgm:t>
    </dgm:pt>
    <dgm:pt modelId="{8E34B23A-0ADB-4B16-810C-3A7382929BDA}" type="pres">
      <dgm:prSet presAssocID="{7F27EA4C-4ED7-4ABF-98F8-C1DCB3AB43C5}" presName="ellipse3" presStyleLbl="vennNode1" presStyleIdx="2" presStyleCnt="3" custLinFactNeighborX="-6186" custLinFactNeighborY="176">
        <dgm:presLayoutVars>
          <dgm:bulletEnabled val="1"/>
        </dgm:presLayoutVars>
      </dgm:prSet>
      <dgm:spPr/>
      <dgm:t>
        <a:bodyPr/>
        <a:lstStyle/>
        <a:p>
          <a:endParaRPr lang="en-US"/>
        </a:p>
      </dgm:t>
    </dgm:pt>
  </dgm:ptLst>
  <dgm:cxnLst>
    <dgm:cxn modelId="{FB5F8199-0F6D-41CF-BC97-8F274A8E280D}" type="presOf" srcId="{D825EEE4-003C-4BDB-9CB2-986DC8AD60BB}" destId="{E0636C62-2E8F-4DA1-87A7-4AC56A169D9B}" srcOrd="0" destOrd="0" presId="urn:microsoft.com/office/officeart/2005/8/layout/rings+Icon"/>
    <dgm:cxn modelId="{D4D72E0D-0896-451E-9C1B-26FD12A9CFC1}" type="presOf" srcId="{C4346E66-2E82-45C8-B157-C763EF239D68}" destId="{8E34B23A-0ADB-4B16-810C-3A7382929BDA}" srcOrd="0" destOrd="0" presId="urn:microsoft.com/office/officeart/2005/8/layout/rings+Icon"/>
    <dgm:cxn modelId="{46DA0F67-EB68-4039-9783-5EA666F158A9}" type="presOf" srcId="{27BDEB07-C72E-424F-9F00-767FC31D6EB4}" destId="{383E5952-66E2-4338-B4DA-A70B2E2A95C4}" srcOrd="0" destOrd="0" presId="urn:microsoft.com/office/officeart/2005/8/layout/rings+Icon"/>
    <dgm:cxn modelId="{E14E0449-6271-4FEC-BA5D-4ED2CFB2926F}" type="presOf" srcId="{7F27EA4C-4ED7-4ABF-98F8-C1DCB3AB43C5}" destId="{EF003704-93A2-4273-9D0F-27504B2C3B12}" srcOrd="0" destOrd="0" presId="urn:microsoft.com/office/officeart/2005/8/layout/rings+Icon"/>
    <dgm:cxn modelId="{11E86453-D5F1-4115-BDD5-D605FD8132A0}" srcId="{7F27EA4C-4ED7-4ABF-98F8-C1DCB3AB43C5}" destId="{C4346E66-2E82-45C8-B157-C763EF239D68}" srcOrd="2" destOrd="0" parTransId="{A75F1B07-C980-4D4D-B94E-F88AC515FB25}" sibTransId="{C8924A24-0034-4C92-826C-31B7B4ADE479}"/>
    <dgm:cxn modelId="{E82B9889-87A5-49C9-8245-7FE2B3F62D46}" srcId="{7F27EA4C-4ED7-4ABF-98F8-C1DCB3AB43C5}" destId="{27BDEB07-C72E-424F-9F00-767FC31D6EB4}" srcOrd="1" destOrd="0" parTransId="{7C70DCBA-A86A-483C-A952-27FF9982E1A7}" sibTransId="{6EB287C0-4E37-4370-9ECA-E88E21E2C885}"/>
    <dgm:cxn modelId="{451F17F7-88C5-4B97-AEC6-A774231C2D91}" srcId="{7F27EA4C-4ED7-4ABF-98F8-C1DCB3AB43C5}" destId="{D825EEE4-003C-4BDB-9CB2-986DC8AD60BB}" srcOrd="0" destOrd="0" parTransId="{58FA9D32-1E4C-475E-90BA-9B610EA955DE}" sibTransId="{8BB11FC6-3BEB-4F44-8E59-4F35CA222F16}"/>
    <dgm:cxn modelId="{2257617C-4B1A-4D8E-B809-D8B9FD2EB1C1}" type="presParOf" srcId="{EF003704-93A2-4273-9D0F-27504B2C3B12}" destId="{E0636C62-2E8F-4DA1-87A7-4AC56A169D9B}" srcOrd="0" destOrd="0" presId="urn:microsoft.com/office/officeart/2005/8/layout/rings+Icon"/>
    <dgm:cxn modelId="{25C04A2B-9ABB-4D07-B651-504B6553555F}" type="presParOf" srcId="{EF003704-93A2-4273-9D0F-27504B2C3B12}" destId="{383E5952-66E2-4338-B4DA-A70B2E2A95C4}" srcOrd="1" destOrd="0" presId="urn:microsoft.com/office/officeart/2005/8/layout/rings+Icon"/>
    <dgm:cxn modelId="{519FB237-F583-4DB2-BFE7-6567AB41F0B3}" type="presParOf" srcId="{EF003704-93A2-4273-9D0F-27504B2C3B12}" destId="{8E34B23A-0ADB-4B16-810C-3A7382929BDA}" srcOrd="2" destOrd="0" presId="urn:microsoft.com/office/officeart/2005/8/layout/rings+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763C3F9-6638-3347-BAA6-E9C77B282754}"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GB"/>
        </a:p>
      </dgm:t>
    </dgm:pt>
    <dgm:pt modelId="{20425B19-2F43-9A4A-91C7-4197AB8D16A2}">
      <dgm:prSet phldrT="[Text]"/>
      <dgm:spPr/>
      <dgm:t>
        <a:bodyPr lIns="205740"/>
        <a:lstStyle/>
        <a:p>
          <a:r>
            <a:rPr lang="en-GB"/>
            <a:t>A</a:t>
          </a:r>
        </a:p>
      </dgm:t>
    </dgm:pt>
    <dgm:pt modelId="{D9F54B65-12C2-7641-90D6-38A2B7D3020D}" type="parTrans" cxnId="{6ADE9D4B-A4BE-674C-9CFA-4A2FB112B4FF}">
      <dgm:prSet/>
      <dgm:spPr/>
      <dgm:t>
        <a:bodyPr/>
        <a:lstStyle/>
        <a:p>
          <a:endParaRPr lang="en-GB"/>
        </a:p>
      </dgm:t>
    </dgm:pt>
    <dgm:pt modelId="{FC77BB37-419F-5144-BCFE-48E8ACC81BFC}" type="sibTrans" cxnId="{6ADE9D4B-A4BE-674C-9CFA-4A2FB112B4FF}">
      <dgm:prSet/>
      <dgm:spPr/>
      <dgm:t>
        <a:bodyPr/>
        <a:lstStyle/>
        <a:p>
          <a:endParaRPr lang="en-GB"/>
        </a:p>
      </dgm:t>
    </dgm:pt>
    <dgm:pt modelId="{B5DF14D2-4FD5-D94B-A79C-84AE885BD634}">
      <dgm:prSet phldrT="[Text]"/>
      <dgm:spPr/>
      <dgm:t>
        <a:bodyPr/>
        <a:lstStyle/>
        <a:p>
          <a:r>
            <a:rPr lang="en-GB"/>
            <a:t>3 </a:t>
          </a:r>
          <a:r>
            <a:rPr lang="en-GB" err="1"/>
            <a:t>nhóm</a:t>
          </a:r>
          <a:r>
            <a:rPr lang="en-GB"/>
            <a:t> </a:t>
          </a:r>
          <a:r>
            <a:rPr lang="en-GB" err="1"/>
            <a:t>quyền</a:t>
          </a:r>
          <a:endParaRPr lang="en-GB"/>
        </a:p>
      </dgm:t>
    </dgm:pt>
    <dgm:pt modelId="{21DBC4A0-F489-6C42-A8D7-1EB809002450}" type="parTrans" cxnId="{D71D4241-AEB5-A343-97B8-B486250196CE}">
      <dgm:prSet/>
      <dgm:spPr/>
      <dgm:t>
        <a:bodyPr/>
        <a:lstStyle/>
        <a:p>
          <a:endParaRPr lang="en-GB"/>
        </a:p>
      </dgm:t>
    </dgm:pt>
    <dgm:pt modelId="{D1F894AB-3F53-5A49-883D-666AEEFFB9CD}" type="sibTrans" cxnId="{D71D4241-AEB5-A343-97B8-B486250196CE}">
      <dgm:prSet/>
      <dgm:spPr/>
      <dgm:t>
        <a:bodyPr/>
        <a:lstStyle/>
        <a:p>
          <a:endParaRPr lang="en-GB"/>
        </a:p>
      </dgm:t>
    </dgm:pt>
    <dgm:pt modelId="{7611EB3D-53E7-1545-8C81-9179A22C8F06}">
      <dgm:prSet phldrT="[Text]"/>
      <dgm:spPr/>
      <dgm:t>
        <a:bodyPr/>
        <a:lstStyle/>
        <a:p>
          <a:r>
            <a:rPr lang="en-GB"/>
            <a:t>B</a:t>
          </a:r>
        </a:p>
      </dgm:t>
    </dgm:pt>
    <dgm:pt modelId="{3F0A9DF6-9822-1B4F-8A01-A0242CD1D090}" type="parTrans" cxnId="{88D913E3-CE5A-8D41-89FB-C44A2B7070DF}">
      <dgm:prSet/>
      <dgm:spPr/>
      <dgm:t>
        <a:bodyPr/>
        <a:lstStyle/>
        <a:p>
          <a:endParaRPr lang="en-GB"/>
        </a:p>
      </dgm:t>
    </dgm:pt>
    <dgm:pt modelId="{7AF1E121-36BD-2048-BD64-65AF6361DC47}" type="sibTrans" cxnId="{88D913E3-CE5A-8D41-89FB-C44A2B7070DF}">
      <dgm:prSet/>
      <dgm:spPr/>
      <dgm:t>
        <a:bodyPr/>
        <a:lstStyle/>
        <a:p>
          <a:endParaRPr lang="en-GB"/>
        </a:p>
      </dgm:t>
    </dgm:pt>
    <dgm:pt modelId="{4D591CC6-608D-C743-894C-9DF83048FC83}">
      <dgm:prSet phldrT="[Text]"/>
      <dgm:spPr/>
      <dgm:t>
        <a:bodyPr/>
        <a:lstStyle/>
        <a:p>
          <a:r>
            <a:rPr lang="en-GB"/>
            <a:t>4 </a:t>
          </a:r>
          <a:r>
            <a:rPr lang="en-GB" err="1"/>
            <a:t>nhóm</a:t>
          </a:r>
          <a:r>
            <a:rPr lang="en-GB"/>
            <a:t> </a:t>
          </a:r>
          <a:r>
            <a:rPr lang="en-GB" err="1"/>
            <a:t>quyền</a:t>
          </a:r>
          <a:endParaRPr lang="en-GB"/>
        </a:p>
      </dgm:t>
    </dgm:pt>
    <dgm:pt modelId="{4FFD4AF9-47B3-5E42-877A-07B847A6C4C2}" type="parTrans" cxnId="{B03F273B-6C57-8744-9825-7785E5303FF0}">
      <dgm:prSet/>
      <dgm:spPr/>
      <dgm:t>
        <a:bodyPr/>
        <a:lstStyle/>
        <a:p>
          <a:endParaRPr lang="en-GB"/>
        </a:p>
      </dgm:t>
    </dgm:pt>
    <dgm:pt modelId="{96EDC02A-A770-4D49-8E0F-B51F8E581017}" type="sibTrans" cxnId="{B03F273B-6C57-8744-9825-7785E5303FF0}">
      <dgm:prSet/>
      <dgm:spPr/>
      <dgm:t>
        <a:bodyPr/>
        <a:lstStyle/>
        <a:p>
          <a:endParaRPr lang="en-GB"/>
        </a:p>
      </dgm:t>
    </dgm:pt>
    <dgm:pt modelId="{E6AC8028-CC32-EA46-A39F-80C543404E78}">
      <dgm:prSet phldrT="[Text]"/>
      <dgm:spPr/>
      <dgm:t>
        <a:bodyPr/>
        <a:lstStyle/>
        <a:p>
          <a:r>
            <a:rPr lang="en-GB"/>
            <a:t>C</a:t>
          </a:r>
        </a:p>
      </dgm:t>
    </dgm:pt>
    <dgm:pt modelId="{35AFDA1A-DFDC-B748-BEEE-DC14C676D24D}" type="parTrans" cxnId="{7C46E8DC-95B4-C645-BB31-1D5BB4A7D11E}">
      <dgm:prSet/>
      <dgm:spPr/>
      <dgm:t>
        <a:bodyPr/>
        <a:lstStyle/>
        <a:p>
          <a:endParaRPr lang="en-GB"/>
        </a:p>
      </dgm:t>
    </dgm:pt>
    <dgm:pt modelId="{EB154E8D-BF3B-F241-8F7C-68FF6C62412D}" type="sibTrans" cxnId="{7C46E8DC-95B4-C645-BB31-1D5BB4A7D11E}">
      <dgm:prSet/>
      <dgm:spPr/>
      <dgm:t>
        <a:bodyPr/>
        <a:lstStyle/>
        <a:p>
          <a:endParaRPr lang="en-GB"/>
        </a:p>
      </dgm:t>
    </dgm:pt>
    <dgm:pt modelId="{4943FBE5-A9CD-DC49-AD93-49ABF49C4F43}">
      <dgm:prSet phldrT="[Text]"/>
      <dgm:spPr/>
      <dgm:t>
        <a:bodyPr/>
        <a:lstStyle/>
        <a:p>
          <a:r>
            <a:rPr lang="en-GB"/>
            <a:t>5 </a:t>
          </a:r>
          <a:r>
            <a:rPr lang="en-GB" err="1"/>
            <a:t>nhóm</a:t>
          </a:r>
          <a:r>
            <a:rPr lang="en-GB"/>
            <a:t> </a:t>
          </a:r>
          <a:r>
            <a:rPr lang="en-GB" err="1"/>
            <a:t>quyền</a:t>
          </a:r>
          <a:endParaRPr lang="en-GB"/>
        </a:p>
      </dgm:t>
    </dgm:pt>
    <dgm:pt modelId="{3A007EB8-B210-9146-84C3-816B051FC1B1}" type="parTrans" cxnId="{D58A2CC0-0D45-474A-9826-1ED1527E084F}">
      <dgm:prSet/>
      <dgm:spPr/>
      <dgm:t>
        <a:bodyPr/>
        <a:lstStyle/>
        <a:p>
          <a:endParaRPr lang="en-GB"/>
        </a:p>
      </dgm:t>
    </dgm:pt>
    <dgm:pt modelId="{1EE5A2AB-C5F9-934B-B798-4F76E8E41CFB}" type="sibTrans" cxnId="{D58A2CC0-0D45-474A-9826-1ED1527E084F}">
      <dgm:prSet/>
      <dgm:spPr/>
      <dgm:t>
        <a:bodyPr/>
        <a:lstStyle/>
        <a:p>
          <a:endParaRPr lang="en-GB"/>
        </a:p>
      </dgm:t>
    </dgm:pt>
    <dgm:pt modelId="{A6CB7FB6-CC11-1F41-AD52-283656F50835}" type="pres">
      <dgm:prSet presAssocID="{A763C3F9-6638-3347-BAA6-E9C77B282754}" presName="Name0" presStyleCnt="0">
        <dgm:presLayoutVars>
          <dgm:dir/>
          <dgm:animLvl val="lvl"/>
          <dgm:resizeHandles val="exact"/>
        </dgm:presLayoutVars>
      </dgm:prSet>
      <dgm:spPr/>
      <dgm:t>
        <a:bodyPr/>
        <a:lstStyle/>
        <a:p>
          <a:endParaRPr lang="en-US"/>
        </a:p>
      </dgm:t>
    </dgm:pt>
    <dgm:pt modelId="{B917C43E-8C85-6548-8C69-7694AF21A573}" type="pres">
      <dgm:prSet presAssocID="{20425B19-2F43-9A4A-91C7-4197AB8D16A2}" presName="linNode" presStyleCnt="0"/>
      <dgm:spPr/>
    </dgm:pt>
    <dgm:pt modelId="{3B83BF02-11E8-D74B-9EC7-1666654BDA53}" type="pres">
      <dgm:prSet presAssocID="{20425B19-2F43-9A4A-91C7-4197AB8D16A2}" presName="parentText" presStyleLbl="node1" presStyleIdx="0" presStyleCnt="3">
        <dgm:presLayoutVars>
          <dgm:chMax val="1"/>
          <dgm:bulletEnabled val="1"/>
        </dgm:presLayoutVars>
      </dgm:prSet>
      <dgm:spPr/>
      <dgm:t>
        <a:bodyPr/>
        <a:lstStyle/>
        <a:p>
          <a:endParaRPr lang="en-US"/>
        </a:p>
      </dgm:t>
    </dgm:pt>
    <dgm:pt modelId="{B1E062E0-64C7-FE45-A709-7CBC87CD5DD4}" type="pres">
      <dgm:prSet presAssocID="{20425B19-2F43-9A4A-91C7-4197AB8D16A2}" presName="descendantText" presStyleLbl="alignAccFollowNode1" presStyleIdx="0" presStyleCnt="3">
        <dgm:presLayoutVars>
          <dgm:bulletEnabled val="1"/>
        </dgm:presLayoutVars>
      </dgm:prSet>
      <dgm:spPr/>
      <dgm:t>
        <a:bodyPr/>
        <a:lstStyle/>
        <a:p>
          <a:endParaRPr lang="en-US"/>
        </a:p>
      </dgm:t>
    </dgm:pt>
    <dgm:pt modelId="{7CA2AA59-B107-E149-BBB3-4B4AA890E78E}" type="pres">
      <dgm:prSet presAssocID="{FC77BB37-419F-5144-BCFE-48E8ACC81BFC}" presName="sp" presStyleCnt="0"/>
      <dgm:spPr/>
    </dgm:pt>
    <dgm:pt modelId="{63B36744-6E56-C440-BCA4-96C4F75A14BD}" type="pres">
      <dgm:prSet presAssocID="{7611EB3D-53E7-1545-8C81-9179A22C8F06}" presName="linNode" presStyleCnt="0"/>
      <dgm:spPr/>
    </dgm:pt>
    <dgm:pt modelId="{8F01E176-AE9A-0C49-A44E-3FE527C6AC30}" type="pres">
      <dgm:prSet presAssocID="{7611EB3D-53E7-1545-8C81-9179A22C8F06}" presName="parentText" presStyleLbl="node1" presStyleIdx="1" presStyleCnt="3">
        <dgm:presLayoutVars>
          <dgm:chMax val="1"/>
          <dgm:bulletEnabled val="1"/>
        </dgm:presLayoutVars>
      </dgm:prSet>
      <dgm:spPr/>
      <dgm:t>
        <a:bodyPr/>
        <a:lstStyle/>
        <a:p>
          <a:endParaRPr lang="en-US"/>
        </a:p>
      </dgm:t>
    </dgm:pt>
    <dgm:pt modelId="{5584A48A-40B5-B94C-B43A-41EF969B7118}" type="pres">
      <dgm:prSet presAssocID="{7611EB3D-53E7-1545-8C81-9179A22C8F06}" presName="descendantText" presStyleLbl="alignAccFollowNode1" presStyleIdx="1" presStyleCnt="3">
        <dgm:presLayoutVars>
          <dgm:bulletEnabled val="1"/>
        </dgm:presLayoutVars>
      </dgm:prSet>
      <dgm:spPr/>
      <dgm:t>
        <a:bodyPr/>
        <a:lstStyle/>
        <a:p>
          <a:endParaRPr lang="en-US"/>
        </a:p>
      </dgm:t>
    </dgm:pt>
    <dgm:pt modelId="{0AE91F24-DDC7-8444-ADEF-713251CC8555}" type="pres">
      <dgm:prSet presAssocID="{7AF1E121-36BD-2048-BD64-65AF6361DC47}" presName="sp" presStyleCnt="0"/>
      <dgm:spPr/>
    </dgm:pt>
    <dgm:pt modelId="{13A28C52-4DEF-584E-A313-E8A0C5B29D08}" type="pres">
      <dgm:prSet presAssocID="{E6AC8028-CC32-EA46-A39F-80C543404E78}" presName="linNode" presStyleCnt="0"/>
      <dgm:spPr/>
    </dgm:pt>
    <dgm:pt modelId="{3C922634-C0D9-AB45-BEAE-F18342438C70}" type="pres">
      <dgm:prSet presAssocID="{E6AC8028-CC32-EA46-A39F-80C543404E78}" presName="parentText" presStyleLbl="node1" presStyleIdx="2" presStyleCnt="3">
        <dgm:presLayoutVars>
          <dgm:chMax val="1"/>
          <dgm:bulletEnabled val="1"/>
        </dgm:presLayoutVars>
      </dgm:prSet>
      <dgm:spPr/>
      <dgm:t>
        <a:bodyPr/>
        <a:lstStyle/>
        <a:p>
          <a:endParaRPr lang="en-US"/>
        </a:p>
      </dgm:t>
    </dgm:pt>
    <dgm:pt modelId="{FC45CF13-3D8A-9A46-A62D-80BE0C38E103}" type="pres">
      <dgm:prSet presAssocID="{E6AC8028-CC32-EA46-A39F-80C543404E78}" presName="descendantText" presStyleLbl="alignAccFollowNode1" presStyleIdx="2" presStyleCnt="3">
        <dgm:presLayoutVars>
          <dgm:bulletEnabled val="1"/>
        </dgm:presLayoutVars>
      </dgm:prSet>
      <dgm:spPr/>
      <dgm:t>
        <a:bodyPr/>
        <a:lstStyle/>
        <a:p>
          <a:endParaRPr lang="en-US"/>
        </a:p>
      </dgm:t>
    </dgm:pt>
  </dgm:ptLst>
  <dgm:cxnLst>
    <dgm:cxn modelId="{D10EA439-49F8-445C-886D-DD04299AE73B}" type="presOf" srcId="{A763C3F9-6638-3347-BAA6-E9C77B282754}" destId="{A6CB7FB6-CC11-1F41-AD52-283656F50835}" srcOrd="0" destOrd="0" presId="urn:microsoft.com/office/officeart/2005/8/layout/vList5"/>
    <dgm:cxn modelId="{D71D4241-AEB5-A343-97B8-B486250196CE}" srcId="{20425B19-2F43-9A4A-91C7-4197AB8D16A2}" destId="{B5DF14D2-4FD5-D94B-A79C-84AE885BD634}" srcOrd="0" destOrd="0" parTransId="{21DBC4A0-F489-6C42-A8D7-1EB809002450}" sibTransId="{D1F894AB-3F53-5A49-883D-666AEEFFB9CD}"/>
    <dgm:cxn modelId="{B4FE4231-F3BB-48AF-9F52-373AD1F3034A}" type="presOf" srcId="{4D591CC6-608D-C743-894C-9DF83048FC83}" destId="{5584A48A-40B5-B94C-B43A-41EF969B7118}" srcOrd="0" destOrd="0" presId="urn:microsoft.com/office/officeart/2005/8/layout/vList5"/>
    <dgm:cxn modelId="{88D913E3-CE5A-8D41-89FB-C44A2B7070DF}" srcId="{A763C3F9-6638-3347-BAA6-E9C77B282754}" destId="{7611EB3D-53E7-1545-8C81-9179A22C8F06}" srcOrd="1" destOrd="0" parTransId="{3F0A9DF6-9822-1B4F-8A01-A0242CD1D090}" sibTransId="{7AF1E121-36BD-2048-BD64-65AF6361DC47}"/>
    <dgm:cxn modelId="{5ECE1318-18E3-4547-B621-C3F27E9019A3}" type="presOf" srcId="{B5DF14D2-4FD5-D94B-A79C-84AE885BD634}" destId="{B1E062E0-64C7-FE45-A709-7CBC87CD5DD4}" srcOrd="0" destOrd="0" presId="urn:microsoft.com/office/officeart/2005/8/layout/vList5"/>
    <dgm:cxn modelId="{6ADE9D4B-A4BE-674C-9CFA-4A2FB112B4FF}" srcId="{A763C3F9-6638-3347-BAA6-E9C77B282754}" destId="{20425B19-2F43-9A4A-91C7-4197AB8D16A2}" srcOrd="0" destOrd="0" parTransId="{D9F54B65-12C2-7641-90D6-38A2B7D3020D}" sibTransId="{FC77BB37-419F-5144-BCFE-48E8ACC81BFC}"/>
    <dgm:cxn modelId="{2CFCB5EE-3DC8-4BE9-B3B1-171CA06A2DB1}" type="presOf" srcId="{E6AC8028-CC32-EA46-A39F-80C543404E78}" destId="{3C922634-C0D9-AB45-BEAE-F18342438C70}" srcOrd="0" destOrd="0" presId="urn:microsoft.com/office/officeart/2005/8/layout/vList5"/>
    <dgm:cxn modelId="{6BA0530C-DC51-4A7C-BECA-4FC424B317D1}" type="presOf" srcId="{4943FBE5-A9CD-DC49-AD93-49ABF49C4F43}" destId="{FC45CF13-3D8A-9A46-A62D-80BE0C38E103}" srcOrd="0" destOrd="0" presId="urn:microsoft.com/office/officeart/2005/8/layout/vList5"/>
    <dgm:cxn modelId="{CA6C6676-9EE1-458E-977B-8D19709B0D49}" type="presOf" srcId="{7611EB3D-53E7-1545-8C81-9179A22C8F06}" destId="{8F01E176-AE9A-0C49-A44E-3FE527C6AC30}" srcOrd="0" destOrd="0" presId="urn:microsoft.com/office/officeart/2005/8/layout/vList5"/>
    <dgm:cxn modelId="{D58A2CC0-0D45-474A-9826-1ED1527E084F}" srcId="{E6AC8028-CC32-EA46-A39F-80C543404E78}" destId="{4943FBE5-A9CD-DC49-AD93-49ABF49C4F43}" srcOrd="0" destOrd="0" parTransId="{3A007EB8-B210-9146-84C3-816B051FC1B1}" sibTransId="{1EE5A2AB-C5F9-934B-B798-4F76E8E41CFB}"/>
    <dgm:cxn modelId="{B03F273B-6C57-8744-9825-7785E5303FF0}" srcId="{7611EB3D-53E7-1545-8C81-9179A22C8F06}" destId="{4D591CC6-608D-C743-894C-9DF83048FC83}" srcOrd="0" destOrd="0" parTransId="{4FFD4AF9-47B3-5E42-877A-07B847A6C4C2}" sibTransId="{96EDC02A-A770-4D49-8E0F-B51F8E581017}"/>
    <dgm:cxn modelId="{7C46E8DC-95B4-C645-BB31-1D5BB4A7D11E}" srcId="{A763C3F9-6638-3347-BAA6-E9C77B282754}" destId="{E6AC8028-CC32-EA46-A39F-80C543404E78}" srcOrd="2" destOrd="0" parTransId="{35AFDA1A-DFDC-B748-BEEE-DC14C676D24D}" sibTransId="{EB154E8D-BF3B-F241-8F7C-68FF6C62412D}"/>
    <dgm:cxn modelId="{40374827-5936-4991-AFCE-FED0DAB79215}" type="presOf" srcId="{20425B19-2F43-9A4A-91C7-4197AB8D16A2}" destId="{3B83BF02-11E8-D74B-9EC7-1666654BDA53}" srcOrd="0" destOrd="0" presId="urn:microsoft.com/office/officeart/2005/8/layout/vList5"/>
    <dgm:cxn modelId="{836E097A-91DE-462A-BF0F-A9313A8E533C}" type="presParOf" srcId="{A6CB7FB6-CC11-1F41-AD52-283656F50835}" destId="{B917C43E-8C85-6548-8C69-7694AF21A573}" srcOrd="0" destOrd="0" presId="urn:microsoft.com/office/officeart/2005/8/layout/vList5"/>
    <dgm:cxn modelId="{9D77890F-855F-49AE-B4E3-D5E099AC1153}" type="presParOf" srcId="{B917C43E-8C85-6548-8C69-7694AF21A573}" destId="{3B83BF02-11E8-D74B-9EC7-1666654BDA53}" srcOrd="0" destOrd="0" presId="urn:microsoft.com/office/officeart/2005/8/layout/vList5"/>
    <dgm:cxn modelId="{E712BB9E-E9DE-467A-A7B5-0788C4F4CF0C}" type="presParOf" srcId="{B917C43E-8C85-6548-8C69-7694AF21A573}" destId="{B1E062E0-64C7-FE45-A709-7CBC87CD5DD4}" srcOrd="1" destOrd="0" presId="urn:microsoft.com/office/officeart/2005/8/layout/vList5"/>
    <dgm:cxn modelId="{6FA0E9AB-85AF-42EC-A722-3D2DC6632F11}" type="presParOf" srcId="{A6CB7FB6-CC11-1F41-AD52-283656F50835}" destId="{7CA2AA59-B107-E149-BBB3-4B4AA890E78E}" srcOrd="1" destOrd="0" presId="urn:microsoft.com/office/officeart/2005/8/layout/vList5"/>
    <dgm:cxn modelId="{2EF479D9-FD4F-4509-91FE-468C7163ADD8}" type="presParOf" srcId="{A6CB7FB6-CC11-1F41-AD52-283656F50835}" destId="{63B36744-6E56-C440-BCA4-96C4F75A14BD}" srcOrd="2" destOrd="0" presId="urn:microsoft.com/office/officeart/2005/8/layout/vList5"/>
    <dgm:cxn modelId="{37C7699B-A857-4777-895D-91B4A691172B}" type="presParOf" srcId="{63B36744-6E56-C440-BCA4-96C4F75A14BD}" destId="{8F01E176-AE9A-0C49-A44E-3FE527C6AC30}" srcOrd="0" destOrd="0" presId="urn:microsoft.com/office/officeart/2005/8/layout/vList5"/>
    <dgm:cxn modelId="{97270C99-EC28-49AF-86C5-4E7D39FB9409}" type="presParOf" srcId="{63B36744-6E56-C440-BCA4-96C4F75A14BD}" destId="{5584A48A-40B5-B94C-B43A-41EF969B7118}" srcOrd="1" destOrd="0" presId="urn:microsoft.com/office/officeart/2005/8/layout/vList5"/>
    <dgm:cxn modelId="{619BD29F-2EA1-4FFA-B965-5427AD682BAB}" type="presParOf" srcId="{A6CB7FB6-CC11-1F41-AD52-283656F50835}" destId="{0AE91F24-DDC7-8444-ADEF-713251CC8555}" srcOrd="3" destOrd="0" presId="urn:microsoft.com/office/officeart/2005/8/layout/vList5"/>
    <dgm:cxn modelId="{5808879F-539C-4DC5-BF61-DEE4E186A66F}" type="presParOf" srcId="{A6CB7FB6-CC11-1F41-AD52-283656F50835}" destId="{13A28C52-4DEF-584E-A313-E8A0C5B29D08}" srcOrd="4" destOrd="0" presId="urn:microsoft.com/office/officeart/2005/8/layout/vList5"/>
    <dgm:cxn modelId="{AE4A3483-F2C1-4E47-8892-A00CFED08CEC}" type="presParOf" srcId="{13A28C52-4DEF-584E-A313-E8A0C5B29D08}" destId="{3C922634-C0D9-AB45-BEAE-F18342438C70}" srcOrd="0" destOrd="0" presId="urn:microsoft.com/office/officeart/2005/8/layout/vList5"/>
    <dgm:cxn modelId="{D18E10C4-ECB4-4652-A960-9E59238C79E7}" type="presParOf" srcId="{13A28C52-4DEF-584E-A313-E8A0C5B29D08}" destId="{FC45CF13-3D8A-9A46-A62D-80BE0C38E103}"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763C3F9-6638-3347-BAA6-E9C77B282754}"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GB"/>
        </a:p>
      </dgm:t>
    </dgm:pt>
    <dgm:pt modelId="{AA1F5E81-D828-9C41-A281-7EA6CAC717AE}">
      <dgm:prSet phldrT="[Text]"/>
      <dgm:spPr/>
      <dgm:t>
        <a:bodyPr lIns="205740"/>
        <a:lstStyle/>
        <a:p>
          <a:r>
            <a:rPr lang="en-GB"/>
            <a:t>A</a:t>
          </a:r>
        </a:p>
      </dgm:t>
    </dgm:pt>
    <dgm:pt modelId="{402BE5B2-60BE-D54B-BE62-458A4D1102C4}" type="parTrans" cxnId="{CE7F16F3-1254-E648-9B1D-8A038EBC54E8}">
      <dgm:prSet/>
      <dgm:spPr/>
      <dgm:t>
        <a:bodyPr/>
        <a:lstStyle/>
        <a:p>
          <a:endParaRPr lang="en-GB"/>
        </a:p>
      </dgm:t>
    </dgm:pt>
    <dgm:pt modelId="{915635E5-A403-9F44-A93D-7144C29EC95D}" type="sibTrans" cxnId="{CE7F16F3-1254-E648-9B1D-8A038EBC54E8}">
      <dgm:prSet/>
      <dgm:spPr/>
      <dgm:t>
        <a:bodyPr/>
        <a:lstStyle/>
        <a:p>
          <a:endParaRPr lang="en-GB"/>
        </a:p>
      </dgm:t>
    </dgm:pt>
    <dgm:pt modelId="{52F39644-5F56-224B-9CD6-6BD7B9E63441}">
      <dgm:prSet phldrT="[Text]"/>
      <dgm:spPr/>
      <dgm:t>
        <a:bodyPr/>
        <a:lstStyle/>
        <a:p>
          <a:r>
            <a:rPr lang="en-GB"/>
            <a:t>2016</a:t>
          </a:r>
        </a:p>
      </dgm:t>
    </dgm:pt>
    <dgm:pt modelId="{333795C5-B4DE-1141-B9F7-926D3BE749DC}" type="parTrans" cxnId="{D371AAB8-6D02-8F48-A6F4-1BD7FE66C695}">
      <dgm:prSet/>
      <dgm:spPr/>
      <dgm:t>
        <a:bodyPr/>
        <a:lstStyle/>
        <a:p>
          <a:endParaRPr lang="en-GB"/>
        </a:p>
      </dgm:t>
    </dgm:pt>
    <dgm:pt modelId="{A818E399-2FE8-CB4A-BAE0-B2E826D8B523}" type="sibTrans" cxnId="{D371AAB8-6D02-8F48-A6F4-1BD7FE66C695}">
      <dgm:prSet/>
      <dgm:spPr/>
      <dgm:t>
        <a:bodyPr/>
        <a:lstStyle/>
        <a:p>
          <a:endParaRPr lang="en-GB"/>
        </a:p>
      </dgm:t>
    </dgm:pt>
    <dgm:pt modelId="{D617D773-81B6-8B45-BD53-82AA18CFC79F}">
      <dgm:prSet phldrT="[Text]"/>
      <dgm:spPr/>
      <dgm:t>
        <a:bodyPr/>
        <a:lstStyle/>
        <a:p>
          <a:r>
            <a:rPr lang="en-GB"/>
            <a:t>B</a:t>
          </a:r>
        </a:p>
      </dgm:t>
    </dgm:pt>
    <dgm:pt modelId="{18465793-3D40-444C-B370-4765A1D2BF37}" type="parTrans" cxnId="{2E9E49FC-CA10-524A-A75C-FFAD1337C86D}">
      <dgm:prSet/>
      <dgm:spPr/>
      <dgm:t>
        <a:bodyPr/>
        <a:lstStyle/>
        <a:p>
          <a:endParaRPr lang="en-GB"/>
        </a:p>
      </dgm:t>
    </dgm:pt>
    <dgm:pt modelId="{C254E913-12DE-AD47-9838-7C329EAFEBA7}" type="sibTrans" cxnId="{2E9E49FC-CA10-524A-A75C-FFAD1337C86D}">
      <dgm:prSet/>
      <dgm:spPr/>
      <dgm:t>
        <a:bodyPr/>
        <a:lstStyle/>
        <a:p>
          <a:endParaRPr lang="en-GB"/>
        </a:p>
      </dgm:t>
    </dgm:pt>
    <dgm:pt modelId="{BAB7CAB6-D954-EA49-9535-6B2943EFC439}">
      <dgm:prSet phldrT="[Text]"/>
      <dgm:spPr/>
      <dgm:t>
        <a:bodyPr/>
        <a:lstStyle/>
        <a:p>
          <a:r>
            <a:rPr lang="en-GB"/>
            <a:t>2017</a:t>
          </a:r>
        </a:p>
      </dgm:t>
    </dgm:pt>
    <dgm:pt modelId="{11036B1F-063D-D34C-98FB-E5208F67818A}" type="parTrans" cxnId="{EB00462D-D8AF-454F-BF5A-456DB3DAAB52}">
      <dgm:prSet/>
      <dgm:spPr/>
      <dgm:t>
        <a:bodyPr/>
        <a:lstStyle/>
        <a:p>
          <a:endParaRPr lang="en-GB"/>
        </a:p>
      </dgm:t>
    </dgm:pt>
    <dgm:pt modelId="{6BD6660F-D66E-B841-B610-AA5F961AFA58}" type="sibTrans" cxnId="{EB00462D-D8AF-454F-BF5A-456DB3DAAB52}">
      <dgm:prSet/>
      <dgm:spPr/>
      <dgm:t>
        <a:bodyPr/>
        <a:lstStyle/>
        <a:p>
          <a:endParaRPr lang="en-GB"/>
        </a:p>
      </dgm:t>
    </dgm:pt>
    <dgm:pt modelId="{6B5F0B78-2CA2-2E4D-9277-0E07DD7DA837}">
      <dgm:prSet phldrT="[Text]"/>
      <dgm:spPr/>
      <dgm:t>
        <a:bodyPr/>
        <a:lstStyle/>
        <a:p>
          <a:r>
            <a:rPr lang="en-GB"/>
            <a:t>C</a:t>
          </a:r>
        </a:p>
      </dgm:t>
    </dgm:pt>
    <dgm:pt modelId="{48580874-C1A5-CD4D-A3FF-F6850DFD3934}" type="parTrans" cxnId="{B15E584B-C8E9-244B-8E73-F39B2FA164C0}">
      <dgm:prSet/>
      <dgm:spPr/>
      <dgm:t>
        <a:bodyPr/>
        <a:lstStyle/>
        <a:p>
          <a:endParaRPr lang="en-GB"/>
        </a:p>
      </dgm:t>
    </dgm:pt>
    <dgm:pt modelId="{88E41AEA-40EE-A94B-AE49-69D8705B5590}" type="sibTrans" cxnId="{B15E584B-C8E9-244B-8E73-F39B2FA164C0}">
      <dgm:prSet/>
      <dgm:spPr/>
      <dgm:t>
        <a:bodyPr/>
        <a:lstStyle/>
        <a:p>
          <a:endParaRPr lang="en-GB"/>
        </a:p>
      </dgm:t>
    </dgm:pt>
    <dgm:pt modelId="{ACC86DDA-4D26-E24B-B9AC-D13820D33396}">
      <dgm:prSet phldrT="[Text]"/>
      <dgm:spPr/>
      <dgm:t>
        <a:bodyPr/>
        <a:lstStyle/>
        <a:p>
          <a:r>
            <a:rPr lang="en-GB"/>
            <a:t>2018</a:t>
          </a:r>
        </a:p>
      </dgm:t>
    </dgm:pt>
    <dgm:pt modelId="{35E6601B-252D-844C-A045-3F8BF5433D32}" type="parTrans" cxnId="{80339FBD-C1C2-5A41-A9A2-DBF902403767}">
      <dgm:prSet/>
      <dgm:spPr/>
      <dgm:t>
        <a:bodyPr/>
        <a:lstStyle/>
        <a:p>
          <a:endParaRPr lang="en-GB"/>
        </a:p>
      </dgm:t>
    </dgm:pt>
    <dgm:pt modelId="{E16BC8EF-8948-8548-A6BB-1A3ABFDF56E2}" type="sibTrans" cxnId="{80339FBD-C1C2-5A41-A9A2-DBF902403767}">
      <dgm:prSet/>
      <dgm:spPr/>
      <dgm:t>
        <a:bodyPr/>
        <a:lstStyle/>
        <a:p>
          <a:endParaRPr lang="en-GB"/>
        </a:p>
      </dgm:t>
    </dgm:pt>
    <dgm:pt modelId="{A6CB7FB6-CC11-1F41-AD52-283656F50835}" type="pres">
      <dgm:prSet presAssocID="{A763C3F9-6638-3347-BAA6-E9C77B282754}" presName="Name0" presStyleCnt="0">
        <dgm:presLayoutVars>
          <dgm:dir/>
          <dgm:animLvl val="lvl"/>
          <dgm:resizeHandles val="exact"/>
        </dgm:presLayoutVars>
      </dgm:prSet>
      <dgm:spPr/>
      <dgm:t>
        <a:bodyPr/>
        <a:lstStyle/>
        <a:p>
          <a:endParaRPr lang="en-US"/>
        </a:p>
      </dgm:t>
    </dgm:pt>
    <dgm:pt modelId="{CD3F136D-2929-8A42-B934-C6C6FF3F8DD8}" type="pres">
      <dgm:prSet presAssocID="{AA1F5E81-D828-9C41-A281-7EA6CAC717AE}" presName="linNode" presStyleCnt="0"/>
      <dgm:spPr/>
    </dgm:pt>
    <dgm:pt modelId="{A7AA330F-5FCE-9845-953E-B822ED626B36}" type="pres">
      <dgm:prSet presAssocID="{AA1F5E81-D828-9C41-A281-7EA6CAC717AE}" presName="parentText" presStyleLbl="node1" presStyleIdx="0" presStyleCnt="3">
        <dgm:presLayoutVars>
          <dgm:chMax val="1"/>
          <dgm:bulletEnabled val="1"/>
        </dgm:presLayoutVars>
      </dgm:prSet>
      <dgm:spPr/>
      <dgm:t>
        <a:bodyPr/>
        <a:lstStyle/>
        <a:p>
          <a:endParaRPr lang="en-US"/>
        </a:p>
      </dgm:t>
    </dgm:pt>
    <dgm:pt modelId="{AD056927-844F-364C-B7DB-27EB56316CC1}" type="pres">
      <dgm:prSet presAssocID="{AA1F5E81-D828-9C41-A281-7EA6CAC717AE}" presName="descendantText" presStyleLbl="alignAccFollowNode1" presStyleIdx="0" presStyleCnt="3">
        <dgm:presLayoutVars>
          <dgm:bulletEnabled val="1"/>
        </dgm:presLayoutVars>
      </dgm:prSet>
      <dgm:spPr/>
      <dgm:t>
        <a:bodyPr/>
        <a:lstStyle/>
        <a:p>
          <a:endParaRPr lang="en-US"/>
        </a:p>
      </dgm:t>
    </dgm:pt>
    <dgm:pt modelId="{0257DA5C-D75C-C643-BF7A-60E9AEC89147}" type="pres">
      <dgm:prSet presAssocID="{915635E5-A403-9F44-A93D-7144C29EC95D}" presName="sp" presStyleCnt="0"/>
      <dgm:spPr/>
    </dgm:pt>
    <dgm:pt modelId="{9922B302-F753-5A48-B20A-0FF85E55048D}" type="pres">
      <dgm:prSet presAssocID="{D617D773-81B6-8B45-BD53-82AA18CFC79F}" presName="linNode" presStyleCnt="0"/>
      <dgm:spPr/>
    </dgm:pt>
    <dgm:pt modelId="{E1CB7F5F-0D95-EA4C-9C07-5069E6CE7AC2}" type="pres">
      <dgm:prSet presAssocID="{D617D773-81B6-8B45-BD53-82AA18CFC79F}" presName="parentText" presStyleLbl="node1" presStyleIdx="1" presStyleCnt="3">
        <dgm:presLayoutVars>
          <dgm:chMax val="1"/>
          <dgm:bulletEnabled val="1"/>
        </dgm:presLayoutVars>
      </dgm:prSet>
      <dgm:spPr/>
      <dgm:t>
        <a:bodyPr/>
        <a:lstStyle/>
        <a:p>
          <a:endParaRPr lang="en-US"/>
        </a:p>
      </dgm:t>
    </dgm:pt>
    <dgm:pt modelId="{CA5BE237-F372-B042-8D76-FD5D49F57C8D}" type="pres">
      <dgm:prSet presAssocID="{D617D773-81B6-8B45-BD53-82AA18CFC79F}" presName="descendantText" presStyleLbl="alignAccFollowNode1" presStyleIdx="1" presStyleCnt="3">
        <dgm:presLayoutVars>
          <dgm:bulletEnabled val="1"/>
        </dgm:presLayoutVars>
      </dgm:prSet>
      <dgm:spPr/>
      <dgm:t>
        <a:bodyPr/>
        <a:lstStyle/>
        <a:p>
          <a:endParaRPr lang="en-US"/>
        </a:p>
      </dgm:t>
    </dgm:pt>
    <dgm:pt modelId="{B150FF3F-1991-7B45-9B99-F73D7D7B5559}" type="pres">
      <dgm:prSet presAssocID="{C254E913-12DE-AD47-9838-7C329EAFEBA7}" presName="sp" presStyleCnt="0"/>
      <dgm:spPr/>
    </dgm:pt>
    <dgm:pt modelId="{89E2E3BC-7CE1-6C45-BE1C-4CDE23B0AA2E}" type="pres">
      <dgm:prSet presAssocID="{6B5F0B78-2CA2-2E4D-9277-0E07DD7DA837}" presName="linNode" presStyleCnt="0"/>
      <dgm:spPr/>
    </dgm:pt>
    <dgm:pt modelId="{B0060C58-1F74-384C-9C3C-652D1358EDA2}" type="pres">
      <dgm:prSet presAssocID="{6B5F0B78-2CA2-2E4D-9277-0E07DD7DA837}" presName="parentText" presStyleLbl="node1" presStyleIdx="2" presStyleCnt="3">
        <dgm:presLayoutVars>
          <dgm:chMax val="1"/>
          <dgm:bulletEnabled val="1"/>
        </dgm:presLayoutVars>
      </dgm:prSet>
      <dgm:spPr/>
      <dgm:t>
        <a:bodyPr/>
        <a:lstStyle/>
        <a:p>
          <a:endParaRPr lang="en-US"/>
        </a:p>
      </dgm:t>
    </dgm:pt>
    <dgm:pt modelId="{2EEC5AE1-CDF8-0A4D-9581-D4A96A9EBCD7}" type="pres">
      <dgm:prSet presAssocID="{6B5F0B78-2CA2-2E4D-9277-0E07DD7DA837}" presName="descendantText" presStyleLbl="alignAccFollowNode1" presStyleIdx="2" presStyleCnt="3">
        <dgm:presLayoutVars>
          <dgm:bulletEnabled val="1"/>
        </dgm:presLayoutVars>
      </dgm:prSet>
      <dgm:spPr/>
      <dgm:t>
        <a:bodyPr/>
        <a:lstStyle/>
        <a:p>
          <a:endParaRPr lang="en-US"/>
        </a:p>
      </dgm:t>
    </dgm:pt>
  </dgm:ptLst>
  <dgm:cxnLst>
    <dgm:cxn modelId="{EB00462D-D8AF-454F-BF5A-456DB3DAAB52}" srcId="{D617D773-81B6-8B45-BD53-82AA18CFC79F}" destId="{BAB7CAB6-D954-EA49-9535-6B2943EFC439}" srcOrd="0" destOrd="0" parTransId="{11036B1F-063D-D34C-98FB-E5208F67818A}" sibTransId="{6BD6660F-D66E-B841-B610-AA5F961AFA58}"/>
    <dgm:cxn modelId="{B46A91C0-D923-435D-B677-AB99F25DCE30}" type="presOf" srcId="{ACC86DDA-4D26-E24B-B9AC-D13820D33396}" destId="{2EEC5AE1-CDF8-0A4D-9581-D4A96A9EBCD7}" srcOrd="0" destOrd="0" presId="urn:microsoft.com/office/officeart/2005/8/layout/vList5"/>
    <dgm:cxn modelId="{CE7F16F3-1254-E648-9B1D-8A038EBC54E8}" srcId="{A763C3F9-6638-3347-BAA6-E9C77B282754}" destId="{AA1F5E81-D828-9C41-A281-7EA6CAC717AE}" srcOrd="0" destOrd="0" parTransId="{402BE5B2-60BE-D54B-BE62-458A4D1102C4}" sibTransId="{915635E5-A403-9F44-A93D-7144C29EC95D}"/>
    <dgm:cxn modelId="{1FE7071F-E433-418F-884C-D32FD9136A1D}" type="presOf" srcId="{6B5F0B78-2CA2-2E4D-9277-0E07DD7DA837}" destId="{B0060C58-1F74-384C-9C3C-652D1358EDA2}" srcOrd="0" destOrd="0" presId="urn:microsoft.com/office/officeart/2005/8/layout/vList5"/>
    <dgm:cxn modelId="{88B87143-4DBF-4FC5-B3F3-84A81500551C}" type="presOf" srcId="{52F39644-5F56-224B-9CD6-6BD7B9E63441}" destId="{AD056927-844F-364C-B7DB-27EB56316CC1}" srcOrd="0" destOrd="0" presId="urn:microsoft.com/office/officeart/2005/8/layout/vList5"/>
    <dgm:cxn modelId="{B15E584B-C8E9-244B-8E73-F39B2FA164C0}" srcId="{A763C3F9-6638-3347-BAA6-E9C77B282754}" destId="{6B5F0B78-2CA2-2E4D-9277-0E07DD7DA837}" srcOrd="2" destOrd="0" parTransId="{48580874-C1A5-CD4D-A3FF-F6850DFD3934}" sibTransId="{88E41AEA-40EE-A94B-AE49-69D8705B5590}"/>
    <dgm:cxn modelId="{16E2123F-81FB-440D-A834-B2E08D744A4F}" type="presOf" srcId="{BAB7CAB6-D954-EA49-9535-6B2943EFC439}" destId="{CA5BE237-F372-B042-8D76-FD5D49F57C8D}" srcOrd="0" destOrd="0" presId="urn:microsoft.com/office/officeart/2005/8/layout/vList5"/>
    <dgm:cxn modelId="{2E9E49FC-CA10-524A-A75C-FFAD1337C86D}" srcId="{A763C3F9-6638-3347-BAA6-E9C77B282754}" destId="{D617D773-81B6-8B45-BD53-82AA18CFC79F}" srcOrd="1" destOrd="0" parTransId="{18465793-3D40-444C-B370-4765A1D2BF37}" sibTransId="{C254E913-12DE-AD47-9838-7C329EAFEBA7}"/>
    <dgm:cxn modelId="{54D3D872-46D5-4D46-BA63-11CA02AD74F4}" type="presOf" srcId="{D617D773-81B6-8B45-BD53-82AA18CFC79F}" destId="{E1CB7F5F-0D95-EA4C-9C07-5069E6CE7AC2}" srcOrd="0" destOrd="0" presId="urn:microsoft.com/office/officeart/2005/8/layout/vList5"/>
    <dgm:cxn modelId="{D371AAB8-6D02-8F48-A6F4-1BD7FE66C695}" srcId="{AA1F5E81-D828-9C41-A281-7EA6CAC717AE}" destId="{52F39644-5F56-224B-9CD6-6BD7B9E63441}" srcOrd="0" destOrd="0" parTransId="{333795C5-B4DE-1141-B9F7-926D3BE749DC}" sibTransId="{A818E399-2FE8-CB4A-BAE0-B2E826D8B523}"/>
    <dgm:cxn modelId="{5B1B0AC4-FF5D-4E82-9714-5EBDCD94B2B8}" type="presOf" srcId="{A763C3F9-6638-3347-BAA6-E9C77B282754}" destId="{A6CB7FB6-CC11-1F41-AD52-283656F50835}" srcOrd="0" destOrd="0" presId="urn:microsoft.com/office/officeart/2005/8/layout/vList5"/>
    <dgm:cxn modelId="{2AAAF2DD-3FCD-4555-B0A7-7820CCB634CE}" type="presOf" srcId="{AA1F5E81-D828-9C41-A281-7EA6CAC717AE}" destId="{A7AA330F-5FCE-9845-953E-B822ED626B36}" srcOrd="0" destOrd="0" presId="urn:microsoft.com/office/officeart/2005/8/layout/vList5"/>
    <dgm:cxn modelId="{80339FBD-C1C2-5A41-A9A2-DBF902403767}" srcId="{6B5F0B78-2CA2-2E4D-9277-0E07DD7DA837}" destId="{ACC86DDA-4D26-E24B-B9AC-D13820D33396}" srcOrd="0" destOrd="0" parTransId="{35E6601B-252D-844C-A045-3F8BF5433D32}" sibTransId="{E16BC8EF-8948-8548-A6BB-1A3ABFDF56E2}"/>
    <dgm:cxn modelId="{27DC2A02-296F-4E75-89A2-28CB8CBB7031}" type="presParOf" srcId="{A6CB7FB6-CC11-1F41-AD52-283656F50835}" destId="{CD3F136D-2929-8A42-B934-C6C6FF3F8DD8}" srcOrd="0" destOrd="0" presId="urn:microsoft.com/office/officeart/2005/8/layout/vList5"/>
    <dgm:cxn modelId="{2E75F03E-0CE5-4A6D-BE71-EB6E356CE45D}" type="presParOf" srcId="{CD3F136D-2929-8A42-B934-C6C6FF3F8DD8}" destId="{A7AA330F-5FCE-9845-953E-B822ED626B36}" srcOrd="0" destOrd="0" presId="urn:microsoft.com/office/officeart/2005/8/layout/vList5"/>
    <dgm:cxn modelId="{495032C6-E532-43F8-B437-FF053FB6A62B}" type="presParOf" srcId="{CD3F136D-2929-8A42-B934-C6C6FF3F8DD8}" destId="{AD056927-844F-364C-B7DB-27EB56316CC1}" srcOrd="1" destOrd="0" presId="urn:microsoft.com/office/officeart/2005/8/layout/vList5"/>
    <dgm:cxn modelId="{FB87D997-F54B-4F0C-9D95-BF6DA124CC30}" type="presParOf" srcId="{A6CB7FB6-CC11-1F41-AD52-283656F50835}" destId="{0257DA5C-D75C-C643-BF7A-60E9AEC89147}" srcOrd="1" destOrd="0" presId="urn:microsoft.com/office/officeart/2005/8/layout/vList5"/>
    <dgm:cxn modelId="{5046EE5B-4F4D-4221-9E14-F3E6A8520255}" type="presParOf" srcId="{A6CB7FB6-CC11-1F41-AD52-283656F50835}" destId="{9922B302-F753-5A48-B20A-0FF85E55048D}" srcOrd="2" destOrd="0" presId="urn:microsoft.com/office/officeart/2005/8/layout/vList5"/>
    <dgm:cxn modelId="{155EF719-A4B5-46B2-9F5B-A8B8F6FB0664}" type="presParOf" srcId="{9922B302-F753-5A48-B20A-0FF85E55048D}" destId="{E1CB7F5F-0D95-EA4C-9C07-5069E6CE7AC2}" srcOrd="0" destOrd="0" presId="urn:microsoft.com/office/officeart/2005/8/layout/vList5"/>
    <dgm:cxn modelId="{D93C7C27-0A88-45F1-A866-CF2B1A953805}" type="presParOf" srcId="{9922B302-F753-5A48-B20A-0FF85E55048D}" destId="{CA5BE237-F372-B042-8D76-FD5D49F57C8D}" srcOrd="1" destOrd="0" presId="urn:microsoft.com/office/officeart/2005/8/layout/vList5"/>
    <dgm:cxn modelId="{EA36DE65-D763-4A30-BD24-AAF109753EC0}" type="presParOf" srcId="{A6CB7FB6-CC11-1F41-AD52-283656F50835}" destId="{B150FF3F-1991-7B45-9B99-F73D7D7B5559}" srcOrd="3" destOrd="0" presId="urn:microsoft.com/office/officeart/2005/8/layout/vList5"/>
    <dgm:cxn modelId="{7E8729E2-084F-4DD9-A65D-0187B866E354}" type="presParOf" srcId="{A6CB7FB6-CC11-1F41-AD52-283656F50835}" destId="{89E2E3BC-7CE1-6C45-BE1C-4CDE23B0AA2E}" srcOrd="4" destOrd="0" presId="urn:microsoft.com/office/officeart/2005/8/layout/vList5"/>
    <dgm:cxn modelId="{18C38BD5-9C88-4240-AA1C-44236A34F59A}" type="presParOf" srcId="{89E2E3BC-7CE1-6C45-BE1C-4CDE23B0AA2E}" destId="{B0060C58-1F74-384C-9C3C-652D1358EDA2}" srcOrd="0" destOrd="0" presId="urn:microsoft.com/office/officeart/2005/8/layout/vList5"/>
    <dgm:cxn modelId="{B863BB59-1378-4B93-AA5C-29AAE72C7A78}" type="presParOf" srcId="{89E2E3BC-7CE1-6C45-BE1C-4CDE23B0AA2E}" destId="{2EEC5AE1-CDF8-0A4D-9581-D4A96A9EBCD7}"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763C3F9-6638-3347-BAA6-E9C77B282754}"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GB"/>
        </a:p>
      </dgm:t>
    </dgm:pt>
    <dgm:pt modelId="{EE608FD1-1945-0A41-876F-29ABF3F75BE5}">
      <dgm:prSet phldrT="[Text]"/>
      <dgm:spPr/>
      <dgm:t>
        <a:bodyPr lIns="205740"/>
        <a:lstStyle/>
        <a:p>
          <a:r>
            <a:rPr lang="en-GB"/>
            <a:t>A</a:t>
          </a:r>
        </a:p>
      </dgm:t>
    </dgm:pt>
    <dgm:pt modelId="{A6BA89AD-995F-6D4A-8C2F-06201B6EC891}" type="parTrans" cxnId="{1B4BD5A0-6A77-FA47-B413-DD2BB0AD6832}">
      <dgm:prSet/>
      <dgm:spPr/>
      <dgm:t>
        <a:bodyPr/>
        <a:lstStyle/>
        <a:p>
          <a:endParaRPr lang="en-GB"/>
        </a:p>
      </dgm:t>
    </dgm:pt>
    <dgm:pt modelId="{918242E4-DA06-1842-91A2-DD3AC9EB4094}" type="sibTrans" cxnId="{1B4BD5A0-6A77-FA47-B413-DD2BB0AD6832}">
      <dgm:prSet/>
      <dgm:spPr/>
      <dgm:t>
        <a:bodyPr/>
        <a:lstStyle/>
        <a:p>
          <a:endParaRPr lang="en-GB"/>
        </a:p>
      </dgm:t>
    </dgm:pt>
    <dgm:pt modelId="{DCD7560A-8C26-6E41-84C3-B09A27B63C3E}">
      <dgm:prSet phldrT="[Text]"/>
      <dgm:spPr/>
      <dgm:t>
        <a:bodyPr/>
        <a:lstStyle/>
        <a:p>
          <a:r>
            <a:rPr lang="en-GB" err="1"/>
            <a:t>Trách</a:t>
          </a:r>
          <a:r>
            <a:rPr lang="en-GB"/>
            <a:t> </a:t>
          </a:r>
          <a:r>
            <a:rPr lang="en-GB" err="1"/>
            <a:t>nhiệm</a:t>
          </a:r>
          <a:r>
            <a:rPr lang="en-GB"/>
            <a:t> </a:t>
          </a:r>
          <a:r>
            <a:rPr lang="en-GB" err="1"/>
            <a:t>của</a:t>
          </a:r>
          <a:r>
            <a:rPr lang="en-GB"/>
            <a:t> </a:t>
          </a:r>
          <a:r>
            <a:rPr lang="en-GB" err="1"/>
            <a:t>nhà</a:t>
          </a:r>
          <a:r>
            <a:rPr lang="en-GB"/>
            <a:t> </a:t>
          </a:r>
          <a:r>
            <a:rPr lang="en-GB" err="1"/>
            <a:t>giáo</a:t>
          </a:r>
          <a:endParaRPr lang="en-GB"/>
        </a:p>
      </dgm:t>
    </dgm:pt>
    <dgm:pt modelId="{B2200F34-123B-E14C-BC74-B5321A3DB36E}" type="parTrans" cxnId="{8112CAA1-1710-6347-8DC9-B7BCEFCBC86E}">
      <dgm:prSet/>
      <dgm:spPr/>
      <dgm:t>
        <a:bodyPr/>
        <a:lstStyle/>
        <a:p>
          <a:endParaRPr lang="en-GB"/>
        </a:p>
      </dgm:t>
    </dgm:pt>
    <dgm:pt modelId="{AB4870D4-6BF0-0844-BF7F-6A22CE52DF64}" type="sibTrans" cxnId="{8112CAA1-1710-6347-8DC9-B7BCEFCBC86E}">
      <dgm:prSet/>
      <dgm:spPr/>
      <dgm:t>
        <a:bodyPr/>
        <a:lstStyle/>
        <a:p>
          <a:endParaRPr lang="en-GB"/>
        </a:p>
      </dgm:t>
    </dgm:pt>
    <dgm:pt modelId="{2829D9F5-4C53-DE4E-9F89-F8336423AD7C}">
      <dgm:prSet phldrT="[Text]"/>
      <dgm:spPr/>
      <dgm:t>
        <a:bodyPr/>
        <a:lstStyle/>
        <a:p>
          <a:r>
            <a:rPr lang="en-GB"/>
            <a:t>B</a:t>
          </a:r>
        </a:p>
      </dgm:t>
    </dgm:pt>
    <dgm:pt modelId="{687C22BB-6264-3D46-B3D2-8496509D52D3}" type="parTrans" cxnId="{DB663261-2895-4A48-9B65-EEEB220CD6EE}">
      <dgm:prSet/>
      <dgm:spPr/>
      <dgm:t>
        <a:bodyPr/>
        <a:lstStyle/>
        <a:p>
          <a:endParaRPr lang="en-GB"/>
        </a:p>
      </dgm:t>
    </dgm:pt>
    <dgm:pt modelId="{CDDCF1DF-F514-614A-88CD-0D304305DE95}" type="sibTrans" cxnId="{DB663261-2895-4A48-9B65-EEEB220CD6EE}">
      <dgm:prSet/>
      <dgm:spPr/>
      <dgm:t>
        <a:bodyPr/>
        <a:lstStyle/>
        <a:p>
          <a:endParaRPr lang="en-GB"/>
        </a:p>
      </dgm:t>
    </dgm:pt>
    <dgm:pt modelId="{71EC34AF-14B1-604D-A361-1FF545DAEFD0}">
      <dgm:prSet phldrT="[Text]"/>
      <dgm:spPr/>
      <dgm:t>
        <a:bodyPr/>
        <a:lstStyle/>
        <a:p>
          <a:r>
            <a:rPr lang="en-GB" err="1"/>
            <a:t>Nghĩa</a:t>
          </a:r>
          <a:r>
            <a:rPr lang="en-GB"/>
            <a:t> </a:t>
          </a:r>
          <a:r>
            <a:rPr lang="en-GB" err="1"/>
            <a:t>vụ</a:t>
          </a:r>
          <a:r>
            <a:rPr lang="en-GB"/>
            <a:t> </a:t>
          </a:r>
          <a:r>
            <a:rPr lang="en-GB" err="1"/>
            <a:t>của</a:t>
          </a:r>
          <a:r>
            <a:rPr lang="en-GB"/>
            <a:t> </a:t>
          </a:r>
          <a:r>
            <a:rPr lang="en-GB" err="1"/>
            <a:t>nhà</a:t>
          </a:r>
          <a:r>
            <a:rPr lang="en-GB"/>
            <a:t> </a:t>
          </a:r>
          <a:r>
            <a:rPr lang="en-GB" err="1"/>
            <a:t>giáo</a:t>
          </a:r>
          <a:endParaRPr lang="en-GB"/>
        </a:p>
      </dgm:t>
    </dgm:pt>
    <dgm:pt modelId="{19C9C93A-4B4C-714F-97D8-139474AF6D10}" type="parTrans" cxnId="{1E1F3F47-F110-1C4B-8487-ACFA7AB3279F}">
      <dgm:prSet/>
      <dgm:spPr/>
      <dgm:t>
        <a:bodyPr/>
        <a:lstStyle/>
        <a:p>
          <a:endParaRPr lang="en-GB"/>
        </a:p>
      </dgm:t>
    </dgm:pt>
    <dgm:pt modelId="{9B4EACAB-6AA4-E446-87B2-870D2EB4B3BD}" type="sibTrans" cxnId="{1E1F3F47-F110-1C4B-8487-ACFA7AB3279F}">
      <dgm:prSet/>
      <dgm:spPr/>
      <dgm:t>
        <a:bodyPr/>
        <a:lstStyle/>
        <a:p>
          <a:endParaRPr lang="en-GB"/>
        </a:p>
      </dgm:t>
    </dgm:pt>
    <dgm:pt modelId="{09676C04-1E6E-B846-AEA7-5F757431CF18}">
      <dgm:prSet phldrT="[Text]"/>
      <dgm:spPr/>
      <dgm:t>
        <a:bodyPr/>
        <a:lstStyle/>
        <a:p>
          <a:r>
            <a:rPr lang="en-GB"/>
            <a:t>C</a:t>
          </a:r>
        </a:p>
      </dgm:t>
    </dgm:pt>
    <dgm:pt modelId="{B6FEED46-1AE5-DA41-A7A9-A6CCFCACE811}" type="parTrans" cxnId="{304DE3F0-167E-7C4A-9363-D8CB36C71F67}">
      <dgm:prSet/>
      <dgm:spPr/>
      <dgm:t>
        <a:bodyPr/>
        <a:lstStyle/>
        <a:p>
          <a:endParaRPr lang="en-GB"/>
        </a:p>
      </dgm:t>
    </dgm:pt>
    <dgm:pt modelId="{174C1472-C1AB-5F44-9E5B-856470FDEDAF}" type="sibTrans" cxnId="{304DE3F0-167E-7C4A-9363-D8CB36C71F67}">
      <dgm:prSet/>
      <dgm:spPr/>
      <dgm:t>
        <a:bodyPr/>
        <a:lstStyle/>
        <a:p>
          <a:endParaRPr lang="en-GB"/>
        </a:p>
      </dgm:t>
    </dgm:pt>
    <dgm:pt modelId="{8DF7B0D3-EB07-7A45-86DC-5E4EEAABD34A}">
      <dgm:prSet phldrT="[Text]"/>
      <dgm:spPr/>
      <dgm:t>
        <a:bodyPr/>
        <a:lstStyle/>
        <a:p>
          <a:r>
            <a:rPr lang="en-GB" err="1"/>
            <a:t>Nhiệm</a:t>
          </a:r>
          <a:r>
            <a:rPr lang="en-GB"/>
            <a:t> </a:t>
          </a:r>
          <a:r>
            <a:rPr lang="en-GB" err="1"/>
            <a:t>vụ</a:t>
          </a:r>
          <a:r>
            <a:rPr lang="en-GB"/>
            <a:t> </a:t>
          </a:r>
          <a:r>
            <a:rPr lang="en-GB" err="1"/>
            <a:t>của</a:t>
          </a:r>
          <a:r>
            <a:rPr lang="en-GB"/>
            <a:t> </a:t>
          </a:r>
          <a:r>
            <a:rPr lang="en-GB" err="1"/>
            <a:t>nhà</a:t>
          </a:r>
          <a:r>
            <a:rPr lang="en-GB"/>
            <a:t> </a:t>
          </a:r>
          <a:r>
            <a:rPr lang="en-GB" err="1"/>
            <a:t>giáo</a:t>
          </a:r>
          <a:endParaRPr lang="en-GB"/>
        </a:p>
      </dgm:t>
    </dgm:pt>
    <dgm:pt modelId="{96BC8FC4-4DC5-8248-9C91-B8C002DA53A4}" type="parTrans" cxnId="{AA6301C9-E85E-CF47-90C6-94766FD7142B}">
      <dgm:prSet/>
      <dgm:spPr/>
      <dgm:t>
        <a:bodyPr/>
        <a:lstStyle/>
        <a:p>
          <a:endParaRPr lang="en-GB"/>
        </a:p>
      </dgm:t>
    </dgm:pt>
    <dgm:pt modelId="{B994CA8C-0ACD-834A-B30A-9AAC37DD1617}" type="sibTrans" cxnId="{AA6301C9-E85E-CF47-90C6-94766FD7142B}">
      <dgm:prSet/>
      <dgm:spPr/>
      <dgm:t>
        <a:bodyPr/>
        <a:lstStyle/>
        <a:p>
          <a:endParaRPr lang="en-GB"/>
        </a:p>
      </dgm:t>
    </dgm:pt>
    <dgm:pt modelId="{A6CB7FB6-CC11-1F41-AD52-283656F50835}" type="pres">
      <dgm:prSet presAssocID="{A763C3F9-6638-3347-BAA6-E9C77B282754}" presName="Name0" presStyleCnt="0">
        <dgm:presLayoutVars>
          <dgm:dir/>
          <dgm:animLvl val="lvl"/>
          <dgm:resizeHandles val="exact"/>
        </dgm:presLayoutVars>
      </dgm:prSet>
      <dgm:spPr/>
      <dgm:t>
        <a:bodyPr/>
        <a:lstStyle/>
        <a:p>
          <a:endParaRPr lang="en-US"/>
        </a:p>
      </dgm:t>
    </dgm:pt>
    <dgm:pt modelId="{E8A06703-2EAD-F842-BF10-8F0C1D360AEA}" type="pres">
      <dgm:prSet presAssocID="{EE608FD1-1945-0A41-876F-29ABF3F75BE5}" presName="linNode" presStyleCnt="0"/>
      <dgm:spPr/>
    </dgm:pt>
    <dgm:pt modelId="{366BEDC2-50F9-A74C-ABB4-F1894318F2A7}" type="pres">
      <dgm:prSet presAssocID="{EE608FD1-1945-0A41-876F-29ABF3F75BE5}" presName="parentText" presStyleLbl="node1" presStyleIdx="0" presStyleCnt="3">
        <dgm:presLayoutVars>
          <dgm:chMax val="1"/>
          <dgm:bulletEnabled val="1"/>
        </dgm:presLayoutVars>
      </dgm:prSet>
      <dgm:spPr/>
      <dgm:t>
        <a:bodyPr/>
        <a:lstStyle/>
        <a:p>
          <a:endParaRPr lang="en-US"/>
        </a:p>
      </dgm:t>
    </dgm:pt>
    <dgm:pt modelId="{38C45BB3-A9CA-1C4F-B411-5B908C507495}" type="pres">
      <dgm:prSet presAssocID="{EE608FD1-1945-0A41-876F-29ABF3F75BE5}" presName="descendantText" presStyleLbl="alignAccFollowNode1" presStyleIdx="0" presStyleCnt="3">
        <dgm:presLayoutVars>
          <dgm:bulletEnabled val="1"/>
        </dgm:presLayoutVars>
      </dgm:prSet>
      <dgm:spPr/>
      <dgm:t>
        <a:bodyPr/>
        <a:lstStyle/>
        <a:p>
          <a:endParaRPr lang="en-US"/>
        </a:p>
      </dgm:t>
    </dgm:pt>
    <dgm:pt modelId="{CB062DA5-2166-0547-8DD6-0C9CA55F1980}" type="pres">
      <dgm:prSet presAssocID="{918242E4-DA06-1842-91A2-DD3AC9EB4094}" presName="sp" presStyleCnt="0"/>
      <dgm:spPr/>
    </dgm:pt>
    <dgm:pt modelId="{144EFCF8-A510-454C-B1C1-158D1B7D3E2D}" type="pres">
      <dgm:prSet presAssocID="{2829D9F5-4C53-DE4E-9F89-F8336423AD7C}" presName="linNode" presStyleCnt="0"/>
      <dgm:spPr/>
    </dgm:pt>
    <dgm:pt modelId="{D257F443-AB09-E049-8D3C-12E4C87712F4}" type="pres">
      <dgm:prSet presAssocID="{2829D9F5-4C53-DE4E-9F89-F8336423AD7C}" presName="parentText" presStyleLbl="node1" presStyleIdx="1" presStyleCnt="3">
        <dgm:presLayoutVars>
          <dgm:chMax val="1"/>
          <dgm:bulletEnabled val="1"/>
        </dgm:presLayoutVars>
      </dgm:prSet>
      <dgm:spPr/>
      <dgm:t>
        <a:bodyPr/>
        <a:lstStyle/>
        <a:p>
          <a:endParaRPr lang="en-US"/>
        </a:p>
      </dgm:t>
    </dgm:pt>
    <dgm:pt modelId="{99901F22-A831-124F-A00C-74C095DCD83A}" type="pres">
      <dgm:prSet presAssocID="{2829D9F5-4C53-DE4E-9F89-F8336423AD7C}" presName="descendantText" presStyleLbl="alignAccFollowNode1" presStyleIdx="1" presStyleCnt="3">
        <dgm:presLayoutVars>
          <dgm:bulletEnabled val="1"/>
        </dgm:presLayoutVars>
      </dgm:prSet>
      <dgm:spPr/>
      <dgm:t>
        <a:bodyPr/>
        <a:lstStyle/>
        <a:p>
          <a:endParaRPr lang="en-US"/>
        </a:p>
      </dgm:t>
    </dgm:pt>
    <dgm:pt modelId="{C39A3569-9405-6C48-97BB-8D43E4EB1D6C}" type="pres">
      <dgm:prSet presAssocID="{CDDCF1DF-F514-614A-88CD-0D304305DE95}" presName="sp" presStyleCnt="0"/>
      <dgm:spPr/>
    </dgm:pt>
    <dgm:pt modelId="{AEE6DA39-D3D3-0D46-8EA1-985E9EE5ED6C}" type="pres">
      <dgm:prSet presAssocID="{09676C04-1E6E-B846-AEA7-5F757431CF18}" presName="linNode" presStyleCnt="0"/>
      <dgm:spPr/>
    </dgm:pt>
    <dgm:pt modelId="{A021AE76-9D12-B54F-9A80-C3AA0B62BE26}" type="pres">
      <dgm:prSet presAssocID="{09676C04-1E6E-B846-AEA7-5F757431CF18}" presName="parentText" presStyleLbl="node1" presStyleIdx="2" presStyleCnt="3">
        <dgm:presLayoutVars>
          <dgm:chMax val="1"/>
          <dgm:bulletEnabled val="1"/>
        </dgm:presLayoutVars>
      </dgm:prSet>
      <dgm:spPr/>
      <dgm:t>
        <a:bodyPr/>
        <a:lstStyle/>
        <a:p>
          <a:endParaRPr lang="en-US"/>
        </a:p>
      </dgm:t>
    </dgm:pt>
    <dgm:pt modelId="{72829285-1CF6-854B-867E-E41CC3B039E6}" type="pres">
      <dgm:prSet presAssocID="{09676C04-1E6E-B846-AEA7-5F757431CF18}" presName="descendantText" presStyleLbl="alignAccFollowNode1" presStyleIdx="2" presStyleCnt="3">
        <dgm:presLayoutVars>
          <dgm:bulletEnabled val="1"/>
        </dgm:presLayoutVars>
      </dgm:prSet>
      <dgm:spPr/>
      <dgm:t>
        <a:bodyPr/>
        <a:lstStyle/>
        <a:p>
          <a:endParaRPr lang="en-US"/>
        </a:p>
      </dgm:t>
    </dgm:pt>
  </dgm:ptLst>
  <dgm:cxnLst>
    <dgm:cxn modelId="{1E1F3F47-F110-1C4B-8487-ACFA7AB3279F}" srcId="{2829D9F5-4C53-DE4E-9F89-F8336423AD7C}" destId="{71EC34AF-14B1-604D-A361-1FF545DAEFD0}" srcOrd="0" destOrd="0" parTransId="{19C9C93A-4B4C-714F-97D8-139474AF6D10}" sibTransId="{9B4EACAB-6AA4-E446-87B2-870D2EB4B3BD}"/>
    <dgm:cxn modelId="{8112CAA1-1710-6347-8DC9-B7BCEFCBC86E}" srcId="{EE608FD1-1945-0A41-876F-29ABF3F75BE5}" destId="{DCD7560A-8C26-6E41-84C3-B09A27B63C3E}" srcOrd="0" destOrd="0" parTransId="{B2200F34-123B-E14C-BC74-B5321A3DB36E}" sibTransId="{AB4870D4-6BF0-0844-BF7F-6A22CE52DF64}"/>
    <dgm:cxn modelId="{F9480175-7FB5-4F51-96C8-6385B926347F}" type="presOf" srcId="{EE608FD1-1945-0A41-876F-29ABF3F75BE5}" destId="{366BEDC2-50F9-A74C-ABB4-F1894318F2A7}" srcOrd="0" destOrd="0" presId="urn:microsoft.com/office/officeart/2005/8/layout/vList5"/>
    <dgm:cxn modelId="{87FF9468-CB23-41F7-B832-38B50789CF2D}" type="presOf" srcId="{71EC34AF-14B1-604D-A361-1FF545DAEFD0}" destId="{99901F22-A831-124F-A00C-74C095DCD83A}" srcOrd="0" destOrd="0" presId="urn:microsoft.com/office/officeart/2005/8/layout/vList5"/>
    <dgm:cxn modelId="{8FA6ABB8-D749-49B4-91C8-13BA6E79FB0B}" type="presOf" srcId="{09676C04-1E6E-B846-AEA7-5F757431CF18}" destId="{A021AE76-9D12-B54F-9A80-C3AA0B62BE26}" srcOrd="0" destOrd="0" presId="urn:microsoft.com/office/officeart/2005/8/layout/vList5"/>
    <dgm:cxn modelId="{AA6301C9-E85E-CF47-90C6-94766FD7142B}" srcId="{09676C04-1E6E-B846-AEA7-5F757431CF18}" destId="{8DF7B0D3-EB07-7A45-86DC-5E4EEAABD34A}" srcOrd="0" destOrd="0" parTransId="{96BC8FC4-4DC5-8248-9C91-B8C002DA53A4}" sibTransId="{B994CA8C-0ACD-834A-B30A-9AAC37DD1617}"/>
    <dgm:cxn modelId="{304DE3F0-167E-7C4A-9363-D8CB36C71F67}" srcId="{A763C3F9-6638-3347-BAA6-E9C77B282754}" destId="{09676C04-1E6E-B846-AEA7-5F757431CF18}" srcOrd="2" destOrd="0" parTransId="{B6FEED46-1AE5-DA41-A7A9-A6CCFCACE811}" sibTransId="{174C1472-C1AB-5F44-9E5B-856470FDEDAF}"/>
    <dgm:cxn modelId="{A6DA64EE-19A5-4577-BAA1-F0517F54B476}" type="presOf" srcId="{8DF7B0D3-EB07-7A45-86DC-5E4EEAABD34A}" destId="{72829285-1CF6-854B-867E-E41CC3B039E6}" srcOrd="0" destOrd="0" presId="urn:microsoft.com/office/officeart/2005/8/layout/vList5"/>
    <dgm:cxn modelId="{CDB48832-1041-4E4A-8696-7B278256C233}" type="presOf" srcId="{DCD7560A-8C26-6E41-84C3-B09A27B63C3E}" destId="{38C45BB3-A9CA-1C4F-B411-5B908C507495}" srcOrd="0" destOrd="0" presId="urn:microsoft.com/office/officeart/2005/8/layout/vList5"/>
    <dgm:cxn modelId="{DB663261-2895-4A48-9B65-EEEB220CD6EE}" srcId="{A763C3F9-6638-3347-BAA6-E9C77B282754}" destId="{2829D9F5-4C53-DE4E-9F89-F8336423AD7C}" srcOrd="1" destOrd="0" parTransId="{687C22BB-6264-3D46-B3D2-8496509D52D3}" sibTransId="{CDDCF1DF-F514-614A-88CD-0D304305DE95}"/>
    <dgm:cxn modelId="{1B4BD5A0-6A77-FA47-B413-DD2BB0AD6832}" srcId="{A763C3F9-6638-3347-BAA6-E9C77B282754}" destId="{EE608FD1-1945-0A41-876F-29ABF3F75BE5}" srcOrd="0" destOrd="0" parTransId="{A6BA89AD-995F-6D4A-8C2F-06201B6EC891}" sibTransId="{918242E4-DA06-1842-91A2-DD3AC9EB4094}"/>
    <dgm:cxn modelId="{43233AA4-720F-4507-9A39-F36DF2B4E782}" type="presOf" srcId="{A763C3F9-6638-3347-BAA6-E9C77B282754}" destId="{A6CB7FB6-CC11-1F41-AD52-283656F50835}" srcOrd="0" destOrd="0" presId="urn:microsoft.com/office/officeart/2005/8/layout/vList5"/>
    <dgm:cxn modelId="{DCC0649F-E06B-4CDC-8051-99FABA82E24D}" type="presOf" srcId="{2829D9F5-4C53-DE4E-9F89-F8336423AD7C}" destId="{D257F443-AB09-E049-8D3C-12E4C87712F4}" srcOrd="0" destOrd="0" presId="urn:microsoft.com/office/officeart/2005/8/layout/vList5"/>
    <dgm:cxn modelId="{4AFD678C-4F96-4472-9781-F8DC84380E1F}" type="presParOf" srcId="{A6CB7FB6-CC11-1F41-AD52-283656F50835}" destId="{E8A06703-2EAD-F842-BF10-8F0C1D360AEA}" srcOrd="0" destOrd="0" presId="urn:microsoft.com/office/officeart/2005/8/layout/vList5"/>
    <dgm:cxn modelId="{08B9121F-73D4-4B52-A489-0E8AB55FDE13}" type="presParOf" srcId="{E8A06703-2EAD-F842-BF10-8F0C1D360AEA}" destId="{366BEDC2-50F9-A74C-ABB4-F1894318F2A7}" srcOrd="0" destOrd="0" presId="urn:microsoft.com/office/officeart/2005/8/layout/vList5"/>
    <dgm:cxn modelId="{2E001232-F7E9-4C56-B995-BBF5009DE233}" type="presParOf" srcId="{E8A06703-2EAD-F842-BF10-8F0C1D360AEA}" destId="{38C45BB3-A9CA-1C4F-B411-5B908C507495}" srcOrd="1" destOrd="0" presId="urn:microsoft.com/office/officeart/2005/8/layout/vList5"/>
    <dgm:cxn modelId="{ECD24779-8177-4100-B5A7-EF4AD1008C47}" type="presParOf" srcId="{A6CB7FB6-CC11-1F41-AD52-283656F50835}" destId="{CB062DA5-2166-0547-8DD6-0C9CA55F1980}" srcOrd="1" destOrd="0" presId="urn:microsoft.com/office/officeart/2005/8/layout/vList5"/>
    <dgm:cxn modelId="{C2C6D1A7-907A-43F6-B97E-C4E8D902EF0E}" type="presParOf" srcId="{A6CB7FB6-CC11-1F41-AD52-283656F50835}" destId="{144EFCF8-A510-454C-B1C1-158D1B7D3E2D}" srcOrd="2" destOrd="0" presId="urn:microsoft.com/office/officeart/2005/8/layout/vList5"/>
    <dgm:cxn modelId="{B6C8918A-BDF0-43E0-B077-8656BDEE3A61}" type="presParOf" srcId="{144EFCF8-A510-454C-B1C1-158D1B7D3E2D}" destId="{D257F443-AB09-E049-8D3C-12E4C87712F4}" srcOrd="0" destOrd="0" presId="urn:microsoft.com/office/officeart/2005/8/layout/vList5"/>
    <dgm:cxn modelId="{74DCBB46-875E-4E98-A40B-C34D533EB443}" type="presParOf" srcId="{144EFCF8-A510-454C-B1C1-158D1B7D3E2D}" destId="{99901F22-A831-124F-A00C-74C095DCD83A}" srcOrd="1" destOrd="0" presId="urn:microsoft.com/office/officeart/2005/8/layout/vList5"/>
    <dgm:cxn modelId="{21079A50-FE8C-4EFD-93BF-1CC801CA88EB}" type="presParOf" srcId="{A6CB7FB6-CC11-1F41-AD52-283656F50835}" destId="{C39A3569-9405-6C48-97BB-8D43E4EB1D6C}" srcOrd="3" destOrd="0" presId="urn:microsoft.com/office/officeart/2005/8/layout/vList5"/>
    <dgm:cxn modelId="{204DA92B-3234-47F4-81EC-4D9E389B5DD7}" type="presParOf" srcId="{A6CB7FB6-CC11-1F41-AD52-283656F50835}" destId="{AEE6DA39-D3D3-0D46-8EA1-985E9EE5ED6C}" srcOrd="4" destOrd="0" presId="urn:microsoft.com/office/officeart/2005/8/layout/vList5"/>
    <dgm:cxn modelId="{ED5EFEE8-3A3C-4940-8CB0-D3B270948B72}" type="presParOf" srcId="{AEE6DA39-D3D3-0D46-8EA1-985E9EE5ED6C}" destId="{A021AE76-9D12-B54F-9A80-C3AA0B62BE26}" srcOrd="0" destOrd="0" presId="urn:microsoft.com/office/officeart/2005/8/layout/vList5"/>
    <dgm:cxn modelId="{5ABAE74B-CEF3-40D2-8A70-D3150B74395C}" type="presParOf" srcId="{AEE6DA39-D3D3-0D46-8EA1-985E9EE5ED6C}" destId="{72829285-1CF6-854B-867E-E41CC3B039E6}"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89A3475-0C31-4B6F-AA79-69525DA3C11B}" type="doc">
      <dgm:prSet loTypeId="urn:microsoft.com/office/officeart/2016/7/layout/BasicProcessNew" loCatId="process" qsTypeId="urn:microsoft.com/office/officeart/2005/8/quickstyle/simple1" qsCatId="simple" csTypeId="urn:microsoft.com/office/officeart/2005/8/colors/colorful1" csCatId="colorful"/>
      <dgm:spPr/>
      <dgm:t>
        <a:bodyPr/>
        <a:lstStyle/>
        <a:p>
          <a:endParaRPr lang="en-US"/>
        </a:p>
      </dgm:t>
    </dgm:pt>
    <dgm:pt modelId="{6F3E1F6C-78EC-433F-93B4-5BC719DE1A2F}">
      <dgm:prSet/>
      <dgm:spPr/>
      <dgm:t>
        <a:bodyPr/>
        <a:lstStyle/>
        <a:p>
          <a:r>
            <a:rPr lang="en-US" b="0" i="0" err="1"/>
            <a:t>Các</a:t>
          </a:r>
          <a:r>
            <a:rPr lang="en-US" b="0" i="0"/>
            <a:t> </a:t>
          </a:r>
          <a:r>
            <a:rPr lang="en-US" b="0" i="0" err="1"/>
            <a:t>ph</a:t>
          </a:r>
          <a:r>
            <a:rPr lang="vi-VN" b="0" i="0"/>
            <a:t>ư</a:t>
          </a:r>
          <a:r>
            <a:rPr lang="en-US" b="0" i="0" err="1"/>
            <a:t>ơng</a:t>
          </a:r>
          <a:r>
            <a:rPr lang="en-US" b="0" i="0"/>
            <a:t> </a:t>
          </a:r>
          <a:r>
            <a:rPr lang="en-US" b="0" i="0" err="1"/>
            <a:t>thức</a:t>
          </a:r>
          <a:r>
            <a:rPr lang="en-US" b="0" i="0"/>
            <a:t> </a:t>
          </a:r>
          <a:r>
            <a:rPr lang="en-US" b="0" i="0" err="1"/>
            <a:t>đối</a:t>
          </a:r>
          <a:r>
            <a:rPr lang="en-US" b="0" i="0"/>
            <a:t> </a:t>
          </a:r>
          <a:r>
            <a:rPr lang="en-US" b="0" i="0" err="1"/>
            <a:t>phó</a:t>
          </a:r>
          <a:r>
            <a:rPr lang="en-US" b="0" i="0"/>
            <a:t> </a:t>
          </a:r>
          <a:endParaRPr lang="en-US"/>
        </a:p>
      </dgm:t>
    </dgm:pt>
    <dgm:pt modelId="{C912C5B7-9440-4FC0-9EDA-B7911FE68DBC}" type="parTrans" cxnId="{80BDC01B-B94E-4950-9D6D-8D0A18DCA77D}">
      <dgm:prSet/>
      <dgm:spPr/>
      <dgm:t>
        <a:bodyPr/>
        <a:lstStyle/>
        <a:p>
          <a:endParaRPr lang="en-US"/>
        </a:p>
      </dgm:t>
    </dgm:pt>
    <dgm:pt modelId="{3AF4463C-551F-446B-BBD3-6446D11182E6}" type="sibTrans" cxnId="{80BDC01B-B94E-4950-9D6D-8D0A18DCA77D}">
      <dgm:prSet/>
      <dgm:spPr/>
      <dgm:t>
        <a:bodyPr/>
        <a:lstStyle/>
        <a:p>
          <a:endParaRPr lang="en-US"/>
        </a:p>
      </dgm:t>
    </dgm:pt>
    <dgm:pt modelId="{E1F7D6EF-6EC9-4D6E-BF98-14B6DD4293B7}">
      <dgm:prSet/>
      <dgm:spPr/>
      <dgm:t>
        <a:bodyPr/>
        <a:lstStyle/>
        <a:p>
          <a:r>
            <a:rPr lang="en-US" b="0" i="0"/>
            <a:t>với căng thẳng, lo âu sợ hãi ?</a:t>
          </a:r>
          <a:r>
            <a:rPr lang="vi-VN" b="0" i="0"/>
            <a:t> </a:t>
          </a:r>
          <a:endParaRPr lang="en-US"/>
        </a:p>
      </dgm:t>
    </dgm:pt>
    <dgm:pt modelId="{CC668EC2-44D2-44CD-B7AD-9F51ED68D90B}" type="parTrans" cxnId="{7DD062E4-AF7B-4504-BB63-402C70C763FE}">
      <dgm:prSet/>
      <dgm:spPr/>
      <dgm:t>
        <a:bodyPr/>
        <a:lstStyle/>
        <a:p>
          <a:endParaRPr lang="en-US"/>
        </a:p>
      </dgm:t>
    </dgm:pt>
    <dgm:pt modelId="{5BF85DA5-C7E3-4EDB-8703-CECA06CC8EC3}" type="sibTrans" cxnId="{7DD062E4-AF7B-4504-BB63-402C70C763FE}">
      <dgm:prSet/>
      <dgm:spPr/>
      <dgm:t>
        <a:bodyPr/>
        <a:lstStyle/>
        <a:p>
          <a:endParaRPr lang="en-US"/>
        </a:p>
      </dgm:t>
    </dgm:pt>
    <dgm:pt modelId="{7E682BDA-632B-47C1-8186-391C4FB8F5CF}" type="pres">
      <dgm:prSet presAssocID="{389A3475-0C31-4B6F-AA79-69525DA3C11B}" presName="Name0" presStyleCnt="0">
        <dgm:presLayoutVars>
          <dgm:dir/>
          <dgm:resizeHandles val="exact"/>
        </dgm:presLayoutVars>
      </dgm:prSet>
      <dgm:spPr/>
      <dgm:t>
        <a:bodyPr/>
        <a:lstStyle/>
        <a:p>
          <a:endParaRPr lang="en-US"/>
        </a:p>
      </dgm:t>
    </dgm:pt>
    <dgm:pt modelId="{2402F35D-F324-46C3-8D80-813EB5CCAC98}" type="pres">
      <dgm:prSet presAssocID="{6F3E1F6C-78EC-433F-93B4-5BC719DE1A2F}" presName="node" presStyleLbl="node1" presStyleIdx="0" presStyleCnt="3">
        <dgm:presLayoutVars>
          <dgm:bulletEnabled val="1"/>
        </dgm:presLayoutVars>
      </dgm:prSet>
      <dgm:spPr/>
      <dgm:t>
        <a:bodyPr/>
        <a:lstStyle/>
        <a:p>
          <a:endParaRPr lang="en-US"/>
        </a:p>
      </dgm:t>
    </dgm:pt>
    <dgm:pt modelId="{5E228EDB-7A6E-46EE-8A62-E24E755B6EB8}" type="pres">
      <dgm:prSet presAssocID="{3AF4463C-551F-446B-BBD3-6446D11182E6}" presName="sibTransSpacerBeforeConnector" presStyleCnt="0"/>
      <dgm:spPr/>
    </dgm:pt>
    <dgm:pt modelId="{E7AC975B-5312-4603-8BD3-D94056F10AFA}" type="pres">
      <dgm:prSet presAssocID="{3AF4463C-551F-446B-BBD3-6446D11182E6}" presName="sibTrans" presStyleLbl="node1" presStyleIdx="1" presStyleCnt="3"/>
      <dgm:spPr/>
      <dgm:t>
        <a:bodyPr/>
        <a:lstStyle/>
        <a:p>
          <a:endParaRPr lang="en-US"/>
        </a:p>
      </dgm:t>
    </dgm:pt>
    <dgm:pt modelId="{A675FF52-C9E6-4B3D-BE7D-437BFA5D46B3}" type="pres">
      <dgm:prSet presAssocID="{3AF4463C-551F-446B-BBD3-6446D11182E6}" presName="sibTransSpacerAfterConnector" presStyleCnt="0"/>
      <dgm:spPr/>
    </dgm:pt>
    <dgm:pt modelId="{808D73CA-F0EA-4817-A85D-365802AE4BB8}" type="pres">
      <dgm:prSet presAssocID="{E1F7D6EF-6EC9-4D6E-BF98-14B6DD4293B7}" presName="node" presStyleLbl="node1" presStyleIdx="2" presStyleCnt="3">
        <dgm:presLayoutVars>
          <dgm:bulletEnabled val="1"/>
        </dgm:presLayoutVars>
      </dgm:prSet>
      <dgm:spPr/>
      <dgm:t>
        <a:bodyPr/>
        <a:lstStyle/>
        <a:p>
          <a:endParaRPr lang="en-US"/>
        </a:p>
      </dgm:t>
    </dgm:pt>
  </dgm:ptLst>
  <dgm:cxnLst>
    <dgm:cxn modelId="{22E322DB-EB1F-4F7A-9399-EC792A86B482}" type="presOf" srcId="{389A3475-0C31-4B6F-AA79-69525DA3C11B}" destId="{7E682BDA-632B-47C1-8186-391C4FB8F5CF}" srcOrd="0" destOrd="0" presId="urn:microsoft.com/office/officeart/2016/7/layout/BasicProcessNew"/>
    <dgm:cxn modelId="{A201C5B3-27D6-4049-AB5F-908B14D37461}" type="presOf" srcId="{E1F7D6EF-6EC9-4D6E-BF98-14B6DD4293B7}" destId="{808D73CA-F0EA-4817-A85D-365802AE4BB8}" srcOrd="0" destOrd="0" presId="urn:microsoft.com/office/officeart/2016/7/layout/BasicProcessNew"/>
    <dgm:cxn modelId="{FB52DB9C-35B6-4184-A4CF-8DEFBAB0E686}" type="presOf" srcId="{6F3E1F6C-78EC-433F-93B4-5BC719DE1A2F}" destId="{2402F35D-F324-46C3-8D80-813EB5CCAC98}" srcOrd="0" destOrd="0" presId="urn:microsoft.com/office/officeart/2016/7/layout/BasicProcessNew"/>
    <dgm:cxn modelId="{80BDC01B-B94E-4950-9D6D-8D0A18DCA77D}" srcId="{389A3475-0C31-4B6F-AA79-69525DA3C11B}" destId="{6F3E1F6C-78EC-433F-93B4-5BC719DE1A2F}" srcOrd="0" destOrd="0" parTransId="{C912C5B7-9440-4FC0-9EDA-B7911FE68DBC}" sibTransId="{3AF4463C-551F-446B-BBD3-6446D11182E6}"/>
    <dgm:cxn modelId="{7DD062E4-AF7B-4504-BB63-402C70C763FE}" srcId="{389A3475-0C31-4B6F-AA79-69525DA3C11B}" destId="{E1F7D6EF-6EC9-4D6E-BF98-14B6DD4293B7}" srcOrd="1" destOrd="0" parTransId="{CC668EC2-44D2-44CD-B7AD-9F51ED68D90B}" sibTransId="{5BF85DA5-C7E3-4EDB-8703-CECA06CC8EC3}"/>
    <dgm:cxn modelId="{32312E3B-3359-4828-A3A7-029EBD78188D}" type="presOf" srcId="{3AF4463C-551F-446B-BBD3-6446D11182E6}" destId="{E7AC975B-5312-4603-8BD3-D94056F10AFA}" srcOrd="0" destOrd="0" presId="urn:microsoft.com/office/officeart/2016/7/layout/BasicProcessNew"/>
    <dgm:cxn modelId="{1331E24D-A46E-4D46-B9F0-F374A9003BB4}" type="presParOf" srcId="{7E682BDA-632B-47C1-8186-391C4FB8F5CF}" destId="{2402F35D-F324-46C3-8D80-813EB5CCAC98}" srcOrd="0" destOrd="0" presId="urn:microsoft.com/office/officeart/2016/7/layout/BasicProcessNew"/>
    <dgm:cxn modelId="{F7377F49-8449-4831-A28D-401D357C70F3}" type="presParOf" srcId="{7E682BDA-632B-47C1-8186-391C4FB8F5CF}" destId="{5E228EDB-7A6E-46EE-8A62-E24E755B6EB8}" srcOrd="1" destOrd="0" presId="urn:microsoft.com/office/officeart/2016/7/layout/BasicProcessNew"/>
    <dgm:cxn modelId="{7B8134AD-2A26-4895-AC39-739CFE9D79C4}" type="presParOf" srcId="{7E682BDA-632B-47C1-8186-391C4FB8F5CF}" destId="{E7AC975B-5312-4603-8BD3-D94056F10AFA}" srcOrd="2" destOrd="0" presId="urn:microsoft.com/office/officeart/2016/7/layout/BasicProcessNew"/>
    <dgm:cxn modelId="{53B92CB2-2407-431A-8FA0-45FC7C8BFE9D}" type="presParOf" srcId="{7E682BDA-632B-47C1-8186-391C4FB8F5CF}" destId="{A675FF52-C9E6-4B3D-BE7D-437BFA5D46B3}" srcOrd="3" destOrd="0" presId="urn:microsoft.com/office/officeart/2016/7/layout/BasicProcessNew"/>
    <dgm:cxn modelId="{57AF8349-1A73-4BE6-8F50-F62778E5F114}" type="presParOf" srcId="{7E682BDA-632B-47C1-8186-391C4FB8F5CF}" destId="{808D73CA-F0EA-4817-A85D-365802AE4BB8}" srcOrd="4" destOrd="0" presId="urn:microsoft.com/office/officeart/2016/7/layout/Basic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3AA2577-6AA2-4B46-BEBE-98885869FBA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354EEE5A-3748-4D49-BAA1-1F3A93ABE26A}">
      <dgm:prSet/>
      <dgm:spPr/>
      <dgm:t>
        <a:bodyPr/>
        <a:lstStyle/>
        <a:p>
          <a:r>
            <a:rPr lang="en-US" b="0" i="0" err="1"/>
            <a:t>Tôn</a:t>
          </a:r>
          <a:r>
            <a:rPr lang="en-US" b="0" i="0"/>
            <a:t> </a:t>
          </a:r>
          <a:r>
            <a:rPr lang="en-US" b="0" i="0" err="1"/>
            <a:t>trọng</a:t>
          </a:r>
          <a:r>
            <a:rPr lang="en-US" b="0" i="0"/>
            <a:t> </a:t>
          </a:r>
          <a:r>
            <a:rPr lang="en-US" b="0" i="0" err="1"/>
            <a:t>thân</a:t>
          </a:r>
          <a:r>
            <a:rPr lang="en-US" b="0" i="0"/>
            <a:t> </a:t>
          </a:r>
          <a:r>
            <a:rPr lang="en-US" b="0" i="0" err="1"/>
            <a:t>chủ</a:t>
          </a:r>
          <a:endParaRPr lang="en-US"/>
        </a:p>
      </dgm:t>
    </dgm:pt>
    <dgm:pt modelId="{F67D067E-1338-48FF-98B6-DCA08FE48418}" type="parTrans" cxnId="{3E94080E-AD07-423E-B29E-AED83BFCABBA}">
      <dgm:prSet/>
      <dgm:spPr/>
      <dgm:t>
        <a:bodyPr/>
        <a:lstStyle/>
        <a:p>
          <a:endParaRPr lang="en-US"/>
        </a:p>
      </dgm:t>
    </dgm:pt>
    <dgm:pt modelId="{F0EC2E6F-F797-4302-A97B-01A8D39478CD}" type="sibTrans" cxnId="{3E94080E-AD07-423E-B29E-AED83BFCABBA}">
      <dgm:prSet/>
      <dgm:spPr/>
      <dgm:t>
        <a:bodyPr/>
        <a:lstStyle/>
        <a:p>
          <a:endParaRPr lang="en-US"/>
        </a:p>
      </dgm:t>
    </dgm:pt>
    <dgm:pt modelId="{E7C52EBD-589A-420C-959B-D8A2BD600F64}">
      <dgm:prSet/>
      <dgm:spPr/>
      <dgm:t>
        <a:bodyPr/>
        <a:lstStyle/>
        <a:p>
          <a:r>
            <a:rPr lang="en-US" b="0" i="0"/>
            <a:t>Giữ bí mật</a:t>
          </a:r>
          <a:endParaRPr lang="en-US"/>
        </a:p>
      </dgm:t>
    </dgm:pt>
    <dgm:pt modelId="{707BAA7A-0802-4E73-8985-6AC558DAE009}" type="parTrans" cxnId="{A38157DC-8199-4B5D-81EB-93898FCC4FF2}">
      <dgm:prSet/>
      <dgm:spPr/>
      <dgm:t>
        <a:bodyPr/>
        <a:lstStyle/>
        <a:p>
          <a:endParaRPr lang="en-US"/>
        </a:p>
      </dgm:t>
    </dgm:pt>
    <dgm:pt modelId="{D93604AE-4135-4DF5-9E6E-6E4AB46ACC76}" type="sibTrans" cxnId="{A38157DC-8199-4B5D-81EB-93898FCC4FF2}">
      <dgm:prSet/>
      <dgm:spPr/>
      <dgm:t>
        <a:bodyPr/>
        <a:lstStyle/>
        <a:p>
          <a:endParaRPr lang="en-US"/>
        </a:p>
      </dgm:t>
    </dgm:pt>
    <dgm:pt modelId="{657006F2-3FF4-43B1-B3DB-E077524CB4A4}">
      <dgm:prSet/>
      <dgm:spPr/>
      <dgm:t>
        <a:bodyPr/>
        <a:lstStyle/>
        <a:p>
          <a:r>
            <a:rPr lang="en-US" b="0" i="0" err="1"/>
            <a:t>Thân</a:t>
          </a:r>
          <a:r>
            <a:rPr lang="en-US" b="0" i="0"/>
            <a:t> </a:t>
          </a:r>
          <a:r>
            <a:rPr lang="en-US" b="0" i="0" err="1"/>
            <a:t>chủ</a:t>
          </a:r>
          <a:r>
            <a:rPr lang="en-US" b="0" i="0"/>
            <a:t> </a:t>
          </a:r>
          <a:r>
            <a:rPr lang="en-US" b="0" i="0" err="1"/>
            <a:t>tham</a:t>
          </a:r>
          <a:r>
            <a:rPr lang="en-US" b="0" i="0"/>
            <a:t> </a:t>
          </a:r>
          <a:r>
            <a:rPr lang="en-US" b="0" i="0" err="1"/>
            <a:t>gia</a:t>
          </a:r>
          <a:endParaRPr lang="en-US"/>
        </a:p>
      </dgm:t>
    </dgm:pt>
    <dgm:pt modelId="{C79EA5C5-1FA9-4600-86E9-EF841EEB8754}" type="parTrans" cxnId="{09377080-EA09-4E16-8CD1-D51AE987FDF2}">
      <dgm:prSet/>
      <dgm:spPr/>
      <dgm:t>
        <a:bodyPr/>
        <a:lstStyle/>
        <a:p>
          <a:endParaRPr lang="en-US"/>
        </a:p>
      </dgm:t>
    </dgm:pt>
    <dgm:pt modelId="{CC503646-7FC7-4877-A220-B2EC7E65DB1D}" type="sibTrans" cxnId="{09377080-EA09-4E16-8CD1-D51AE987FDF2}">
      <dgm:prSet/>
      <dgm:spPr/>
      <dgm:t>
        <a:bodyPr/>
        <a:lstStyle/>
        <a:p>
          <a:endParaRPr lang="en-US"/>
        </a:p>
      </dgm:t>
    </dgm:pt>
    <dgm:pt modelId="{02C20BDA-8D6E-486C-B8E1-639DE6F8EC8C}">
      <dgm:prSet/>
      <dgm:spPr/>
      <dgm:t>
        <a:bodyPr/>
        <a:lstStyle/>
        <a:p>
          <a:r>
            <a:rPr lang="en-US" b="0" i="0"/>
            <a:t>Bảo đảm lợi ích tối đa của thân chủ</a:t>
          </a:r>
          <a:endParaRPr lang="en-US"/>
        </a:p>
      </dgm:t>
    </dgm:pt>
    <dgm:pt modelId="{0532B371-6E2C-4B96-BEF8-96856EEB5D68}" type="parTrans" cxnId="{797F8FC0-86EC-4765-B97B-E5282F2719D4}">
      <dgm:prSet/>
      <dgm:spPr/>
      <dgm:t>
        <a:bodyPr/>
        <a:lstStyle/>
        <a:p>
          <a:endParaRPr lang="en-US"/>
        </a:p>
      </dgm:t>
    </dgm:pt>
    <dgm:pt modelId="{A305E874-8CFC-4753-A818-167D4D0B99EF}" type="sibTrans" cxnId="{797F8FC0-86EC-4765-B97B-E5282F2719D4}">
      <dgm:prSet/>
      <dgm:spPr/>
      <dgm:t>
        <a:bodyPr/>
        <a:lstStyle/>
        <a:p>
          <a:endParaRPr lang="en-US"/>
        </a:p>
      </dgm:t>
    </dgm:pt>
    <dgm:pt modelId="{AF90CC01-8C9A-7940-9866-E252391029A6}">
      <dgm:prSet/>
      <dgm:spPr/>
      <dgm:t>
        <a:bodyPr/>
        <a:lstStyle/>
        <a:p>
          <a:r>
            <a:rPr lang="en-GB" err="1"/>
            <a:t>Cá</a:t>
          </a:r>
          <a:r>
            <a:rPr lang="en-GB"/>
            <a:t> </a:t>
          </a:r>
          <a:r>
            <a:rPr lang="en-GB" err="1"/>
            <a:t>biệt</a:t>
          </a:r>
          <a:r>
            <a:rPr lang="en-GB"/>
            <a:t> </a:t>
          </a:r>
          <a:r>
            <a:rPr lang="en-GB" err="1"/>
            <a:t>hoá</a:t>
          </a:r>
          <a:endParaRPr lang="en-GB"/>
        </a:p>
      </dgm:t>
    </dgm:pt>
    <dgm:pt modelId="{5D734DA6-5451-1E49-B6F8-FC0C6AB18C33}" type="parTrans" cxnId="{57643EE4-F70A-ED4D-B1EF-2BEA3ED3395E}">
      <dgm:prSet/>
      <dgm:spPr/>
      <dgm:t>
        <a:bodyPr/>
        <a:lstStyle/>
        <a:p>
          <a:endParaRPr lang="en-GB"/>
        </a:p>
      </dgm:t>
    </dgm:pt>
    <dgm:pt modelId="{1C66EDE3-7814-6546-8549-1BF48E38EE92}" type="sibTrans" cxnId="{57643EE4-F70A-ED4D-B1EF-2BEA3ED3395E}">
      <dgm:prSet/>
      <dgm:spPr/>
      <dgm:t>
        <a:bodyPr/>
        <a:lstStyle/>
        <a:p>
          <a:endParaRPr lang="en-GB"/>
        </a:p>
      </dgm:t>
    </dgm:pt>
    <dgm:pt modelId="{1E9A03B0-D912-B442-8010-8B96AC48BC1C}">
      <dgm:prSet/>
      <dgm:spPr/>
      <dgm:t>
        <a:bodyPr/>
        <a:lstStyle/>
        <a:p>
          <a:r>
            <a:rPr lang="en-GB" err="1"/>
            <a:t>Tôn</a:t>
          </a:r>
          <a:r>
            <a:rPr lang="en-GB"/>
            <a:t> </a:t>
          </a:r>
          <a:r>
            <a:rPr lang="en-GB" err="1"/>
            <a:t>trọng</a:t>
          </a:r>
          <a:r>
            <a:rPr lang="en-GB"/>
            <a:t> </a:t>
          </a:r>
          <a:r>
            <a:rPr lang="en-GB" err="1"/>
            <a:t>quyền</a:t>
          </a:r>
          <a:r>
            <a:rPr lang="en-GB"/>
            <a:t> </a:t>
          </a:r>
          <a:r>
            <a:rPr lang="en-GB" err="1"/>
            <a:t>tự</a:t>
          </a:r>
          <a:r>
            <a:rPr lang="en-GB"/>
            <a:t> </a:t>
          </a:r>
          <a:r>
            <a:rPr lang="en-GB" err="1"/>
            <a:t>quyết</a:t>
          </a:r>
          <a:endParaRPr lang="en-GB"/>
        </a:p>
      </dgm:t>
    </dgm:pt>
    <dgm:pt modelId="{35136845-D17E-1E45-8159-8AB06FE13D74}" type="parTrans" cxnId="{76D8998F-8F01-2944-8E67-9B6060CE8F27}">
      <dgm:prSet/>
      <dgm:spPr/>
      <dgm:t>
        <a:bodyPr/>
        <a:lstStyle/>
        <a:p>
          <a:endParaRPr lang="en-GB"/>
        </a:p>
      </dgm:t>
    </dgm:pt>
    <dgm:pt modelId="{60ADE6FC-5276-354E-8003-FA10D529B473}" type="sibTrans" cxnId="{76D8998F-8F01-2944-8E67-9B6060CE8F27}">
      <dgm:prSet/>
      <dgm:spPr/>
      <dgm:t>
        <a:bodyPr/>
        <a:lstStyle/>
        <a:p>
          <a:endParaRPr lang="en-GB"/>
        </a:p>
      </dgm:t>
    </dgm:pt>
    <dgm:pt modelId="{163A8A9E-4CAB-4F88-869B-43923205F891}" type="pres">
      <dgm:prSet presAssocID="{63AA2577-6AA2-4B46-BEBE-98885869FBA9}" presName="linear" presStyleCnt="0">
        <dgm:presLayoutVars>
          <dgm:animLvl val="lvl"/>
          <dgm:resizeHandles val="exact"/>
        </dgm:presLayoutVars>
      </dgm:prSet>
      <dgm:spPr/>
      <dgm:t>
        <a:bodyPr/>
        <a:lstStyle/>
        <a:p>
          <a:endParaRPr lang="en-US"/>
        </a:p>
      </dgm:t>
    </dgm:pt>
    <dgm:pt modelId="{58D8C3B7-4EBA-4F9B-8F74-A9F23D169B20}" type="pres">
      <dgm:prSet presAssocID="{354EEE5A-3748-4D49-BAA1-1F3A93ABE26A}" presName="parentText" presStyleLbl="node1" presStyleIdx="0" presStyleCnt="6">
        <dgm:presLayoutVars>
          <dgm:chMax val="0"/>
          <dgm:bulletEnabled val="1"/>
        </dgm:presLayoutVars>
      </dgm:prSet>
      <dgm:spPr/>
      <dgm:t>
        <a:bodyPr/>
        <a:lstStyle/>
        <a:p>
          <a:endParaRPr lang="en-US"/>
        </a:p>
      </dgm:t>
    </dgm:pt>
    <dgm:pt modelId="{A8D6AD92-457B-43B1-9F65-573823550408}" type="pres">
      <dgm:prSet presAssocID="{F0EC2E6F-F797-4302-A97B-01A8D39478CD}" presName="spacer" presStyleCnt="0"/>
      <dgm:spPr/>
    </dgm:pt>
    <dgm:pt modelId="{1BACC8F2-20DA-4F95-A869-8052337B3078}" type="pres">
      <dgm:prSet presAssocID="{E7C52EBD-589A-420C-959B-D8A2BD600F64}" presName="parentText" presStyleLbl="node1" presStyleIdx="1" presStyleCnt="6">
        <dgm:presLayoutVars>
          <dgm:chMax val="0"/>
          <dgm:bulletEnabled val="1"/>
        </dgm:presLayoutVars>
      </dgm:prSet>
      <dgm:spPr/>
      <dgm:t>
        <a:bodyPr/>
        <a:lstStyle/>
        <a:p>
          <a:endParaRPr lang="en-US"/>
        </a:p>
      </dgm:t>
    </dgm:pt>
    <dgm:pt modelId="{1E92B4D2-E6F8-4E48-BDF4-C550516DD2F5}" type="pres">
      <dgm:prSet presAssocID="{D93604AE-4135-4DF5-9E6E-6E4AB46ACC76}" presName="spacer" presStyleCnt="0"/>
      <dgm:spPr/>
    </dgm:pt>
    <dgm:pt modelId="{C7DE1050-7CFD-4D7D-8F67-F3BA5F7F7F7E}" type="pres">
      <dgm:prSet presAssocID="{657006F2-3FF4-43B1-B3DB-E077524CB4A4}" presName="parentText" presStyleLbl="node1" presStyleIdx="2" presStyleCnt="6">
        <dgm:presLayoutVars>
          <dgm:chMax val="0"/>
          <dgm:bulletEnabled val="1"/>
        </dgm:presLayoutVars>
      </dgm:prSet>
      <dgm:spPr/>
      <dgm:t>
        <a:bodyPr/>
        <a:lstStyle/>
        <a:p>
          <a:endParaRPr lang="en-US"/>
        </a:p>
      </dgm:t>
    </dgm:pt>
    <dgm:pt modelId="{8133B6E3-0AB9-4693-8A4F-60086102861F}" type="pres">
      <dgm:prSet presAssocID="{CC503646-7FC7-4877-A220-B2EC7E65DB1D}" presName="spacer" presStyleCnt="0"/>
      <dgm:spPr/>
    </dgm:pt>
    <dgm:pt modelId="{92DB8DF3-3281-DF44-A5E3-864D39C47C9D}" type="pres">
      <dgm:prSet presAssocID="{AF90CC01-8C9A-7940-9866-E252391029A6}" presName="parentText" presStyleLbl="node1" presStyleIdx="3" presStyleCnt="6">
        <dgm:presLayoutVars>
          <dgm:chMax val="0"/>
          <dgm:bulletEnabled val="1"/>
        </dgm:presLayoutVars>
      </dgm:prSet>
      <dgm:spPr/>
      <dgm:t>
        <a:bodyPr/>
        <a:lstStyle/>
        <a:p>
          <a:endParaRPr lang="en-US"/>
        </a:p>
      </dgm:t>
    </dgm:pt>
    <dgm:pt modelId="{4FE3BF46-E1A9-B445-96B5-5DA8C40BB9CC}" type="pres">
      <dgm:prSet presAssocID="{1C66EDE3-7814-6546-8549-1BF48E38EE92}" presName="spacer" presStyleCnt="0"/>
      <dgm:spPr/>
    </dgm:pt>
    <dgm:pt modelId="{B57E7951-1F23-7E4E-B677-CC9C65E3C8DC}" type="pres">
      <dgm:prSet presAssocID="{1E9A03B0-D912-B442-8010-8B96AC48BC1C}" presName="parentText" presStyleLbl="node1" presStyleIdx="4" presStyleCnt="6">
        <dgm:presLayoutVars>
          <dgm:chMax val="0"/>
          <dgm:bulletEnabled val="1"/>
        </dgm:presLayoutVars>
      </dgm:prSet>
      <dgm:spPr/>
      <dgm:t>
        <a:bodyPr/>
        <a:lstStyle/>
        <a:p>
          <a:endParaRPr lang="en-US"/>
        </a:p>
      </dgm:t>
    </dgm:pt>
    <dgm:pt modelId="{410A1AE7-E179-2A48-AF46-7CD222C4FC8B}" type="pres">
      <dgm:prSet presAssocID="{60ADE6FC-5276-354E-8003-FA10D529B473}" presName="spacer" presStyleCnt="0"/>
      <dgm:spPr/>
    </dgm:pt>
    <dgm:pt modelId="{4C40709F-F4EC-43F4-8246-B5D842BCB1A8}" type="pres">
      <dgm:prSet presAssocID="{02C20BDA-8D6E-486C-B8E1-639DE6F8EC8C}" presName="parentText" presStyleLbl="node1" presStyleIdx="5" presStyleCnt="6">
        <dgm:presLayoutVars>
          <dgm:chMax val="0"/>
          <dgm:bulletEnabled val="1"/>
        </dgm:presLayoutVars>
      </dgm:prSet>
      <dgm:spPr/>
      <dgm:t>
        <a:bodyPr/>
        <a:lstStyle/>
        <a:p>
          <a:endParaRPr lang="en-US"/>
        </a:p>
      </dgm:t>
    </dgm:pt>
  </dgm:ptLst>
  <dgm:cxnLst>
    <dgm:cxn modelId="{E8271F59-2376-A448-8B98-CBE7580F255E}" type="presOf" srcId="{AF90CC01-8C9A-7940-9866-E252391029A6}" destId="{92DB8DF3-3281-DF44-A5E3-864D39C47C9D}" srcOrd="0" destOrd="0" presId="urn:microsoft.com/office/officeart/2005/8/layout/vList2"/>
    <dgm:cxn modelId="{797F8FC0-86EC-4765-B97B-E5282F2719D4}" srcId="{63AA2577-6AA2-4B46-BEBE-98885869FBA9}" destId="{02C20BDA-8D6E-486C-B8E1-639DE6F8EC8C}" srcOrd="5" destOrd="0" parTransId="{0532B371-6E2C-4B96-BEF8-96856EEB5D68}" sibTransId="{A305E874-8CFC-4753-A818-167D4D0B99EF}"/>
    <dgm:cxn modelId="{3E94080E-AD07-423E-B29E-AED83BFCABBA}" srcId="{63AA2577-6AA2-4B46-BEBE-98885869FBA9}" destId="{354EEE5A-3748-4D49-BAA1-1F3A93ABE26A}" srcOrd="0" destOrd="0" parTransId="{F67D067E-1338-48FF-98B6-DCA08FE48418}" sibTransId="{F0EC2E6F-F797-4302-A97B-01A8D39478CD}"/>
    <dgm:cxn modelId="{4537E4C3-F212-45AE-8DE1-52C0A053D556}" type="presOf" srcId="{657006F2-3FF4-43B1-B3DB-E077524CB4A4}" destId="{C7DE1050-7CFD-4D7D-8F67-F3BA5F7F7F7E}" srcOrd="0" destOrd="0" presId="urn:microsoft.com/office/officeart/2005/8/layout/vList2"/>
    <dgm:cxn modelId="{09377080-EA09-4E16-8CD1-D51AE987FDF2}" srcId="{63AA2577-6AA2-4B46-BEBE-98885869FBA9}" destId="{657006F2-3FF4-43B1-B3DB-E077524CB4A4}" srcOrd="2" destOrd="0" parTransId="{C79EA5C5-1FA9-4600-86E9-EF841EEB8754}" sibTransId="{CC503646-7FC7-4877-A220-B2EC7E65DB1D}"/>
    <dgm:cxn modelId="{940C4883-3E83-418D-9E3C-05A0225146CB}" type="presOf" srcId="{02C20BDA-8D6E-486C-B8E1-639DE6F8EC8C}" destId="{4C40709F-F4EC-43F4-8246-B5D842BCB1A8}" srcOrd="0" destOrd="0" presId="urn:microsoft.com/office/officeart/2005/8/layout/vList2"/>
    <dgm:cxn modelId="{76D8998F-8F01-2944-8E67-9B6060CE8F27}" srcId="{63AA2577-6AA2-4B46-BEBE-98885869FBA9}" destId="{1E9A03B0-D912-B442-8010-8B96AC48BC1C}" srcOrd="4" destOrd="0" parTransId="{35136845-D17E-1E45-8159-8AB06FE13D74}" sibTransId="{60ADE6FC-5276-354E-8003-FA10D529B473}"/>
    <dgm:cxn modelId="{57643EE4-F70A-ED4D-B1EF-2BEA3ED3395E}" srcId="{63AA2577-6AA2-4B46-BEBE-98885869FBA9}" destId="{AF90CC01-8C9A-7940-9866-E252391029A6}" srcOrd="3" destOrd="0" parTransId="{5D734DA6-5451-1E49-B6F8-FC0C6AB18C33}" sibTransId="{1C66EDE3-7814-6546-8549-1BF48E38EE92}"/>
    <dgm:cxn modelId="{AE94F5F3-5A24-7A4F-8D75-2BA815F29735}" type="presOf" srcId="{1E9A03B0-D912-B442-8010-8B96AC48BC1C}" destId="{B57E7951-1F23-7E4E-B677-CC9C65E3C8DC}" srcOrd="0" destOrd="0" presId="urn:microsoft.com/office/officeart/2005/8/layout/vList2"/>
    <dgm:cxn modelId="{A38157DC-8199-4B5D-81EB-93898FCC4FF2}" srcId="{63AA2577-6AA2-4B46-BEBE-98885869FBA9}" destId="{E7C52EBD-589A-420C-959B-D8A2BD600F64}" srcOrd="1" destOrd="0" parTransId="{707BAA7A-0802-4E73-8985-6AC558DAE009}" sibTransId="{D93604AE-4135-4DF5-9E6E-6E4AB46ACC76}"/>
    <dgm:cxn modelId="{058F071F-BD20-4C99-9566-D6340466DECF}" type="presOf" srcId="{63AA2577-6AA2-4B46-BEBE-98885869FBA9}" destId="{163A8A9E-4CAB-4F88-869B-43923205F891}" srcOrd="0" destOrd="0" presId="urn:microsoft.com/office/officeart/2005/8/layout/vList2"/>
    <dgm:cxn modelId="{3D41F6C3-21F9-467A-B245-B04276971245}" type="presOf" srcId="{354EEE5A-3748-4D49-BAA1-1F3A93ABE26A}" destId="{58D8C3B7-4EBA-4F9B-8F74-A9F23D169B20}" srcOrd="0" destOrd="0" presId="urn:microsoft.com/office/officeart/2005/8/layout/vList2"/>
    <dgm:cxn modelId="{64201ED5-13B3-4E5D-B025-4B03EA12F519}" type="presOf" srcId="{E7C52EBD-589A-420C-959B-D8A2BD600F64}" destId="{1BACC8F2-20DA-4F95-A869-8052337B3078}" srcOrd="0" destOrd="0" presId="urn:microsoft.com/office/officeart/2005/8/layout/vList2"/>
    <dgm:cxn modelId="{C1136B7F-B1E5-42E9-BCA6-2C506A8D9BF8}" type="presParOf" srcId="{163A8A9E-4CAB-4F88-869B-43923205F891}" destId="{58D8C3B7-4EBA-4F9B-8F74-A9F23D169B20}" srcOrd="0" destOrd="0" presId="urn:microsoft.com/office/officeart/2005/8/layout/vList2"/>
    <dgm:cxn modelId="{E10034B4-205E-480F-AE2D-C51744E398EF}" type="presParOf" srcId="{163A8A9E-4CAB-4F88-869B-43923205F891}" destId="{A8D6AD92-457B-43B1-9F65-573823550408}" srcOrd="1" destOrd="0" presId="urn:microsoft.com/office/officeart/2005/8/layout/vList2"/>
    <dgm:cxn modelId="{C779FF70-D94D-430C-9564-5731E8AD3492}" type="presParOf" srcId="{163A8A9E-4CAB-4F88-869B-43923205F891}" destId="{1BACC8F2-20DA-4F95-A869-8052337B3078}" srcOrd="2" destOrd="0" presId="urn:microsoft.com/office/officeart/2005/8/layout/vList2"/>
    <dgm:cxn modelId="{98D8598B-D4A6-4A6F-A63E-D56B2958B8F7}" type="presParOf" srcId="{163A8A9E-4CAB-4F88-869B-43923205F891}" destId="{1E92B4D2-E6F8-4E48-BDF4-C550516DD2F5}" srcOrd="3" destOrd="0" presId="urn:microsoft.com/office/officeart/2005/8/layout/vList2"/>
    <dgm:cxn modelId="{13043104-FD48-4286-BDB1-9309403E4AB2}" type="presParOf" srcId="{163A8A9E-4CAB-4F88-869B-43923205F891}" destId="{C7DE1050-7CFD-4D7D-8F67-F3BA5F7F7F7E}" srcOrd="4" destOrd="0" presId="urn:microsoft.com/office/officeart/2005/8/layout/vList2"/>
    <dgm:cxn modelId="{83AE4C51-DC55-43FF-B0B1-90D389400269}" type="presParOf" srcId="{163A8A9E-4CAB-4F88-869B-43923205F891}" destId="{8133B6E3-0AB9-4693-8A4F-60086102861F}" srcOrd="5" destOrd="0" presId="urn:microsoft.com/office/officeart/2005/8/layout/vList2"/>
    <dgm:cxn modelId="{2012975F-97DC-C741-A6E2-E22B457B6654}" type="presParOf" srcId="{163A8A9E-4CAB-4F88-869B-43923205F891}" destId="{92DB8DF3-3281-DF44-A5E3-864D39C47C9D}" srcOrd="6" destOrd="0" presId="urn:microsoft.com/office/officeart/2005/8/layout/vList2"/>
    <dgm:cxn modelId="{3B5945E7-5D92-884E-967D-88AE01CEEEC4}" type="presParOf" srcId="{163A8A9E-4CAB-4F88-869B-43923205F891}" destId="{4FE3BF46-E1A9-B445-96B5-5DA8C40BB9CC}" srcOrd="7" destOrd="0" presId="urn:microsoft.com/office/officeart/2005/8/layout/vList2"/>
    <dgm:cxn modelId="{38934BBB-78B4-B04C-BC39-FA368B07C50D}" type="presParOf" srcId="{163A8A9E-4CAB-4F88-869B-43923205F891}" destId="{B57E7951-1F23-7E4E-B677-CC9C65E3C8DC}" srcOrd="8" destOrd="0" presId="urn:microsoft.com/office/officeart/2005/8/layout/vList2"/>
    <dgm:cxn modelId="{52D700AA-0B47-874B-AA3F-43E87F248494}" type="presParOf" srcId="{163A8A9E-4CAB-4F88-869B-43923205F891}" destId="{410A1AE7-E179-2A48-AF46-7CD222C4FC8B}" srcOrd="9" destOrd="0" presId="urn:microsoft.com/office/officeart/2005/8/layout/vList2"/>
    <dgm:cxn modelId="{0142BD98-CC64-4742-A3A7-63AA33A2DAF2}" type="presParOf" srcId="{163A8A9E-4CAB-4F88-869B-43923205F891}" destId="{4C40709F-F4EC-43F4-8246-B5D842BCB1A8}"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AFB6403-6E01-44F0-A2AC-6159299B3EA8}" type="doc">
      <dgm:prSet loTypeId="urn:microsoft.com/office/officeart/2018/2/layout/IconCircleList#2" loCatId="icon" qsTypeId="urn:microsoft.com/office/officeart/2005/8/quickstyle/simple1" qsCatId="simple" csTypeId="urn:microsoft.com/office/officeart/2018/5/colors/Iconchunking_neutralbg_accent3_2" csCatId="accent3" phldr="1"/>
      <dgm:spPr/>
      <dgm:t>
        <a:bodyPr/>
        <a:lstStyle/>
        <a:p>
          <a:endParaRPr lang="en-US"/>
        </a:p>
      </dgm:t>
    </dgm:pt>
    <dgm:pt modelId="{4FD84B19-8ED3-421F-96FC-FB62C4734261}">
      <dgm:prSet custT="1"/>
      <dgm:spPr/>
      <dgm:t>
        <a:bodyPr/>
        <a:lstStyle/>
        <a:p>
          <a:r>
            <a:rPr lang="en-US" sz="2000" b="0" i="0"/>
            <a:t>HS: </a:t>
          </a:r>
          <a:r>
            <a:rPr lang="en-US" sz="2000" b="0" i="0" err="1"/>
            <a:t>Bố</a:t>
          </a:r>
          <a:r>
            <a:rPr lang="en-US" sz="2000" b="0" i="0"/>
            <a:t> </a:t>
          </a:r>
          <a:r>
            <a:rPr lang="en-US" sz="2000" b="0" i="0" err="1"/>
            <a:t>mẹ</a:t>
          </a:r>
          <a:r>
            <a:rPr lang="en-US" sz="2000" b="0" i="0"/>
            <a:t> </a:t>
          </a:r>
          <a:r>
            <a:rPr lang="en-US" sz="2000" b="0" i="0" err="1"/>
            <a:t>ngày</a:t>
          </a:r>
          <a:r>
            <a:rPr lang="en-US" sz="2000" b="0" i="0"/>
            <a:t> </a:t>
          </a:r>
          <a:r>
            <a:rPr lang="en-US" sz="2000" b="0" i="0" err="1"/>
            <a:t>nào</a:t>
          </a:r>
          <a:r>
            <a:rPr lang="en-US" sz="2000" b="0" i="0"/>
            <a:t> </a:t>
          </a:r>
          <a:r>
            <a:rPr lang="en-US" sz="2000" b="0" i="0" err="1"/>
            <a:t>đi</a:t>
          </a:r>
          <a:r>
            <a:rPr lang="en-US" sz="2000" b="0" i="0"/>
            <a:t> </a:t>
          </a:r>
          <a:r>
            <a:rPr lang="en-US" sz="2000" b="0" i="0" err="1"/>
            <a:t>làm</a:t>
          </a:r>
          <a:r>
            <a:rPr lang="en-US" sz="2000" b="0" i="0"/>
            <a:t> </a:t>
          </a:r>
          <a:r>
            <a:rPr lang="en-US" sz="2000" b="0" i="0" err="1"/>
            <a:t>về</a:t>
          </a:r>
          <a:r>
            <a:rPr lang="en-US" sz="2000" b="0" i="0"/>
            <a:t> </a:t>
          </a:r>
          <a:r>
            <a:rPr lang="en-US" sz="2000" b="0" i="0" err="1"/>
            <a:t>cũng</a:t>
          </a:r>
          <a:r>
            <a:rPr lang="en-US" sz="2000" b="0" i="0"/>
            <a:t> </a:t>
          </a:r>
          <a:r>
            <a:rPr lang="en-US" sz="2000" b="0" i="0" err="1"/>
            <a:t>càu</a:t>
          </a:r>
          <a:r>
            <a:rPr lang="en-US" sz="2000" b="0" i="0"/>
            <a:t> </a:t>
          </a:r>
          <a:r>
            <a:rPr lang="en-US" sz="2000" b="0" i="0" err="1"/>
            <a:t>nhàu</a:t>
          </a:r>
          <a:r>
            <a:rPr lang="en-US" sz="2000" b="0" i="0"/>
            <a:t> </a:t>
          </a:r>
          <a:r>
            <a:rPr lang="en-US" sz="2000" b="0" i="0" err="1"/>
            <a:t>quát</a:t>
          </a:r>
          <a:r>
            <a:rPr lang="en-US" sz="2000" b="0" i="0"/>
            <a:t> </a:t>
          </a:r>
          <a:r>
            <a:rPr lang="en-US" sz="2000" b="0" i="0" err="1"/>
            <a:t>tháo</a:t>
          </a:r>
          <a:r>
            <a:rPr lang="en-US" sz="2000" b="0" i="0"/>
            <a:t> </a:t>
          </a:r>
          <a:r>
            <a:rPr lang="en-US" sz="2000" b="0" i="0" err="1"/>
            <a:t>các</a:t>
          </a:r>
          <a:r>
            <a:rPr lang="en-US" sz="2000" b="0" i="0"/>
            <a:t> con, </a:t>
          </a:r>
          <a:r>
            <a:rPr lang="en-US" sz="2000" b="0" i="0" err="1"/>
            <a:t>nào</a:t>
          </a:r>
          <a:r>
            <a:rPr lang="en-US" sz="2000" b="0" i="0"/>
            <a:t> </a:t>
          </a:r>
          <a:r>
            <a:rPr lang="en-US" sz="2000" b="0" i="0" err="1"/>
            <a:t>là</a:t>
          </a:r>
          <a:r>
            <a:rPr lang="en-US" sz="2000" b="0" i="0"/>
            <a:t> </a:t>
          </a:r>
          <a:r>
            <a:rPr lang="en-US" sz="2000" b="0" i="0" err="1"/>
            <a:t>ch</a:t>
          </a:r>
          <a:r>
            <a:rPr lang="vi-VN" sz="2000" b="0" i="0"/>
            <a:t>ư</a:t>
          </a:r>
          <a:r>
            <a:rPr lang="en-US" sz="2000" b="0" i="0"/>
            <a:t>a </a:t>
          </a:r>
          <a:r>
            <a:rPr lang="en-US" sz="2000" b="0" i="0" err="1"/>
            <a:t>học</a:t>
          </a:r>
          <a:r>
            <a:rPr lang="en-US" sz="2000" b="0" i="0"/>
            <a:t>, </a:t>
          </a:r>
          <a:r>
            <a:rPr lang="en-US" sz="2000" b="0" i="0" err="1"/>
            <a:t>ch</a:t>
          </a:r>
          <a:r>
            <a:rPr lang="vi-VN" sz="2000" b="0" i="0"/>
            <a:t>ư</a:t>
          </a:r>
          <a:r>
            <a:rPr lang="en-US" sz="2000" b="0" i="0"/>
            <a:t>a </a:t>
          </a:r>
          <a:r>
            <a:rPr lang="en-US" sz="2000" b="0" i="0" err="1"/>
            <a:t>dọn</a:t>
          </a:r>
          <a:r>
            <a:rPr lang="en-US" sz="2000" b="0" i="0"/>
            <a:t> </a:t>
          </a:r>
          <a:r>
            <a:rPr lang="en-US" sz="2000" b="0" i="0" err="1"/>
            <a:t>nhà</a:t>
          </a:r>
          <a:r>
            <a:rPr lang="en-US" sz="2000" b="0" i="0"/>
            <a:t>, </a:t>
          </a:r>
          <a:r>
            <a:rPr lang="en-US" sz="2000" b="0" i="0" err="1"/>
            <a:t>ch</a:t>
          </a:r>
          <a:r>
            <a:rPr lang="vi-VN" sz="2000" b="0" i="0"/>
            <a:t>ư</a:t>
          </a:r>
          <a:r>
            <a:rPr lang="en-US" sz="2000" b="0" i="0"/>
            <a:t>a </a:t>
          </a:r>
          <a:r>
            <a:rPr lang="en-US" sz="2000" b="0" i="0" err="1"/>
            <a:t>cắm</a:t>
          </a:r>
          <a:r>
            <a:rPr lang="en-US" sz="2000" b="0" i="0"/>
            <a:t> c</a:t>
          </a:r>
          <a:r>
            <a:rPr lang="vi-VN" sz="2000" b="0" i="0"/>
            <a:t>ơ</a:t>
          </a:r>
          <a:r>
            <a:rPr lang="en-US" sz="2000" b="0" i="0"/>
            <a:t>m. </a:t>
          </a:r>
          <a:r>
            <a:rPr lang="en-US" sz="2000" b="0" i="0" err="1"/>
            <a:t>Khó</a:t>
          </a:r>
          <a:r>
            <a:rPr lang="en-US" sz="2000" b="0" i="0"/>
            <a:t> </a:t>
          </a:r>
          <a:r>
            <a:rPr lang="en-US" sz="2000" b="0" i="0" err="1"/>
            <a:t>chịu</a:t>
          </a:r>
          <a:r>
            <a:rPr lang="en-US" sz="2000" b="0" i="0"/>
            <a:t> ở </a:t>
          </a:r>
          <a:r>
            <a:rPr lang="en-US" sz="2000" b="0" i="0" err="1"/>
            <a:t>cơ</a:t>
          </a:r>
          <a:r>
            <a:rPr lang="en-US" sz="2000" b="0" i="0"/>
            <a:t> </a:t>
          </a:r>
          <a:r>
            <a:rPr lang="en-US" sz="2000" b="0" i="0" err="1"/>
            <a:t>quan</a:t>
          </a:r>
          <a:r>
            <a:rPr lang="en-US" sz="2000" b="0" i="0"/>
            <a:t> </a:t>
          </a:r>
          <a:r>
            <a:rPr lang="en-US" sz="2000" b="0" i="0" err="1"/>
            <a:t>thì</a:t>
          </a:r>
          <a:r>
            <a:rPr lang="en-US" sz="2000" b="0" i="0"/>
            <a:t> </a:t>
          </a:r>
          <a:r>
            <a:rPr lang="en-US" sz="2000" b="0" i="0" err="1"/>
            <a:t>lại</a:t>
          </a:r>
          <a:r>
            <a:rPr lang="en-US" sz="2000" b="0" i="0"/>
            <a:t> </a:t>
          </a:r>
          <a:r>
            <a:rPr lang="en-US" sz="2000" b="0" i="0" err="1"/>
            <a:t>đổ</a:t>
          </a:r>
          <a:r>
            <a:rPr lang="en-US" sz="2000" b="0" i="0"/>
            <a:t> </a:t>
          </a:r>
          <a:r>
            <a:rPr lang="en-US" sz="2000" b="0" i="0" err="1"/>
            <a:t>lên</a:t>
          </a:r>
          <a:r>
            <a:rPr lang="en-US" sz="2000" b="0" i="0"/>
            <a:t> </a:t>
          </a:r>
          <a:r>
            <a:rPr lang="en-US" sz="2000" b="0" i="0" err="1"/>
            <a:t>đầu</a:t>
          </a:r>
          <a:r>
            <a:rPr lang="en-US" sz="2000" b="0" i="0"/>
            <a:t> con </a:t>
          </a:r>
          <a:r>
            <a:rPr lang="en-US" sz="2000" b="0" i="0" err="1"/>
            <a:t>cái</a:t>
          </a:r>
          <a:r>
            <a:rPr lang="en-US" sz="2000" b="0" i="0"/>
            <a:t>. </a:t>
          </a:r>
          <a:r>
            <a:rPr lang="en-US" sz="2000" b="0" i="0" err="1"/>
            <a:t>Nhiều</a:t>
          </a:r>
          <a:r>
            <a:rPr lang="en-US" sz="2000" b="0" i="0"/>
            <a:t> </a:t>
          </a:r>
          <a:r>
            <a:rPr lang="en-US" sz="2000" b="0" i="0" err="1"/>
            <a:t>khi</a:t>
          </a:r>
          <a:r>
            <a:rPr lang="en-US" sz="2000" b="0" i="0"/>
            <a:t> </a:t>
          </a:r>
          <a:r>
            <a:rPr lang="en-US" sz="2000" b="0" i="0" err="1"/>
            <a:t>em</a:t>
          </a:r>
          <a:r>
            <a:rPr lang="en-US" sz="2000" b="0" i="0"/>
            <a:t> </a:t>
          </a:r>
          <a:r>
            <a:rPr lang="en-US" sz="2000" b="0" i="0" err="1"/>
            <a:t>chỉ</a:t>
          </a:r>
          <a:r>
            <a:rPr lang="en-US" sz="2000" b="0" i="0"/>
            <a:t> </a:t>
          </a:r>
          <a:r>
            <a:rPr lang="en-US" sz="2000" b="0" i="0" err="1"/>
            <a:t>muốn</a:t>
          </a:r>
          <a:r>
            <a:rPr lang="en-US" sz="2000" b="0" i="0"/>
            <a:t> </a:t>
          </a:r>
          <a:r>
            <a:rPr lang="en-US" sz="2000" b="0" i="0" err="1"/>
            <a:t>bỏ</a:t>
          </a:r>
          <a:r>
            <a:rPr lang="en-US" sz="2000" b="0" i="0"/>
            <a:t> </a:t>
          </a:r>
          <a:r>
            <a:rPr lang="en-US" sz="2000" b="0" i="0" err="1"/>
            <a:t>nhà</a:t>
          </a:r>
          <a:r>
            <a:rPr lang="en-US" sz="2000" b="0" i="0"/>
            <a:t> </a:t>
          </a:r>
          <a:r>
            <a:rPr lang="en-US" sz="2000" b="0" i="0" err="1"/>
            <a:t>thôi</a:t>
          </a:r>
          <a:r>
            <a:rPr lang="en-US" sz="2000" b="0" i="0"/>
            <a:t>.</a:t>
          </a:r>
          <a:endParaRPr lang="en-US" sz="2000"/>
        </a:p>
      </dgm:t>
    </dgm:pt>
    <dgm:pt modelId="{44012482-179F-4B9F-BD91-C16152223CF8}" type="parTrans" cxnId="{18D47A88-2F99-4117-AA80-8AB5B2AE5D9B}">
      <dgm:prSet/>
      <dgm:spPr/>
      <dgm:t>
        <a:bodyPr/>
        <a:lstStyle/>
        <a:p>
          <a:endParaRPr lang="en-US"/>
        </a:p>
      </dgm:t>
    </dgm:pt>
    <dgm:pt modelId="{88F0A8FE-1C69-4FDC-A668-28D302771A9D}" type="sibTrans" cxnId="{18D47A88-2F99-4117-AA80-8AB5B2AE5D9B}">
      <dgm:prSet/>
      <dgm:spPr/>
      <dgm:t>
        <a:bodyPr/>
        <a:lstStyle/>
        <a:p>
          <a:endParaRPr lang="en-US"/>
        </a:p>
      </dgm:t>
    </dgm:pt>
    <dgm:pt modelId="{579ADD8A-5203-400E-BEA0-1C6C75B67AA4}">
      <dgm:prSet custT="1"/>
      <dgm:spPr/>
      <dgm:t>
        <a:bodyPr/>
        <a:lstStyle/>
        <a:p>
          <a:pPr algn="just"/>
          <a:r>
            <a:rPr lang="en-US" sz="2000" b="0" i="0"/>
            <a:t>NVTV: </a:t>
          </a:r>
          <a:r>
            <a:rPr lang="en-US" sz="2000" b="0" i="0" err="1"/>
            <a:t>Cô</a:t>
          </a:r>
          <a:r>
            <a:rPr lang="en-US" sz="2000" b="0" i="0"/>
            <a:t> </a:t>
          </a:r>
          <a:r>
            <a:rPr lang="en-US" sz="2000" b="0" i="0" err="1"/>
            <a:t>hiểu</a:t>
          </a:r>
          <a:r>
            <a:rPr lang="en-US" sz="2000" b="0" i="0"/>
            <a:t> </a:t>
          </a:r>
          <a:r>
            <a:rPr lang="en-US" sz="2000" b="0" i="0" err="1"/>
            <a:t>tâm</a:t>
          </a:r>
          <a:r>
            <a:rPr lang="en-US" sz="2000" b="0" i="0"/>
            <a:t> </a:t>
          </a:r>
          <a:r>
            <a:rPr lang="en-US" sz="2000" b="0" i="0" err="1"/>
            <a:t>trạng</a:t>
          </a:r>
          <a:r>
            <a:rPr lang="en-US" sz="2000" b="0" i="0"/>
            <a:t> </a:t>
          </a:r>
          <a:r>
            <a:rPr lang="en-US" sz="2000" b="0" i="0" err="1"/>
            <a:t>của</a:t>
          </a:r>
          <a:r>
            <a:rPr lang="en-US" sz="2000" b="0" i="0"/>
            <a:t> </a:t>
          </a:r>
          <a:r>
            <a:rPr lang="en-US" sz="2000" b="0" i="0" err="1"/>
            <a:t>em</a:t>
          </a:r>
          <a:r>
            <a:rPr lang="en-US" sz="2000" b="0" i="0"/>
            <a:t>. </a:t>
          </a:r>
          <a:r>
            <a:rPr lang="en-US" sz="2000" b="0" i="0" err="1"/>
            <a:t>Thực</a:t>
          </a:r>
          <a:r>
            <a:rPr lang="en-US" sz="2000" b="0" i="0"/>
            <a:t> ra </a:t>
          </a:r>
          <a:r>
            <a:rPr lang="en-US" sz="2000" b="0" i="0" err="1"/>
            <a:t>bố</a:t>
          </a:r>
          <a:r>
            <a:rPr lang="en-US" sz="2000" b="0" i="0"/>
            <a:t> </a:t>
          </a:r>
          <a:r>
            <a:rPr lang="en-US" sz="2000" b="0" i="0" err="1"/>
            <a:t>mẹ</a:t>
          </a:r>
          <a:r>
            <a:rPr lang="en-US" sz="2000" b="0" i="0"/>
            <a:t> </a:t>
          </a:r>
          <a:r>
            <a:rPr lang="en-US" sz="2000" b="0" i="0" err="1"/>
            <a:t>nào</a:t>
          </a:r>
          <a:r>
            <a:rPr lang="en-US" sz="2000" b="0" i="0"/>
            <a:t> </a:t>
          </a:r>
          <a:r>
            <a:rPr lang="en-US" sz="2000" b="0" i="0" err="1"/>
            <a:t>cũng</a:t>
          </a:r>
          <a:r>
            <a:rPr lang="en-US" sz="2000" b="0" i="0"/>
            <a:t> </a:t>
          </a:r>
          <a:r>
            <a:rPr lang="en-US" sz="2000" b="0" i="0" err="1"/>
            <a:t>vì</a:t>
          </a:r>
          <a:r>
            <a:rPr lang="en-US" sz="2000" b="0" i="0"/>
            <a:t> con </a:t>
          </a:r>
          <a:r>
            <a:rPr lang="en-US" sz="2000" b="0" i="0" err="1"/>
            <a:t>cái</a:t>
          </a:r>
          <a:r>
            <a:rPr lang="en-US" sz="2000" b="0" i="0"/>
            <a:t>, </a:t>
          </a:r>
          <a:r>
            <a:rPr lang="en-US" sz="2000" b="0" i="0" err="1"/>
            <a:t>cũng</a:t>
          </a:r>
          <a:r>
            <a:rPr lang="en-US" sz="2000" b="0" i="0"/>
            <a:t> </a:t>
          </a:r>
          <a:r>
            <a:rPr lang="en-US" sz="2000" b="0" i="0" err="1"/>
            <a:t>muốn</a:t>
          </a:r>
          <a:r>
            <a:rPr lang="en-US" sz="2000" b="0" i="0"/>
            <a:t> con </a:t>
          </a:r>
          <a:r>
            <a:rPr lang="en-US" sz="2000" b="0" i="0" err="1"/>
            <a:t>cái</a:t>
          </a:r>
          <a:r>
            <a:rPr lang="en-US" sz="2000" b="0" i="0"/>
            <a:t> </a:t>
          </a:r>
          <a:r>
            <a:rPr lang="en-US" sz="2000" b="0" i="0" err="1"/>
            <a:t>nên</a:t>
          </a:r>
          <a:r>
            <a:rPr lang="en-US" sz="2000" b="0" i="0"/>
            <a:t> ng</a:t>
          </a:r>
          <a:r>
            <a:rPr lang="vi-VN" sz="2000" b="0" i="0"/>
            <a:t>ư</a:t>
          </a:r>
          <a:r>
            <a:rPr lang="en-US" sz="2000" b="0" i="0" err="1"/>
            <a:t>ời</a:t>
          </a:r>
          <a:r>
            <a:rPr lang="en-US" sz="2000" b="0" i="0"/>
            <a:t>. </a:t>
          </a:r>
          <a:r>
            <a:rPr lang="en-US" sz="2000" b="0" i="0" err="1"/>
            <a:t>Khi</a:t>
          </a:r>
          <a:r>
            <a:rPr lang="en-US" sz="2000" b="0" i="0"/>
            <a:t> </a:t>
          </a:r>
          <a:r>
            <a:rPr lang="en-US" sz="2000" b="0" i="0" err="1"/>
            <a:t>bố</a:t>
          </a:r>
          <a:r>
            <a:rPr lang="en-US" sz="2000" b="0" i="0"/>
            <a:t> </a:t>
          </a:r>
          <a:r>
            <a:rPr lang="en-US" sz="2000" b="0" i="0" err="1"/>
            <a:t>mẹ</a:t>
          </a:r>
          <a:r>
            <a:rPr lang="en-US" sz="2000" b="0" i="0"/>
            <a:t> </a:t>
          </a:r>
          <a:r>
            <a:rPr lang="en-US" sz="2000" b="0" i="0" err="1"/>
            <a:t>giao</a:t>
          </a:r>
          <a:r>
            <a:rPr lang="en-US" sz="2000" b="0" i="0"/>
            <a:t> </a:t>
          </a:r>
          <a:r>
            <a:rPr lang="en-US" sz="2000" b="0" i="0" err="1"/>
            <a:t>việc</a:t>
          </a:r>
          <a:r>
            <a:rPr lang="en-US" sz="2000" b="0" i="0"/>
            <a:t> </a:t>
          </a:r>
          <a:r>
            <a:rPr lang="en-US" sz="2000" b="0" i="0" err="1"/>
            <a:t>nhà</a:t>
          </a:r>
          <a:r>
            <a:rPr lang="en-US" sz="2000" b="0" i="0"/>
            <a:t> </a:t>
          </a:r>
          <a:r>
            <a:rPr lang="en-US" sz="2000" b="0" i="0" err="1"/>
            <a:t>cho</a:t>
          </a:r>
          <a:r>
            <a:rPr lang="en-US" sz="2000" b="0" i="0"/>
            <a:t> </a:t>
          </a:r>
          <a:r>
            <a:rPr lang="en-US" sz="2000" b="0" i="0" err="1"/>
            <a:t>các</a:t>
          </a:r>
          <a:r>
            <a:rPr lang="en-US" sz="2000" b="0" i="0"/>
            <a:t> con, </a:t>
          </a:r>
          <a:r>
            <a:rPr lang="en-US" sz="2000" b="0" i="0" err="1"/>
            <a:t>cũng</a:t>
          </a:r>
          <a:r>
            <a:rPr lang="en-US" sz="2000" b="0" i="0"/>
            <a:t> </a:t>
          </a:r>
          <a:r>
            <a:rPr lang="en-US" sz="2000" b="0" i="0" err="1"/>
            <a:t>chỉ</a:t>
          </a:r>
          <a:r>
            <a:rPr lang="en-US" sz="2000" b="0" i="0"/>
            <a:t> </a:t>
          </a:r>
          <a:r>
            <a:rPr lang="en-US" sz="2000" b="0" i="0" err="1"/>
            <a:t>là</a:t>
          </a:r>
          <a:r>
            <a:rPr lang="en-US" sz="2000" b="0" i="0"/>
            <a:t> </a:t>
          </a:r>
          <a:r>
            <a:rPr lang="en-US" sz="2000" b="0" i="0" err="1"/>
            <a:t>muốn</a:t>
          </a:r>
          <a:r>
            <a:rPr lang="en-US" sz="2000" b="0" i="0"/>
            <a:t> con </a:t>
          </a:r>
          <a:r>
            <a:rPr lang="en-US" sz="2000" b="0" i="0" err="1"/>
            <a:t>cái</a:t>
          </a:r>
          <a:r>
            <a:rPr lang="en-US" sz="2000" b="0" i="0"/>
            <a:t>  </a:t>
          </a:r>
          <a:r>
            <a:rPr lang="en-US" sz="2000" b="0" i="0" err="1"/>
            <a:t>trở</a:t>
          </a:r>
          <a:r>
            <a:rPr lang="en-US" sz="2000" b="0" i="0"/>
            <a:t> </a:t>
          </a:r>
          <a:r>
            <a:rPr lang="en-US" sz="2000" b="0" i="0" err="1"/>
            <a:t>thành</a:t>
          </a:r>
          <a:r>
            <a:rPr lang="en-US" sz="2000" b="0" i="0"/>
            <a:t> ng</a:t>
          </a:r>
          <a:r>
            <a:rPr lang="vi-VN" sz="2000" b="0" i="0"/>
            <a:t>ư</a:t>
          </a:r>
          <a:r>
            <a:rPr lang="en-US" sz="2000" b="0" i="0" err="1"/>
            <a:t>ời</a:t>
          </a:r>
          <a:r>
            <a:rPr lang="en-US" sz="2000" b="0" i="0"/>
            <a:t> </a:t>
          </a:r>
          <a:r>
            <a:rPr lang="en-US" sz="2000" b="0" i="0" err="1"/>
            <a:t>có</a:t>
          </a:r>
          <a:r>
            <a:rPr lang="en-US" sz="2000" b="0" i="0"/>
            <a:t> </a:t>
          </a:r>
          <a:r>
            <a:rPr lang="en-US" sz="2000" b="0" i="0" err="1"/>
            <a:t>trách</a:t>
          </a:r>
          <a:r>
            <a:rPr lang="en-US" sz="2000" b="0" i="0"/>
            <a:t> </a:t>
          </a:r>
          <a:r>
            <a:rPr lang="en-US" sz="2000" b="0" i="0" err="1"/>
            <a:t>nhiệm</a:t>
          </a:r>
          <a:r>
            <a:rPr lang="en-US" sz="2000" b="0" i="0"/>
            <a:t> ra </a:t>
          </a:r>
          <a:r>
            <a:rPr lang="en-US" sz="2000" b="0" i="0" err="1"/>
            <a:t>đình</a:t>
          </a:r>
          <a:r>
            <a:rPr lang="en-US" sz="2000" b="0" i="0"/>
            <a:t>. </a:t>
          </a:r>
          <a:r>
            <a:rPr lang="en-US" sz="2000" b="0" i="0" err="1"/>
            <a:t>Vậy</a:t>
          </a:r>
          <a:r>
            <a:rPr lang="en-US" sz="2000" b="0" i="0"/>
            <a:t> </a:t>
          </a:r>
          <a:r>
            <a:rPr lang="en-US" sz="2000" b="0" i="0" err="1"/>
            <a:t>nên</a:t>
          </a:r>
          <a:r>
            <a:rPr lang="en-US" sz="2000" b="0" i="0"/>
            <a:t>, </a:t>
          </a:r>
          <a:r>
            <a:rPr lang="en-US" sz="2000" b="0" i="0" err="1"/>
            <a:t>khi</a:t>
          </a:r>
          <a:r>
            <a:rPr lang="en-US" sz="2000" b="0" i="0"/>
            <a:t> </a:t>
          </a:r>
          <a:r>
            <a:rPr lang="en-US" sz="2000" b="0" i="0" err="1"/>
            <a:t>các</a:t>
          </a:r>
          <a:r>
            <a:rPr lang="en-US" sz="2000" b="0" i="0"/>
            <a:t> con </a:t>
          </a:r>
          <a:r>
            <a:rPr lang="en-US" sz="2000" b="0" i="0" err="1"/>
            <a:t>không</a:t>
          </a:r>
          <a:r>
            <a:rPr lang="en-US" sz="2000" b="0" i="0"/>
            <a:t> </a:t>
          </a:r>
          <a:r>
            <a:rPr lang="en-US" sz="2000" b="0" i="0" err="1"/>
            <a:t>làm</a:t>
          </a:r>
          <a:r>
            <a:rPr lang="en-US" sz="2000" b="0" i="0"/>
            <a:t> </a:t>
          </a:r>
          <a:r>
            <a:rPr lang="en-US" sz="2000" b="0" i="0" err="1"/>
            <a:t>bố</a:t>
          </a:r>
          <a:r>
            <a:rPr lang="en-US" sz="2000" b="0" i="0"/>
            <a:t> </a:t>
          </a:r>
          <a:r>
            <a:rPr lang="en-US" sz="2000" b="0" i="0" err="1"/>
            <a:t>mẹ</a:t>
          </a:r>
          <a:r>
            <a:rPr lang="en-US" sz="2000" b="0" i="0"/>
            <a:t> </a:t>
          </a:r>
          <a:r>
            <a:rPr lang="en-US" sz="2000" b="0" i="0" err="1"/>
            <a:t>lại</a:t>
          </a:r>
          <a:r>
            <a:rPr lang="en-US" sz="2000" b="0" i="0"/>
            <a:t> lo </a:t>
          </a:r>
          <a:r>
            <a:rPr lang="en-US" sz="2000" b="0" i="0" err="1"/>
            <a:t>lắng</a:t>
          </a:r>
          <a:r>
            <a:rPr lang="en-US" sz="2000" b="0" i="0"/>
            <a:t> con </a:t>
          </a:r>
          <a:r>
            <a:rPr lang="en-US" sz="2000" b="0" i="0" err="1"/>
            <a:t>sẽ</a:t>
          </a:r>
          <a:r>
            <a:rPr lang="en-US" sz="2000" b="0" i="0"/>
            <a:t> </a:t>
          </a:r>
          <a:r>
            <a:rPr lang="en-US" sz="2000" b="0" i="0" err="1"/>
            <a:t>hỏng</a:t>
          </a:r>
          <a:r>
            <a:rPr lang="en-US" sz="2000" b="0" i="0"/>
            <a:t> ng</a:t>
          </a:r>
          <a:r>
            <a:rPr lang="vi-VN" sz="2000" b="0" i="0"/>
            <a:t>ư</a:t>
          </a:r>
          <a:r>
            <a:rPr lang="en-US" sz="2000" b="0" i="0" err="1"/>
            <a:t>ời</a:t>
          </a:r>
          <a:r>
            <a:rPr lang="en-US" sz="2000" b="0" i="0"/>
            <a:t>. </a:t>
          </a:r>
          <a:r>
            <a:rPr lang="en-US" sz="2000" b="0" i="0" err="1"/>
            <a:t>Đấy</a:t>
          </a:r>
          <a:r>
            <a:rPr lang="en-US" sz="2000" b="0" i="0"/>
            <a:t>, </a:t>
          </a:r>
          <a:r>
            <a:rPr lang="en-US" sz="2000" b="0" i="0" err="1"/>
            <a:t>em</a:t>
          </a:r>
          <a:r>
            <a:rPr lang="en-US" sz="2000" b="0" i="0"/>
            <a:t> </a:t>
          </a:r>
          <a:r>
            <a:rPr lang="en-US" sz="2000" b="0" i="0" err="1"/>
            <a:t>xem</a:t>
          </a:r>
          <a:r>
            <a:rPr lang="en-US" sz="2000" b="0" i="0"/>
            <a:t>, </a:t>
          </a:r>
          <a:r>
            <a:rPr lang="en-US" sz="2000" b="0" i="0" err="1"/>
            <a:t>với</a:t>
          </a:r>
          <a:r>
            <a:rPr lang="en-US" sz="2000" b="0" i="0"/>
            <a:t> </a:t>
          </a:r>
          <a:r>
            <a:rPr lang="en-US" sz="2000" b="0" i="0" err="1"/>
            <a:t>hoàn</a:t>
          </a:r>
          <a:r>
            <a:rPr lang="en-US" sz="2000" b="0" i="0"/>
            <a:t> </a:t>
          </a:r>
          <a:r>
            <a:rPr lang="en-US" sz="2000" b="0" i="0" err="1"/>
            <a:t>cảnh</a:t>
          </a:r>
          <a:r>
            <a:rPr lang="en-US" sz="2000" b="0" i="0"/>
            <a:t> </a:t>
          </a:r>
          <a:r>
            <a:rPr lang="en-US" sz="2000" b="0" i="0" err="1"/>
            <a:t>kinh</a:t>
          </a:r>
          <a:r>
            <a:rPr lang="en-US" sz="2000" b="0" i="0"/>
            <a:t> </a:t>
          </a:r>
          <a:r>
            <a:rPr lang="en-US" sz="2000" b="0" i="0" err="1"/>
            <a:t>tế</a:t>
          </a:r>
          <a:r>
            <a:rPr lang="en-US" sz="2000" b="0" i="0"/>
            <a:t> </a:t>
          </a:r>
          <a:r>
            <a:rPr lang="en-US" sz="2000" b="0" i="0" err="1"/>
            <a:t>của</a:t>
          </a:r>
          <a:r>
            <a:rPr lang="en-US" sz="2000" b="0" i="0"/>
            <a:t> </a:t>
          </a:r>
          <a:r>
            <a:rPr lang="en-US" sz="2000" b="0" i="0" err="1"/>
            <a:t>nhà</a:t>
          </a:r>
          <a:r>
            <a:rPr lang="en-US" sz="2000" b="0" i="0"/>
            <a:t> </a:t>
          </a:r>
          <a:r>
            <a:rPr lang="en-US" sz="2000" b="0" i="0" err="1"/>
            <a:t>em</a:t>
          </a:r>
          <a:r>
            <a:rPr lang="en-US" sz="2000" b="0" i="0"/>
            <a:t>, </a:t>
          </a:r>
          <a:r>
            <a:rPr lang="en-US" sz="2000" b="0" i="0" err="1"/>
            <a:t>bố</a:t>
          </a:r>
          <a:r>
            <a:rPr lang="en-US" sz="2000" b="0" i="0"/>
            <a:t> </a:t>
          </a:r>
          <a:r>
            <a:rPr lang="en-US" sz="2000" b="0" i="0" err="1"/>
            <a:t>mẹ</a:t>
          </a:r>
          <a:r>
            <a:rPr lang="en-US" sz="2000" b="0" i="0"/>
            <a:t> </a:t>
          </a:r>
          <a:r>
            <a:rPr lang="en-US" sz="2000" b="0" i="0" err="1"/>
            <a:t>em</a:t>
          </a:r>
          <a:r>
            <a:rPr lang="en-US" sz="2000" b="0" i="0"/>
            <a:t> </a:t>
          </a:r>
          <a:r>
            <a:rPr lang="en-US" sz="2000" b="0" i="0" err="1"/>
            <a:t>đã</a:t>
          </a:r>
          <a:r>
            <a:rPr lang="en-US" sz="2000" b="0" i="0"/>
            <a:t> </a:t>
          </a:r>
          <a:r>
            <a:rPr lang="en-US" sz="2000" b="0" i="0" err="1"/>
            <a:t>rất</a:t>
          </a:r>
          <a:r>
            <a:rPr lang="en-US" sz="2000" b="0" i="0"/>
            <a:t> </a:t>
          </a:r>
          <a:r>
            <a:rPr lang="en-US" sz="2000" b="0" i="0" err="1"/>
            <a:t>vất</a:t>
          </a:r>
          <a:r>
            <a:rPr lang="en-US" sz="2000" b="0" i="0"/>
            <a:t> </a:t>
          </a:r>
          <a:r>
            <a:rPr lang="en-US" sz="2000" b="0" i="0" err="1"/>
            <a:t>vả</a:t>
          </a:r>
          <a:r>
            <a:rPr lang="en-US" sz="2000" b="0" i="0"/>
            <a:t> </a:t>
          </a:r>
          <a:r>
            <a:rPr lang="en-US" sz="2000" b="0" i="0" err="1"/>
            <a:t>để</a:t>
          </a:r>
          <a:r>
            <a:rPr lang="en-US" sz="2000" b="0" i="0"/>
            <a:t> lo </a:t>
          </a:r>
          <a:r>
            <a:rPr lang="en-US" sz="2000" b="0" i="0" err="1"/>
            <a:t>cho</a:t>
          </a:r>
          <a:r>
            <a:rPr lang="en-US" sz="2000" b="0" i="0"/>
            <a:t> </a:t>
          </a:r>
          <a:r>
            <a:rPr lang="en-US" sz="2000" b="0" i="0" err="1"/>
            <a:t>em</a:t>
          </a:r>
          <a:r>
            <a:rPr lang="en-US" sz="2000" b="0" i="0"/>
            <a:t> đ</a:t>
          </a:r>
          <a:r>
            <a:rPr lang="vi-VN" sz="2000" b="0" i="0"/>
            <a:t>ư</a:t>
          </a:r>
          <a:r>
            <a:rPr lang="en-US" sz="2000" b="0" i="0" err="1"/>
            <a:t>ợc</a:t>
          </a:r>
          <a:r>
            <a:rPr lang="en-US" sz="2000" b="0" i="0"/>
            <a:t> </a:t>
          </a:r>
          <a:r>
            <a:rPr lang="en-US" sz="2000" b="0" i="0" err="1"/>
            <a:t>học</a:t>
          </a:r>
          <a:r>
            <a:rPr lang="en-US" sz="2000" b="0" i="0"/>
            <a:t> </a:t>
          </a:r>
          <a:r>
            <a:rPr lang="en-US" sz="2000" b="0" i="0" err="1"/>
            <a:t>hành</a:t>
          </a:r>
          <a:r>
            <a:rPr lang="en-US" sz="2000" b="0" i="0"/>
            <a:t> </a:t>
          </a:r>
          <a:r>
            <a:rPr lang="en-US" sz="2000" b="0" i="0" err="1"/>
            <a:t>chỉn</a:t>
          </a:r>
          <a:r>
            <a:rPr lang="en-US" sz="2000" b="0" i="0"/>
            <a:t> chu, </a:t>
          </a:r>
          <a:r>
            <a:rPr lang="en-US" sz="2000" b="0" i="0" err="1"/>
            <a:t>vì</a:t>
          </a:r>
          <a:r>
            <a:rPr lang="en-US" sz="2000" b="0" i="0"/>
            <a:t> </a:t>
          </a:r>
          <a:r>
            <a:rPr lang="en-US" sz="2000" b="0" i="0" err="1"/>
            <a:t>vậy</a:t>
          </a:r>
          <a:r>
            <a:rPr lang="en-US" sz="2000" b="0" i="0"/>
            <a:t> </a:t>
          </a:r>
          <a:r>
            <a:rPr lang="en-US" sz="2000" b="0" i="0" err="1"/>
            <a:t>em</a:t>
          </a:r>
          <a:r>
            <a:rPr lang="en-US" sz="2000" b="0" i="0"/>
            <a:t> </a:t>
          </a:r>
          <a:r>
            <a:rPr lang="en-US" sz="2000" b="0" i="0" err="1"/>
            <a:t>đừng</a:t>
          </a:r>
          <a:r>
            <a:rPr lang="en-US" sz="2000" b="0" i="0"/>
            <a:t> </a:t>
          </a:r>
          <a:r>
            <a:rPr lang="en-US" sz="2000" b="0" i="0" err="1"/>
            <a:t>buồn</a:t>
          </a:r>
          <a:r>
            <a:rPr lang="en-US" sz="2000" b="0" i="0"/>
            <a:t> </a:t>
          </a:r>
          <a:r>
            <a:rPr lang="en-US" sz="2000" b="0" i="0" err="1"/>
            <a:t>vì</a:t>
          </a:r>
          <a:r>
            <a:rPr lang="en-US" sz="2000" b="0" i="0"/>
            <a:t> </a:t>
          </a:r>
          <a:r>
            <a:rPr lang="en-US" sz="2000" b="0" i="0" err="1"/>
            <a:t>sự</a:t>
          </a:r>
          <a:r>
            <a:rPr lang="en-US" sz="2000" b="0" i="0"/>
            <a:t> </a:t>
          </a:r>
          <a:r>
            <a:rPr lang="en-US" sz="2000" b="0" i="0" err="1"/>
            <a:t>càu</a:t>
          </a:r>
          <a:r>
            <a:rPr lang="en-US" sz="2000" b="0" i="0"/>
            <a:t> </a:t>
          </a:r>
          <a:r>
            <a:rPr lang="en-US" sz="2000" b="0" i="0" err="1"/>
            <a:t>nhàu</a:t>
          </a:r>
          <a:r>
            <a:rPr lang="en-US" sz="2000" b="0" i="0"/>
            <a:t> </a:t>
          </a:r>
          <a:r>
            <a:rPr lang="en-US" sz="2000" b="0" i="0" err="1"/>
            <a:t>của</a:t>
          </a:r>
          <a:r>
            <a:rPr lang="en-US" sz="2000" b="0" i="0"/>
            <a:t> </a:t>
          </a:r>
          <a:r>
            <a:rPr lang="en-US" sz="2000" b="0" i="0" err="1"/>
            <a:t>bố</a:t>
          </a:r>
          <a:r>
            <a:rPr lang="en-US" sz="2000" b="0" i="0"/>
            <a:t> </a:t>
          </a:r>
          <a:r>
            <a:rPr lang="en-US" sz="2000" b="0" i="0" err="1"/>
            <a:t>mẹ</a:t>
          </a:r>
          <a:r>
            <a:rPr lang="en-US" sz="2000" b="0" i="0"/>
            <a:t> </a:t>
          </a:r>
          <a:r>
            <a:rPr lang="en-US" sz="2000" b="0" i="0" err="1"/>
            <a:t>nhé</a:t>
          </a:r>
          <a:r>
            <a:rPr lang="en-US" sz="2000" b="0" i="0"/>
            <a:t>. </a:t>
          </a:r>
          <a:endParaRPr lang="en-US" sz="2000"/>
        </a:p>
      </dgm:t>
    </dgm:pt>
    <dgm:pt modelId="{307234EA-2557-4EFC-B553-1EEC37DBE6D2}" type="parTrans" cxnId="{14B84D5F-B948-4776-9CFD-D603E2226794}">
      <dgm:prSet/>
      <dgm:spPr/>
      <dgm:t>
        <a:bodyPr/>
        <a:lstStyle/>
        <a:p>
          <a:endParaRPr lang="en-US"/>
        </a:p>
      </dgm:t>
    </dgm:pt>
    <dgm:pt modelId="{D3EBF396-A99E-4D74-93A3-96ACBFE22CE7}" type="sibTrans" cxnId="{14B84D5F-B948-4776-9CFD-D603E2226794}">
      <dgm:prSet/>
      <dgm:spPr/>
      <dgm:t>
        <a:bodyPr/>
        <a:lstStyle/>
        <a:p>
          <a:endParaRPr lang="en-US"/>
        </a:p>
      </dgm:t>
    </dgm:pt>
    <dgm:pt modelId="{C7F5102D-5358-487F-B263-763BEBD3E8E1}" type="pres">
      <dgm:prSet presAssocID="{8AFB6403-6E01-44F0-A2AC-6159299B3EA8}" presName="root" presStyleCnt="0">
        <dgm:presLayoutVars>
          <dgm:dir/>
          <dgm:resizeHandles val="exact"/>
        </dgm:presLayoutVars>
      </dgm:prSet>
      <dgm:spPr/>
      <dgm:t>
        <a:bodyPr/>
        <a:lstStyle/>
        <a:p>
          <a:endParaRPr lang="en-US"/>
        </a:p>
      </dgm:t>
    </dgm:pt>
    <dgm:pt modelId="{506AB066-E7E3-4676-9642-FED6A1E8F810}" type="pres">
      <dgm:prSet presAssocID="{8AFB6403-6E01-44F0-A2AC-6159299B3EA8}" presName="container" presStyleCnt="0">
        <dgm:presLayoutVars>
          <dgm:dir/>
          <dgm:resizeHandles val="exact"/>
        </dgm:presLayoutVars>
      </dgm:prSet>
      <dgm:spPr/>
    </dgm:pt>
    <dgm:pt modelId="{E486890B-2252-4D6C-A2E0-451250505494}" type="pres">
      <dgm:prSet presAssocID="{4FD84B19-8ED3-421F-96FC-FB62C4734261}" presName="compNode" presStyleCnt="0"/>
      <dgm:spPr/>
    </dgm:pt>
    <dgm:pt modelId="{0B4CA081-14F2-4D18-869A-4CB234FCD90A}" type="pres">
      <dgm:prSet presAssocID="{4FD84B19-8ED3-421F-96FC-FB62C4734261}" presName="iconBgRect" presStyleLbl="bgShp" presStyleIdx="0" presStyleCnt="2"/>
      <dgm:spPr/>
    </dgm:pt>
    <dgm:pt modelId="{395DDAD2-D208-47A5-9134-FA8AFF940E6B}" type="pres">
      <dgm:prSet presAssocID="{4FD84B19-8ED3-421F-96FC-FB62C473426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Skeleton"/>
        </a:ext>
      </dgm:extLst>
    </dgm:pt>
    <dgm:pt modelId="{F405C166-227E-449B-B02E-9D0314EFCA52}" type="pres">
      <dgm:prSet presAssocID="{4FD84B19-8ED3-421F-96FC-FB62C4734261}" presName="spaceRect" presStyleCnt="0"/>
      <dgm:spPr/>
    </dgm:pt>
    <dgm:pt modelId="{5563D3C2-1D79-4CD4-8C50-94B5A4140426}" type="pres">
      <dgm:prSet presAssocID="{4FD84B19-8ED3-421F-96FC-FB62C4734261}" presName="textRect" presStyleLbl="revTx" presStyleIdx="0" presStyleCnt="2" custScaleX="190668">
        <dgm:presLayoutVars>
          <dgm:chMax val="1"/>
          <dgm:chPref val="1"/>
        </dgm:presLayoutVars>
      </dgm:prSet>
      <dgm:spPr/>
      <dgm:t>
        <a:bodyPr/>
        <a:lstStyle/>
        <a:p>
          <a:endParaRPr lang="en-US"/>
        </a:p>
      </dgm:t>
    </dgm:pt>
    <dgm:pt modelId="{17F5CA60-761B-4AC6-91C4-3163E5F49AD5}" type="pres">
      <dgm:prSet presAssocID="{88F0A8FE-1C69-4FDC-A668-28D302771A9D}" presName="sibTrans" presStyleLbl="sibTrans2D1" presStyleIdx="0" presStyleCnt="0"/>
      <dgm:spPr/>
      <dgm:t>
        <a:bodyPr/>
        <a:lstStyle/>
        <a:p>
          <a:endParaRPr lang="en-US"/>
        </a:p>
      </dgm:t>
    </dgm:pt>
    <dgm:pt modelId="{BDE01088-6428-485E-B40E-9EA2B510C45D}" type="pres">
      <dgm:prSet presAssocID="{579ADD8A-5203-400E-BEA0-1C6C75B67AA4}" presName="compNode" presStyleCnt="0"/>
      <dgm:spPr/>
    </dgm:pt>
    <dgm:pt modelId="{DDE11FEC-54F6-48AB-AAFA-4BB2DE905F24}" type="pres">
      <dgm:prSet presAssocID="{579ADD8A-5203-400E-BEA0-1C6C75B67AA4}" presName="iconBgRect" presStyleLbl="bgShp" presStyleIdx="1" presStyleCnt="2"/>
      <dgm:spPr/>
    </dgm:pt>
    <dgm:pt modelId="{9410194E-2830-4F97-98BE-C24A9A08D93F}" type="pres">
      <dgm:prSet presAssocID="{579ADD8A-5203-400E-BEA0-1C6C75B67AA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Bitcoin"/>
        </a:ext>
      </dgm:extLst>
    </dgm:pt>
    <dgm:pt modelId="{6E9CFE38-5398-417A-A602-CCE5028F37EE}" type="pres">
      <dgm:prSet presAssocID="{579ADD8A-5203-400E-BEA0-1C6C75B67AA4}" presName="spaceRect" presStyleCnt="0"/>
      <dgm:spPr/>
    </dgm:pt>
    <dgm:pt modelId="{75C2CB6B-0C92-4E80-947E-22760BD62C5B}" type="pres">
      <dgm:prSet presAssocID="{579ADD8A-5203-400E-BEA0-1C6C75B67AA4}" presName="textRect" presStyleLbl="revTx" presStyleIdx="1" presStyleCnt="2" custScaleX="181734">
        <dgm:presLayoutVars>
          <dgm:chMax val="1"/>
          <dgm:chPref val="1"/>
        </dgm:presLayoutVars>
      </dgm:prSet>
      <dgm:spPr/>
      <dgm:t>
        <a:bodyPr/>
        <a:lstStyle/>
        <a:p>
          <a:endParaRPr lang="en-US"/>
        </a:p>
      </dgm:t>
    </dgm:pt>
  </dgm:ptLst>
  <dgm:cxnLst>
    <dgm:cxn modelId="{14B84D5F-B948-4776-9CFD-D603E2226794}" srcId="{8AFB6403-6E01-44F0-A2AC-6159299B3EA8}" destId="{579ADD8A-5203-400E-BEA0-1C6C75B67AA4}" srcOrd="1" destOrd="0" parTransId="{307234EA-2557-4EFC-B553-1EEC37DBE6D2}" sibTransId="{D3EBF396-A99E-4D74-93A3-96ACBFE22CE7}"/>
    <dgm:cxn modelId="{F71B7967-80B0-4B29-AB70-670B7A52DC35}" type="presOf" srcId="{8AFB6403-6E01-44F0-A2AC-6159299B3EA8}" destId="{C7F5102D-5358-487F-B263-763BEBD3E8E1}" srcOrd="0" destOrd="0" presId="urn:microsoft.com/office/officeart/2018/2/layout/IconCircleList#2"/>
    <dgm:cxn modelId="{EF13A5CE-06EB-4D33-8309-322817867446}" type="presOf" srcId="{88F0A8FE-1C69-4FDC-A668-28D302771A9D}" destId="{17F5CA60-761B-4AC6-91C4-3163E5F49AD5}" srcOrd="0" destOrd="0" presId="urn:microsoft.com/office/officeart/2018/2/layout/IconCircleList#2"/>
    <dgm:cxn modelId="{87A794FF-90ED-48C1-9837-D17B669788F7}" type="presOf" srcId="{579ADD8A-5203-400E-BEA0-1C6C75B67AA4}" destId="{75C2CB6B-0C92-4E80-947E-22760BD62C5B}" srcOrd="0" destOrd="0" presId="urn:microsoft.com/office/officeart/2018/2/layout/IconCircleList#2"/>
    <dgm:cxn modelId="{18D47A88-2F99-4117-AA80-8AB5B2AE5D9B}" srcId="{8AFB6403-6E01-44F0-A2AC-6159299B3EA8}" destId="{4FD84B19-8ED3-421F-96FC-FB62C4734261}" srcOrd="0" destOrd="0" parTransId="{44012482-179F-4B9F-BD91-C16152223CF8}" sibTransId="{88F0A8FE-1C69-4FDC-A668-28D302771A9D}"/>
    <dgm:cxn modelId="{CB6D5C49-974C-406F-9393-A3E93E339624}" type="presOf" srcId="{4FD84B19-8ED3-421F-96FC-FB62C4734261}" destId="{5563D3C2-1D79-4CD4-8C50-94B5A4140426}" srcOrd="0" destOrd="0" presId="urn:microsoft.com/office/officeart/2018/2/layout/IconCircleList#2"/>
    <dgm:cxn modelId="{CEC5ECA6-FFED-4B5C-B612-CD501FAF2F50}" type="presParOf" srcId="{C7F5102D-5358-487F-B263-763BEBD3E8E1}" destId="{506AB066-E7E3-4676-9642-FED6A1E8F810}" srcOrd="0" destOrd="0" presId="urn:microsoft.com/office/officeart/2018/2/layout/IconCircleList#2"/>
    <dgm:cxn modelId="{E4EC02D9-F997-464F-A78F-09ED141A7EE5}" type="presParOf" srcId="{506AB066-E7E3-4676-9642-FED6A1E8F810}" destId="{E486890B-2252-4D6C-A2E0-451250505494}" srcOrd="0" destOrd="0" presId="urn:microsoft.com/office/officeart/2018/2/layout/IconCircleList#2"/>
    <dgm:cxn modelId="{2791C99A-CE3C-4E42-81EF-19DBEAE0A908}" type="presParOf" srcId="{E486890B-2252-4D6C-A2E0-451250505494}" destId="{0B4CA081-14F2-4D18-869A-4CB234FCD90A}" srcOrd="0" destOrd="0" presId="urn:microsoft.com/office/officeart/2018/2/layout/IconCircleList#2"/>
    <dgm:cxn modelId="{B4B80E3B-A64D-4F36-B95A-C9609508DDE5}" type="presParOf" srcId="{E486890B-2252-4D6C-A2E0-451250505494}" destId="{395DDAD2-D208-47A5-9134-FA8AFF940E6B}" srcOrd="1" destOrd="0" presId="urn:microsoft.com/office/officeart/2018/2/layout/IconCircleList#2"/>
    <dgm:cxn modelId="{075FA39A-3E98-4E85-8B82-FB4FCF33FFF2}" type="presParOf" srcId="{E486890B-2252-4D6C-A2E0-451250505494}" destId="{F405C166-227E-449B-B02E-9D0314EFCA52}" srcOrd="2" destOrd="0" presId="urn:microsoft.com/office/officeart/2018/2/layout/IconCircleList#2"/>
    <dgm:cxn modelId="{5B901E6F-6AEC-4006-816D-357CA1212F11}" type="presParOf" srcId="{E486890B-2252-4D6C-A2E0-451250505494}" destId="{5563D3C2-1D79-4CD4-8C50-94B5A4140426}" srcOrd="3" destOrd="0" presId="urn:microsoft.com/office/officeart/2018/2/layout/IconCircleList#2"/>
    <dgm:cxn modelId="{D2D3F0C1-FFA3-400F-9674-8F980CF31CDA}" type="presParOf" srcId="{506AB066-E7E3-4676-9642-FED6A1E8F810}" destId="{17F5CA60-761B-4AC6-91C4-3163E5F49AD5}" srcOrd="1" destOrd="0" presId="urn:microsoft.com/office/officeart/2018/2/layout/IconCircleList#2"/>
    <dgm:cxn modelId="{CA33106B-B407-404A-B124-019BFF65FF32}" type="presParOf" srcId="{506AB066-E7E3-4676-9642-FED6A1E8F810}" destId="{BDE01088-6428-485E-B40E-9EA2B510C45D}" srcOrd="2" destOrd="0" presId="urn:microsoft.com/office/officeart/2018/2/layout/IconCircleList#2"/>
    <dgm:cxn modelId="{51B01F04-72EA-4B09-9450-120A1F92BCB1}" type="presParOf" srcId="{BDE01088-6428-485E-B40E-9EA2B510C45D}" destId="{DDE11FEC-54F6-48AB-AAFA-4BB2DE905F24}" srcOrd="0" destOrd="0" presId="urn:microsoft.com/office/officeart/2018/2/layout/IconCircleList#2"/>
    <dgm:cxn modelId="{FD2E29A2-2357-407E-A088-0F4AAC8B29FE}" type="presParOf" srcId="{BDE01088-6428-485E-B40E-9EA2B510C45D}" destId="{9410194E-2830-4F97-98BE-C24A9A08D93F}" srcOrd="1" destOrd="0" presId="urn:microsoft.com/office/officeart/2018/2/layout/IconCircleList#2"/>
    <dgm:cxn modelId="{62806A79-CDA9-486B-A32C-90703AADC13C}" type="presParOf" srcId="{BDE01088-6428-485E-B40E-9EA2B510C45D}" destId="{6E9CFE38-5398-417A-A602-CCE5028F37EE}" srcOrd="2" destOrd="0" presId="urn:microsoft.com/office/officeart/2018/2/layout/IconCircleList#2"/>
    <dgm:cxn modelId="{18A6BF35-4DA1-41FB-A2FA-22C2E87A14F8}" type="presParOf" srcId="{BDE01088-6428-485E-B40E-9EA2B510C45D}" destId="{75C2CB6B-0C92-4E80-947E-22760BD62C5B}" srcOrd="3" destOrd="0" presId="urn:microsoft.com/office/officeart/2018/2/layout/IconCircle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441621D-3002-4D12-81BA-BE6FE948D300}"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20BDD752-E805-4486-A2AE-3D93BF3F0003}">
      <dgm:prSet/>
      <dgm:spPr/>
      <dgm:t>
        <a:bodyPr/>
        <a:lstStyle/>
        <a:p>
          <a:r>
            <a:rPr lang="en-US" b="0" i="0" err="1"/>
            <a:t>Sự</a:t>
          </a:r>
          <a:r>
            <a:rPr lang="en-US" b="0" i="0"/>
            <a:t> </a:t>
          </a:r>
          <a:r>
            <a:rPr lang="en-US" b="0" i="0" err="1"/>
            <a:t>đáp</a:t>
          </a:r>
          <a:r>
            <a:rPr lang="en-US" b="0" i="0"/>
            <a:t> </a:t>
          </a:r>
          <a:r>
            <a:rPr lang="en-US" b="0" i="0" err="1"/>
            <a:t>ứng</a:t>
          </a:r>
          <a:r>
            <a:rPr lang="en-US" b="0" i="0"/>
            <a:t> </a:t>
          </a:r>
          <a:r>
            <a:rPr lang="en-US" b="0" i="0" err="1"/>
            <a:t>không</a:t>
          </a:r>
          <a:r>
            <a:rPr lang="en-US" b="0" i="0"/>
            <a:t> </a:t>
          </a:r>
          <a:r>
            <a:rPr lang="en-US" b="0" i="0" err="1"/>
            <a:t>lời</a:t>
          </a:r>
          <a:endParaRPr lang="en-US"/>
        </a:p>
      </dgm:t>
    </dgm:pt>
    <dgm:pt modelId="{E6FB4410-28AB-4E8F-97DF-8AC463D87D28}" type="parTrans" cxnId="{BCC6FFAC-56C6-4E6F-8840-765AED03A22A}">
      <dgm:prSet/>
      <dgm:spPr/>
      <dgm:t>
        <a:bodyPr/>
        <a:lstStyle/>
        <a:p>
          <a:endParaRPr lang="en-US"/>
        </a:p>
      </dgm:t>
    </dgm:pt>
    <dgm:pt modelId="{AE552400-F668-4486-8876-EC28A408D629}" type="sibTrans" cxnId="{BCC6FFAC-56C6-4E6F-8840-765AED03A22A}">
      <dgm:prSet/>
      <dgm:spPr/>
      <dgm:t>
        <a:bodyPr/>
        <a:lstStyle/>
        <a:p>
          <a:endParaRPr lang="en-US"/>
        </a:p>
      </dgm:t>
    </dgm:pt>
    <dgm:pt modelId="{0B7FD9D0-F9A5-4A3D-9EFB-FA81767DD672}">
      <dgm:prSet/>
      <dgm:spPr/>
      <dgm:t>
        <a:bodyPr/>
        <a:lstStyle/>
        <a:p>
          <a:r>
            <a:rPr lang="en-US" b="0" i="0"/>
            <a:t>Sử dụng câu trả lời tối thiểu</a:t>
          </a:r>
          <a:endParaRPr lang="en-US"/>
        </a:p>
      </dgm:t>
    </dgm:pt>
    <dgm:pt modelId="{A3B63D0D-485D-4402-AC78-21453C0793EC}" type="parTrans" cxnId="{A32E2485-986B-483D-9768-38A837CD7056}">
      <dgm:prSet/>
      <dgm:spPr/>
      <dgm:t>
        <a:bodyPr/>
        <a:lstStyle/>
        <a:p>
          <a:endParaRPr lang="en-US"/>
        </a:p>
      </dgm:t>
    </dgm:pt>
    <dgm:pt modelId="{4C92E1E5-BDA3-4915-8289-524589517BEE}" type="sibTrans" cxnId="{A32E2485-986B-483D-9768-38A837CD7056}">
      <dgm:prSet/>
      <dgm:spPr/>
      <dgm:t>
        <a:bodyPr/>
        <a:lstStyle/>
        <a:p>
          <a:endParaRPr lang="en-US"/>
        </a:p>
      </dgm:t>
    </dgm:pt>
    <dgm:pt modelId="{E906482B-A2AA-4062-AD14-1880D45A232A}">
      <dgm:prSet/>
      <dgm:spPr/>
      <dgm:t>
        <a:bodyPr/>
        <a:lstStyle/>
        <a:p>
          <a:r>
            <a:rPr lang="en-US" b="0" i="0"/>
            <a:t>Sử dụng sự phản hồi</a:t>
          </a:r>
          <a:endParaRPr lang="en-US"/>
        </a:p>
      </dgm:t>
    </dgm:pt>
    <dgm:pt modelId="{411B1776-D48E-46F1-8E76-EA2008A28DD5}" type="parTrans" cxnId="{4505EF37-37BF-4C0C-929B-E8AE210495D2}">
      <dgm:prSet/>
      <dgm:spPr/>
      <dgm:t>
        <a:bodyPr/>
        <a:lstStyle/>
        <a:p>
          <a:endParaRPr lang="en-US"/>
        </a:p>
      </dgm:t>
    </dgm:pt>
    <dgm:pt modelId="{0ACF111C-8AE1-4B1F-9109-06B6E10378AB}" type="sibTrans" cxnId="{4505EF37-37BF-4C0C-929B-E8AE210495D2}">
      <dgm:prSet/>
      <dgm:spPr/>
      <dgm:t>
        <a:bodyPr/>
        <a:lstStyle/>
        <a:p>
          <a:endParaRPr lang="en-US"/>
        </a:p>
      </dgm:t>
    </dgm:pt>
    <dgm:pt modelId="{7254A7DA-E040-48A3-8018-65495AA80A79}">
      <dgm:prSet/>
      <dgm:spPr/>
      <dgm:t>
        <a:bodyPr/>
        <a:lstStyle/>
        <a:p>
          <a:r>
            <a:rPr lang="en-US" b="0" i="0"/>
            <a:t>Lưu ý điều thiếu sót</a:t>
          </a:r>
          <a:endParaRPr lang="en-US"/>
        </a:p>
      </dgm:t>
    </dgm:pt>
    <dgm:pt modelId="{B99DF5F1-7FAA-4DFA-9258-742AF6B39BDF}" type="parTrans" cxnId="{9F90C025-9DBA-4E88-8AA9-93F71EBCC6AC}">
      <dgm:prSet/>
      <dgm:spPr/>
      <dgm:t>
        <a:bodyPr/>
        <a:lstStyle/>
        <a:p>
          <a:endParaRPr lang="en-US"/>
        </a:p>
      </dgm:t>
    </dgm:pt>
    <dgm:pt modelId="{273AF0E0-A4A1-4966-BBA7-49EAA81129AB}" type="sibTrans" cxnId="{9F90C025-9DBA-4E88-8AA9-93F71EBCC6AC}">
      <dgm:prSet/>
      <dgm:spPr/>
      <dgm:t>
        <a:bodyPr/>
        <a:lstStyle/>
        <a:p>
          <a:endParaRPr lang="en-US"/>
        </a:p>
      </dgm:t>
    </dgm:pt>
    <dgm:pt modelId="{683E9A26-572D-4D88-ACF0-9E320BAA2AF1}">
      <dgm:prSet/>
      <dgm:spPr/>
      <dgm:t>
        <a:bodyPr/>
        <a:lstStyle/>
        <a:p>
          <a:r>
            <a:rPr lang="en-US" b="0" i="0"/>
            <a:t>Tóm tắt, tóm l</a:t>
          </a:r>
          <a:r>
            <a:rPr lang="vi-VN" b="0" i="0"/>
            <a:t>ư</a:t>
          </a:r>
          <a:r>
            <a:rPr lang="en-US" b="0" i="0"/>
            <a:t>ợc</a:t>
          </a:r>
          <a:endParaRPr lang="en-US"/>
        </a:p>
      </dgm:t>
    </dgm:pt>
    <dgm:pt modelId="{EFA453C7-3AC5-4076-843A-13169FC478FB}" type="parTrans" cxnId="{08986617-04F4-40A8-B362-2E7B172401FD}">
      <dgm:prSet/>
      <dgm:spPr/>
      <dgm:t>
        <a:bodyPr/>
        <a:lstStyle/>
        <a:p>
          <a:endParaRPr lang="en-US"/>
        </a:p>
      </dgm:t>
    </dgm:pt>
    <dgm:pt modelId="{4E2C3865-8A67-4E49-90F0-5863500DEA6D}" type="sibTrans" cxnId="{08986617-04F4-40A8-B362-2E7B172401FD}">
      <dgm:prSet/>
      <dgm:spPr/>
      <dgm:t>
        <a:bodyPr/>
        <a:lstStyle/>
        <a:p>
          <a:endParaRPr lang="en-US"/>
        </a:p>
      </dgm:t>
    </dgm:pt>
    <dgm:pt modelId="{403CBB22-C5E1-45BD-B3A2-217DE6B33677}" type="pres">
      <dgm:prSet presAssocID="{2441621D-3002-4D12-81BA-BE6FE948D300}" presName="linear" presStyleCnt="0">
        <dgm:presLayoutVars>
          <dgm:animLvl val="lvl"/>
          <dgm:resizeHandles val="exact"/>
        </dgm:presLayoutVars>
      </dgm:prSet>
      <dgm:spPr/>
      <dgm:t>
        <a:bodyPr/>
        <a:lstStyle/>
        <a:p>
          <a:endParaRPr lang="en-US"/>
        </a:p>
      </dgm:t>
    </dgm:pt>
    <dgm:pt modelId="{540DDF98-8003-4F09-B7C7-EA8AF255CE76}" type="pres">
      <dgm:prSet presAssocID="{20BDD752-E805-4486-A2AE-3D93BF3F0003}" presName="parentText" presStyleLbl="node1" presStyleIdx="0" presStyleCnt="5">
        <dgm:presLayoutVars>
          <dgm:chMax val="0"/>
          <dgm:bulletEnabled val="1"/>
        </dgm:presLayoutVars>
      </dgm:prSet>
      <dgm:spPr/>
      <dgm:t>
        <a:bodyPr/>
        <a:lstStyle/>
        <a:p>
          <a:endParaRPr lang="en-US"/>
        </a:p>
      </dgm:t>
    </dgm:pt>
    <dgm:pt modelId="{BC65EC1E-D248-4209-BB69-2775601D2B8C}" type="pres">
      <dgm:prSet presAssocID="{AE552400-F668-4486-8876-EC28A408D629}" presName="spacer" presStyleCnt="0"/>
      <dgm:spPr/>
    </dgm:pt>
    <dgm:pt modelId="{8383606E-11EE-40C5-9C7D-9FA76F835681}" type="pres">
      <dgm:prSet presAssocID="{0B7FD9D0-F9A5-4A3D-9EFB-FA81767DD672}" presName="parentText" presStyleLbl="node1" presStyleIdx="1" presStyleCnt="5">
        <dgm:presLayoutVars>
          <dgm:chMax val="0"/>
          <dgm:bulletEnabled val="1"/>
        </dgm:presLayoutVars>
      </dgm:prSet>
      <dgm:spPr/>
      <dgm:t>
        <a:bodyPr/>
        <a:lstStyle/>
        <a:p>
          <a:endParaRPr lang="en-US"/>
        </a:p>
      </dgm:t>
    </dgm:pt>
    <dgm:pt modelId="{2E78D0DA-9CFA-4548-8501-E22366873BD6}" type="pres">
      <dgm:prSet presAssocID="{4C92E1E5-BDA3-4915-8289-524589517BEE}" presName="spacer" presStyleCnt="0"/>
      <dgm:spPr/>
    </dgm:pt>
    <dgm:pt modelId="{E153AE68-CCC2-4EC8-A4CE-EB0F68C0F23D}" type="pres">
      <dgm:prSet presAssocID="{E906482B-A2AA-4062-AD14-1880D45A232A}" presName="parentText" presStyleLbl="node1" presStyleIdx="2" presStyleCnt="5">
        <dgm:presLayoutVars>
          <dgm:chMax val="0"/>
          <dgm:bulletEnabled val="1"/>
        </dgm:presLayoutVars>
      </dgm:prSet>
      <dgm:spPr/>
      <dgm:t>
        <a:bodyPr/>
        <a:lstStyle/>
        <a:p>
          <a:endParaRPr lang="en-US"/>
        </a:p>
      </dgm:t>
    </dgm:pt>
    <dgm:pt modelId="{150C0D9F-975A-45A5-9860-9DF023837967}" type="pres">
      <dgm:prSet presAssocID="{0ACF111C-8AE1-4B1F-9109-06B6E10378AB}" presName="spacer" presStyleCnt="0"/>
      <dgm:spPr/>
    </dgm:pt>
    <dgm:pt modelId="{519C0C3C-B521-4909-AE0D-3262A5BEE072}" type="pres">
      <dgm:prSet presAssocID="{7254A7DA-E040-48A3-8018-65495AA80A79}" presName="parentText" presStyleLbl="node1" presStyleIdx="3" presStyleCnt="5">
        <dgm:presLayoutVars>
          <dgm:chMax val="0"/>
          <dgm:bulletEnabled val="1"/>
        </dgm:presLayoutVars>
      </dgm:prSet>
      <dgm:spPr/>
      <dgm:t>
        <a:bodyPr/>
        <a:lstStyle/>
        <a:p>
          <a:endParaRPr lang="en-US"/>
        </a:p>
      </dgm:t>
    </dgm:pt>
    <dgm:pt modelId="{8E3527D2-506B-454B-BB4A-904D3526A125}" type="pres">
      <dgm:prSet presAssocID="{273AF0E0-A4A1-4966-BBA7-49EAA81129AB}" presName="spacer" presStyleCnt="0"/>
      <dgm:spPr/>
    </dgm:pt>
    <dgm:pt modelId="{9E22FC34-33E3-4413-B597-CE29B6072624}" type="pres">
      <dgm:prSet presAssocID="{683E9A26-572D-4D88-ACF0-9E320BAA2AF1}" presName="parentText" presStyleLbl="node1" presStyleIdx="4" presStyleCnt="5">
        <dgm:presLayoutVars>
          <dgm:chMax val="0"/>
          <dgm:bulletEnabled val="1"/>
        </dgm:presLayoutVars>
      </dgm:prSet>
      <dgm:spPr/>
      <dgm:t>
        <a:bodyPr/>
        <a:lstStyle/>
        <a:p>
          <a:endParaRPr lang="en-US"/>
        </a:p>
      </dgm:t>
    </dgm:pt>
  </dgm:ptLst>
  <dgm:cxnLst>
    <dgm:cxn modelId="{4E6C0CB3-4E17-43EF-BF80-A6628A8C6305}" type="presOf" srcId="{0B7FD9D0-F9A5-4A3D-9EFB-FA81767DD672}" destId="{8383606E-11EE-40C5-9C7D-9FA76F835681}" srcOrd="0" destOrd="0" presId="urn:microsoft.com/office/officeart/2005/8/layout/vList2"/>
    <dgm:cxn modelId="{036383C5-EC94-4C20-A0B2-9DBC94EBD574}" type="presOf" srcId="{683E9A26-572D-4D88-ACF0-9E320BAA2AF1}" destId="{9E22FC34-33E3-4413-B597-CE29B6072624}" srcOrd="0" destOrd="0" presId="urn:microsoft.com/office/officeart/2005/8/layout/vList2"/>
    <dgm:cxn modelId="{B11F06C3-D082-461D-8087-9E4E1C132AED}" type="presOf" srcId="{20BDD752-E805-4486-A2AE-3D93BF3F0003}" destId="{540DDF98-8003-4F09-B7C7-EA8AF255CE76}" srcOrd="0" destOrd="0" presId="urn:microsoft.com/office/officeart/2005/8/layout/vList2"/>
    <dgm:cxn modelId="{A32E2485-986B-483D-9768-38A837CD7056}" srcId="{2441621D-3002-4D12-81BA-BE6FE948D300}" destId="{0B7FD9D0-F9A5-4A3D-9EFB-FA81767DD672}" srcOrd="1" destOrd="0" parTransId="{A3B63D0D-485D-4402-AC78-21453C0793EC}" sibTransId="{4C92E1E5-BDA3-4915-8289-524589517BEE}"/>
    <dgm:cxn modelId="{08986617-04F4-40A8-B362-2E7B172401FD}" srcId="{2441621D-3002-4D12-81BA-BE6FE948D300}" destId="{683E9A26-572D-4D88-ACF0-9E320BAA2AF1}" srcOrd="4" destOrd="0" parTransId="{EFA453C7-3AC5-4076-843A-13169FC478FB}" sibTransId="{4E2C3865-8A67-4E49-90F0-5863500DEA6D}"/>
    <dgm:cxn modelId="{747E4167-F871-4014-B63F-3C2205DC1817}" type="presOf" srcId="{2441621D-3002-4D12-81BA-BE6FE948D300}" destId="{403CBB22-C5E1-45BD-B3A2-217DE6B33677}" srcOrd="0" destOrd="0" presId="urn:microsoft.com/office/officeart/2005/8/layout/vList2"/>
    <dgm:cxn modelId="{BCC6FFAC-56C6-4E6F-8840-765AED03A22A}" srcId="{2441621D-3002-4D12-81BA-BE6FE948D300}" destId="{20BDD752-E805-4486-A2AE-3D93BF3F0003}" srcOrd="0" destOrd="0" parTransId="{E6FB4410-28AB-4E8F-97DF-8AC463D87D28}" sibTransId="{AE552400-F668-4486-8876-EC28A408D629}"/>
    <dgm:cxn modelId="{38B5AEE7-1708-4E76-925D-EA5751994F20}" type="presOf" srcId="{E906482B-A2AA-4062-AD14-1880D45A232A}" destId="{E153AE68-CCC2-4EC8-A4CE-EB0F68C0F23D}" srcOrd="0" destOrd="0" presId="urn:microsoft.com/office/officeart/2005/8/layout/vList2"/>
    <dgm:cxn modelId="{9F90C025-9DBA-4E88-8AA9-93F71EBCC6AC}" srcId="{2441621D-3002-4D12-81BA-BE6FE948D300}" destId="{7254A7DA-E040-48A3-8018-65495AA80A79}" srcOrd="3" destOrd="0" parTransId="{B99DF5F1-7FAA-4DFA-9258-742AF6B39BDF}" sibTransId="{273AF0E0-A4A1-4966-BBA7-49EAA81129AB}"/>
    <dgm:cxn modelId="{4505EF37-37BF-4C0C-929B-E8AE210495D2}" srcId="{2441621D-3002-4D12-81BA-BE6FE948D300}" destId="{E906482B-A2AA-4062-AD14-1880D45A232A}" srcOrd="2" destOrd="0" parTransId="{411B1776-D48E-46F1-8E76-EA2008A28DD5}" sibTransId="{0ACF111C-8AE1-4B1F-9109-06B6E10378AB}"/>
    <dgm:cxn modelId="{B268B0ED-A2D7-41DB-AB5D-A107F7DCEC77}" type="presOf" srcId="{7254A7DA-E040-48A3-8018-65495AA80A79}" destId="{519C0C3C-B521-4909-AE0D-3262A5BEE072}" srcOrd="0" destOrd="0" presId="urn:microsoft.com/office/officeart/2005/8/layout/vList2"/>
    <dgm:cxn modelId="{A3C8082A-F68C-4ADA-9B58-F2807828F4AE}" type="presParOf" srcId="{403CBB22-C5E1-45BD-B3A2-217DE6B33677}" destId="{540DDF98-8003-4F09-B7C7-EA8AF255CE76}" srcOrd="0" destOrd="0" presId="urn:microsoft.com/office/officeart/2005/8/layout/vList2"/>
    <dgm:cxn modelId="{8D347A4B-276D-4A78-88E7-8EED014B1C8D}" type="presParOf" srcId="{403CBB22-C5E1-45BD-B3A2-217DE6B33677}" destId="{BC65EC1E-D248-4209-BB69-2775601D2B8C}" srcOrd="1" destOrd="0" presId="urn:microsoft.com/office/officeart/2005/8/layout/vList2"/>
    <dgm:cxn modelId="{1E172209-BE90-46FB-874A-5AFB5F58794E}" type="presParOf" srcId="{403CBB22-C5E1-45BD-B3A2-217DE6B33677}" destId="{8383606E-11EE-40C5-9C7D-9FA76F835681}" srcOrd="2" destOrd="0" presId="urn:microsoft.com/office/officeart/2005/8/layout/vList2"/>
    <dgm:cxn modelId="{5A92A0E4-9056-4769-BF27-DD019D35B26F}" type="presParOf" srcId="{403CBB22-C5E1-45BD-B3A2-217DE6B33677}" destId="{2E78D0DA-9CFA-4548-8501-E22366873BD6}" srcOrd="3" destOrd="0" presId="urn:microsoft.com/office/officeart/2005/8/layout/vList2"/>
    <dgm:cxn modelId="{42322E96-0E91-4EA1-8DBC-E27081FAB2C2}" type="presParOf" srcId="{403CBB22-C5E1-45BD-B3A2-217DE6B33677}" destId="{E153AE68-CCC2-4EC8-A4CE-EB0F68C0F23D}" srcOrd="4" destOrd="0" presId="urn:microsoft.com/office/officeart/2005/8/layout/vList2"/>
    <dgm:cxn modelId="{E5084011-E2B1-43E7-8FB4-F2830471E72D}" type="presParOf" srcId="{403CBB22-C5E1-45BD-B3A2-217DE6B33677}" destId="{150C0D9F-975A-45A5-9860-9DF023837967}" srcOrd="5" destOrd="0" presId="urn:microsoft.com/office/officeart/2005/8/layout/vList2"/>
    <dgm:cxn modelId="{E2AE7F6D-7D17-406A-97B5-8700E1A5F407}" type="presParOf" srcId="{403CBB22-C5E1-45BD-B3A2-217DE6B33677}" destId="{519C0C3C-B521-4909-AE0D-3262A5BEE072}" srcOrd="6" destOrd="0" presId="urn:microsoft.com/office/officeart/2005/8/layout/vList2"/>
    <dgm:cxn modelId="{3FA47A6A-91AB-499F-98BD-47219321270F}" type="presParOf" srcId="{403CBB22-C5E1-45BD-B3A2-217DE6B33677}" destId="{8E3527D2-506B-454B-BB4A-904D3526A125}" srcOrd="7" destOrd="0" presId="urn:microsoft.com/office/officeart/2005/8/layout/vList2"/>
    <dgm:cxn modelId="{1F437ACA-A6B4-433A-96A0-D6ADF4C89445}" type="presParOf" srcId="{403CBB22-C5E1-45BD-B3A2-217DE6B33677}" destId="{9E22FC34-33E3-4413-B597-CE29B6072624}"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BC3B7BE-A088-3848-B6A5-44BB5C711C59}" type="doc">
      <dgm:prSet loTypeId="urn:microsoft.com/office/officeart/2005/8/layout/vList3" loCatId="" qsTypeId="urn:microsoft.com/office/officeart/2005/8/quickstyle/simple1" qsCatId="simple" csTypeId="urn:microsoft.com/office/officeart/2005/8/colors/accent1_2" csCatId="accent1" phldr="1"/>
      <dgm:spPr/>
    </dgm:pt>
    <dgm:pt modelId="{36301DFC-4B9A-CA49-A50C-973BD9ED2956}">
      <dgm:prSet phldrT="[Text]"/>
      <dgm:spPr/>
      <dgm:t>
        <a:bodyPr/>
        <a:lstStyle/>
        <a:p>
          <a:r>
            <a:rPr lang="en-GB" dirty="0" err="1"/>
            <a:t>Câu</a:t>
          </a:r>
          <a:r>
            <a:rPr lang="en-GB" dirty="0"/>
            <a:t> </a:t>
          </a:r>
          <a:r>
            <a:rPr lang="en-GB" dirty="0" err="1"/>
            <a:t>hỏi</a:t>
          </a:r>
          <a:r>
            <a:rPr lang="en-GB" dirty="0"/>
            <a:t> </a:t>
          </a:r>
          <a:r>
            <a:rPr lang="en-GB" dirty="0" err="1"/>
            <a:t>này</a:t>
          </a:r>
          <a:r>
            <a:rPr lang="en-GB" dirty="0"/>
            <a:t> </a:t>
          </a:r>
          <a:r>
            <a:rPr lang="en-GB" dirty="0" err="1"/>
            <a:t>sẽ</a:t>
          </a:r>
          <a:r>
            <a:rPr lang="en-GB" dirty="0"/>
            <a:t> </a:t>
          </a:r>
          <a:r>
            <a:rPr lang="en-GB" dirty="0" err="1"/>
            <a:t>đem</a:t>
          </a:r>
          <a:r>
            <a:rPr lang="en-GB" dirty="0"/>
            <a:t> </a:t>
          </a:r>
          <a:r>
            <a:rPr lang="en-GB" dirty="0" err="1"/>
            <a:t>lại</a:t>
          </a:r>
          <a:r>
            <a:rPr lang="en-GB" dirty="0"/>
            <a:t> </a:t>
          </a:r>
          <a:r>
            <a:rPr lang="en-GB" dirty="0" err="1"/>
            <a:t>mục</a:t>
          </a:r>
          <a:r>
            <a:rPr lang="en-GB" dirty="0"/>
            <a:t> </a:t>
          </a:r>
          <a:r>
            <a:rPr lang="en-GB" dirty="0" err="1"/>
            <a:t>đích</a:t>
          </a:r>
          <a:r>
            <a:rPr lang="en-GB" dirty="0"/>
            <a:t> </a:t>
          </a:r>
          <a:r>
            <a:rPr lang="en-GB" dirty="0" err="1"/>
            <a:t>gì</a:t>
          </a:r>
          <a:r>
            <a:rPr lang="en-GB" dirty="0"/>
            <a:t>?</a:t>
          </a:r>
        </a:p>
      </dgm:t>
    </dgm:pt>
    <dgm:pt modelId="{BB6AFBD0-C573-CE45-A1D6-DF53D1E520D9}" type="parTrans" cxnId="{DAB37CFF-1B3F-6942-8656-8BE38B65056B}">
      <dgm:prSet/>
      <dgm:spPr/>
      <dgm:t>
        <a:bodyPr/>
        <a:lstStyle/>
        <a:p>
          <a:endParaRPr lang="en-GB"/>
        </a:p>
      </dgm:t>
    </dgm:pt>
    <dgm:pt modelId="{99E0F96A-1A32-7A4A-AE5E-D1482979D500}" type="sibTrans" cxnId="{DAB37CFF-1B3F-6942-8656-8BE38B65056B}">
      <dgm:prSet/>
      <dgm:spPr/>
      <dgm:t>
        <a:bodyPr/>
        <a:lstStyle/>
        <a:p>
          <a:endParaRPr lang="en-GB"/>
        </a:p>
      </dgm:t>
    </dgm:pt>
    <dgm:pt modelId="{1C73395F-212F-A44A-861F-EF7FF1F97E86}">
      <dgm:prSet phldrT="[Text]"/>
      <dgm:spPr/>
      <dgm:t>
        <a:bodyPr/>
        <a:lstStyle/>
        <a:p>
          <a:r>
            <a:rPr lang="en-GB" dirty="0" err="1"/>
            <a:t>Câu</a:t>
          </a:r>
          <a:r>
            <a:rPr lang="en-GB" dirty="0"/>
            <a:t> </a:t>
          </a:r>
          <a:r>
            <a:rPr lang="en-GB" dirty="0" err="1"/>
            <a:t>hỏi</a:t>
          </a:r>
          <a:r>
            <a:rPr lang="en-GB" dirty="0"/>
            <a:t> </a:t>
          </a:r>
          <a:r>
            <a:rPr lang="en-GB" dirty="0" err="1"/>
            <a:t>này</a:t>
          </a:r>
          <a:r>
            <a:rPr lang="en-GB" dirty="0"/>
            <a:t> </a:t>
          </a:r>
          <a:r>
            <a:rPr lang="en-GB" dirty="0" err="1"/>
            <a:t>có</a:t>
          </a:r>
          <a:r>
            <a:rPr lang="en-GB" dirty="0"/>
            <a:t> </a:t>
          </a:r>
          <a:r>
            <a:rPr lang="en-GB" dirty="0" err="1"/>
            <a:t>gây</a:t>
          </a:r>
          <a:r>
            <a:rPr lang="en-GB" dirty="0"/>
            <a:t> </a:t>
          </a:r>
          <a:r>
            <a:rPr lang="en-GB" dirty="0" err="1"/>
            <a:t>xáo</a:t>
          </a:r>
          <a:r>
            <a:rPr lang="en-GB" dirty="0"/>
            <a:t> </a:t>
          </a:r>
          <a:r>
            <a:rPr lang="en-GB" dirty="0" err="1"/>
            <a:t>trộn</a:t>
          </a:r>
          <a:r>
            <a:rPr lang="en-GB" dirty="0"/>
            <a:t> </a:t>
          </a:r>
          <a:r>
            <a:rPr lang="en-GB" dirty="0" err="1"/>
            <a:t>nội</a:t>
          </a:r>
          <a:r>
            <a:rPr lang="en-GB" dirty="0"/>
            <a:t> </a:t>
          </a:r>
          <a:r>
            <a:rPr lang="en-GB" dirty="0" err="1"/>
            <a:t>tâm</a:t>
          </a:r>
          <a:r>
            <a:rPr lang="en-GB" dirty="0"/>
            <a:t> </a:t>
          </a:r>
          <a:r>
            <a:rPr lang="en-GB" dirty="0" err="1"/>
            <a:t>của</a:t>
          </a:r>
          <a:r>
            <a:rPr lang="en-GB" dirty="0"/>
            <a:t> </a:t>
          </a:r>
          <a:r>
            <a:rPr lang="en-GB" dirty="0" err="1"/>
            <a:t>học</a:t>
          </a:r>
          <a:r>
            <a:rPr lang="en-GB" dirty="0"/>
            <a:t> </a:t>
          </a:r>
          <a:r>
            <a:rPr lang="en-GB" dirty="0" err="1"/>
            <a:t>sinh</a:t>
          </a:r>
          <a:r>
            <a:rPr lang="en-GB" dirty="0"/>
            <a:t>?</a:t>
          </a:r>
        </a:p>
      </dgm:t>
    </dgm:pt>
    <dgm:pt modelId="{308CFEAA-2E68-DD48-9CA8-0F1AE56867A8}" type="parTrans" cxnId="{24EB24F3-608A-B942-924E-81DC35EF5662}">
      <dgm:prSet/>
      <dgm:spPr/>
      <dgm:t>
        <a:bodyPr/>
        <a:lstStyle/>
        <a:p>
          <a:endParaRPr lang="en-GB"/>
        </a:p>
      </dgm:t>
    </dgm:pt>
    <dgm:pt modelId="{5E66EFC0-3F9E-6644-8EB9-E416EF593587}" type="sibTrans" cxnId="{24EB24F3-608A-B942-924E-81DC35EF5662}">
      <dgm:prSet/>
      <dgm:spPr/>
      <dgm:t>
        <a:bodyPr/>
        <a:lstStyle/>
        <a:p>
          <a:endParaRPr lang="en-GB"/>
        </a:p>
      </dgm:t>
    </dgm:pt>
    <dgm:pt modelId="{9A197848-1ABC-334E-9E74-F3FE43D44486}">
      <dgm:prSet phldrT="[Text]"/>
      <dgm:spPr/>
      <dgm:t>
        <a:bodyPr/>
        <a:lstStyle/>
        <a:p>
          <a:r>
            <a:rPr lang="en-GB" dirty="0" err="1"/>
            <a:t>Liệu</a:t>
          </a:r>
          <a:r>
            <a:rPr lang="en-GB" dirty="0"/>
            <a:t> </a:t>
          </a:r>
          <a:r>
            <a:rPr lang="en-GB" dirty="0" err="1"/>
            <a:t>mình</a:t>
          </a:r>
          <a:r>
            <a:rPr lang="en-GB" dirty="0"/>
            <a:t> </a:t>
          </a:r>
          <a:r>
            <a:rPr lang="en-GB" dirty="0" err="1"/>
            <a:t>có</a:t>
          </a:r>
          <a:r>
            <a:rPr lang="en-GB" dirty="0"/>
            <a:t> </a:t>
          </a:r>
          <a:r>
            <a:rPr lang="en-GB" dirty="0" err="1"/>
            <a:t>lường</a:t>
          </a:r>
          <a:r>
            <a:rPr lang="en-GB" dirty="0"/>
            <a:t> </a:t>
          </a:r>
          <a:r>
            <a:rPr lang="en-GB" dirty="0" err="1"/>
            <a:t>được</a:t>
          </a:r>
          <a:r>
            <a:rPr lang="en-GB" dirty="0"/>
            <a:t> </a:t>
          </a:r>
          <a:r>
            <a:rPr lang="en-GB" dirty="0" err="1"/>
            <a:t>hậu</a:t>
          </a:r>
          <a:r>
            <a:rPr lang="en-GB" dirty="0"/>
            <a:t> </a:t>
          </a:r>
          <a:r>
            <a:rPr lang="en-GB" dirty="0" err="1"/>
            <a:t>quả</a:t>
          </a:r>
          <a:r>
            <a:rPr lang="en-GB" dirty="0"/>
            <a:t> </a:t>
          </a:r>
          <a:r>
            <a:rPr lang="en-GB" dirty="0" err="1"/>
            <a:t>về</a:t>
          </a:r>
          <a:r>
            <a:rPr lang="en-GB" dirty="0"/>
            <a:t> </a:t>
          </a:r>
          <a:r>
            <a:rPr lang="en-GB" dirty="0" err="1"/>
            <a:t>câu</a:t>
          </a:r>
          <a:r>
            <a:rPr lang="en-GB" dirty="0"/>
            <a:t> </a:t>
          </a:r>
          <a:r>
            <a:rPr lang="en-GB" dirty="0" err="1"/>
            <a:t>hỏi</a:t>
          </a:r>
          <a:r>
            <a:rPr lang="en-GB" dirty="0"/>
            <a:t> </a:t>
          </a:r>
          <a:r>
            <a:rPr lang="en-GB" dirty="0" err="1"/>
            <a:t>đưa</a:t>
          </a:r>
          <a:r>
            <a:rPr lang="en-GB" dirty="0"/>
            <a:t> </a:t>
          </a:r>
          <a:r>
            <a:rPr lang="en-GB" dirty="0" err="1"/>
            <a:t>ra</a:t>
          </a:r>
          <a:r>
            <a:rPr lang="en-GB" dirty="0"/>
            <a:t> </a:t>
          </a:r>
          <a:r>
            <a:rPr lang="en-GB" dirty="0" err="1"/>
            <a:t>cho</a:t>
          </a:r>
          <a:r>
            <a:rPr lang="en-GB" dirty="0"/>
            <a:t> HS?</a:t>
          </a:r>
        </a:p>
      </dgm:t>
    </dgm:pt>
    <dgm:pt modelId="{455C72BE-7567-0B4E-9469-2AD8123759B0}" type="parTrans" cxnId="{E8227B01-92CE-9348-BE09-86B3C703D921}">
      <dgm:prSet/>
      <dgm:spPr/>
      <dgm:t>
        <a:bodyPr/>
        <a:lstStyle/>
        <a:p>
          <a:endParaRPr lang="en-GB"/>
        </a:p>
      </dgm:t>
    </dgm:pt>
    <dgm:pt modelId="{2F6942D9-8F65-E64B-8854-C16FA14AD17A}" type="sibTrans" cxnId="{E8227B01-92CE-9348-BE09-86B3C703D921}">
      <dgm:prSet/>
      <dgm:spPr/>
      <dgm:t>
        <a:bodyPr/>
        <a:lstStyle/>
        <a:p>
          <a:endParaRPr lang="en-GB"/>
        </a:p>
      </dgm:t>
    </dgm:pt>
    <dgm:pt modelId="{C72EEBC5-ABD0-5346-9300-F34C46054515}">
      <dgm:prSet/>
      <dgm:spPr/>
      <dgm:t>
        <a:bodyPr/>
        <a:lstStyle/>
        <a:p>
          <a:r>
            <a:rPr lang="en-GB" dirty="0" err="1"/>
            <a:t>Câu</a:t>
          </a:r>
          <a:r>
            <a:rPr lang="en-GB" dirty="0"/>
            <a:t> </a:t>
          </a:r>
          <a:r>
            <a:rPr lang="en-GB" dirty="0" err="1"/>
            <a:t>hỏi</a:t>
          </a:r>
          <a:r>
            <a:rPr lang="en-GB" dirty="0"/>
            <a:t> </a:t>
          </a:r>
          <a:r>
            <a:rPr lang="en-GB" dirty="0" err="1"/>
            <a:t>này</a:t>
          </a:r>
          <a:r>
            <a:rPr lang="en-GB" dirty="0"/>
            <a:t> </a:t>
          </a:r>
          <a:r>
            <a:rPr lang="en-GB" dirty="0" err="1"/>
            <a:t>nên</a:t>
          </a:r>
          <a:r>
            <a:rPr lang="en-GB" dirty="0"/>
            <a:t> </a:t>
          </a:r>
          <a:r>
            <a:rPr lang="en-GB" dirty="0" err="1"/>
            <a:t>thể</a:t>
          </a:r>
          <a:r>
            <a:rPr lang="en-GB" dirty="0"/>
            <a:t> </a:t>
          </a:r>
          <a:r>
            <a:rPr lang="en-GB" dirty="0" err="1"/>
            <a:t>hiện</a:t>
          </a:r>
          <a:r>
            <a:rPr lang="en-GB" dirty="0"/>
            <a:t> </a:t>
          </a:r>
          <a:r>
            <a:rPr lang="en-GB" dirty="0" err="1"/>
            <a:t>thế</a:t>
          </a:r>
          <a:r>
            <a:rPr lang="en-GB" dirty="0"/>
            <a:t> </a:t>
          </a:r>
          <a:r>
            <a:rPr lang="en-GB" dirty="0" err="1"/>
            <a:t>nào</a:t>
          </a:r>
          <a:r>
            <a:rPr lang="en-GB" dirty="0"/>
            <a:t> </a:t>
          </a:r>
          <a:r>
            <a:rPr lang="en-GB" dirty="0" err="1"/>
            <a:t>thì</a:t>
          </a:r>
          <a:r>
            <a:rPr lang="en-GB" dirty="0"/>
            <a:t> </a:t>
          </a:r>
          <a:r>
            <a:rPr lang="en-GB" dirty="0" err="1"/>
            <a:t>tốt</a:t>
          </a:r>
          <a:r>
            <a:rPr lang="en-GB" dirty="0"/>
            <a:t> </a:t>
          </a:r>
          <a:r>
            <a:rPr lang="en-GB" dirty="0" err="1"/>
            <a:t>nhất</a:t>
          </a:r>
          <a:r>
            <a:rPr lang="en-GB" dirty="0"/>
            <a:t>?</a:t>
          </a:r>
        </a:p>
      </dgm:t>
    </dgm:pt>
    <dgm:pt modelId="{A122BF9E-3C6D-F547-9477-E63098DF244C}" type="parTrans" cxnId="{1F7E976F-4E1D-C841-9F01-749A4DD80CEB}">
      <dgm:prSet/>
      <dgm:spPr/>
      <dgm:t>
        <a:bodyPr/>
        <a:lstStyle/>
        <a:p>
          <a:endParaRPr lang="en-GB"/>
        </a:p>
      </dgm:t>
    </dgm:pt>
    <dgm:pt modelId="{BC5E76DC-1663-E64C-9216-3AACCF6C0F43}" type="sibTrans" cxnId="{1F7E976F-4E1D-C841-9F01-749A4DD80CEB}">
      <dgm:prSet/>
      <dgm:spPr/>
      <dgm:t>
        <a:bodyPr/>
        <a:lstStyle/>
        <a:p>
          <a:endParaRPr lang="en-GB"/>
        </a:p>
      </dgm:t>
    </dgm:pt>
    <dgm:pt modelId="{14CA6366-FFCA-C04F-B4E1-6480EEA7A994}">
      <dgm:prSet/>
      <dgm:spPr/>
      <dgm:t>
        <a:bodyPr/>
        <a:lstStyle/>
        <a:p>
          <a:r>
            <a:rPr lang="en-GB" dirty="0" err="1"/>
            <a:t>Câu</a:t>
          </a:r>
          <a:r>
            <a:rPr lang="en-GB" dirty="0"/>
            <a:t> </a:t>
          </a:r>
          <a:r>
            <a:rPr lang="en-GB" dirty="0" err="1"/>
            <a:t>hỏi</a:t>
          </a:r>
          <a:r>
            <a:rPr lang="en-GB" dirty="0"/>
            <a:t> </a:t>
          </a:r>
          <a:r>
            <a:rPr lang="en-GB" dirty="0" err="1"/>
            <a:t>này</a:t>
          </a:r>
          <a:r>
            <a:rPr lang="en-GB" dirty="0"/>
            <a:t> </a:t>
          </a:r>
          <a:r>
            <a:rPr lang="en-GB" dirty="0" err="1"/>
            <a:t>có</a:t>
          </a:r>
          <a:r>
            <a:rPr lang="en-GB" dirty="0"/>
            <a:t> </a:t>
          </a:r>
          <a:r>
            <a:rPr lang="en-GB" dirty="0" err="1"/>
            <a:t>dẫn</a:t>
          </a:r>
          <a:r>
            <a:rPr lang="en-GB" dirty="0"/>
            <a:t> </a:t>
          </a:r>
          <a:r>
            <a:rPr lang="en-GB" dirty="0" err="1"/>
            <a:t>lạc</a:t>
          </a:r>
          <a:r>
            <a:rPr lang="en-GB" dirty="0"/>
            <a:t> </a:t>
          </a:r>
          <a:r>
            <a:rPr lang="en-GB" dirty="0" err="1"/>
            <a:t>hướng</a:t>
          </a:r>
          <a:r>
            <a:rPr lang="en-GB" dirty="0"/>
            <a:t> </a:t>
          </a:r>
          <a:r>
            <a:rPr lang="en-GB" dirty="0" err="1"/>
            <a:t>vấn</a:t>
          </a:r>
          <a:r>
            <a:rPr lang="en-GB" dirty="0"/>
            <a:t> </a:t>
          </a:r>
          <a:r>
            <a:rPr lang="en-GB" dirty="0" err="1"/>
            <a:t>đề</a:t>
          </a:r>
          <a:r>
            <a:rPr lang="en-GB" dirty="0"/>
            <a:t> </a:t>
          </a:r>
          <a:r>
            <a:rPr lang="en-GB" dirty="0" err="1"/>
            <a:t>của</a:t>
          </a:r>
          <a:r>
            <a:rPr lang="en-GB" dirty="0"/>
            <a:t> HS?</a:t>
          </a:r>
        </a:p>
      </dgm:t>
    </dgm:pt>
    <dgm:pt modelId="{4398AE4D-AA68-F745-8258-2CCB6BFD847E}" type="parTrans" cxnId="{F3A551E5-3547-6D4F-8B86-2001761F607F}">
      <dgm:prSet/>
      <dgm:spPr/>
      <dgm:t>
        <a:bodyPr/>
        <a:lstStyle/>
        <a:p>
          <a:endParaRPr lang="en-GB"/>
        </a:p>
      </dgm:t>
    </dgm:pt>
    <dgm:pt modelId="{091F9805-D1E9-784B-AC6D-E41098E2E10A}" type="sibTrans" cxnId="{F3A551E5-3547-6D4F-8B86-2001761F607F}">
      <dgm:prSet/>
      <dgm:spPr/>
      <dgm:t>
        <a:bodyPr/>
        <a:lstStyle/>
        <a:p>
          <a:endParaRPr lang="en-GB"/>
        </a:p>
      </dgm:t>
    </dgm:pt>
    <dgm:pt modelId="{D80DB43F-3B7D-964E-9E82-569336694B7A}">
      <dgm:prSet/>
      <dgm:spPr/>
      <dgm:t>
        <a:bodyPr/>
        <a:lstStyle/>
        <a:p>
          <a:r>
            <a:rPr lang="en-GB" dirty="0" err="1"/>
            <a:t>Lúc</a:t>
          </a:r>
          <a:r>
            <a:rPr lang="en-GB" dirty="0"/>
            <a:t> </a:t>
          </a:r>
          <a:r>
            <a:rPr lang="en-GB" dirty="0" err="1"/>
            <a:t>này</a:t>
          </a:r>
          <a:r>
            <a:rPr lang="en-GB" dirty="0"/>
            <a:t> </a:t>
          </a:r>
          <a:r>
            <a:rPr lang="en-GB" dirty="0" err="1"/>
            <a:t>mình</a:t>
          </a:r>
          <a:r>
            <a:rPr lang="en-GB" dirty="0"/>
            <a:t> </a:t>
          </a:r>
          <a:r>
            <a:rPr lang="en-GB" dirty="0" err="1"/>
            <a:t>có</a:t>
          </a:r>
          <a:r>
            <a:rPr lang="en-GB" dirty="0"/>
            <a:t> </a:t>
          </a:r>
          <a:r>
            <a:rPr lang="en-GB" dirty="0" err="1"/>
            <a:t>nên</a:t>
          </a:r>
          <a:r>
            <a:rPr lang="en-GB" dirty="0"/>
            <a:t> </a:t>
          </a:r>
          <a:r>
            <a:rPr lang="en-GB" dirty="0" err="1"/>
            <a:t>đặt</a:t>
          </a:r>
          <a:r>
            <a:rPr lang="en-GB" dirty="0"/>
            <a:t> </a:t>
          </a:r>
          <a:r>
            <a:rPr lang="en-GB" dirty="0" err="1"/>
            <a:t>câu</a:t>
          </a:r>
          <a:r>
            <a:rPr lang="en-GB" dirty="0"/>
            <a:t> </a:t>
          </a:r>
          <a:r>
            <a:rPr lang="en-GB" dirty="0" err="1"/>
            <a:t>hỏi</a:t>
          </a:r>
          <a:r>
            <a:rPr lang="en-GB" dirty="0"/>
            <a:t>?</a:t>
          </a:r>
        </a:p>
      </dgm:t>
    </dgm:pt>
    <dgm:pt modelId="{640BEBBB-0BDE-054E-9EB1-49D3BBE277DB}" type="parTrans" cxnId="{628EB230-6E76-3E48-9BA3-1D830B8956A6}">
      <dgm:prSet/>
      <dgm:spPr/>
      <dgm:t>
        <a:bodyPr/>
        <a:lstStyle/>
        <a:p>
          <a:endParaRPr lang="en-GB"/>
        </a:p>
      </dgm:t>
    </dgm:pt>
    <dgm:pt modelId="{D81AC6E4-1DFE-3A4F-8B03-B5542C04CE35}" type="sibTrans" cxnId="{628EB230-6E76-3E48-9BA3-1D830B8956A6}">
      <dgm:prSet/>
      <dgm:spPr/>
      <dgm:t>
        <a:bodyPr/>
        <a:lstStyle/>
        <a:p>
          <a:endParaRPr lang="en-GB"/>
        </a:p>
      </dgm:t>
    </dgm:pt>
    <dgm:pt modelId="{0D3C5D6A-AB5C-3245-B180-36B88F0E6E69}" type="pres">
      <dgm:prSet presAssocID="{7BC3B7BE-A088-3848-B6A5-44BB5C711C59}" presName="linearFlow" presStyleCnt="0">
        <dgm:presLayoutVars>
          <dgm:dir/>
          <dgm:resizeHandles val="exact"/>
        </dgm:presLayoutVars>
      </dgm:prSet>
      <dgm:spPr/>
    </dgm:pt>
    <dgm:pt modelId="{29452AF4-7D2B-EA48-8454-546C07114FC0}" type="pres">
      <dgm:prSet presAssocID="{36301DFC-4B9A-CA49-A50C-973BD9ED2956}" presName="composite" presStyleCnt="0"/>
      <dgm:spPr/>
    </dgm:pt>
    <dgm:pt modelId="{8C8F358B-5FD2-1249-8A47-C890715DA860}" type="pres">
      <dgm:prSet presAssocID="{36301DFC-4B9A-CA49-A50C-973BD9ED2956}" presName="imgShp" presStyleLbl="fgImgPlace1" presStyleIdx="0" presStyleCnt="6"/>
      <dgm:spPr/>
    </dgm:pt>
    <dgm:pt modelId="{79038567-1175-7048-BEA4-C01941802AA5}" type="pres">
      <dgm:prSet presAssocID="{36301DFC-4B9A-CA49-A50C-973BD9ED2956}" presName="txShp" presStyleLbl="node1" presStyleIdx="0" presStyleCnt="6">
        <dgm:presLayoutVars>
          <dgm:bulletEnabled val="1"/>
        </dgm:presLayoutVars>
      </dgm:prSet>
      <dgm:spPr/>
      <dgm:t>
        <a:bodyPr/>
        <a:lstStyle/>
        <a:p>
          <a:endParaRPr lang="en-US"/>
        </a:p>
      </dgm:t>
    </dgm:pt>
    <dgm:pt modelId="{BEAF4383-A0DF-9448-B99E-5B52BAF4593C}" type="pres">
      <dgm:prSet presAssocID="{99E0F96A-1A32-7A4A-AE5E-D1482979D500}" presName="spacing" presStyleCnt="0"/>
      <dgm:spPr/>
    </dgm:pt>
    <dgm:pt modelId="{68296E9B-7106-E944-BEB2-21C73B6A0221}" type="pres">
      <dgm:prSet presAssocID="{1C73395F-212F-A44A-861F-EF7FF1F97E86}" presName="composite" presStyleCnt="0"/>
      <dgm:spPr/>
    </dgm:pt>
    <dgm:pt modelId="{FAE4E881-C980-F74C-AC8D-6063AFF86C6A}" type="pres">
      <dgm:prSet presAssocID="{1C73395F-212F-A44A-861F-EF7FF1F97E86}" presName="imgShp" presStyleLbl="fgImgPlace1" presStyleIdx="1" presStyleCnt="6"/>
      <dgm:spPr/>
    </dgm:pt>
    <dgm:pt modelId="{534F2AAF-6E05-2A41-9F9D-75C03AB0FFCE}" type="pres">
      <dgm:prSet presAssocID="{1C73395F-212F-A44A-861F-EF7FF1F97E86}" presName="txShp" presStyleLbl="node1" presStyleIdx="1" presStyleCnt="6">
        <dgm:presLayoutVars>
          <dgm:bulletEnabled val="1"/>
        </dgm:presLayoutVars>
      </dgm:prSet>
      <dgm:spPr/>
      <dgm:t>
        <a:bodyPr/>
        <a:lstStyle/>
        <a:p>
          <a:endParaRPr lang="en-US"/>
        </a:p>
      </dgm:t>
    </dgm:pt>
    <dgm:pt modelId="{72588A57-A63A-9A43-8549-3A1134B1CB0E}" type="pres">
      <dgm:prSet presAssocID="{5E66EFC0-3F9E-6644-8EB9-E416EF593587}" presName="spacing" presStyleCnt="0"/>
      <dgm:spPr/>
    </dgm:pt>
    <dgm:pt modelId="{2723F980-DB81-B04C-AB9F-A0F8D00688EC}" type="pres">
      <dgm:prSet presAssocID="{9A197848-1ABC-334E-9E74-F3FE43D44486}" presName="composite" presStyleCnt="0"/>
      <dgm:spPr/>
    </dgm:pt>
    <dgm:pt modelId="{2A5F796C-9E49-054F-8440-0C42761B677F}" type="pres">
      <dgm:prSet presAssocID="{9A197848-1ABC-334E-9E74-F3FE43D44486}" presName="imgShp" presStyleLbl="fgImgPlace1" presStyleIdx="2" presStyleCnt="6"/>
      <dgm:spPr/>
    </dgm:pt>
    <dgm:pt modelId="{F68B9809-948E-7B40-8F41-34A6E36DB5F8}" type="pres">
      <dgm:prSet presAssocID="{9A197848-1ABC-334E-9E74-F3FE43D44486}" presName="txShp" presStyleLbl="node1" presStyleIdx="2" presStyleCnt="6">
        <dgm:presLayoutVars>
          <dgm:bulletEnabled val="1"/>
        </dgm:presLayoutVars>
      </dgm:prSet>
      <dgm:spPr/>
      <dgm:t>
        <a:bodyPr/>
        <a:lstStyle/>
        <a:p>
          <a:endParaRPr lang="en-US"/>
        </a:p>
      </dgm:t>
    </dgm:pt>
    <dgm:pt modelId="{A2BE8BBC-9712-4A46-A700-D0CBD4336119}" type="pres">
      <dgm:prSet presAssocID="{2F6942D9-8F65-E64B-8854-C16FA14AD17A}" presName="spacing" presStyleCnt="0"/>
      <dgm:spPr/>
    </dgm:pt>
    <dgm:pt modelId="{AA058354-F076-0840-A1A6-74148F8A1B2B}" type="pres">
      <dgm:prSet presAssocID="{C72EEBC5-ABD0-5346-9300-F34C46054515}" presName="composite" presStyleCnt="0"/>
      <dgm:spPr/>
    </dgm:pt>
    <dgm:pt modelId="{D16ED7B7-6833-6C44-AB7A-7034CF5B4532}" type="pres">
      <dgm:prSet presAssocID="{C72EEBC5-ABD0-5346-9300-F34C46054515}" presName="imgShp" presStyleLbl="fgImgPlace1" presStyleIdx="3" presStyleCnt="6"/>
      <dgm:spPr/>
    </dgm:pt>
    <dgm:pt modelId="{04D7ABA7-0E8B-604F-9544-885CBED622F4}" type="pres">
      <dgm:prSet presAssocID="{C72EEBC5-ABD0-5346-9300-F34C46054515}" presName="txShp" presStyleLbl="node1" presStyleIdx="3" presStyleCnt="6">
        <dgm:presLayoutVars>
          <dgm:bulletEnabled val="1"/>
        </dgm:presLayoutVars>
      </dgm:prSet>
      <dgm:spPr/>
      <dgm:t>
        <a:bodyPr/>
        <a:lstStyle/>
        <a:p>
          <a:endParaRPr lang="en-US"/>
        </a:p>
      </dgm:t>
    </dgm:pt>
    <dgm:pt modelId="{874535E1-E951-9947-9812-811A908969E9}" type="pres">
      <dgm:prSet presAssocID="{BC5E76DC-1663-E64C-9216-3AACCF6C0F43}" presName="spacing" presStyleCnt="0"/>
      <dgm:spPr/>
    </dgm:pt>
    <dgm:pt modelId="{412D14DB-6441-A347-A8F9-DAA833F34242}" type="pres">
      <dgm:prSet presAssocID="{14CA6366-FFCA-C04F-B4E1-6480EEA7A994}" presName="composite" presStyleCnt="0"/>
      <dgm:spPr/>
    </dgm:pt>
    <dgm:pt modelId="{54516A91-14D8-0B44-AFC6-BEEAF54F6FB4}" type="pres">
      <dgm:prSet presAssocID="{14CA6366-FFCA-C04F-B4E1-6480EEA7A994}" presName="imgShp" presStyleLbl="fgImgPlace1" presStyleIdx="4" presStyleCnt="6"/>
      <dgm:spPr/>
    </dgm:pt>
    <dgm:pt modelId="{00872774-AAA2-9548-A16E-529958DB06EE}" type="pres">
      <dgm:prSet presAssocID="{14CA6366-FFCA-C04F-B4E1-6480EEA7A994}" presName="txShp" presStyleLbl="node1" presStyleIdx="4" presStyleCnt="6">
        <dgm:presLayoutVars>
          <dgm:bulletEnabled val="1"/>
        </dgm:presLayoutVars>
      </dgm:prSet>
      <dgm:spPr/>
      <dgm:t>
        <a:bodyPr/>
        <a:lstStyle/>
        <a:p>
          <a:endParaRPr lang="en-US"/>
        </a:p>
      </dgm:t>
    </dgm:pt>
    <dgm:pt modelId="{65F02B7C-007C-614C-985A-FF469B20172D}" type="pres">
      <dgm:prSet presAssocID="{091F9805-D1E9-784B-AC6D-E41098E2E10A}" presName="spacing" presStyleCnt="0"/>
      <dgm:spPr/>
    </dgm:pt>
    <dgm:pt modelId="{F3AB0C2D-7D15-784F-9840-1358B925E79A}" type="pres">
      <dgm:prSet presAssocID="{D80DB43F-3B7D-964E-9E82-569336694B7A}" presName="composite" presStyleCnt="0"/>
      <dgm:spPr/>
    </dgm:pt>
    <dgm:pt modelId="{799A5604-F9F2-CC43-8C5C-9EDF5D4BFDCD}" type="pres">
      <dgm:prSet presAssocID="{D80DB43F-3B7D-964E-9E82-569336694B7A}" presName="imgShp" presStyleLbl="fgImgPlace1" presStyleIdx="5" presStyleCnt="6"/>
      <dgm:spPr/>
    </dgm:pt>
    <dgm:pt modelId="{43285970-D00F-024B-828E-B8656918D19F}" type="pres">
      <dgm:prSet presAssocID="{D80DB43F-3B7D-964E-9E82-569336694B7A}" presName="txShp" presStyleLbl="node1" presStyleIdx="5" presStyleCnt="6">
        <dgm:presLayoutVars>
          <dgm:bulletEnabled val="1"/>
        </dgm:presLayoutVars>
      </dgm:prSet>
      <dgm:spPr/>
      <dgm:t>
        <a:bodyPr/>
        <a:lstStyle/>
        <a:p>
          <a:endParaRPr lang="en-US"/>
        </a:p>
      </dgm:t>
    </dgm:pt>
  </dgm:ptLst>
  <dgm:cxnLst>
    <dgm:cxn modelId="{08633F09-0688-3349-9263-E872DB5E7695}" type="presOf" srcId="{36301DFC-4B9A-CA49-A50C-973BD9ED2956}" destId="{79038567-1175-7048-BEA4-C01941802AA5}" srcOrd="0" destOrd="0" presId="urn:microsoft.com/office/officeart/2005/8/layout/vList3"/>
    <dgm:cxn modelId="{24EB24F3-608A-B942-924E-81DC35EF5662}" srcId="{7BC3B7BE-A088-3848-B6A5-44BB5C711C59}" destId="{1C73395F-212F-A44A-861F-EF7FF1F97E86}" srcOrd="1" destOrd="0" parTransId="{308CFEAA-2E68-DD48-9CA8-0F1AE56867A8}" sibTransId="{5E66EFC0-3F9E-6644-8EB9-E416EF593587}"/>
    <dgm:cxn modelId="{CDA552F8-38D8-B344-ACA8-7599AF96716E}" type="presOf" srcId="{9A197848-1ABC-334E-9E74-F3FE43D44486}" destId="{F68B9809-948E-7B40-8F41-34A6E36DB5F8}" srcOrd="0" destOrd="0" presId="urn:microsoft.com/office/officeart/2005/8/layout/vList3"/>
    <dgm:cxn modelId="{CF64F854-CD56-284D-A771-643B3E91AC52}" type="presOf" srcId="{D80DB43F-3B7D-964E-9E82-569336694B7A}" destId="{43285970-D00F-024B-828E-B8656918D19F}" srcOrd="0" destOrd="0" presId="urn:microsoft.com/office/officeart/2005/8/layout/vList3"/>
    <dgm:cxn modelId="{DAB37CFF-1B3F-6942-8656-8BE38B65056B}" srcId="{7BC3B7BE-A088-3848-B6A5-44BB5C711C59}" destId="{36301DFC-4B9A-CA49-A50C-973BD9ED2956}" srcOrd="0" destOrd="0" parTransId="{BB6AFBD0-C573-CE45-A1D6-DF53D1E520D9}" sibTransId="{99E0F96A-1A32-7A4A-AE5E-D1482979D500}"/>
    <dgm:cxn modelId="{E8227B01-92CE-9348-BE09-86B3C703D921}" srcId="{7BC3B7BE-A088-3848-B6A5-44BB5C711C59}" destId="{9A197848-1ABC-334E-9E74-F3FE43D44486}" srcOrd="2" destOrd="0" parTransId="{455C72BE-7567-0B4E-9469-2AD8123759B0}" sibTransId="{2F6942D9-8F65-E64B-8854-C16FA14AD17A}"/>
    <dgm:cxn modelId="{1F7E976F-4E1D-C841-9F01-749A4DD80CEB}" srcId="{7BC3B7BE-A088-3848-B6A5-44BB5C711C59}" destId="{C72EEBC5-ABD0-5346-9300-F34C46054515}" srcOrd="3" destOrd="0" parTransId="{A122BF9E-3C6D-F547-9477-E63098DF244C}" sibTransId="{BC5E76DC-1663-E64C-9216-3AACCF6C0F43}"/>
    <dgm:cxn modelId="{AA494C00-F182-9F43-8031-26F13FBB43B7}" type="presOf" srcId="{14CA6366-FFCA-C04F-B4E1-6480EEA7A994}" destId="{00872774-AAA2-9548-A16E-529958DB06EE}" srcOrd="0" destOrd="0" presId="urn:microsoft.com/office/officeart/2005/8/layout/vList3"/>
    <dgm:cxn modelId="{F3A551E5-3547-6D4F-8B86-2001761F607F}" srcId="{7BC3B7BE-A088-3848-B6A5-44BB5C711C59}" destId="{14CA6366-FFCA-C04F-B4E1-6480EEA7A994}" srcOrd="4" destOrd="0" parTransId="{4398AE4D-AA68-F745-8258-2CCB6BFD847E}" sibTransId="{091F9805-D1E9-784B-AC6D-E41098E2E10A}"/>
    <dgm:cxn modelId="{F865A507-DE30-0143-A7A6-50D375C97611}" type="presOf" srcId="{1C73395F-212F-A44A-861F-EF7FF1F97E86}" destId="{534F2AAF-6E05-2A41-9F9D-75C03AB0FFCE}" srcOrd="0" destOrd="0" presId="urn:microsoft.com/office/officeart/2005/8/layout/vList3"/>
    <dgm:cxn modelId="{628EB230-6E76-3E48-9BA3-1D830B8956A6}" srcId="{7BC3B7BE-A088-3848-B6A5-44BB5C711C59}" destId="{D80DB43F-3B7D-964E-9E82-569336694B7A}" srcOrd="5" destOrd="0" parTransId="{640BEBBB-0BDE-054E-9EB1-49D3BBE277DB}" sibTransId="{D81AC6E4-1DFE-3A4F-8B03-B5542C04CE35}"/>
    <dgm:cxn modelId="{064A2650-5224-3049-9541-DDFF5DF2AE11}" type="presOf" srcId="{7BC3B7BE-A088-3848-B6A5-44BB5C711C59}" destId="{0D3C5D6A-AB5C-3245-B180-36B88F0E6E69}" srcOrd="0" destOrd="0" presId="urn:microsoft.com/office/officeart/2005/8/layout/vList3"/>
    <dgm:cxn modelId="{4087418F-6FCF-1345-A5C0-755FBECC82BB}" type="presOf" srcId="{C72EEBC5-ABD0-5346-9300-F34C46054515}" destId="{04D7ABA7-0E8B-604F-9544-885CBED622F4}" srcOrd="0" destOrd="0" presId="urn:microsoft.com/office/officeart/2005/8/layout/vList3"/>
    <dgm:cxn modelId="{B41BCEFF-F9D2-D344-9092-AE7010425D7E}" type="presParOf" srcId="{0D3C5D6A-AB5C-3245-B180-36B88F0E6E69}" destId="{29452AF4-7D2B-EA48-8454-546C07114FC0}" srcOrd="0" destOrd="0" presId="urn:microsoft.com/office/officeart/2005/8/layout/vList3"/>
    <dgm:cxn modelId="{A320F69E-7A0D-8842-B41F-D84DA5633A8F}" type="presParOf" srcId="{29452AF4-7D2B-EA48-8454-546C07114FC0}" destId="{8C8F358B-5FD2-1249-8A47-C890715DA860}" srcOrd="0" destOrd="0" presId="urn:microsoft.com/office/officeart/2005/8/layout/vList3"/>
    <dgm:cxn modelId="{CAB66B0C-E118-564F-960B-059E360A27D7}" type="presParOf" srcId="{29452AF4-7D2B-EA48-8454-546C07114FC0}" destId="{79038567-1175-7048-BEA4-C01941802AA5}" srcOrd="1" destOrd="0" presId="urn:microsoft.com/office/officeart/2005/8/layout/vList3"/>
    <dgm:cxn modelId="{ECCFC164-BC55-764D-A399-C26F1910F7B9}" type="presParOf" srcId="{0D3C5D6A-AB5C-3245-B180-36B88F0E6E69}" destId="{BEAF4383-A0DF-9448-B99E-5B52BAF4593C}" srcOrd="1" destOrd="0" presId="urn:microsoft.com/office/officeart/2005/8/layout/vList3"/>
    <dgm:cxn modelId="{DD856F98-9B62-1C43-87E7-778BBF72E86C}" type="presParOf" srcId="{0D3C5D6A-AB5C-3245-B180-36B88F0E6E69}" destId="{68296E9B-7106-E944-BEB2-21C73B6A0221}" srcOrd="2" destOrd="0" presId="urn:microsoft.com/office/officeart/2005/8/layout/vList3"/>
    <dgm:cxn modelId="{FE0CAFA4-0465-5A45-85C8-606C2CB38698}" type="presParOf" srcId="{68296E9B-7106-E944-BEB2-21C73B6A0221}" destId="{FAE4E881-C980-F74C-AC8D-6063AFF86C6A}" srcOrd="0" destOrd="0" presId="urn:microsoft.com/office/officeart/2005/8/layout/vList3"/>
    <dgm:cxn modelId="{67FFCBF6-3C4C-5241-A1D7-E207F62187C5}" type="presParOf" srcId="{68296E9B-7106-E944-BEB2-21C73B6A0221}" destId="{534F2AAF-6E05-2A41-9F9D-75C03AB0FFCE}" srcOrd="1" destOrd="0" presId="urn:microsoft.com/office/officeart/2005/8/layout/vList3"/>
    <dgm:cxn modelId="{112257E6-AB5B-BF46-8E70-5AB1BFD9C7A9}" type="presParOf" srcId="{0D3C5D6A-AB5C-3245-B180-36B88F0E6E69}" destId="{72588A57-A63A-9A43-8549-3A1134B1CB0E}" srcOrd="3" destOrd="0" presId="urn:microsoft.com/office/officeart/2005/8/layout/vList3"/>
    <dgm:cxn modelId="{F39BC05D-ED17-464D-8E56-7EFBAFED88CC}" type="presParOf" srcId="{0D3C5D6A-AB5C-3245-B180-36B88F0E6E69}" destId="{2723F980-DB81-B04C-AB9F-A0F8D00688EC}" srcOrd="4" destOrd="0" presId="urn:microsoft.com/office/officeart/2005/8/layout/vList3"/>
    <dgm:cxn modelId="{01715072-686C-B447-A122-C003045F0C43}" type="presParOf" srcId="{2723F980-DB81-B04C-AB9F-A0F8D00688EC}" destId="{2A5F796C-9E49-054F-8440-0C42761B677F}" srcOrd="0" destOrd="0" presId="urn:microsoft.com/office/officeart/2005/8/layout/vList3"/>
    <dgm:cxn modelId="{A7757D9B-45FE-8C4E-A901-9385CE35A95B}" type="presParOf" srcId="{2723F980-DB81-B04C-AB9F-A0F8D00688EC}" destId="{F68B9809-948E-7B40-8F41-34A6E36DB5F8}" srcOrd="1" destOrd="0" presId="urn:microsoft.com/office/officeart/2005/8/layout/vList3"/>
    <dgm:cxn modelId="{4E55B4BF-CF6E-B848-99EF-8BD9EBD02FEB}" type="presParOf" srcId="{0D3C5D6A-AB5C-3245-B180-36B88F0E6E69}" destId="{A2BE8BBC-9712-4A46-A700-D0CBD4336119}" srcOrd="5" destOrd="0" presId="urn:microsoft.com/office/officeart/2005/8/layout/vList3"/>
    <dgm:cxn modelId="{5195EE90-F8D7-C14E-9CDD-61223154D5E6}" type="presParOf" srcId="{0D3C5D6A-AB5C-3245-B180-36B88F0E6E69}" destId="{AA058354-F076-0840-A1A6-74148F8A1B2B}" srcOrd="6" destOrd="0" presId="urn:microsoft.com/office/officeart/2005/8/layout/vList3"/>
    <dgm:cxn modelId="{BAC50782-0A5E-854D-AD6A-D6CE316DCDD3}" type="presParOf" srcId="{AA058354-F076-0840-A1A6-74148F8A1B2B}" destId="{D16ED7B7-6833-6C44-AB7A-7034CF5B4532}" srcOrd="0" destOrd="0" presId="urn:microsoft.com/office/officeart/2005/8/layout/vList3"/>
    <dgm:cxn modelId="{C2E6E136-336C-D04D-A885-B5BC7E9C800C}" type="presParOf" srcId="{AA058354-F076-0840-A1A6-74148F8A1B2B}" destId="{04D7ABA7-0E8B-604F-9544-885CBED622F4}" srcOrd="1" destOrd="0" presId="urn:microsoft.com/office/officeart/2005/8/layout/vList3"/>
    <dgm:cxn modelId="{54FF2327-86AF-F743-891F-DB7B66D81C91}" type="presParOf" srcId="{0D3C5D6A-AB5C-3245-B180-36B88F0E6E69}" destId="{874535E1-E951-9947-9812-811A908969E9}" srcOrd="7" destOrd="0" presId="urn:microsoft.com/office/officeart/2005/8/layout/vList3"/>
    <dgm:cxn modelId="{304EB63A-F2FF-C043-805E-03322BF8EB46}" type="presParOf" srcId="{0D3C5D6A-AB5C-3245-B180-36B88F0E6E69}" destId="{412D14DB-6441-A347-A8F9-DAA833F34242}" srcOrd="8" destOrd="0" presId="urn:microsoft.com/office/officeart/2005/8/layout/vList3"/>
    <dgm:cxn modelId="{A8BC31C3-FB73-E54D-8AE9-D7918B72A4DB}" type="presParOf" srcId="{412D14DB-6441-A347-A8F9-DAA833F34242}" destId="{54516A91-14D8-0B44-AFC6-BEEAF54F6FB4}" srcOrd="0" destOrd="0" presId="urn:microsoft.com/office/officeart/2005/8/layout/vList3"/>
    <dgm:cxn modelId="{A6B6A102-80C6-8A46-BE73-B80B3E3BC226}" type="presParOf" srcId="{412D14DB-6441-A347-A8F9-DAA833F34242}" destId="{00872774-AAA2-9548-A16E-529958DB06EE}" srcOrd="1" destOrd="0" presId="urn:microsoft.com/office/officeart/2005/8/layout/vList3"/>
    <dgm:cxn modelId="{F57F873C-AEF5-9845-B684-9CA803A613CF}" type="presParOf" srcId="{0D3C5D6A-AB5C-3245-B180-36B88F0E6E69}" destId="{65F02B7C-007C-614C-985A-FF469B20172D}" srcOrd="9" destOrd="0" presId="urn:microsoft.com/office/officeart/2005/8/layout/vList3"/>
    <dgm:cxn modelId="{F63ECB61-16FA-C54C-B3B3-B06D65DE7E0D}" type="presParOf" srcId="{0D3C5D6A-AB5C-3245-B180-36B88F0E6E69}" destId="{F3AB0C2D-7D15-784F-9840-1358B925E79A}" srcOrd="10" destOrd="0" presId="urn:microsoft.com/office/officeart/2005/8/layout/vList3"/>
    <dgm:cxn modelId="{65065F9D-088D-AD46-8C51-1E68AC3AB779}" type="presParOf" srcId="{F3AB0C2D-7D15-784F-9840-1358B925E79A}" destId="{799A5604-F9F2-CC43-8C5C-9EDF5D4BFDCD}" srcOrd="0" destOrd="0" presId="urn:microsoft.com/office/officeart/2005/8/layout/vList3"/>
    <dgm:cxn modelId="{9F395532-F273-7D41-816F-1456BD033B75}" type="presParOf" srcId="{F3AB0C2D-7D15-784F-9840-1358B925E79A}" destId="{43285970-D00F-024B-828E-B8656918D19F}"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BC3B7BE-A088-3848-B6A5-44BB5C711C59}" type="doc">
      <dgm:prSet loTypeId="urn:microsoft.com/office/officeart/2005/8/layout/vList3" loCatId="" qsTypeId="urn:microsoft.com/office/officeart/2005/8/quickstyle/simple1" qsCatId="simple" csTypeId="urn:microsoft.com/office/officeart/2005/8/colors/accent1_2" csCatId="accent1" phldr="1"/>
      <dgm:spPr/>
    </dgm:pt>
    <dgm:pt modelId="{36301DFC-4B9A-CA49-A50C-973BD9ED2956}">
      <dgm:prSet phldrT="[Text]"/>
      <dgm:spPr/>
      <dgm:t>
        <a:bodyPr/>
        <a:lstStyle/>
        <a:p>
          <a:r>
            <a:rPr lang="en-GB" dirty="0" err="1"/>
            <a:t>Tránh</a:t>
          </a:r>
          <a:r>
            <a:rPr lang="en-GB" dirty="0"/>
            <a:t> </a:t>
          </a:r>
          <a:r>
            <a:rPr lang="en-GB" dirty="0" err="1"/>
            <a:t>đặt</a:t>
          </a:r>
          <a:r>
            <a:rPr lang="en-GB" dirty="0"/>
            <a:t> </a:t>
          </a:r>
          <a:r>
            <a:rPr lang="en-GB" dirty="0" err="1"/>
            <a:t>câu</a:t>
          </a:r>
          <a:r>
            <a:rPr lang="en-GB" dirty="0"/>
            <a:t> </a:t>
          </a:r>
          <a:r>
            <a:rPr lang="en-GB" dirty="0" err="1"/>
            <a:t>hỏi</a:t>
          </a:r>
          <a:r>
            <a:rPr lang="en-GB" dirty="0"/>
            <a:t> </a:t>
          </a:r>
          <a:r>
            <a:rPr lang="en-GB" dirty="0" err="1"/>
            <a:t>tại</a:t>
          </a:r>
          <a:r>
            <a:rPr lang="en-GB" dirty="0"/>
            <a:t> </a:t>
          </a:r>
          <a:r>
            <a:rPr lang="en-GB" dirty="0" err="1"/>
            <a:t>sao</a:t>
          </a:r>
          <a:endParaRPr lang="en-GB" dirty="0"/>
        </a:p>
      </dgm:t>
    </dgm:pt>
    <dgm:pt modelId="{BB6AFBD0-C573-CE45-A1D6-DF53D1E520D9}" type="parTrans" cxnId="{DAB37CFF-1B3F-6942-8656-8BE38B65056B}">
      <dgm:prSet/>
      <dgm:spPr/>
      <dgm:t>
        <a:bodyPr/>
        <a:lstStyle/>
        <a:p>
          <a:endParaRPr lang="en-GB"/>
        </a:p>
      </dgm:t>
    </dgm:pt>
    <dgm:pt modelId="{99E0F96A-1A32-7A4A-AE5E-D1482979D500}" type="sibTrans" cxnId="{DAB37CFF-1B3F-6942-8656-8BE38B65056B}">
      <dgm:prSet/>
      <dgm:spPr/>
      <dgm:t>
        <a:bodyPr/>
        <a:lstStyle/>
        <a:p>
          <a:endParaRPr lang="en-GB"/>
        </a:p>
      </dgm:t>
    </dgm:pt>
    <dgm:pt modelId="{1C73395F-212F-A44A-861F-EF7FF1F97E86}">
      <dgm:prSet phldrT="[Text]"/>
      <dgm:spPr/>
      <dgm:t>
        <a:bodyPr/>
        <a:lstStyle/>
        <a:p>
          <a:r>
            <a:rPr lang="en-GB" dirty="0" err="1"/>
            <a:t>Tránh</a:t>
          </a:r>
          <a:r>
            <a:rPr lang="en-GB" dirty="0"/>
            <a:t> </a:t>
          </a:r>
          <a:r>
            <a:rPr lang="en-GB" dirty="0" err="1"/>
            <a:t>đặt</a:t>
          </a:r>
          <a:r>
            <a:rPr lang="en-GB" dirty="0"/>
            <a:t> </a:t>
          </a:r>
          <a:r>
            <a:rPr lang="en-GB" dirty="0" err="1"/>
            <a:t>câu</a:t>
          </a:r>
          <a:r>
            <a:rPr lang="en-GB" dirty="0"/>
            <a:t> </a:t>
          </a:r>
          <a:r>
            <a:rPr lang="en-GB" dirty="0" err="1"/>
            <a:t>hỏi</a:t>
          </a:r>
          <a:r>
            <a:rPr lang="en-GB" dirty="0"/>
            <a:t> </a:t>
          </a:r>
          <a:r>
            <a:rPr lang="en-GB" dirty="0" err="1"/>
            <a:t>kép</a:t>
          </a:r>
          <a:endParaRPr lang="en-GB" dirty="0"/>
        </a:p>
      </dgm:t>
    </dgm:pt>
    <dgm:pt modelId="{308CFEAA-2E68-DD48-9CA8-0F1AE56867A8}" type="parTrans" cxnId="{24EB24F3-608A-B942-924E-81DC35EF5662}">
      <dgm:prSet/>
      <dgm:spPr/>
      <dgm:t>
        <a:bodyPr/>
        <a:lstStyle/>
        <a:p>
          <a:endParaRPr lang="en-GB"/>
        </a:p>
      </dgm:t>
    </dgm:pt>
    <dgm:pt modelId="{5E66EFC0-3F9E-6644-8EB9-E416EF593587}" type="sibTrans" cxnId="{24EB24F3-608A-B942-924E-81DC35EF5662}">
      <dgm:prSet/>
      <dgm:spPr/>
      <dgm:t>
        <a:bodyPr/>
        <a:lstStyle/>
        <a:p>
          <a:endParaRPr lang="en-GB"/>
        </a:p>
      </dgm:t>
    </dgm:pt>
    <dgm:pt modelId="{9A197848-1ABC-334E-9E74-F3FE43D44486}">
      <dgm:prSet phldrT="[Text]"/>
      <dgm:spPr/>
      <dgm:t>
        <a:bodyPr/>
        <a:lstStyle/>
        <a:p>
          <a:r>
            <a:rPr lang="en-GB" dirty="0" err="1"/>
            <a:t>Tránh</a:t>
          </a:r>
          <a:r>
            <a:rPr lang="en-GB" dirty="0"/>
            <a:t> </a:t>
          </a:r>
          <a:r>
            <a:rPr lang="en-GB" dirty="0" err="1"/>
            <a:t>đặt</a:t>
          </a:r>
          <a:r>
            <a:rPr lang="en-GB" dirty="0"/>
            <a:t> </a:t>
          </a:r>
          <a:r>
            <a:rPr lang="en-GB" dirty="0" err="1"/>
            <a:t>câu</a:t>
          </a:r>
          <a:r>
            <a:rPr lang="en-GB" dirty="0"/>
            <a:t> </a:t>
          </a:r>
          <a:r>
            <a:rPr lang="en-GB" dirty="0" err="1"/>
            <a:t>hỏi</a:t>
          </a:r>
          <a:r>
            <a:rPr lang="en-GB" dirty="0"/>
            <a:t> </a:t>
          </a:r>
          <a:r>
            <a:rPr lang="en-GB" dirty="0" err="1"/>
            <a:t>dẫn</a:t>
          </a:r>
          <a:r>
            <a:rPr lang="en-GB" dirty="0"/>
            <a:t> </a:t>
          </a:r>
          <a:r>
            <a:rPr lang="en-GB" dirty="0" err="1"/>
            <a:t>dắt</a:t>
          </a:r>
          <a:r>
            <a:rPr lang="en-GB" dirty="0"/>
            <a:t>, </a:t>
          </a:r>
          <a:r>
            <a:rPr lang="en-GB" dirty="0" err="1"/>
            <a:t>chất</a:t>
          </a:r>
          <a:r>
            <a:rPr lang="en-GB" dirty="0"/>
            <a:t> </a:t>
          </a:r>
          <a:r>
            <a:rPr lang="en-GB" dirty="0" err="1"/>
            <a:t>vấn</a:t>
          </a:r>
          <a:endParaRPr lang="en-GB" dirty="0"/>
        </a:p>
      </dgm:t>
    </dgm:pt>
    <dgm:pt modelId="{455C72BE-7567-0B4E-9469-2AD8123759B0}" type="parTrans" cxnId="{E8227B01-92CE-9348-BE09-86B3C703D921}">
      <dgm:prSet/>
      <dgm:spPr/>
      <dgm:t>
        <a:bodyPr/>
        <a:lstStyle/>
        <a:p>
          <a:endParaRPr lang="en-GB"/>
        </a:p>
      </dgm:t>
    </dgm:pt>
    <dgm:pt modelId="{2F6942D9-8F65-E64B-8854-C16FA14AD17A}" type="sibTrans" cxnId="{E8227B01-92CE-9348-BE09-86B3C703D921}">
      <dgm:prSet/>
      <dgm:spPr/>
      <dgm:t>
        <a:bodyPr/>
        <a:lstStyle/>
        <a:p>
          <a:endParaRPr lang="en-GB"/>
        </a:p>
      </dgm:t>
    </dgm:pt>
    <dgm:pt modelId="{0D3C5D6A-AB5C-3245-B180-36B88F0E6E69}" type="pres">
      <dgm:prSet presAssocID="{7BC3B7BE-A088-3848-B6A5-44BB5C711C59}" presName="linearFlow" presStyleCnt="0">
        <dgm:presLayoutVars>
          <dgm:dir/>
          <dgm:resizeHandles val="exact"/>
        </dgm:presLayoutVars>
      </dgm:prSet>
      <dgm:spPr/>
    </dgm:pt>
    <dgm:pt modelId="{29452AF4-7D2B-EA48-8454-546C07114FC0}" type="pres">
      <dgm:prSet presAssocID="{36301DFC-4B9A-CA49-A50C-973BD9ED2956}" presName="composite" presStyleCnt="0"/>
      <dgm:spPr/>
    </dgm:pt>
    <dgm:pt modelId="{8C8F358B-5FD2-1249-8A47-C890715DA860}" type="pres">
      <dgm:prSet presAssocID="{36301DFC-4B9A-CA49-A50C-973BD9ED2956}" presName="imgShp" presStyleLbl="fgImgPlace1" presStyleIdx="0" presStyleCnt="3"/>
      <dgm:spPr/>
    </dgm:pt>
    <dgm:pt modelId="{79038567-1175-7048-BEA4-C01941802AA5}" type="pres">
      <dgm:prSet presAssocID="{36301DFC-4B9A-CA49-A50C-973BD9ED2956}" presName="txShp" presStyleLbl="node1" presStyleIdx="0" presStyleCnt="3">
        <dgm:presLayoutVars>
          <dgm:bulletEnabled val="1"/>
        </dgm:presLayoutVars>
      </dgm:prSet>
      <dgm:spPr/>
      <dgm:t>
        <a:bodyPr/>
        <a:lstStyle/>
        <a:p>
          <a:endParaRPr lang="en-US"/>
        </a:p>
      </dgm:t>
    </dgm:pt>
    <dgm:pt modelId="{BEAF4383-A0DF-9448-B99E-5B52BAF4593C}" type="pres">
      <dgm:prSet presAssocID="{99E0F96A-1A32-7A4A-AE5E-D1482979D500}" presName="spacing" presStyleCnt="0"/>
      <dgm:spPr/>
    </dgm:pt>
    <dgm:pt modelId="{68296E9B-7106-E944-BEB2-21C73B6A0221}" type="pres">
      <dgm:prSet presAssocID="{1C73395F-212F-A44A-861F-EF7FF1F97E86}" presName="composite" presStyleCnt="0"/>
      <dgm:spPr/>
    </dgm:pt>
    <dgm:pt modelId="{FAE4E881-C980-F74C-AC8D-6063AFF86C6A}" type="pres">
      <dgm:prSet presAssocID="{1C73395F-212F-A44A-861F-EF7FF1F97E86}" presName="imgShp" presStyleLbl="fgImgPlace1" presStyleIdx="1" presStyleCnt="3"/>
      <dgm:spPr/>
    </dgm:pt>
    <dgm:pt modelId="{534F2AAF-6E05-2A41-9F9D-75C03AB0FFCE}" type="pres">
      <dgm:prSet presAssocID="{1C73395F-212F-A44A-861F-EF7FF1F97E86}" presName="txShp" presStyleLbl="node1" presStyleIdx="1" presStyleCnt="3">
        <dgm:presLayoutVars>
          <dgm:bulletEnabled val="1"/>
        </dgm:presLayoutVars>
      </dgm:prSet>
      <dgm:spPr/>
      <dgm:t>
        <a:bodyPr/>
        <a:lstStyle/>
        <a:p>
          <a:endParaRPr lang="en-US"/>
        </a:p>
      </dgm:t>
    </dgm:pt>
    <dgm:pt modelId="{72588A57-A63A-9A43-8549-3A1134B1CB0E}" type="pres">
      <dgm:prSet presAssocID="{5E66EFC0-3F9E-6644-8EB9-E416EF593587}" presName="spacing" presStyleCnt="0"/>
      <dgm:spPr/>
    </dgm:pt>
    <dgm:pt modelId="{2723F980-DB81-B04C-AB9F-A0F8D00688EC}" type="pres">
      <dgm:prSet presAssocID="{9A197848-1ABC-334E-9E74-F3FE43D44486}" presName="composite" presStyleCnt="0"/>
      <dgm:spPr/>
    </dgm:pt>
    <dgm:pt modelId="{2A5F796C-9E49-054F-8440-0C42761B677F}" type="pres">
      <dgm:prSet presAssocID="{9A197848-1ABC-334E-9E74-F3FE43D44486}" presName="imgShp" presStyleLbl="fgImgPlace1" presStyleIdx="2" presStyleCnt="3"/>
      <dgm:spPr/>
    </dgm:pt>
    <dgm:pt modelId="{F68B9809-948E-7B40-8F41-34A6E36DB5F8}" type="pres">
      <dgm:prSet presAssocID="{9A197848-1ABC-334E-9E74-F3FE43D44486}" presName="txShp" presStyleLbl="node1" presStyleIdx="2" presStyleCnt="3">
        <dgm:presLayoutVars>
          <dgm:bulletEnabled val="1"/>
        </dgm:presLayoutVars>
      </dgm:prSet>
      <dgm:spPr/>
      <dgm:t>
        <a:bodyPr/>
        <a:lstStyle/>
        <a:p>
          <a:endParaRPr lang="en-US"/>
        </a:p>
      </dgm:t>
    </dgm:pt>
  </dgm:ptLst>
  <dgm:cxnLst>
    <dgm:cxn modelId="{08633F09-0688-3349-9263-E872DB5E7695}" type="presOf" srcId="{36301DFC-4B9A-CA49-A50C-973BD9ED2956}" destId="{79038567-1175-7048-BEA4-C01941802AA5}" srcOrd="0" destOrd="0" presId="urn:microsoft.com/office/officeart/2005/8/layout/vList3"/>
    <dgm:cxn modelId="{24EB24F3-608A-B942-924E-81DC35EF5662}" srcId="{7BC3B7BE-A088-3848-B6A5-44BB5C711C59}" destId="{1C73395F-212F-A44A-861F-EF7FF1F97E86}" srcOrd="1" destOrd="0" parTransId="{308CFEAA-2E68-DD48-9CA8-0F1AE56867A8}" sibTransId="{5E66EFC0-3F9E-6644-8EB9-E416EF593587}"/>
    <dgm:cxn modelId="{CDA552F8-38D8-B344-ACA8-7599AF96716E}" type="presOf" srcId="{9A197848-1ABC-334E-9E74-F3FE43D44486}" destId="{F68B9809-948E-7B40-8F41-34A6E36DB5F8}" srcOrd="0" destOrd="0" presId="urn:microsoft.com/office/officeart/2005/8/layout/vList3"/>
    <dgm:cxn modelId="{DAB37CFF-1B3F-6942-8656-8BE38B65056B}" srcId="{7BC3B7BE-A088-3848-B6A5-44BB5C711C59}" destId="{36301DFC-4B9A-CA49-A50C-973BD9ED2956}" srcOrd="0" destOrd="0" parTransId="{BB6AFBD0-C573-CE45-A1D6-DF53D1E520D9}" sibTransId="{99E0F96A-1A32-7A4A-AE5E-D1482979D500}"/>
    <dgm:cxn modelId="{E8227B01-92CE-9348-BE09-86B3C703D921}" srcId="{7BC3B7BE-A088-3848-B6A5-44BB5C711C59}" destId="{9A197848-1ABC-334E-9E74-F3FE43D44486}" srcOrd="2" destOrd="0" parTransId="{455C72BE-7567-0B4E-9469-2AD8123759B0}" sibTransId="{2F6942D9-8F65-E64B-8854-C16FA14AD17A}"/>
    <dgm:cxn modelId="{F865A507-DE30-0143-A7A6-50D375C97611}" type="presOf" srcId="{1C73395F-212F-A44A-861F-EF7FF1F97E86}" destId="{534F2AAF-6E05-2A41-9F9D-75C03AB0FFCE}" srcOrd="0" destOrd="0" presId="urn:microsoft.com/office/officeart/2005/8/layout/vList3"/>
    <dgm:cxn modelId="{064A2650-5224-3049-9541-DDFF5DF2AE11}" type="presOf" srcId="{7BC3B7BE-A088-3848-B6A5-44BB5C711C59}" destId="{0D3C5D6A-AB5C-3245-B180-36B88F0E6E69}" srcOrd="0" destOrd="0" presId="urn:microsoft.com/office/officeart/2005/8/layout/vList3"/>
    <dgm:cxn modelId="{B41BCEFF-F9D2-D344-9092-AE7010425D7E}" type="presParOf" srcId="{0D3C5D6A-AB5C-3245-B180-36B88F0E6E69}" destId="{29452AF4-7D2B-EA48-8454-546C07114FC0}" srcOrd="0" destOrd="0" presId="urn:microsoft.com/office/officeart/2005/8/layout/vList3"/>
    <dgm:cxn modelId="{A320F69E-7A0D-8842-B41F-D84DA5633A8F}" type="presParOf" srcId="{29452AF4-7D2B-EA48-8454-546C07114FC0}" destId="{8C8F358B-5FD2-1249-8A47-C890715DA860}" srcOrd="0" destOrd="0" presId="urn:microsoft.com/office/officeart/2005/8/layout/vList3"/>
    <dgm:cxn modelId="{CAB66B0C-E118-564F-960B-059E360A27D7}" type="presParOf" srcId="{29452AF4-7D2B-EA48-8454-546C07114FC0}" destId="{79038567-1175-7048-BEA4-C01941802AA5}" srcOrd="1" destOrd="0" presId="urn:microsoft.com/office/officeart/2005/8/layout/vList3"/>
    <dgm:cxn modelId="{ECCFC164-BC55-764D-A399-C26F1910F7B9}" type="presParOf" srcId="{0D3C5D6A-AB5C-3245-B180-36B88F0E6E69}" destId="{BEAF4383-A0DF-9448-B99E-5B52BAF4593C}" srcOrd="1" destOrd="0" presId="urn:microsoft.com/office/officeart/2005/8/layout/vList3"/>
    <dgm:cxn modelId="{DD856F98-9B62-1C43-87E7-778BBF72E86C}" type="presParOf" srcId="{0D3C5D6A-AB5C-3245-B180-36B88F0E6E69}" destId="{68296E9B-7106-E944-BEB2-21C73B6A0221}" srcOrd="2" destOrd="0" presId="urn:microsoft.com/office/officeart/2005/8/layout/vList3"/>
    <dgm:cxn modelId="{FE0CAFA4-0465-5A45-85C8-606C2CB38698}" type="presParOf" srcId="{68296E9B-7106-E944-BEB2-21C73B6A0221}" destId="{FAE4E881-C980-F74C-AC8D-6063AFF86C6A}" srcOrd="0" destOrd="0" presId="urn:microsoft.com/office/officeart/2005/8/layout/vList3"/>
    <dgm:cxn modelId="{67FFCBF6-3C4C-5241-A1D7-E207F62187C5}" type="presParOf" srcId="{68296E9B-7106-E944-BEB2-21C73B6A0221}" destId="{534F2AAF-6E05-2A41-9F9D-75C03AB0FFCE}" srcOrd="1" destOrd="0" presId="urn:microsoft.com/office/officeart/2005/8/layout/vList3"/>
    <dgm:cxn modelId="{112257E6-AB5B-BF46-8E70-5AB1BFD9C7A9}" type="presParOf" srcId="{0D3C5D6A-AB5C-3245-B180-36B88F0E6E69}" destId="{72588A57-A63A-9A43-8549-3A1134B1CB0E}" srcOrd="3" destOrd="0" presId="urn:microsoft.com/office/officeart/2005/8/layout/vList3"/>
    <dgm:cxn modelId="{F39BC05D-ED17-464D-8E56-7EFBAFED88CC}" type="presParOf" srcId="{0D3C5D6A-AB5C-3245-B180-36B88F0E6E69}" destId="{2723F980-DB81-B04C-AB9F-A0F8D00688EC}" srcOrd="4" destOrd="0" presId="urn:microsoft.com/office/officeart/2005/8/layout/vList3"/>
    <dgm:cxn modelId="{01715072-686C-B447-A122-C003045F0C43}" type="presParOf" srcId="{2723F980-DB81-B04C-AB9F-A0F8D00688EC}" destId="{2A5F796C-9E49-054F-8440-0C42761B677F}" srcOrd="0" destOrd="0" presId="urn:microsoft.com/office/officeart/2005/8/layout/vList3"/>
    <dgm:cxn modelId="{A7757D9B-45FE-8C4E-A901-9385CE35A95B}" type="presParOf" srcId="{2723F980-DB81-B04C-AB9F-A0F8D00688EC}" destId="{F68B9809-948E-7B40-8F41-34A6E36DB5F8}"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8E6D48-2003-46A1-B2F1-D9CA40FCADB4}"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3FC3C269-80C0-4B60-958B-1AF2A12F74FA}">
      <dgm:prSet/>
      <dgm:spPr/>
      <dgm:t>
        <a:bodyPr/>
        <a:lstStyle/>
        <a:p>
          <a:r>
            <a:rPr lang="en-US"/>
            <a:t>Ngày 1: </a:t>
          </a:r>
        </a:p>
      </dgm:t>
    </dgm:pt>
    <dgm:pt modelId="{94F5FD82-CE3C-41AA-94CA-59DF1AE11227}" type="parTrans" cxnId="{797030B5-4C3F-4750-B028-EE861159244A}">
      <dgm:prSet/>
      <dgm:spPr/>
      <dgm:t>
        <a:bodyPr/>
        <a:lstStyle/>
        <a:p>
          <a:endParaRPr lang="en-US"/>
        </a:p>
      </dgm:t>
    </dgm:pt>
    <dgm:pt modelId="{081A2F6F-C9E1-4599-AA30-7D6905AAE98A}" type="sibTrans" cxnId="{797030B5-4C3F-4750-B028-EE861159244A}">
      <dgm:prSet/>
      <dgm:spPr/>
      <dgm:t>
        <a:bodyPr/>
        <a:lstStyle/>
        <a:p>
          <a:endParaRPr lang="en-US"/>
        </a:p>
      </dgm:t>
    </dgm:pt>
    <dgm:pt modelId="{5D87DE88-B23C-4A88-B733-2F936E9AE1A3}">
      <dgm:prSet/>
      <dgm:spPr/>
      <dgm:t>
        <a:bodyPr/>
        <a:lstStyle/>
        <a:p>
          <a:r>
            <a:rPr lang="en-US" err="1"/>
            <a:t>Tầm</a:t>
          </a:r>
          <a:r>
            <a:rPr lang="en-US"/>
            <a:t> </a:t>
          </a:r>
          <a:r>
            <a:rPr lang="en-US" err="1"/>
            <a:t>quan</a:t>
          </a:r>
          <a:r>
            <a:rPr lang="en-US"/>
            <a:t> </a:t>
          </a:r>
          <a:r>
            <a:rPr lang="en-US" err="1"/>
            <a:t>trọng</a:t>
          </a:r>
          <a:r>
            <a:rPr lang="en-US"/>
            <a:t> </a:t>
          </a:r>
          <a:r>
            <a:rPr lang="en-US" err="1"/>
            <a:t>của</a:t>
          </a:r>
          <a:r>
            <a:rPr lang="en-US"/>
            <a:t> </a:t>
          </a:r>
          <a:r>
            <a:rPr lang="en-US" err="1"/>
            <a:t>việc</a:t>
          </a:r>
          <a:r>
            <a:rPr lang="en-US"/>
            <a:t> </a:t>
          </a:r>
          <a:r>
            <a:rPr lang="en-US" err="1"/>
            <a:t>thực</a:t>
          </a:r>
          <a:r>
            <a:rPr lang="en-US"/>
            <a:t> </a:t>
          </a:r>
          <a:r>
            <a:rPr lang="en-US" err="1"/>
            <a:t>hiện</a:t>
          </a:r>
          <a:r>
            <a:rPr lang="en-US"/>
            <a:t> CTXH </a:t>
          </a:r>
          <a:r>
            <a:rPr lang="en-US" err="1"/>
            <a:t>trường</a:t>
          </a:r>
          <a:r>
            <a:rPr lang="en-US"/>
            <a:t> </a:t>
          </a:r>
          <a:r>
            <a:rPr lang="en-US" err="1"/>
            <a:t>học</a:t>
          </a:r>
          <a:endParaRPr lang="en-US"/>
        </a:p>
      </dgm:t>
    </dgm:pt>
    <dgm:pt modelId="{19B4F054-565A-49AD-8509-09E8DE24AF4C}" type="parTrans" cxnId="{267D3741-7C9D-4737-BB74-62B91129E28B}">
      <dgm:prSet/>
      <dgm:spPr/>
      <dgm:t>
        <a:bodyPr/>
        <a:lstStyle/>
        <a:p>
          <a:endParaRPr lang="en-US"/>
        </a:p>
      </dgm:t>
    </dgm:pt>
    <dgm:pt modelId="{7FFF7DD7-FD00-4298-BC71-BB36FE474DBB}" type="sibTrans" cxnId="{267D3741-7C9D-4737-BB74-62B91129E28B}">
      <dgm:prSet/>
      <dgm:spPr/>
      <dgm:t>
        <a:bodyPr/>
        <a:lstStyle/>
        <a:p>
          <a:endParaRPr lang="en-US"/>
        </a:p>
      </dgm:t>
    </dgm:pt>
    <dgm:pt modelId="{AF5D5605-7420-46A0-97C3-C6EDE40F1D76}">
      <dgm:prSet/>
      <dgm:spPr/>
      <dgm:t>
        <a:bodyPr/>
        <a:lstStyle/>
        <a:p>
          <a:r>
            <a:rPr lang="en-US" err="1"/>
            <a:t>Khái</a:t>
          </a:r>
          <a:r>
            <a:rPr lang="en-US"/>
            <a:t> </a:t>
          </a:r>
          <a:r>
            <a:rPr lang="en-US" err="1"/>
            <a:t>niệm</a:t>
          </a:r>
          <a:r>
            <a:rPr lang="en-US"/>
            <a:t> CTXH </a:t>
          </a:r>
          <a:r>
            <a:rPr lang="en-US" err="1"/>
            <a:t>trường</a:t>
          </a:r>
          <a:r>
            <a:rPr lang="en-US"/>
            <a:t> </a:t>
          </a:r>
          <a:r>
            <a:rPr lang="en-US" err="1"/>
            <a:t>học</a:t>
          </a:r>
          <a:endParaRPr lang="en-US"/>
        </a:p>
      </dgm:t>
    </dgm:pt>
    <dgm:pt modelId="{0B4F61BB-CB1E-4983-8DCD-E649A0558A4C}" type="parTrans" cxnId="{806B2549-258A-4BF8-AED6-5C332889D577}">
      <dgm:prSet/>
      <dgm:spPr/>
      <dgm:t>
        <a:bodyPr/>
        <a:lstStyle/>
        <a:p>
          <a:endParaRPr lang="en-US"/>
        </a:p>
      </dgm:t>
    </dgm:pt>
    <dgm:pt modelId="{2AC69F47-1794-4522-B0EA-CDDEF5447050}" type="sibTrans" cxnId="{806B2549-258A-4BF8-AED6-5C332889D577}">
      <dgm:prSet/>
      <dgm:spPr/>
      <dgm:t>
        <a:bodyPr/>
        <a:lstStyle/>
        <a:p>
          <a:endParaRPr lang="en-US"/>
        </a:p>
      </dgm:t>
    </dgm:pt>
    <dgm:pt modelId="{C552B8F6-39DD-48DB-AF63-C813F55D4B6D}">
      <dgm:prSet/>
      <dgm:spPr/>
      <dgm:t>
        <a:bodyPr/>
        <a:lstStyle/>
        <a:p>
          <a:r>
            <a:rPr lang="en-US" err="1"/>
            <a:t>Mục</a:t>
          </a:r>
          <a:r>
            <a:rPr lang="en-US"/>
            <a:t> </a:t>
          </a:r>
          <a:r>
            <a:rPr lang="en-US" err="1"/>
            <a:t>tiêu</a:t>
          </a:r>
          <a:r>
            <a:rPr lang="en-US"/>
            <a:t> </a:t>
          </a:r>
          <a:r>
            <a:rPr lang="vi-VN"/>
            <a:t>CTXH trường học</a:t>
          </a:r>
          <a:endParaRPr lang="en-US"/>
        </a:p>
      </dgm:t>
    </dgm:pt>
    <dgm:pt modelId="{053D2D8F-D091-4D8A-AFEA-96EBFF5821A1}" type="parTrans" cxnId="{E2AE9028-06DE-48CB-8A66-41B961DEC56C}">
      <dgm:prSet/>
      <dgm:spPr/>
      <dgm:t>
        <a:bodyPr/>
        <a:lstStyle/>
        <a:p>
          <a:endParaRPr lang="en-US"/>
        </a:p>
      </dgm:t>
    </dgm:pt>
    <dgm:pt modelId="{591AAE99-1E20-4DA9-AD03-9C8FA55F5F84}" type="sibTrans" cxnId="{E2AE9028-06DE-48CB-8A66-41B961DEC56C}">
      <dgm:prSet/>
      <dgm:spPr/>
      <dgm:t>
        <a:bodyPr/>
        <a:lstStyle/>
        <a:p>
          <a:endParaRPr lang="en-US"/>
        </a:p>
      </dgm:t>
    </dgm:pt>
    <dgm:pt modelId="{4AD573F3-FDA3-4006-B60B-30FB61A927A7}">
      <dgm:prSet/>
      <dgm:spPr/>
      <dgm:t>
        <a:bodyPr/>
        <a:lstStyle/>
        <a:p>
          <a:r>
            <a:rPr lang="en-US" err="1"/>
            <a:t>Đối</a:t>
          </a:r>
          <a:r>
            <a:rPr lang="en-US"/>
            <a:t> t</a:t>
          </a:r>
          <a:r>
            <a:rPr lang="vi-VN"/>
            <a:t>ư</a:t>
          </a:r>
          <a:r>
            <a:rPr lang="en-US" err="1"/>
            <a:t>ợng</a:t>
          </a:r>
          <a:r>
            <a:rPr lang="en-US"/>
            <a:t> </a:t>
          </a:r>
          <a:r>
            <a:rPr lang="en-US" err="1"/>
            <a:t>trợ</a:t>
          </a:r>
          <a:r>
            <a:rPr lang="en-US"/>
            <a:t> </a:t>
          </a:r>
          <a:r>
            <a:rPr lang="en-US" err="1"/>
            <a:t>giúp</a:t>
          </a:r>
          <a:r>
            <a:rPr lang="en-US"/>
            <a:t> </a:t>
          </a:r>
          <a:r>
            <a:rPr lang="en-US" err="1"/>
            <a:t>của</a:t>
          </a:r>
          <a:r>
            <a:rPr lang="en-US"/>
            <a:t> CTXH </a:t>
          </a:r>
          <a:r>
            <a:rPr lang="en-US" err="1"/>
            <a:t>trường</a:t>
          </a:r>
          <a:r>
            <a:rPr lang="en-US"/>
            <a:t> </a:t>
          </a:r>
          <a:r>
            <a:rPr lang="en-US" err="1"/>
            <a:t>học</a:t>
          </a:r>
          <a:endParaRPr lang="en-US"/>
        </a:p>
      </dgm:t>
    </dgm:pt>
    <dgm:pt modelId="{1562E8D6-9E4C-47C9-9F68-44E0CA7B7892}" type="parTrans" cxnId="{E3EF231C-FD34-464D-919D-091F15455E04}">
      <dgm:prSet/>
      <dgm:spPr/>
      <dgm:t>
        <a:bodyPr/>
        <a:lstStyle/>
        <a:p>
          <a:endParaRPr lang="en-US"/>
        </a:p>
      </dgm:t>
    </dgm:pt>
    <dgm:pt modelId="{8EC4D218-1C72-46BF-89DE-E550A71AD9C2}" type="sibTrans" cxnId="{E3EF231C-FD34-464D-919D-091F15455E04}">
      <dgm:prSet/>
      <dgm:spPr/>
      <dgm:t>
        <a:bodyPr/>
        <a:lstStyle/>
        <a:p>
          <a:endParaRPr lang="en-US"/>
        </a:p>
      </dgm:t>
    </dgm:pt>
    <dgm:pt modelId="{EA409486-9267-4DD3-8F02-96F8D52D7E72}">
      <dgm:prSet/>
      <dgm:spPr/>
      <dgm:t>
        <a:bodyPr/>
        <a:lstStyle/>
        <a:p>
          <a:r>
            <a:rPr lang="vi-VN"/>
            <a:t>Cơ sở pháp lý CTXH trường học</a:t>
          </a:r>
          <a:endParaRPr lang="en-US"/>
        </a:p>
      </dgm:t>
    </dgm:pt>
    <dgm:pt modelId="{B984EAFE-3251-4D22-A575-9C8325DB184F}" type="parTrans" cxnId="{007AAD12-113E-4949-A4D4-28D9655A1089}">
      <dgm:prSet/>
      <dgm:spPr/>
      <dgm:t>
        <a:bodyPr/>
        <a:lstStyle/>
        <a:p>
          <a:endParaRPr lang="en-US"/>
        </a:p>
      </dgm:t>
    </dgm:pt>
    <dgm:pt modelId="{75552F66-7504-4C2C-B1A3-B48360E1162F}" type="sibTrans" cxnId="{007AAD12-113E-4949-A4D4-28D9655A1089}">
      <dgm:prSet/>
      <dgm:spPr/>
      <dgm:t>
        <a:bodyPr/>
        <a:lstStyle/>
        <a:p>
          <a:endParaRPr lang="en-US"/>
        </a:p>
      </dgm:t>
    </dgm:pt>
    <dgm:pt modelId="{2B4B8D50-E199-4AEA-B6B2-43ECC797008E}">
      <dgm:prSet/>
      <dgm:spPr/>
      <dgm:t>
        <a:bodyPr/>
        <a:lstStyle/>
        <a:p>
          <a:r>
            <a:rPr lang="en-US"/>
            <a:t>Nguyên tắc t</a:t>
          </a:r>
          <a:r>
            <a:rPr lang="vi-VN"/>
            <a:t>ư</a:t>
          </a:r>
          <a:r>
            <a:rPr lang="en-US"/>
            <a:t> vấn tâm lý học đ</a:t>
          </a:r>
          <a:r>
            <a:rPr lang="vi-VN"/>
            <a:t>ư</a:t>
          </a:r>
          <a:r>
            <a:rPr lang="en-US"/>
            <a:t>ờng</a:t>
          </a:r>
        </a:p>
      </dgm:t>
    </dgm:pt>
    <dgm:pt modelId="{D95E4F00-55B7-487F-9945-37EB034750FF}" type="parTrans" cxnId="{CC584850-2304-4658-803D-4BA9D634F779}">
      <dgm:prSet/>
      <dgm:spPr/>
      <dgm:t>
        <a:bodyPr/>
        <a:lstStyle/>
        <a:p>
          <a:endParaRPr lang="en-US"/>
        </a:p>
      </dgm:t>
    </dgm:pt>
    <dgm:pt modelId="{C895E97A-4018-471C-91AA-E98ABE3D6D55}" type="sibTrans" cxnId="{CC584850-2304-4658-803D-4BA9D634F779}">
      <dgm:prSet/>
      <dgm:spPr/>
      <dgm:t>
        <a:bodyPr/>
        <a:lstStyle/>
        <a:p>
          <a:endParaRPr lang="en-US"/>
        </a:p>
      </dgm:t>
    </dgm:pt>
    <dgm:pt modelId="{78895154-24FF-4DE6-BAFB-6C845B8E858E}">
      <dgm:prSet/>
      <dgm:spPr/>
      <dgm:t>
        <a:bodyPr/>
        <a:lstStyle/>
        <a:p>
          <a:r>
            <a:rPr lang="vi-VN"/>
            <a:t>Các cách tiếp cận CTXH trường học</a:t>
          </a:r>
          <a:endParaRPr lang="en-US"/>
        </a:p>
      </dgm:t>
    </dgm:pt>
    <dgm:pt modelId="{81375216-564E-41D8-9AF2-0E646FC3FEA4}" type="parTrans" cxnId="{A7DD7C09-D97E-411C-996F-34A16413B170}">
      <dgm:prSet/>
      <dgm:spPr/>
      <dgm:t>
        <a:bodyPr/>
        <a:lstStyle/>
        <a:p>
          <a:endParaRPr lang="en-US"/>
        </a:p>
      </dgm:t>
    </dgm:pt>
    <dgm:pt modelId="{0F007CFD-5F96-4E2A-9602-B8CFA3BBA5D8}" type="sibTrans" cxnId="{A7DD7C09-D97E-411C-996F-34A16413B170}">
      <dgm:prSet/>
      <dgm:spPr/>
      <dgm:t>
        <a:bodyPr/>
        <a:lstStyle/>
        <a:p>
          <a:endParaRPr lang="en-US"/>
        </a:p>
      </dgm:t>
    </dgm:pt>
    <dgm:pt modelId="{486DEF80-701D-4C29-98A6-67E87271A9D7}">
      <dgm:prSet/>
      <dgm:spPr/>
      <dgm:t>
        <a:bodyPr/>
        <a:lstStyle/>
        <a:p>
          <a:r>
            <a:rPr lang="en-US"/>
            <a:t>Ngày 2:</a:t>
          </a:r>
        </a:p>
      </dgm:t>
    </dgm:pt>
    <dgm:pt modelId="{595FB8F3-0E6B-4A4B-8654-6D5DC97151B2}" type="parTrans" cxnId="{E1A71B1D-5CF6-471E-808E-345F540502F0}">
      <dgm:prSet/>
      <dgm:spPr/>
      <dgm:t>
        <a:bodyPr/>
        <a:lstStyle/>
        <a:p>
          <a:endParaRPr lang="en-US"/>
        </a:p>
      </dgm:t>
    </dgm:pt>
    <dgm:pt modelId="{8D2CE9B3-34FC-489A-ABE2-13C53EE6861B}" type="sibTrans" cxnId="{E1A71B1D-5CF6-471E-808E-345F540502F0}">
      <dgm:prSet/>
      <dgm:spPr/>
      <dgm:t>
        <a:bodyPr/>
        <a:lstStyle/>
        <a:p>
          <a:endParaRPr lang="en-US"/>
        </a:p>
      </dgm:t>
    </dgm:pt>
    <dgm:pt modelId="{14633A7A-0539-45D0-927B-FE487CB0E052}">
      <dgm:prSet/>
      <dgm:spPr/>
      <dgm:t>
        <a:bodyPr/>
        <a:lstStyle/>
        <a:p>
          <a:r>
            <a:rPr lang="en-US" err="1"/>
            <a:t>Quy</a:t>
          </a:r>
          <a:r>
            <a:rPr lang="en-US"/>
            <a:t> </a:t>
          </a:r>
          <a:r>
            <a:rPr lang="en-US" err="1"/>
            <a:t>trình</a:t>
          </a:r>
          <a:r>
            <a:rPr lang="en-US"/>
            <a:t> CTXH </a:t>
          </a:r>
          <a:r>
            <a:rPr lang="en-US" err="1"/>
            <a:t>trường</a:t>
          </a:r>
          <a:r>
            <a:rPr lang="en-US"/>
            <a:t> </a:t>
          </a:r>
          <a:r>
            <a:rPr lang="en-US" err="1"/>
            <a:t>học</a:t>
          </a:r>
          <a:endParaRPr lang="en-US"/>
        </a:p>
      </dgm:t>
    </dgm:pt>
    <dgm:pt modelId="{64B774D2-C164-4E70-B5AE-64F95B3BE818}" type="parTrans" cxnId="{5F96A73D-06CC-42AF-A1EC-93D1E73A0128}">
      <dgm:prSet/>
      <dgm:spPr/>
      <dgm:t>
        <a:bodyPr/>
        <a:lstStyle/>
        <a:p>
          <a:endParaRPr lang="en-US"/>
        </a:p>
      </dgm:t>
    </dgm:pt>
    <dgm:pt modelId="{0DCB7169-FCA0-4FCB-9DE4-3E23B6010433}" type="sibTrans" cxnId="{5F96A73D-06CC-42AF-A1EC-93D1E73A0128}">
      <dgm:prSet/>
      <dgm:spPr/>
      <dgm:t>
        <a:bodyPr/>
        <a:lstStyle/>
        <a:p>
          <a:endParaRPr lang="en-US"/>
        </a:p>
      </dgm:t>
    </dgm:pt>
    <dgm:pt modelId="{1749D5CE-7F8F-443E-BC72-665D5B968A9C}">
      <dgm:prSet/>
      <dgm:spPr/>
      <dgm:t>
        <a:bodyPr/>
        <a:lstStyle/>
        <a:p>
          <a:r>
            <a:rPr lang="en-US" err="1"/>
            <a:t>Nhân</a:t>
          </a:r>
          <a:r>
            <a:rPr lang="en-US"/>
            <a:t> </a:t>
          </a:r>
          <a:r>
            <a:rPr lang="en-US" err="1"/>
            <a:t>viên</a:t>
          </a:r>
          <a:r>
            <a:rPr lang="en-US"/>
            <a:t> CTXH </a:t>
          </a:r>
          <a:r>
            <a:rPr lang="en-US" err="1"/>
            <a:t>trường</a:t>
          </a:r>
          <a:r>
            <a:rPr lang="en-US"/>
            <a:t> </a:t>
          </a:r>
          <a:r>
            <a:rPr lang="en-US" err="1"/>
            <a:t>học</a:t>
          </a:r>
          <a:endParaRPr lang="en-US"/>
        </a:p>
      </dgm:t>
    </dgm:pt>
    <dgm:pt modelId="{5333A706-D9D9-4AF4-BDB0-801A838A48BF}" type="parTrans" cxnId="{EE850B18-22EE-4DC4-8EEB-445E2C7E5C03}">
      <dgm:prSet/>
      <dgm:spPr/>
      <dgm:t>
        <a:bodyPr/>
        <a:lstStyle/>
        <a:p>
          <a:endParaRPr lang="en-US"/>
        </a:p>
      </dgm:t>
    </dgm:pt>
    <dgm:pt modelId="{FC05AED1-4495-4035-B917-3E90590540D7}" type="sibTrans" cxnId="{EE850B18-22EE-4DC4-8EEB-445E2C7E5C03}">
      <dgm:prSet/>
      <dgm:spPr/>
      <dgm:t>
        <a:bodyPr/>
        <a:lstStyle/>
        <a:p>
          <a:endParaRPr lang="en-US"/>
        </a:p>
      </dgm:t>
    </dgm:pt>
    <dgm:pt modelId="{97FCD550-D3ED-4231-B57B-217B2E13F731}">
      <dgm:prSet/>
      <dgm:spPr/>
      <dgm:t>
        <a:bodyPr/>
        <a:lstStyle/>
        <a:p>
          <a:r>
            <a:rPr lang="en-US" err="1"/>
            <a:t>Kỹ</a:t>
          </a:r>
          <a:r>
            <a:rPr lang="en-US"/>
            <a:t> </a:t>
          </a:r>
          <a:r>
            <a:rPr lang="en-US" err="1"/>
            <a:t>nănglắng</a:t>
          </a:r>
          <a:r>
            <a:rPr lang="en-US"/>
            <a:t> </a:t>
          </a:r>
          <a:r>
            <a:rPr lang="en-US" err="1"/>
            <a:t>nghe</a:t>
          </a:r>
          <a:endParaRPr lang="en-US"/>
        </a:p>
      </dgm:t>
    </dgm:pt>
    <dgm:pt modelId="{75588EC9-3A6E-40F8-AC6D-DAF0E1F79C62}" type="parTrans" cxnId="{AE0CDE93-27CF-4E97-8D6F-178469124CD2}">
      <dgm:prSet/>
      <dgm:spPr/>
      <dgm:t>
        <a:bodyPr/>
        <a:lstStyle/>
        <a:p>
          <a:endParaRPr lang="en-US"/>
        </a:p>
      </dgm:t>
    </dgm:pt>
    <dgm:pt modelId="{6CF53570-9C1B-46AA-94B6-90787D8C03D1}" type="sibTrans" cxnId="{AE0CDE93-27CF-4E97-8D6F-178469124CD2}">
      <dgm:prSet/>
      <dgm:spPr/>
      <dgm:t>
        <a:bodyPr/>
        <a:lstStyle/>
        <a:p>
          <a:endParaRPr lang="en-US"/>
        </a:p>
      </dgm:t>
    </dgm:pt>
    <dgm:pt modelId="{C440B3E7-BD13-422E-B5B6-4EF5A340EC28}">
      <dgm:prSet/>
      <dgm:spPr/>
      <dgm:t>
        <a:bodyPr/>
        <a:lstStyle/>
        <a:p>
          <a:r>
            <a:rPr lang="en-US" err="1"/>
            <a:t>Kỹ</a:t>
          </a:r>
          <a:r>
            <a:rPr lang="en-US"/>
            <a:t> </a:t>
          </a:r>
          <a:r>
            <a:rPr lang="en-US" err="1"/>
            <a:t>năng</a:t>
          </a:r>
          <a:r>
            <a:rPr lang="en-US"/>
            <a:t> </a:t>
          </a:r>
          <a:r>
            <a:rPr lang="en-US" err="1"/>
            <a:t>đặt</a:t>
          </a:r>
          <a:r>
            <a:rPr lang="en-US"/>
            <a:t> </a:t>
          </a:r>
          <a:r>
            <a:rPr lang="en-US" err="1"/>
            <a:t>câu</a:t>
          </a:r>
          <a:r>
            <a:rPr lang="en-US"/>
            <a:t> </a:t>
          </a:r>
          <a:r>
            <a:rPr lang="en-US" err="1"/>
            <a:t>hỏi</a:t>
          </a:r>
          <a:endParaRPr lang="en-US"/>
        </a:p>
      </dgm:t>
    </dgm:pt>
    <dgm:pt modelId="{5F2B93D8-9996-4CC9-BFBF-4ECACD287EC6}" type="parTrans" cxnId="{4C18E32C-A9D0-4C4B-84E3-BFE6FB3F57FA}">
      <dgm:prSet/>
      <dgm:spPr/>
      <dgm:t>
        <a:bodyPr/>
        <a:lstStyle/>
        <a:p>
          <a:endParaRPr lang="en-US"/>
        </a:p>
      </dgm:t>
    </dgm:pt>
    <dgm:pt modelId="{9D06E933-E434-44E3-82D0-6CE26340A887}" type="sibTrans" cxnId="{4C18E32C-A9D0-4C4B-84E3-BFE6FB3F57FA}">
      <dgm:prSet/>
      <dgm:spPr/>
      <dgm:t>
        <a:bodyPr/>
        <a:lstStyle/>
        <a:p>
          <a:endParaRPr lang="en-US"/>
        </a:p>
      </dgm:t>
    </dgm:pt>
    <dgm:pt modelId="{BD1F6F2E-2A88-4FD7-9338-972A8B4F17BF}">
      <dgm:prSet/>
      <dgm:spPr/>
      <dgm:t>
        <a:bodyPr/>
        <a:lstStyle/>
        <a:p>
          <a:r>
            <a:rPr lang="en-US" err="1"/>
            <a:t>Kỹ</a:t>
          </a:r>
          <a:r>
            <a:rPr lang="en-US"/>
            <a:t> </a:t>
          </a:r>
          <a:r>
            <a:rPr lang="en-US" err="1"/>
            <a:t>năng</a:t>
          </a:r>
          <a:r>
            <a:rPr lang="en-US"/>
            <a:t> </a:t>
          </a:r>
          <a:r>
            <a:rPr lang="en-US" err="1"/>
            <a:t>thấu</a:t>
          </a:r>
          <a:r>
            <a:rPr lang="en-US"/>
            <a:t> </a:t>
          </a:r>
          <a:r>
            <a:rPr lang="en-US" err="1"/>
            <a:t>cảm</a:t>
          </a:r>
          <a:endParaRPr lang="en-US"/>
        </a:p>
      </dgm:t>
    </dgm:pt>
    <dgm:pt modelId="{3E3D1D74-0E57-4A7F-8100-6683B3D42D96}" type="parTrans" cxnId="{BEFDD34F-0119-405F-9DF7-17AB0C70D6AB}">
      <dgm:prSet/>
      <dgm:spPr/>
      <dgm:t>
        <a:bodyPr/>
        <a:lstStyle/>
        <a:p>
          <a:endParaRPr lang="en-US"/>
        </a:p>
      </dgm:t>
    </dgm:pt>
    <dgm:pt modelId="{82CFB4B5-4871-4932-AEE1-3C00038C3441}" type="sibTrans" cxnId="{BEFDD34F-0119-405F-9DF7-17AB0C70D6AB}">
      <dgm:prSet/>
      <dgm:spPr/>
      <dgm:t>
        <a:bodyPr/>
        <a:lstStyle/>
        <a:p>
          <a:endParaRPr lang="en-US"/>
        </a:p>
      </dgm:t>
    </dgm:pt>
    <dgm:pt modelId="{5B97D140-D7E1-4111-8D57-52B055F74615}">
      <dgm:prSet/>
      <dgm:spPr/>
      <dgm:t>
        <a:bodyPr/>
        <a:lstStyle/>
        <a:p>
          <a:r>
            <a:rPr lang="en-US" err="1"/>
            <a:t>Kỹ</a:t>
          </a:r>
          <a:r>
            <a:rPr lang="en-US"/>
            <a:t> </a:t>
          </a:r>
          <a:r>
            <a:rPr lang="en-US" err="1"/>
            <a:t>năng</a:t>
          </a:r>
          <a:r>
            <a:rPr lang="en-US"/>
            <a:t> </a:t>
          </a:r>
          <a:r>
            <a:rPr lang="en-US" err="1"/>
            <a:t>ghi</a:t>
          </a:r>
          <a:r>
            <a:rPr lang="en-US"/>
            <a:t> </a:t>
          </a:r>
          <a:r>
            <a:rPr lang="en-US" err="1"/>
            <a:t>chép</a:t>
          </a:r>
          <a:r>
            <a:rPr lang="en-US"/>
            <a:t> </a:t>
          </a:r>
          <a:r>
            <a:rPr lang="en-US" err="1"/>
            <a:t>hồ</a:t>
          </a:r>
          <a:r>
            <a:rPr lang="en-US"/>
            <a:t> </a:t>
          </a:r>
          <a:r>
            <a:rPr lang="en-US" err="1"/>
            <a:t>sơ</a:t>
          </a:r>
          <a:endParaRPr lang="en-US"/>
        </a:p>
      </dgm:t>
    </dgm:pt>
    <dgm:pt modelId="{310CB021-4D1B-423F-B466-1BE1C8002E64}" type="parTrans" cxnId="{9E615A53-E94D-46AB-8BF1-773428BBA204}">
      <dgm:prSet/>
      <dgm:spPr/>
      <dgm:t>
        <a:bodyPr/>
        <a:lstStyle/>
        <a:p>
          <a:endParaRPr lang="en-US"/>
        </a:p>
      </dgm:t>
    </dgm:pt>
    <dgm:pt modelId="{CFA6DE73-FA11-42A2-8A1E-F5E5728BE426}" type="sibTrans" cxnId="{9E615A53-E94D-46AB-8BF1-773428BBA204}">
      <dgm:prSet/>
      <dgm:spPr/>
      <dgm:t>
        <a:bodyPr/>
        <a:lstStyle/>
        <a:p>
          <a:endParaRPr lang="en-US"/>
        </a:p>
      </dgm:t>
    </dgm:pt>
    <dgm:pt modelId="{B1CC4357-ABC5-6A47-9F3F-659EE8A78540}">
      <dgm:prSet/>
      <dgm:spPr/>
      <dgm:t>
        <a:bodyPr/>
        <a:lstStyle/>
        <a:p>
          <a:r>
            <a:rPr lang="en-GB" err="1"/>
            <a:t>Thiết</a:t>
          </a:r>
          <a:r>
            <a:rPr lang="en-GB"/>
            <a:t> </a:t>
          </a:r>
          <a:r>
            <a:rPr lang="en-GB" err="1"/>
            <a:t>kế</a:t>
          </a:r>
          <a:r>
            <a:rPr lang="en-GB"/>
            <a:t> </a:t>
          </a:r>
          <a:r>
            <a:rPr lang="en-GB" err="1"/>
            <a:t>phòng</a:t>
          </a:r>
          <a:r>
            <a:rPr lang="en-GB"/>
            <a:t> CTXH </a:t>
          </a:r>
          <a:r>
            <a:rPr lang="en-GB" err="1"/>
            <a:t>học</a:t>
          </a:r>
          <a:r>
            <a:rPr lang="en-GB"/>
            <a:t> </a:t>
          </a:r>
          <a:r>
            <a:rPr lang="en-GB" err="1"/>
            <a:t>đường</a:t>
          </a:r>
          <a:endParaRPr lang="en-GB"/>
        </a:p>
      </dgm:t>
    </dgm:pt>
    <dgm:pt modelId="{CD084399-FA75-F54F-9342-62AD10AACF96}" type="parTrans" cxnId="{8B893877-BD76-5B47-BF34-8B58E0BAE94F}">
      <dgm:prSet/>
      <dgm:spPr/>
      <dgm:t>
        <a:bodyPr/>
        <a:lstStyle/>
        <a:p>
          <a:endParaRPr lang="en-GB"/>
        </a:p>
      </dgm:t>
    </dgm:pt>
    <dgm:pt modelId="{C53CE651-D831-C641-83CC-D5BF662983D8}" type="sibTrans" cxnId="{8B893877-BD76-5B47-BF34-8B58E0BAE94F}">
      <dgm:prSet/>
      <dgm:spPr/>
      <dgm:t>
        <a:bodyPr/>
        <a:lstStyle/>
        <a:p>
          <a:endParaRPr lang="en-GB"/>
        </a:p>
      </dgm:t>
    </dgm:pt>
    <dgm:pt modelId="{34F284C8-9FDC-594B-9401-07C5DE64E891}">
      <dgm:prSet/>
      <dgm:spPr/>
      <dgm:t>
        <a:bodyPr/>
        <a:lstStyle/>
        <a:p>
          <a:r>
            <a:rPr lang="en-GB" err="1"/>
            <a:t>Lập</a:t>
          </a:r>
          <a:r>
            <a:rPr lang="en-GB"/>
            <a:t> </a:t>
          </a:r>
          <a:r>
            <a:rPr lang="en-GB" err="1"/>
            <a:t>kế</a:t>
          </a:r>
          <a:r>
            <a:rPr lang="en-GB"/>
            <a:t> </a:t>
          </a:r>
          <a:r>
            <a:rPr lang="en-GB" err="1"/>
            <a:t>hoạch</a:t>
          </a:r>
          <a:r>
            <a:rPr lang="en-GB"/>
            <a:t> </a:t>
          </a:r>
          <a:r>
            <a:rPr lang="en-GB" err="1"/>
            <a:t>hoạt</a:t>
          </a:r>
          <a:r>
            <a:rPr lang="en-GB"/>
            <a:t> </a:t>
          </a:r>
          <a:r>
            <a:rPr lang="en-GB" err="1"/>
            <a:t>động</a:t>
          </a:r>
          <a:r>
            <a:rPr lang="en-GB"/>
            <a:t> </a:t>
          </a:r>
          <a:r>
            <a:rPr lang="en-GB" err="1"/>
            <a:t>cho</a:t>
          </a:r>
          <a:r>
            <a:rPr lang="en-GB"/>
            <a:t> </a:t>
          </a:r>
          <a:r>
            <a:rPr lang="en-GB" err="1"/>
            <a:t>phòng</a:t>
          </a:r>
          <a:r>
            <a:rPr lang="en-GB"/>
            <a:t> CTXH </a:t>
          </a:r>
          <a:r>
            <a:rPr lang="en-GB" err="1"/>
            <a:t>học</a:t>
          </a:r>
          <a:r>
            <a:rPr lang="en-GB"/>
            <a:t> </a:t>
          </a:r>
          <a:r>
            <a:rPr lang="en-GB" err="1"/>
            <a:t>đường</a:t>
          </a:r>
          <a:endParaRPr lang="en-GB"/>
        </a:p>
      </dgm:t>
    </dgm:pt>
    <dgm:pt modelId="{E2A7B100-5B17-8141-874F-612948FDFE56}" type="parTrans" cxnId="{E7354BDC-3C37-8549-A288-A5E51FF1652D}">
      <dgm:prSet/>
      <dgm:spPr/>
      <dgm:t>
        <a:bodyPr/>
        <a:lstStyle/>
        <a:p>
          <a:endParaRPr lang="en-GB"/>
        </a:p>
      </dgm:t>
    </dgm:pt>
    <dgm:pt modelId="{A0D349F2-A970-9341-BDCD-6D8100A91BFC}" type="sibTrans" cxnId="{E7354BDC-3C37-8549-A288-A5E51FF1652D}">
      <dgm:prSet/>
      <dgm:spPr/>
      <dgm:t>
        <a:bodyPr/>
        <a:lstStyle/>
        <a:p>
          <a:endParaRPr lang="en-GB"/>
        </a:p>
      </dgm:t>
    </dgm:pt>
    <dgm:pt modelId="{9371690D-BADC-4C18-827A-823E8A493A6A}" type="pres">
      <dgm:prSet presAssocID="{238E6D48-2003-46A1-B2F1-D9CA40FCADB4}" presName="vert0" presStyleCnt="0">
        <dgm:presLayoutVars>
          <dgm:dir/>
          <dgm:animOne val="branch"/>
          <dgm:animLvl val="lvl"/>
        </dgm:presLayoutVars>
      </dgm:prSet>
      <dgm:spPr/>
      <dgm:t>
        <a:bodyPr/>
        <a:lstStyle/>
        <a:p>
          <a:endParaRPr lang="en-US"/>
        </a:p>
      </dgm:t>
    </dgm:pt>
    <dgm:pt modelId="{93E67392-4697-4E81-BCE0-8C240DE5FD6F}" type="pres">
      <dgm:prSet presAssocID="{3FC3C269-80C0-4B60-958B-1AF2A12F74FA}" presName="thickLine" presStyleLbl="alignNode1" presStyleIdx="0" presStyleCnt="2"/>
      <dgm:spPr/>
    </dgm:pt>
    <dgm:pt modelId="{5E3C017C-45E1-4520-ABCC-473D7D1DEFE2}" type="pres">
      <dgm:prSet presAssocID="{3FC3C269-80C0-4B60-958B-1AF2A12F74FA}" presName="horz1" presStyleCnt="0"/>
      <dgm:spPr/>
    </dgm:pt>
    <dgm:pt modelId="{78426CC2-A339-4DFF-8388-66DDAAF0E45B}" type="pres">
      <dgm:prSet presAssocID="{3FC3C269-80C0-4B60-958B-1AF2A12F74FA}" presName="tx1" presStyleLbl="revTx" presStyleIdx="0" presStyleCnt="17"/>
      <dgm:spPr/>
      <dgm:t>
        <a:bodyPr/>
        <a:lstStyle/>
        <a:p>
          <a:endParaRPr lang="en-US"/>
        </a:p>
      </dgm:t>
    </dgm:pt>
    <dgm:pt modelId="{1E656115-A6DF-4CD5-B5F9-77BCAC0F0DC7}" type="pres">
      <dgm:prSet presAssocID="{3FC3C269-80C0-4B60-958B-1AF2A12F74FA}" presName="vert1" presStyleCnt="0"/>
      <dgm:spPr/>
    </dgm:pt>
    <dgm:pt modelId="{C4CADDFA-724C-4040-8586-5FA2B837CE08}" type="pres">
      <dgm:prSet presAssocID="{5D87DE88-B23C-4A88-B733-2F936E9AE1A3}" presName="vertSpace2a" presStyleCnt="0"/>
      <dgm:spPr/>
    </dgm:pt>
    <dgm:pt modelId="{18408312-D8D8-45A7-801D-BEBDF454900D}" type="pres">
      <dgm:prSet presAssocID="{5D87DE88-B23C-4A88-B733-2F936E9AE1A3}" presName="horz2" presStyleCnt="0"/>
      <dgm:spPr/>
    </dgm:pt>
    <dgm:pt modelId="{AC0AF8A1-87F7-4E66-80B0-F9E14D9C061F}" type="pres">
      <dgm:prSet presAssocID="{5D87DE88-B23C-4A88-B733-2F936E9AE1A3}" presName="horzSpace2" presStyleCnt="0"/>
      <dgm:spPr/>
    </dgm:pt>
    <dgm:pt modelId="{DF127348-1E19-4A3A-8F68-1C35604EC75F}" type="pres">
      <dgm:prSet presAssocID="{5D87DE88-B23C-4A88-B733-2F936E9AE1A3}" presName="tx2" presStyleLbl="revTx" presStyleIdx="1" presStyleCnt="17"/>
      <dgm:spPr/>
      <dgm:t>
        <a:bodyPr/>
        <a:lstStyle/>
        <a:p>
          <a:endParaRPr lang="en-US"/>
        </a:p>
      </dgm:t>
    </dgm:pt>
    <dgm:pt modelId="{DE37BD5E-A361-4EBD-80BD-421B15F2C7D3}" type="pres">
      <dgm:prSet presAssocID="{5D87DE88-B23C-4A88-B733-2F936E9AE1A3}" presName="vert2" presStyleCnt="0"/>
      <dgm:spPr/>
    </dgm:pt>
    <dgm:pt modelId="{464BB02D-0008-45FB-B0FE-BF979E7EAC5A}" type="pres">
      <dgm:prSet presAssocID="{5D87DE88-B23C-4A88-B733-2F936E9AE1A3}" presName="thinLine2b" presStyleLbl="callout" presStyleIdx="0" presStyleCnt="15"/>
      <dgm:spPr/>
    </dgm:pt>
    <dgm:pt modelId="{F63C31C1-C43D-4E2F-8D39-F39B864A3EA3}" type="pres">
      <dgm:prSet presAssocID="{5D87DE88-B23C-4A88-B733-2F936E9AE1A3}" presName="vertSpace2b" presStyleCnt="0"/>
      <dgm:spPr/>
    </dgm:pt>
    <dgm:pt modelId="{57D5C66A-02AF-4937-9312-A9BFA348BC25}" type="pres">
      <dgm:prSet presAssocID="{AF5D5605-7420-46A0-97C3-C6EDE40F1D76}" presName="horz2" presStyleCnt="0"/>
      <dgm:spPr/>
    </dgm:pt>
    <dgm:pt modelId="{F67C463F-5C1C-40D6-BD23-2BA5A751A93B}" type="pres">
      <dgm:prSet presAssocID="{AF5D5605-7420-46A0-97C3-C6EDE40F1D76}" presName="horzSpace2" presStyleCnt="0"/>
      <dgm:spPr/>
    </dgm:pt>
    <dgm:pt modelId="{BAFDA121-78CC-4C74-BB94-E0A8B8F8317B}" type="pres">
      <dgm:prSet presAssocID="{AF5D5605-7420-46A0-97C3-C6EDE40F1D76}" presName="tx2" presStyleLbl="revTx" presStyleIdx="2" presStyleCnt="17"/>
      <dgm:spPr/>
      <dgm:t>
        <a:bodyPr/>
        <a:lstStyle/>
        <a:p>
          <a:endParaRPr lang="en-US"/>
        </a:p>
      </dgm:t>
    </dgm:pt>
    <dgm:pt modelId="{D209EF7A-6180-431A-992E-EB234EB823EC}" type="pres">
      <dgm:prSet presAssocID="{AF5D5605-7420-46A0-97C3-C6EDE40F1D76}" presName="vert2" presStyleCnt="0"/>
      <dgm:spPr/>
    </dgm:pt>
    <dgm:pt modelId="{D534B5A7-E47F-4AEE-8317-FA37BE94DBE2}" type="pres">
      <dgm:prSet presAssocID="{AF5D5605-7420-46A0-97C3-C6EDE40F1D76}" presName="thinLine2b" presStyleLbl="callout" presStyleIdx="1" presStyleCnt="15"/>
      <dgm:spPr/>
    </dgm:pt>
    <dgm:pt modelId="{D8AEF6FE-8A24-4A5C-8B32-5D98CF609BB7}" type="pres">
      <dgm:prSet presAssocID="{AF5D5605-7420-46A0-97C3-C6EDE40F1D76}" presName="vertSpace2b" presStyleCnt="0"/>
      <dgm:spPr/>
    </dgm:pt>
    <dgm:pt modelId="{5759C165-3B8B-44F9-839F-F88D5A4283C5}" type="pres">
      <dgm:prSet presAssocID="{C552B8F6-39DD-48DB-AF63-C813F55D4B6D}" presName="horz2" presStyleCnt="0"/>
      <dgm:spPr/>
    </dgm:pt>
    <dgm:pt modelId="{6A11F784-069E-4B58-B895-CA8C46FD1F34}" type="pres">
      <dgm:prSet presAssocID="{C552B8F6-39DD-48DB-AF63-C813F55D4B6D}" presName="horzSpace2" presStyleCnt="0"/>
      <dgm:spPr/>
    </dgm:pt>
    <dgm:pt modelId="{021294F3-DD68-4668-9E12-DBF6647D822E}" type="pres">
      <dgm:prSet presAssocID="{C552B8F6-39DD-48DB-AF63-C813F55D4B6D}" presName="tx2" presStyleLbl="revTx" presStyleIdx="3" presStyleCnt="17"/>
      <dgm:spPr/>
      <dgm:t>
        <a:bodyPr/>
        <a:lstStyle/>
        <a:p>
          <a:endParaRPr lang="en-US"/>
        </a:p>
      </dgm:t>
    </dgm:pt>
    <dgm:pt modelId="{4826BC65-52F9-4D90-871A-A208467226B0}" type="pres">
      <dgm:prSet presAssocID="{C552B8F6-39DD-48DB-AF63-C813F55D4B6D}" presName="vert2" presStyleCnt="0"/>
      <dgm:spPr/>
    </dgm:pt>
    <dgm:pt modelId="{BA8278B9-0394-4AC9-84C8-94DFD10D519C}" type="pres">
      <dgm:prSet presAssocID="{C552B8F6-39DD-48DB-AF63-C813F55D4B6D}" presName="thinLine2b" presStyleLbl="callout" presStyleIdx="2" presStyleCnt="15"/>
      <dgm:spPr/>
    </dgm:pt>
    <dgm:pt modelId="{F485EA3B-F634-4F9E-B948-E1A958320C19}" type="pres">
      <dgm:prSet presAssocID="{C552B8F6-39DD-48DB-AF63-C813F55D4B6D}" presName="vertSpace2b" presStyleCnt="0"/>
      <dgm:spPr/>
    </dgm:pt>
    <dgm:pt modelId="{CCFED88E-5431-4048-A6D2-C616AF44BE88}" type="pres">
      <dgm:prSet presAssocID="{4AD573F3-FDA3-4006-B60B-30FB61A927A7}" presName="horz2" presStyleCnt="0"/>
      <dgm:spPr/>
    </dgm:pt>
    <dgm:pt modelId="{0B033CC6-1C98-4BEA-BF69-DC008C731491}" type="pres">
      <dgm:prSet presAssocID="{4AD573F3-FDA3-4006-B60B-30FB61A927A7}" presName="horzSpace2" presStyleCnt="0"/>
      <dgm:spPr/>
    </dgm:pt>
    <dgm:pt modelId="{773B5A68-1EBE-4D5D-B7B2-5B491DAB92BB}" type="pres">
      <dgm:prSet presAssocID="{4AD573F3-FDA3-4006-B60B-30FB61A927A7}" presName="tx2" presStyleLbl="revTx" presStyleIdx="4" presStyleCnt="17"/>
      <dgm:spPr/>
      <dgm:t>
        <a:bodyPr/>
        <a:lstStyle/>
        <a:p>
          <a:endParaRPr lang="en-US"/>
        </a:p>
      </dgm:t>
    </dgm:pt>
    <dgm:pt modelId="{904255E9-4EC5-4A6A-9135-04937C0E251F}" type="pres">
      <dgm:prSet presAssocID="{4AD573F3-FDA3-4006-B60B-30FB61A927A7}" presName="vert2" presStyleCnt="0"/>
      <dgm:spPr/>
    </dgm:pt>
    <dgm:pt modelId="{90809427-F826-4239-80DD-3474BCF1A1A9}" type="pres">
      <dgm:prSet presAssocID="{4AD573F3-FDA3-4006-B60B-30FB61A927A7}" presName="thinLine2b" presStyleLbl="callout" presStyleIdx="3" presStyleCnt="15"/>
      <dgm:spPr/>
    </dgm:pt>
    <dgm:pt modelId="{A54F8548-D457-4A24-B322-C6D8B2D9CDDC}" type="pres">
      <dgm:prSet presAssocID="{4AD573F3-FDA3-4006-B60B-30FB61A927A7}" presName="vertSpace2b" presStyleCnt="0"/>
      <dgm:spPr/>
    </dgm:pt>
    <dgm:pt modelId="{8A81CD8F-D63F-4658-9FEA-F4F1DB202AC6}" type="pres">
      <dgm:prSet presAssocID="{EA409486-9267-4DD3-8F02-96F8D52D7E72}" presName="horz2" presStyleCnt="0"/>
      <dgm:spPr/>
    </dgm:pt>
    <dgm:pt modelId="{706A029A-57F3-4882-9AFE-F0B6B53A7413}" type="pres">
      <dgm:prSet presAssocID="{EA409486-9267-4DD3-8F02-96F8D52D7E72}" presName="horzSpace2" presStyleCnt="0"/>
      <dgm:spPr/>
    </dgm:pt>
    <dgm:pt modelId="{35B53483-9B01-4899-992A-6AD06BCAB0D5}" type="pres">
      <dgm:prSet presAssocID="{EA409486-9267-4DD3-8F02-96F8D52D7E72}" presName="tx2" presStyleLbl="revTx" presStyleIdx="5" presStyleCnt="17"/>
      <dgm:spPr/>
      <dgm:t>
        <a:bodyPr/>
        <a:lstStyle/>
        <a:p>
          <a:endParaRPr lang="en-US"/>
        </a:p>
      </dgm:t>
    </dgm:pt>
    <dgm:pt modelId="{BA967583-3C8E-4BD9-9E76-91CD179CA610}" type="pres">
      <dgm:prSet presAssocID="{EA409486-9267-4DD3-8F02-96F8D52D7E72}" presName="vert2" presStyleCnt="0"/>
      <dgm:spPr/>
    </dgm:pt>
    <dgm:pt modelId="{02F8881F-D43E-4B3E-97D5-2E57A325ABC9}" type="pres">
      <dgm:prSet presAssocID="{EA409486-9267-4DD3-8F02-96F8D52D7E72}" presName="thinLine2b" presStyleLbl="callout" presStyleIdx="4" presStyleCnt="15"/>
      <dgm:spPr/>
    </dgm:pt>
    <dgm:pt modelId="{A3854372-B8CD-4B84-AEB1-FB98E10AA02E}" type="pres">
      <dgm:prSet presAssocID="{EA409486-9267-4DD3-8F02-96F8D52D7E72}" presName="vertSpace2b" presStyleCnt="0"/>
      <dgm:spPr/>
    </dgm:pt>
    <dgm:pt modelId="{72373151-327A-4026-B914-D560FA0A6861}" type="pres">
      <dgm:prSet presAssocID="{2B4B8D50-E199-4AEA-B6B2-43ECC797008E}" presName="horz2" presStyleCnt="0"/>
      <dgm:spPr/>
    </dgm:pt>
    <dgm:pt modelId="{C8E6CEA1-B100-4ABE-991B-1F0F4BB786F9}" type="pres">
      <dgm:prSet presAssocID="{2B4B8D50-E199-4AEA-B6B2-43ECC797008E}" presName="horzSpace2" presStyleCnt="0"/>
      <dgm:spPr/>
    </dgm:pt>
    <dgm:pt modelId="{236ECA07-34DA-4BD0-A7A8-C53C0CD3432E}" type="pres">
      <dgm:prSet presAssocID="{2B4B8D50-E199-4AEA-B6B2-43ECC797008E}" presName="tx2" presStyleLbl="revTx" presStyleIdx="6" presStyleCnt="17"/>
      <dgm:spPr/>
      <dgm:t>
        <a:bodyPr/>
        <a:lstStyle/>
        <a:p>
          <a:endParaRPr lang="en-US"/>
        </a:p>
      </dgm:t>
    </dgm:pt>
    <dgm:pt modelId="{82DB5F1E-EFAC-4A7B-B3C5-C6FD54A5E2AC}" type="pres">
      <dgm:prSet presAssocID="{2B4B8D50-E199-4AEA-B6B2-43ECC797008E}" presName="vert2" presStyleCnt="0"/>
      <dgm:spPr/>
    </dgm:pt>
    <dgm:pt modelId="{DEFC263C-9DDC-4FD2-84DF-FA6CF7E55700}" type="pres">
      <dgm:prSet presAssocID="{2B4B8D50-E199-4AEA-B6B2-43ECC797008E}" presName="thinLine2b" presStyleLbl="callout" presStyleIdx="5" presStyleCnt="15"/>
      <dgm:spPr/>
    </dgm:pt>
    <dgm:pt modelId="{BB379407-22EF-47EF-9E24-A0A5B2082DB2}" type="pres">
      <dgm:prSet presAssocID="{2B4B8D50-E199-4AEA-B6B2-43ECC797008E}" presName="vertSpace2b" presStyleCnt="0"/>
      <dgm:spPr/>
    </dgm:pt>
    <dgm:pt modelId="{FACFC472-1F59-4833-BE6B-8FEE8CE53523}" type="pres">
      <dgm:prSet presAssocID="{78895154-24FF-4DE6-BAFB-6C845B8E858E}" presName="horz2" presStyleCnt="0"/>
      <dgm:spPr/>
    </dgm:pt>
    <dgm:pt modelId="{955E8B32-A34B-4A0B-851A-B04E5C16FE0E}" type="pres">
      <dgm:prSet presAssocID="{78895154-24FF-4DE6-BAFB-6C845B8E858E}" presName="horzSpace2" presStyleCnt="0"/>
      <dgm:spPr/>
    </dgm:pt>
    <dgm:pt modelId="{31F61026-DC29-453C-BD39-D7F2A02BB82C}" type="pres">
      <dgm:prSet presAssocID="{78895154-24FF-4DE6-BAFB-6C845B8E858E}" presName="tx2" presStyleLbl="revTx" presStyleIdx="7" presStyleCnt="17"/>
      <dgm:spPr/>
      <dgm:t>
        <a:bodyPr/>
        <a:lstStyle/>
        <a:p>
          <a:endParaRPr lang="en-US"/>
        </a:p>
      </dgm:t>
    </dgm:pt>
    <dgm:pt modelId="{D719F2F9-3486-428F-916E-9010BBA6F690}" type="pres">
      <dgm:prSet presAssocID="{78895154-24FF-4DE6-BAFB-6C845B8E858E}" presName="vert2" presStyleCnt="0"/>
      <dgm:spPr/>
    </dgm:pt>
    <dgm:pt modelId="{C1E0FDDE-C943-445F-95CF-1593C6F7574F}" type="pres">
      <dgm:prSet presAssocID="{78895154-24FF-4DE6-BAFB-6C845B8E858E}" presName="thinLine2b" presStyleLbl="callout" presStyleIdx="6" presStyleCnt="15"/>
      <dgm:spPr/>
    </dgm:pt>
    <dgm:pt modelId="{144BC068-ACA1-466C-929E-77DE39B8CA3B}" type="pres">
      <dgm:prSet presAssocID="{78895154-24FF-4DE6-BAFB-6C845B8E858E}" presName="vertSpace2b" presStyleCnt="0"/>
      <dgm:spPr/>
    </dgm:pt>
    <dgm:pt modelId="{10A4F63E-4119-4270-8673-670FE0CAB208}" type="pres">
      <dgm:prSet presAssocID="{486DEF80-701D-4C29-98A6-67E87271A9D7}" presName="thickLine" presStyleLbl="alignNode1" presStyleIdx="1" presStyleCnt="2"/>
      <dgm:spPr/>
    </dgm:pt>
    <dgm:pt modelId="{F4BDA70F-6431-4AA2-AD5C-F53BE3741C44}" type="pres">
      <dgm:prSet presAssocID="{486DEF80-701D-4C29-98A6-67E87271A9D7}" presName="horz1" presStyleCnt="0"/>
      <dgm:spPr/>
    </dgm:pt>
    <dgm:pt modelId="{2D750464-ED95-4423-9A91-9029604A83A9}" type="pres">
      <dgm:prSet presAssocID="{486DEF80-701D-4C29-98A6-67E87271A9D7}" presName="tx1" presStyleLbl="revTx" presStyleIdx="8" presStyleCnt="17"/>
      <dgm:spPr/>
      <dgm:t>
        <a:bodyPr/>
        <a:lstStyle/>
        <a:p>
          <a:endParaRPr lang="en-US"/>
        </a:p>
      </dgm:t>
    </dgm:pt>
    <dgm:pt modelId="{F8F2293B-2F0A-451C-96CB-7637AA9E2B42}" type="pres">
      <dgm:prSet presAssocID="{486DEF80-701D-4C29-98A6-67E87271A9D7}" presName="vert1" presStyleCnt="0"/>
      <dgm:spPr/>
    </dgm:pt>
    <dgm:pt modelId="{2E13506E-890E-4413-BE84-448D4D497AA0}" type="pres">
      <dgm:prSet presAssocID="{14633A7A-0539-45D0-927B-FE487CB0E052}" presName="vertSpace2a" presStyleCnt="0"/>
      <dgm:spPr/>
    </dgm:pt>
    <dgm:pt modelId="{0BBA1285-F26B-4A8D-8EDA-6B254D57BA24}" type="pres">
      <dgm:prSet presAssocID="{14633A7A-0539-45D0-927B-FE487CB0E052}" presName="horz2" presStyleCnt="0"/>
      <dgm:spPr/>
    </dgm:pt>
    <dgm:pt modelId="{AB7B13FB-5CAE-49CC-AEB1-02D507F85155}" type="pres">
      <dgm:prSet presAssocID="{14633A7A-0539-45D0-927B-FE487CB0E052}" presName="horzSpace2" presStyleCnt="0"/>
      <dgm:spPr/>
    </dgm:pt>
    <dgm:pt modelId="{920E7A93-27D9-4BAB-B118-1A08DFC0D732}" type="pres">
      <dgm:prSet presAssocID="{14633A7A-0539-45D0-927B-FE487CB0E052}" presName="tx2" presStyleLbl="revTx" presStyleIdx="9" presStyleCnt="17"/>
      <dgm:spPr/>
      <dgm:t>
        <a:bodyPr/>
        <a:lstStyle/>
        <a:p>
          <a:endParaRPr lang="en-US"/>
        </a:p>
      </dgm:t>
    </dgm:pt>
    <dgm:pt modelId="{C119689E-D0BB-4684-A2DA-7498807D778C}" type="pres">
      <dgm:prSet presAssocID="{14633A7A-0539-45D0-927B-FE487CB0E052}" presName="vert2" presStyleCnt="0"/>
      <dgm:spPr/>
    </dgm:pt>
    <dgm:pt modelId="{1B2609B5-5152-4071-8F62-496AD41CD659}" type="pres">
      <dgm:prSet presAssocID="{14633A7A-0539-45D0-927B-FE487CB0E052}" presName="thinLine2b" presStyleLbl="callout" presStyleIdx="7" presStyleCnt="15"/>
      <dgm:spPr/>
    </dgm:pt>
    <dgm:pt modelId="{2205D605-A8A3-407E-A61B-67F32B09BB41}" type="pres">
      <dgm:prSet presAssocID="{14633A7A-0539-45D0-927B-FE487CB0E052}" presName="vertSpace2b" presStyleCnt="0"/>
      <dgm:spPr/>
    </dgm:pt>
    <dgm:pt modelId="{5548D0E0-A25C-4462-A5FE-56C9007A32FA}" type="pres">
      <dgm:prSet presAssocID="{1749D5CE-7F8F-443E-BC72-665D5B968A9C}" presName="horz2" presStyleCnt="0"/>
      <dgm:spPr/>
    </dgm:pt>
    <dgm:pt modelId="{7151DAEC-9ADF-4428-923E-58EF10D91F14}" type="pres">
      <dgm:prSet presAssocID="{1749D5CE-7F8F-443E-BC72-665D5B968A9C}" presName="horzSpace2" presStyleCnt="0"/>
      <dgm:spPr/>
    </dgm:pt>
    <dgm:pt modelId="{797DDC21-A22C-44E9-93FA-E545B5E0C4B9}" type="pres">
      <dgm:prSet presAssocID="{1749D5CE-7F8F-443E-BC72-665D5B968A9C}" presName="tx2" presStyleLbl="revTx" presStyleIdx="10" presStyleCnt="17"/>
      <dgm:spPr/>
      <dgm:t>
        <a:bodyPr/>
        <a:lstStyle/>
        <a:p>
          <a:endParaRPr lang="en-US"/>
        </a:p>
      </dgm:t>
    </dgm:pt>
    <dgm:pt modelId="{8694074D-78C8-4603-89F0-AE456F8753EA}" type="pres">
      <dgm:prSet presAssocID="{1749D5CE-7F8F-443E-BC72-665D5B968A9C}" presName="vert2" presStyleCnt="0"/>
      <dgm:spPr/>
    </dgm:pt>
    <dgm:pt modelId="{BA93718B-CE6B-4019-9F17-3684B88A1A05}" type="pres">
      <dgm:prSet presAssocID="{1749D5CE-7F8F-443E-BC72-665D5B968A9C}" presName="thinLine2b" presStyleLbl="callout" presStyleIdx="8" presStyleCnt="15"/>
      <dgm:spPr/>
    </dgm:pt>
    <dgm:pt modelId="{C8BC84B2-FDE7-4594-B873-4019346D6A74}" type="pres">
      <dgm:prSet presAssocID="{1749D5CE-7F8F-443E-BC72-665D5B968A9C}" presName="vertSpace2b" presStyleCnt="0"/>
      <dgm:spPr/>
    </dgm:pt>
    <dgm:pt modelId="{035C9AFB-C7FD-4343-93B9-55DE72D9F549}" type="pres">
      <dgm:prSet presAssocID="{97FCD550-D3ED-4231-B57B-217B2E13F731}" presName="horz2" presStyleCnt="0"/>
      <dgm:spPr/>
    </dgm:pt>
    <dgm:pt modelId="{A98E66D7-43C1-4B58-B0E5-649A28A9AB9A}" type="pres">
      <dgm:prSet presAssocID="{97FCD550-D3ED-4231-B57B-217B2E13F731}" presName="horzSpace2" presStyleCnt="0"/>
      <dgm:spPr/>
    </dgm:pt>
    <dgm:pt modelId="{95C6934F-9381-4D7A-8E4A-59FF92877191}" type="pres">
      <dgm:prSet presAssocID="{97FCD550-D3ED-4231-B57B-217B2E13F731}" presName="tx2" presStyleLbl="revTx" presStyleIdx="11" presStyleCnt="17"/>
      <dgm:spPr/>
      <dgm:t>
        <a:bodyPr/>
        <a:lstStyle/>
        <a:p>
          <a:endParaRPr lang="en-US"/>
        </a:p>
      </dgm:t>
    </dgm:pt>
    <dgm:pt modelId="{B180B603-A66C-418D-8D85-300532EB5263}" type="pres">
      <dgm:prSet presAssocID="{97FCD550-D3ED-4231-B57B-217B2E13F731}" presName="vert2" presStyleCnt="0"/>
      <dgm:spPr/>
    </dgm:pt>
    <dgm:pt modelId="{FEB2BBB0-A6D1-43EB-B7E9-9BD356C9C100}" type="pres">
      <dgm:prSet presAssocID="{97FCD550-D3ED-4231-B57B-217B2E13F731}" presName="thinLine2b" presStyleLbl="callout" presStyleIdx="9" presStyleCnt="15"/>
      <dgm:spPr/>
    </dgm:pt>
    <dgm:pt modelId="{64CDDBEC-4193-4263-B911-B4BA31724D44}" type="pres">
      <dgm:prSet presAssocID="{97FCD550-D3ED-4231-B57B-217B2E13F731}" presName="vertSpace2b" presStyleCnt="0"/>
      <dgm:spPr/>
    </dgm:pt>
    <dgm:pt modelId="{89A2C846-1353-4B03-91E0-49D06218C5A4}" type="pres">
      <dgm:prSet presAssocID="{C440B3E7-BD13-422E-B5B6-4EF5A340EC28}" presName="horz2" presStyleCnt="0"/>
      <dgm:spPr/>
    </dgm:pt>
    <dgm:pt modelId="{9B680DFB-AE42-4C14-8BF8-BEFAE0E6ED7F}" type="pres">
      <dgm:prSet presAssocID="{C440B3E7-BD13-422E-B5B6-4EF5A340EC28}" presName="horzSpace2" presStyleCnt="0"/>
      <dgm:spPr/>
    </dgm:pt>
    <dgm:pt modelId="{3132F492-5051-4205-A885-4F69BA23A961}" type="pres">
      <dgm:prSet presAssocID="{C440B3E7-BD13-422E-B5B6-4EF5A340EC28}" presName="tx2" presStyleLbl="revTx" presStyleIdx="12" presStyleCnt="17"/>
      <dgm:spPr/>
      <dgm:t>
        <a:bodyPr/>
        <a:lstStyle/>
        <a:p>
          <a:endParaRPr lang="en-US"/>
        </a:p>
      </dgm:t>
    </dgm:pt>
    <dgm:pt modelId="{87E0CC6A-9B1C-43F9-A5FB-A5C03993F7A0}" type="pres">
      <dgm:prSet presAssocID="{C440B3E7-BD13-422E-B5B6-4EF5A340EC28}" presName="vert2" presStyleCnt="0"/>
      <dgm:spPr/>
    </dgm:pt>
    <dgm:pt modelId="{0626AA33-FC32-488D-A12A-DD7D1F67930B}" type="pres">
      <dgm:prSet presAssocID="{C440B3E7-BD13-422E-B5B6-4EF5A340EC28}" presName="thinLine2b" presStyleLbl="callout" presStyleIdx="10" presStyleCnt="15"/>
      <dgm:spPr/>
    </dgm:pt>
    <dgm:pt modelId="{A3A3C0D7-3157-4766-BEA0-ECEED27F7756}" type="pres">
      <dgm:prSet presAssocID="{C440B3E7-BD13-422E-B5B6-4EF5A340EC28}" presName="vertSpace2b" presStyleCnt="0"/>
      <dgm:spPr/>
    </dgm:pt>
    <dgm:pt modelId="{68876D83-2B87-4CA9-9100-84B7699B69CF}" type="pres">
      <dgm:prSet presAssocID="{BD1F6F2E-2A88-4FD7-9338-972A8B4F17BF}" presName="horz2" presStyleCnt="0"/>
      <dgm:spPr/>
    </dgm:pt>
    <dgm:pt modelId="{D5C83C0C-669F-4100-825B-A24841265352}" type="pres">
      <dgm:prSet presAssocID="{BD1F6F2E-2A88-4FD7-9338-972A8B4F17BF}" presName="horzSpace2" presStyleCnt="0"/>
      <dgm:spPr/>
    </dgm:pt>
    <dgm:pt modelId="{17EE57CF-AD8C-4713-824B-3A8D8AB592B6}" type="pres">
      <dgm:prSet presAssocID="{BD1F6F2E-2A88-4FD7-9338-972A8B4F17BF}" presName="tx2" presStyleLbl="revTx" presStyleIdx="13" presStyleCnt="17"/>
      <dgm:spPr/>
      <dgm:t>
        <a:bodyPr/>
        <a:lstStyle/>
        <a:p>
          <a:endParaRPr lang="en-US"/>
        </a:p>
      </dgm:t>
    </dgm:pt>
    <dgm:pt modelId="{E92A66B9-2AC0-40AE-A167-644F2A6D0131}" type="pres">
      <dgm:prSet presAssocID="{BD1F6F2E-2A88-4FD7-9338-972A8B4F17BF}" presName="vert2" presStyleCnt="0"/>
      <dgm:spPr/>
    </dgm:pt>
    <dgm:pt modelId="{93512179-AD8A-431F-BD20-D3638486451B}" type="pres">
      <dgm:prSet presAssocID="{BD1F6F2E-2A88-4FD7-9338-972A8B4F17BF}" presName="thinLine2b" presStyleLbl="callout" presStyleIdx="11" presStyleCnt="15"/>
      <dgm:spPr/>
    </dgm:pt>
    <dgm:pt modelId="{03C3A5E4-07DD-4491-8C1A-BF0215D32DB7}" type="pres">
      <dgm:prSet presAssocID="{BD1F6F2E-2A88-4FD7-9338-972A8B4F17BF}" presName="vertSpace2b" presStyleCnt="0"/>
      <dgm:spPr/>
    </dgm:pt>
    <dgm:pt modelId="{88C837CE-86E4-4AFC-9437-1E785A0AAFE8}" type="pres">
      <dgm:prSet presAssocID="{5B97D140-D7E1-4111-8D57-52B055F74615}" presName="horz2" presStyleCnt="0"/>
      <dgm:spPr/>
    </dgm:pt>
    <dgm:pt modelId="{AA15CE71-455B-46D9-BB59-E4F2E1D95861}" type="pres">
      <dgm:prSet presAssocID="{5B97D140-D7E1-4111-8D57-52B055F74615}" presName="horzSpace2" presStyleCnt="0"/>
      <dgm:spPr/>
    </dgm:pt>
    <dgm:pt modelId="{29DE85C0-87D5-45E2-BF7C-8108ED2C1B80}" type="pres">
      <dgm:prSet presAssocID="{5B97D140-D7E1-4111-8D57-52B055F74615}" presName="tx2" presStyleLbl="revTx" presStyleIdx="14" presStyleCnt="17"/>
      <dgm:spPr/>
      <dgm:t>
        <a:bodyPr/>
        <a:lstStyle/>
        <a:p>
          <a:endParaRPr lang="en-US"/>
        </a:p>
      </dgm:t>
    </dgm:pt>
    <dgm:pt modelId="{40AA4F11-8ED8-4950-8596-8E4297BD7B67}" type="pres">
      <dgm:prSet presAssocID="{5B97D140-D7E1-4111-8D57-52B055F74615}" presName="vert2" presStyleCnt="0"/>
      <dgm:spPr/>
    </dgm:pt>
    <dgm:pt modelId="{171A4FD0-E5BF-4329-9A9D-EB30206C9B07}" type="pres">
      <dgm:prSet presAssocID="{5B97D140-D7E1-4111-8D57-52B055F74615}" presName="thinLine2b" presStyleLbl="callout" presStyleIdx="12" presStyleCnt="15"/>
      <dgm:spPr/>
    </dgm:pt>
    <dgm:pt modelId="{902D2328-1733-4533-B675-9CA87894E2BF}" type="pres">
      <dgm:prSet presAssocID="{5B97D140-D7E1-4111-8D57-52B055F74615}" presName="vertSpace2b" presStyleCnt="0"/>
      <dgm:spPr/>
    </dgm:pt>
    <dgm:pt modelId="{C8FB691C-E252-4540-B096-B76148759E44}" type="pres">
      <dgm:prSet presAssocID="{B1CC4357-ABC5-6A47-9F3F-659EE8A78540}" presName="horz2" presStyleCnt="0"/>
      <dgm:spPr/>
    </dgm:pt>
    <dgm:pt modelId="{00D4F181-787E-4E4D-85A1-77C74CF6606F}" type="pres">
      <dgm:prSet presAssocID="{B1CC4357-ABC5-6A47-9F3F-659EE8A78540}" presName="horzSpace2" presStyleCnt="0"/>
      <dgm:spPr/>
    </dgm:pt>
    <dgm:pt modelId="{1B56FA86-673B-C144-9C0E-20C653BF1D08}" type="pres">
      <dgm:prSet presAssocID="{B1CC4357-ABC5-6A47-9F3F-659EE8A78540}" presName="tx2" presStyleLbl="revTx" presStyleIdx="15" presStyleCnt="17"/>
      <dgm:spPr/>
      <dgm:t>
        <a:bodyPr/>
        <a:lstStyle/>
        <a:p>
          <a:endParaRPr lang="en-US"/>
        </a:p>
      </dgm:t>
    </dgm:pt>
    <dgm:pt modelId="{8CCB59E1-879E-FA40-A745-6C4DB052E0C0}" type="pres">
      <dgm:prSet presAssocID="{B1CC4357-ABC5-6A47-9F3F-659EE8A78540}" presName="vert2" presStyleCnt="0"/>
      <dgm:spPr/>
    </dgm:pt>
    <dgm:pt modelId="{735D42CB-66AB-D149-AACE-22C7C006991B}" type="pres">
      <dgm:prSet presAssocID="{B1CC4357-ABC5-6A47-9F3F-659EE8A78540}" presName="thinLine2b" presStyleLbl="callout" presStyleIdx="13" presStyleCnt="15"/>
      <dgm:spPr/>
    </dgm:pt>
    <dgm:pt modelId="{2D20347D-845A-C84B-9EA7-8F8AB0CBAB14}" type="pres">
      <dgm:prSet presAssocID="{B1CC4357-ABC5-6A47-9F3F-659EE8A78540}" presName="vertSpace2b" presStyleCnt="0"/>
      <dgm:spPr/>
    </dgm:pt>
    <dgm:pt modelId="{CF9BB5EF-3B3A-2145-9199-AB6DE7FB2645}" type="pres">
      <dgm:prSet presAssocID="{34F284C8-9FDC-594B-9401-07C5DE64E891}" presName="horz2" presStyleCnt="0"/>
      <dgm:spPr/>
    </dgm:pt>
    <dgm:pt modelId="{07FE76B2-23AA-6F45-A1D5-6716972C70BE}" type="pres">
      <dgm:prSet presAssocID="{34F284C8-9FDC-594B-9401-07C5DE64E891}" presName="horzSpace2" presStyleCnt="0"/>
      <dgm:spPr/>
    </dgm:pt>
    <dgm:pt modelId="{66D9045B-718D-FF46-9A0C-F7BE1BE9FD55}" type="pres">
      <dgm:prSet presAssocID="{34F284C8-9FDC-594B-9401-07C5DE64E891}" presName="tx2" presStyleLbl="revTx" presStyleIdx="16" presStyleCnt="17"/>
      <dgm:spPr/>
      <dgm:t>
        <a:bodyPr/>
        <a:lstStyle/>
        <a:p>
          <a:endParaRPr lang="en-US"/>
        </a:p>
      </dgm:t>
    </dgm:pt>
    <dgm:pt modelId="{A5039E42-4F51-1740-9F4B-509B49DBC458}" type="pres">
      <dgm:prSet presAssocID="{34F284C8-9FDC-594B-9401-07C5DE64E891}" presName="vert2" presStyleCnt="0"/>
      <dgm:spPr/>
    </dgm:pt>
    <dgm:pt modelId="{78ECF6EE-33AC-4946-BA07-947A714AC07A}" type="pres">
      <dgm:prSet presAssocID="{34F284C8-9FDC-594B-9401-07C5DE64E891}" presName="thinLine2b" presStyleLbl="callout" presStyleIdx="14" presStyleCnt="15"/>
      <dgm:spPr/>
    </dgm:pt>
    <dgm:pt modelId="{A226DE37-1E5B-9341-BF9D-A0C67A9712EA}" type="pres">
      <dgm:prSet presAssocID="{34F284C8-9FDC-594B-9401-07C5DE64E891}" presName="vertSpace2b" presStyleCnt="0"/>
      <dgm:spPr/>
    </dgm:pt>
  </dgm:ptLst>
  <dgm:cxnLst>
    <dgm:cxn modelId="{FFD84F86-273C-43A8-B5D6-8136B85196CE}" type="presOf" srcId="{4AD573F3-FDA3-4006-B60B-30FB61A927A7}" destId="{773B5A68-1EBE-4D5D-B7B2-5B491DAB92BB}" srcOrd="0" destOrd="0" presId="urn:microsoft.com/office/officeart/2008/layout/LinedList"/>
    <dgm:cxn modelId="{AE0CDE93-27CF-4E97-8D6F-178469124CD2}" srcId="{486DEF80-701D-4C29-98A6-67E87271A9D7}" destId="{97FCD550-D3ED-4231-B57B-217B2E13F731}" srcOrd="2" destOrd="0" parTransId="{75588EC9-3A6E-40F8-AC6D-DAF0E1F79C62}" sibTransId="{6CF53570-9C1B-46AA-94B6-90787D8C03D1}"/>
    <dgm:cxn modelId="{C412F07A-5F6E-4CA1-B57C-C6C7E52C5A9D}" type="presOf" srcId="{C440B3E7-BD13-422E-B5B6-4EF5A340EC28}" destId="{3132F492-5051-4205-A885-4F69BA23A961}" srcOrd="0" destOrd="0" presId="urn:microsoft.com/office/officeart/2008/layout/LinedList"/>
    <dgm:cxn modelId="{11C3DA7D-4683-491D-9EE9-9EDFC6AB7C03}" type="presOf" srcId="{238E6D48-2003-46A1-B2F1-D9CA40FCADB4}" destId="{9371690D-BADC-4C18-827A-823E8A493A6A}" srcOrd="0" destOrd="0" presId="urn:microsoft.com/office/officeart/2008/layout/LinedList"/>
    <dgm:cxn modelId="{8B893877-BD76-5B47-BF34-8B58E0BAE94F}" srcId="{486DEF80-701D-4C29-98A6-67E87271A9D7}" destId="{B1CC4357-ABC5-6A47-9F3F-659EE8A78540}" srcOrd="6" destOrd="0" parTransId="{CD084399-FA75-F54F-9342-62AD10AACF96}" sibTransId="{C53CE651-D831-C641-83CC-D5BF662983D8}"/>
    <dgm:cxn modelId="{A7DD7C09-D97E-411C-996F-34A16413B170}" srcId="{3FC3C269-80C0-4B60-958B-1AF2A12F74FA}" destId="{78895154-24FF-4DE6-BAFB-6C845B8E858E}" srcOrd="6" destOrd="0" parTransId="{81375216-564E-41D8-9AF2-0E646FC3FEA4}" sibTransId="{0F007CFD-5F96-4E2A-9602-B8CFA3BBA5D8}"/>
    <dgm:cxn modelId="{267D3741-7C9D-4737-BB74-62B91129E28B}" srcId="{3FC3C269-80C0-4B60-958B-1AF2A12F74FA}" destId="{5D87DE88-B23C-4A88-B733-2F936E9AE1A3}" srcOrd="0" destOrd="0" parTransId="{19B4F054-565A-49AD-8509-09E8DE24AF4C}" sibTransId="{7FFF7DD7-FD00-4298-BC71-BB36FE474DBB}"/>
    <dgm:cxn modelId="{9E615A53-E94D-46AB-8BF1-773428BBA204}" srcId="{486DEF80-701D-4C29-98A6-67E87271A9D7}" destId="{5B97D140-D7E1-4111-8D57-52B055F74615}" srcOrd="5" destOrd="0" parTransId="{310CB021-4D1B-423F-B466-1BE1C8002E64}" sibTransId="{CFA6DE73-FA11-42A2-8A1E-F5E5728BE426}"/>
    <dgm:cxn modelId="{007AAD12-113E-4949-A4D4-28D9655A1089}" srcId="{3FC3C269-80C0-4B60-958B-1AF2A12F74FA}" destId="{EA409486-9267-4DD3-8F02-96F8D52D7E72}" srcOrd="4" destOrd="0" parTransId="{B984EAFE-3251-4D22-A575-9C8325DB184F}" sibTransId="{75552F66-7504-4C2C-B1A3-B48360E1162F}"/>
    <dgm:cxn modelId="{E41C369E-0E3A-4B78-BB89-FCFE9CCE095B}" type="presOf" srcId="{C552B8F6-39DD-48DB-AF63-C813F55D4B6D}" destId="{021294F3-DD68-4668-9E12-DBF6647D822E}" srcOrd="0" destOrd="0" presId="urn:microsoft.com/office/officeart/2008/layout/LinedList"/>
    <dgm:cxn modelId="{E7354BDC-3C37-8549-A288-A5E51FF1652D}" srcId="{486DEF80-701D-4C29-98A6-67E87271A9D7}" destId="{34F284C8-9FDC-594B-9401-07C5DE64E891}" srcOrd="7" destOrd="0" parTransId="{E2A7B100-5B17-8141-874F-612948FDFE56}" sibTransId="{A0D349F2-A970-9341-BDCD-6D8100A91BFC}"/>
    <dgm:cxn modelId="{806B2549-258A-4BF8-AED6-5C332889D577}" srcId="{3FC3C269-80C0-4B60-958B-1AF2A12F74FA}" destId="{AF5D5605-7420-46A0-97C3-C6EDE40F1D76}" srcOrd="1" destOrd="0" parTransId="{0B4F61BB-CB1E-4983-8DCD-E649A0558A4C}" sibTransId="{2AC69F47-1794-4522-B0EA-CDDEF5447050}"/>
    <dgm:cxn modelId="{BEFDD34F-0119-405F-9DF7-17AB0C70D6AB}" srcId="{486DEF80-701D-4C29-98A6-67E87271A9D7}" destId="{BD1F6F2E-2A88-4FD7-9338-972A8B4F17BF}" srcOrd="4" destOrd="0" parTransId="{3E3D1D74-0E57-4A7F-8100-6683B3D42D96}" sibTransId="{82CFB4B5-4871-4932-AEE1-3C00038C3441}"/>
    <dgm:cxn modelId="{BEE2F76A-54CE-4C07-9B6F-910F951C3BDF}" type="presOf" srcId="{2B4B8D50-E199-4AEA-B6B2-43ECC797008E}" destId="{236ECA07-34DA-4BD0-A7A8-C53C0CD3432E}" srcOrd="0" destOrd="0" presId="urn:microsoft.com/office/officeart/2008/layout/LinedList"/>
    <dgm:cxn modelId="{EE850B18-22EE-4DC4-8EEB-445E2C7E5C03}" srcId="{486DEF80-701D-4C29-98A6-67E87271A9D7}" destId="{1749D5CE-7F8F-443E-BC72-665D5B968A9C}" srcOrd="1" destOrd="0" parTransId="{5333A706-D9D9-4AF4-BDB0-801A838A48BF}" sibTransId="{FC05AED1-4495-4035-B917-3E90590540D7}"/>
    <dgm:cxn modelId="{E82419DB-3116-4092-B0FF-E314B094988F}" type="presOf" srcId="{AF5D5605-7420-46A0-97C3-C6EDE40F1D76}" destId="{BAFDA121-78CC-4C74-BB94-E0A8B8F8317B}" srcOrd="0" destOrd="0" presId="urn:microsoft.com/office/officeart/2008/layout/LinedList"/>
    <dgm:cxn modelId="{E2AE9028-06DE-48CB-8A66-41B961DEC56C}" srcId="{3FC3C269-80C0-4B60-958B-1AF2A12F74FA}" destId="{C552B8F6-39DD-48DB-AF63-C813F55D4B6D}" srcOrd="2" destOrd="0" parTransId="{053D2D8F-D091-4D8A-AFEA-96EBFF5821A1}" sibTransId="{591AAE99-1E20-4DA9-AD03-9C8FA55F5F84}"/>
    <dgm:cxn modelId="{104B2D9E-A6C5-47D9-89B1-97D190E05BE5}" type="presOf" srcId="{BD1F6F2E-2A88-4FD7-9338-972A8B4F17BF}" destId="{17EE57CF-AD8C-4713-824B-3A8D8AB592B6}" srcOrd="0" destOrd="0" presId="urn:microsoft.com/office/officeart/2008/layout/LinedList"/>
    <dgm:cxn modelId="{0BB7A876-55F5-164B-A2E4-97F99640F3BB}" type="presOf" srcId="{34F284C8-9FDC-594B-9401-07C5DE64E891}" destId="{66D9045B-718D-FF46-9A0C-F7BE1BE9FD55}" srcOrd="0" destOrd="0" presId="urn:microsoft.com/office/officeart/2008/layout/LinedList"/>
    <dgm:cxn modelId="{E1A71B1D-5CF6-471E-808E-345F540502F0}" srcId="{238E6D48-2003-46A1-B2F1-D9CA40FCADB4}" destId="{486DEF80-701D-4C29-98A6-67E87271A9D7}" srcOrd="1" destOrd="0" parTransId="{595FB8F3-0E6B-4A4B-8654-6D5DC97151B2}" sibTransId="{8D2CE9B3-34FC-489A-ABE2-13C53EE6861B}"/>
    <dgm:cxn modelId="{21809F75-4B35-9348-AC8F-E883A94CB1A7}" type="presOf" srcId="{B1CC4357-ABC5-6A47-9F3F-659EE8A78540}" destId="{1B56FA86-673B-C144-9C0E-20C653BF1D08}" srcOrd="0" destOrd="0" presId="urn:microsoft.com/office/officeart/2008/layout/LinedList"/>
    <dgm:cxn modelId="{3394F4DE-433C-4154-BF17-164764444EA3}" type="presOf" srcId="{5B97D140-D7E1-4111-8D57-52B055F74615}" destId="{29DE85C0-87D5-45E2-BF7C-8108ED2C1B80}" srcOrd="0" destOrd="0" presId="urn:microsoft.com/office/officeart/2008/layout/LinedList"/>
    <dgm:cxn modelId="{F0C2A348-3511-4746-B342-BA077A375AB7}" type="presOf" srcId="{97FCD550-D3ED-4231-B57B-217B2E13F731}" destId="{95C6934F-9381-4D7A-8E4A-59FF92877191}" srcOrd="0" destOrd="0" presId="urn:microsoft.com/office/officeart/2008/layout/LinedList"/>
    <dgm:cxn modelId="{EC5B1E54-C4C6-4A4C-A6F0-898D7030A40C}" type="presOf" srcId="{3FC3C269-80C0-4B60-958B-1AF2A12F74FA}" destId="{78426CC2-A339-4DFF-8388-66DDAAF0E45B}" srcOrd="0" destOrd="0" presId="urn:microsoft.com/office/officeart/2008/layout/LinedList"/>
    <dgm:cxn modelId="{B923489F-140B-48AF-92BB-5B81666FB6C2}" type="presOf" srcId="{1749D5CE-7F8F-443E-BC72-665D5B968A9C}" destId="{797DDC21-A22C-44E9-93FA-E545B5E0C4B9}" srcOrd="0" destOrd="0" presId="urn:microsoft.com/office/officeart/2008/layout/LinedList"/>
    <dgm:cxn modelId="{797030B5-4C3F-4750-B028-EE861159244A}" srcId="{238E6D48-2003-46A1-B2F1-D9CA40FCADB4}" destId="{3FC3C269-80C0-4B60-958B-1AF2A12F74FA}" srcOrd="0" destOrd="0" parTransId="{94F5FD82-CE3C-41AA-94CA-59DF1AE11227}" sibTransId="{081A2F6F-C9E1-4599-AA30-7D6905AAE98A}"/>
    <dgm:cxn modelId="{24CAAFB7-1883-4481-93F9-0C7C21EF007A}" type="presOf" srcId="{78895154-24FF-4DE6-BAFB-6C845B8E858E}" destId="{31F61026-DC29-453C-BD39-D7F2A02BB82C}" srcOrd="0" destOrd="0" presId="urn:microsoft.com/office/officeart/2008/layout/LinedList"/>
    <dgm:cxn modelId="{39247232-8ED4-4A73-A8E8-4BC45CD81C8B}" type="presOf" srcId="{5D87DE88-B23C-4A88-B733-2F936E9AE1A3}" destId="{DF127348-1E19-4A3A-8F68-1C35604EC75F}" srcOrd="0" destOrd="0" presId="urn:microsoft.com/office/officeart/2008/layout/LinedList"/>
    <dgm:cxn modelId="{CE466556-409E-4F30-8A5E-94C0D1D7DCA5}" type="presOf" srcId="{486DEF80-701D-4C29-98A6-67E87271A9D7}" destId="{2D750464-ED95-4423-9A91-9029604A83A9}" srcOrd="0" destOrd="0" presId="urn:microsoft.com/office/officeart/2008/layout/LinedList"/>
    <dgm:cxn modelId="{4C18E32C-A9D0-4C4B-84E3-BFE6FB3F57FA}" srcId="{486DEF80-701D-4C29-98A6-67E87271A9D7}" destId="{C440B3E7-BD13-422E-B5B6-4EF5A340EC28}" srcOrd="3" destOrd="0" parTransId="{5F2B93D8-9996-4CC9-BFBF-4ECACD287EC6}" sibTransId="{9D06E933-E434-44E3-82D0-6CE26340A887}"/>
    <dgm:cxn modelId="{5F96A73D-06CC-42AF-A1EC-93D1E73A0128}" srcId="{486DEF80-701D-4C29-98A6-67E87271A9D7}" destId="{14633A7A-0539-45D0-927B-FE487CB0E052}" srcOrd="0" destOrd="0" parTransId="{64B774D2-C164-4E70-B5AE-64F95B3BE818}" sibTransId="{0DCB7169-FCA0-4FCB-9DE4-3E23B6010433}"/>
    <dgm:cxn modelId="{CAF0E974-F6E4-4231-BE11-B69CF3C5A674}" type="presOf" srcId="{14633A7A-0539-45D0-927B-FE487CB0E052}" destId="{920E7A93-27D9-4BAB-B118-1A08DFC0D732}" srcOrd="0" destOrd="0" presId="urn:microsoft.com/office/officeart/2008/layout/LinedList"/>
    <dgm:cxn modelId="{CC584850-2304-4658-803D-4BA9D634F779}" srcId="{3FC3C269-80C0-4B60-958B-1AF2A12F74FA}" destId="{2B4B8D50-E199-4AEA-B6B2-43ECC797008E}" srcOrd="5" destOrd="0" parTransId="{D95E4F00-55B7-487F-9945-37EB034750FF}" sibTransId="{C895E97A-4018-471C-91AA-E98ABE3D6D55}"/>
    <dgm:cxn modelId="{E3EF231C-FD34-464D-919D-091F15455E04}" srcId="{3FC3C269-80C0-4B60-958B-1AF2A12F74FA}" destId="{4AD573F3-FDA3-4006-B60B-30FB61A927A7}" srcOrd="3" destOrd="0" parTransId="{1562E8D6-9E4C-47C9-9F68-44E0CA7B7892}" sibTransId="{8EC4D218-1C72-46BF-89DE-E550A71AD9C2}"/>
    <dgm:cxn modelId="{E1B4B639-BE7A-4AB7-82E8-F86CC14DCD67}" type="presOf" srcId="{EA409486-9267-4DD3-8F02-96F8D52D7E72}" destId="{35B53483-9B01-4899-992A-6AD06BCAB0D5}" srcOrd="0" destOrd="0" presId="urn:microsoft.com/office/officeart/2008/layout/LinedList"/>
    <dgm:cxn modelId="{F6E34147-0E06-41F8-9192-59B0FDBC2CB9}" type="presParOf" srcId="{9371690D-BADC-4C18-827A-823E8A493A6A}" destId="{93E67392-4697-4E81-BCE0-8C240DE5FD6F}" srcOrd="0" destOrd="0" presId="urn:microsoft.com/office/officeart/2008/layout/LinedList"/>
    <dgm:cxn modelId="{440A5F5D-BFBE-4B4E-BFD4-1AFD56CDE58A}" type="presParOf" srcId="{9371690D-BADC-4C18-827A-823E8A493A6A}" destId="{5E3C017C-45E1-4520-ABCC-473D7D1DEFE2}" srcOrd="1" destOrd="0" presId="urn:microsoft.com/office/officeart/2008/layout/LinedList"/>
    <dgm:cxn modelId="{84ADD355-7967-4BD1-9233-13650A1BB054}" type="presParOf" srcId="{5E3C017C-45E1-4520-ABCC-473D7D1DEFE2}" destId="{78426CC2-A339-4DFF-8388-66DDAAF0E45B}" srcOrd="0" destOrd="0" presId="urn:microsoft.com/office/officeart/2008/layout/LinedList"/>
    <dgm:cxn modelId="{E9816AE7-1BFF-4A39-A336-2B00F60CD8CE}" type="presParOf" srcId="{5E3C017C-45E1-4520-ABCC-473D7D1DEFE2}" destId="{1E656115-A6DF-4CD5-B5F9-77BCAC0F0DC7}" srcOrd="1" destOrd="0" presId="urn:microsoft.com/office/officeart/2008/layout/LinedList"/>
    <dgm:cxn modelId="{7B05AC8B-A032-4362-84D1-9B898BAC1AF4}" type="presParOf" srcId="{1E656115-A6DF-4CD5-B5F9-77BCAC0F0DC7}" destId="{C4CADDFA-724C-4040-8586-5FA2B837CE08}" srcOrd="0" destOrd="0" presId="urn:microsoft.com/office/officeart/2008/layout/LinedList"/>
    <dgm:cxn modelId="{7329DA63-C5CE-44AE-A8E5-E6D656AD187E}" type="presParOf" srcId="{1E656115-A6DF-4CD5-B5F9-77BCAC0F0DC7}" destId="{18408312-D8D8-45A7-801D-BEBDF454900D}" srcOrd="1" destOrd="0" presId="urn:microsoft.com/office/officeart/2008/layout/LinedList"/>
    <dgm:cxn modelId="{DA78245F-5E02-403B-8914-6BA6BDD1C62F}" type="presParOf" srcId="{18408312-D8D8-45A7-801D-BEBDF454900D}" destId="{AC0AF8A1-87F7-4E66-80B0-F9E14D9C061F}" srcOrd="0" destOrd="0" presId="urn:microsoft.com/office/officeart/2008/layout/LinedList"/>
    <dgm:cxn modelId="{D84BCC4F-AC37-4F93-8C4B-4FD4EAEBF8E3}" type="presParOf" srcId="{18408312-D8D8-45A7-801D-BEBDF454900D}" destId="{DF127348-1E19-4A3A-8F68-1C35604EC75F}" srcOrd="1" destOrd="0" presId="urn:microsoft.com/office/officeart/2008/layout/LinedList"/>
    <dgm:cxn modelId="{ED52B689-03E5-4065-AB0A-E4547A8DE1B9}" type="presParOf" srcId="{18408312-D8D8-45A7-801D-BEBDF454900D}" destId="{DE37BD5E-A361-4EBD-80BD-421B15F2C7D3}" srcOrd="2" destOrd="0" presId="urn:microsoft.com/office/officeart/2008/layout/LinedList"/>
    <dgm:cxn modelId="{4BD7E9B4-7BDC-42A3-8DDC-A7DAC4686757}" type="presParOf" srcId="{1E656115-A6DF-4CD5-B5F9-77BCAC0F0DC7}" destId="{464BB02D-0008-45FB-B0FE-BF979E7EAC5A}" srcOrd="2" destOrd="0" presId="urn:microsoft.com/office/officeart/2008/layout/LinedList"/>
    <dgm:cxn modelId="{79809A4E-7890-4FF3-AFC6-FE1A56C6DEED}" type="presParOf" srcId="{1E656115-A6DF-4CD5-B5F9-77BCAC0F0DC7}" destId="{F63C31C1-C43D-4E2F-8D39-F39B864A3EA3}" srcOrd="3" destOrd="0" presId="urn:microsoft.com/office/officeart/2008/layout/LinedList"/>
    <dgm:cxn modelId="{D10AB966-7AAE-4D23-BDEF-EF58922A4AE5}" type="presParOf" srcId="{1E656115-A6DF-4CD5-B5F9-77BCAC0F0DC7}" destId="{57D5C66A-02AF-4937-9312-A9BFA348BC25}" srcOrd="4" destOrd="0" presId="urn:microsoft.com/office/officeart/2008/layout/LinedList"/>
    <dgm:cxn modelId="{5D31D484-AF14-4F45-9C62-F0F86229838C}" type="presParOf" srcId="{57D5C66A-02AF-4937-9312-A9BFA348BC25}" destId="{F67C463F-5C1C-40D6-BD23-2BA5A751A93B}" srcOrd="0" destOrd="0" presId="urn:microsoft.com/office/officeart/2008/layout/LinedList"/>
    <dgm:cxn modelId="{047151B6-C4E8-4A17-A117-05D914D3C29A}" type="presParOf" srcId="{57D5C66A-02AF-4937-9312-A9BFA348BC25}" destId="{BAFDA121-78CC-4C74-BB94-E0A8B8F8317B}" srcOrd="1" destOrd="0" presId="urn:microsoft.com/office/officeart/2008/layout/LinedList"/>
    <dgm:cxn modelId="{2CCECF16-D4B8-430A-B243-7E8242969A46}" type="presParOf" srcId="{57D5C66A-02AF-4937-9312-A9BFA348BC25}" destId="{D209EF7A-6180-431A-992E-EB234EB823EC}" srcOrd="2" destOrd="0" presId="urn:microsoft.com/office/officeart/2008/layout/LinedList"/>
    <dgm:cxn modelId="{B54D3D5C-4E02-4474-93FF-F89CF15869A4}" type="presParOf" srcId="{1E656115-A6DF-4CD5-B5F9-77BCAC0F0DC7}" destId="{D534B5A7-E47F-4AEE-8317-FA37BE94DBE2}" srcOrd="5" destOrd="0" presId="urn:microsoft.com/office/officeart/2008/layout/LinedList"/>
    <dgm:cxn modelId="{A58794B0-9F99-438F-A2F5-3CB10C409F80}" type="presParOf" srcId="{1E656115-A6DF-4CD5-B5F9-77BCAC0F0DC7}" destId="{D8AEF6FE-8A24-4A5C-8B32-5D98CF609BB7}" srcOrd="6" destOrd="0" presId="urn:microsoft.com/office/officeart/2008/layout/LinedList"/>
    <dgm:cxn modelId="{CB3B07E6-DDFE-4A95-9C4B-0F4D14B904D1}" type="presParOf" srcId="{1E656115-A6DF-4CD5-B5F9-77BCAC0F0DC7}" destId="{5759C165-3B8B-44F9-839F-F88D5A4283C5}" srcOrd="7" destOrd="0" presId="urn:microsoft.com/office/officeart/2008/layout/LinedList"/>
    <dgm:cxn modelId="{17E1835E-F666-4BDA-A945-C8F5D1CF54E2}" type="presParOf" srcId="{5759C165-3B8B-44F9-839F-F88D5A4283C5}" destId="{6A11F784-069E-4B58-B895-CA8C46FD1F34}" srcOrd="0" destOrd="0" presId="urn:microsoft.com/office/officeart/2008/layout/LinedList"/>
    <dgm:cxn modelId="{4F787499-8D5A-4AEC-AC5E-325CFBADF675}" type="presParOf" srcId="{5759C165-3B8B-44F9-839F-F88D5A4283C5}" destId="{021294F3-DD68-4668-9E12-DBF6647D822E}" srcOrd="1" destOrd="0" presId="urn:microsoft.com/office/officeart/2008/layout/LinedList"/>
    <dgm:cxn modelId="{C37AC74A-9294-4614-84FB-1EAA5B3F149C}" type="presParOf" srcId="{5759C165-3B8B-44F9-839F-F88D5A4283C5}" destId="{4826BC65-52F9-4D90-871A-A208467226B0}" srcOrd="2" destOrd="0" presId="urn:microsoft.com/office/officeart/2008/layout/LinedList"/>
    <dgm:cxn modelId="{03E950F8-F719-46E2-BA81-2043F5D21909}" type="presParOf" srcId="{1E656115-A6DF-4CD5-B5F9-77BCAC0F0DC7}" destId="{BA8278B9-0394-4AC9-84C8-94DFD10D519C}" srcOrd="8" destOrd="0" presId="urn:microsoft.com/office/officeart/2008/layout/LinedList"/>
    <dgm:cxn modelId="{02DA0FC3-585A-4BF0-921A-050980456DE5}" type="presParOf" srcId="{1E656115-A6DF-4CD5-B5F9-77BCAC0F0DC7}" destId="{F485EA3B-F634-4F9E-B948-E1A958320C19}" srcOrd="9" destOrd="0" presId="urn:microsoft.com/office/officeart/2008/layout/LinedList"/>
    <dgm:cxn modelId="{C4230CEC-30E2-4654-80CB-F60F80E8CE2C}" type="presParOf" srcId="{1E656115-A6DF-4CD5-B5F9-77BCAC0F0DC7}" destId="{CCFED88E-5431-4048-A6D2-C616AF44BE88}" srcOrd="10" destOrd="0" presId="urn:microsoft.com/office/officeart/2008/layout/LinedList"/>
    <dgm:cxn modelId="{6E1C9159-73C9-4784-8717-2D0FCF2BD3A9}" type="presParOf" srcId="{CCFED88E-5431-4048-A6D2-C616AF44BE88}" destId="{0B033CC6-1C98-4BEA-BF69-DC008C731491}" srcOrd="0" destOrd="0" presId="urn:microsoft.com/office/officeart/2008/layout/LinedList"/>
    <dgm:cxn modelId="{0BBC6F01-9A02-4DC5-83DA-62147C9DDF1D}" type="presParOf" srcId="{CCFED88E-5431-4048-A6D2-C616AF44BE88}" destId="{773B5A68-1EBE-4D5D-B7B2-5B491DAB92BB}" srcOrd="1" destOrd="0" presId="urn:microsoft.com/office/officeart/2008/layout/LinedList"/>
    <dgm:cxn modelId="{A75C2B34-CC3A-4942-8A9A-B3B31C3B450A}" type="presParOf" srcId="{CCFED88E-5431-4048-A6D2-C616AF44BE88}" destId="{904255E9-4EC5-4A6A-9135-04937C0E251F}" srcOrd="2" destOrd="0" presId="urn:microsoft.com/office/officeart/2008/layout/LinedList"/>
    <dgm:cxn modelId="{375E2A5E-09CD-40F9-A9FA-26EE52A360BC}" type="presParOf" srcId="{1E656115-A6DF-4CD5-B5F9-77BCAC0F0DC7}" destId="{90809427-F826-4239-80DD-3474BCF1A1A9}" srcOrd="11" destOrd="0" presId="urn:microsoft.com/office/officeart/2008/layout/LinedList"/>
    <dgm:cxn modelId="{163F48EA-3E8E-4FF3-8C22-B416C66F1D21}" type="presParOf" srcId="{1E656115-A6DF-4CD5-B5F9-77BCAC0F0DC7}" destId="{A54F8548-D457-4A24-B322-C6D8B2D9CDDC}" srcOrd="12" destOrd="0" presId="urn:microsoft.com/office/officeart/2008/layout/LinedList"/>
    <dgm:cxn modelId="{2A9CB304-9676-4984-8785-A7248377F959}" type="presParOf" srcId="{1E656115-A6DF-4CD5-B5F9-77BCAC0F0DC7}" destId="{8A81CD8F-D63F-4658-9FEA-F4F1DB202AC6}" srcOrd="13" destOrd="0" presId="urn:microsoft.com/office/officeart/2008/layout/LinedList"/>
    <dgm:cxn modelId="{0D937083-6B06-4BF9-AA67-F24EB40BE0BE}" type="presParOf" srcId="{8A81CD8F-D63F-4658-9FEA-F4F1DB202AC6}" destId="{706A029A-57F3-4882-9AFE-F0B6B53A7413}" srcOrd="0" destOrd="0" presId="urn:microsoft.com/office/officeart/2008/layout/LinedList"/>
    <dgm:cxn modelId="{55214624-D7E7-4B47-B833-6ABF42473A0F}" type="presParOf" srcId="{8A81CD8F-D63F-4658-9FEA-F4F1DB202AC6}" destId="{35B53483-9B01-4899-992A-6AD06BCAB0D5}" srcOrd="1" destOrd="0" presId="urn:microsoft.com/office/officeart/2008/layout/LinedList"/>
    <dgm:cxn modelId="{3B38C33A-6E88-482A-8563-E6D2CF71C0C8}" type="presParOf" srcId="{8A81CD8F-D63F-4658-9FEA-F4F1DB202AC6}" destId="{BA967583-3C8E-4BD9-9E76-91CD179CA610}" srcOrd="2" destOrd="0" presId="urn:microsoft.com/office/officeart/2008/layout/LinedList"/>
    <dgm:cxn modelId="{A2730A9D-AB76-4CF1-A190-253EC65A9E67}" type="presParOf" srcId="{1E656115-A6DF-4CD5-B5F9-77BCAC0F0DC7}" destId="{02F8881F-D43E-4B3E-97D5-2E57A325ABC9}" srcOrd="14" destOrd="0" presId="urn:microsoft.com/office/officeart/2008/layout/LinedList"/>
    <dgm:cxn modelId="{46FA48D4-D85C-4336-973F-F481EFE781BE}" type="presParOf" srcId="{1E656115-A6DF-4CD5-B5F9-77BCAC0F0DC7}" destId="{A3854372-B8CD-4B84-AEB1-FB98E10AA02E}" srcOrd="15" destOrd="0" presId="urn:microsoft.com/office/officeart/2008/layout/LinedList"/>
    <dgm:cxn modelId="{499676F7-6808-4CA0-BF69-43E04AF1DDC3}" type="presParOf" srcId="{1E656115-A6DF-4CD5-B5F9-77BCAC0F0DC7}" destId="{72373151-327A-4026-B914-D560FA0A6861}" srcOrd="16" destOrd="0" presId="urn:microsoft.com/office/officeart/2008/layout/LinedList"/>
    <dgm:cxn modelId="{58302ADD-D775-4CD7-B79B-41D43867F0BE}" type="presParOf" srcId="{72373151-327A-4026-B914-D560FA0A6861}" destId="{C8E6CEA1-B100-4ABE-991B-1F0F4BB786F9}" srcOrd="0" destOrd="0" presId="urn:microsoft.com/office/officeart/2008/layout/LinedList"/>
    <dgm:cxn modelId="{DE476921-6C2F-408C-931E-1ADBDA63BE4D}" type="presParOf" srcId="{72373151-327A-4026-B914-D560FA0A6861}" destId="{236ECA07-34DA-4BD0-A7A8-C53C0CD3432E}" srcOrd="1" destOrd="0" presId="urn:microsoft.com/office/officeart/2008/layout/LinedList"/>
    <dgm:cxn modelId="{5210D7D4-682E-457E-BB78-146BF87FD399}" type="presParOf" srcId="{72373151-327A-4026-B914-D560FA0A6861}" destId="{82DB5F1E-EFAC-4A7B-B3C5-C6FD54A5E2AC}" srcOrd="2" destOrd="0" presId="urn:microsoft.com/office/officeart/2008/layout/LinedList"/>
    <dgm:cxn modelId="{7F09DD67-C4CB-4B0D-8B4D-F3BCA984E878}" type="presParOf" srcId="{1E656115-A6DF-4CD5-B5F9-77BCAC0F0DC7}" destId="{DEFC263C-9DDC-4FD2-84DF-FA6CF7E55700}" srcOrd="17" destOrd="0" presId="urn:microsoft.com/office/officeart/2008/layout/LinedList"/>
    <dgm:cxn modelId="{E3A9209D-08B9-4B41-9262-F5361DB5E33E}" type="presParOf" srcId="{1E656115-A6DF-4CD5-B5F9-77BCAC0F0DC7}" destId="{BB379407-22EF-47EF-9E24-A0A5B2082DB2}" srcOrd="18" destOrd="0" presId="urn:microsoft.com/office/officeart/2008/layout/LinedList"/>
    <dgm:cxn modelId="{3ACF46A4-DFAE-409E-AB52-82F30B8B408B}" type="presParOf" srcId="{1E656115-A6DF-4CD5-B5F9-77BCAC0F0DC7}" destId="{FACFC472-1F59-4833-BE6B-8FEE8CE53523}" srcOrd="19" destOrd="0" presId="urn:microsoft.com/office/officeart/2008/layout/LinedList"/>
    <dgm:cxn modelId="{D5C00B81-3BEE-4781-A4D9-C313B1B92F69}" type="presParOf" srcId="{FACFC472-1F59-4833-BE6B-8FEE8CE53523}" destId="{955E8B32-A34B-4A0B-851A-B04E5C16FE0E}" srcOrd="0" destOrd="0" presId="urn:microsoft.com/office/officeart/2008/layout/LinedList"/>
    <dgm:cxn modelId="{9ECF03EF-2A2A-4900-A34E-C61DCD9C9815}" type="presParOf" srcId="{FACFC472-1F59-4833-BE6B-8FEE8CE53523}" destId="{31F61026-DC29-453C-BD39-D7F2A02BB82C}" srcOrd="1" destOrd="0" presId="urn:microsoft.com/office/officeart/2008/layout/LinedList"/>
    <dgm:cxn modelId="{FCB6B2E4-A852-4969-A425-E16C1956B1B3}" type="presParOf" srcId="{FACFC472-1F59-4833-BE6B-8FEE8CE53523}" destId="{D719F2F9-3486-428F-916E-9010BBA6F690}" srcOrd="2" destOrd="0" presId="urn:microsoft.com/office/officeart/2008/layout/LinedList"/>
    <dgm:cxn modelId="{5F529ABD-052F-472D-9E8E-1CF54ECA9212}" type="presParOf" srcId="{1E656115-A6DF-4CD5-B5F9-77BCAC0F0DC7}" destId="{C1E0FDDE-C943-445F-95CF-1593C6F7574F}" srcOrd="20" destOrd="0" presId="urn:microsoft.com/office/officeart/2008/layout/LinedList"/>
    <dgm:cxn modelId="{E942AB35-024A-475C-ABEC-B9AC3F612EDD}" type="presParOf" srcId="{1E656115-A6DF-4CD5-B5F9-77BCAC0F0DC7}" destId="{144BC068-ACA1-466C-929E-77DE39B8CA3B}" srcOrd="21" destOrd="0" presId="urn:microsoft.com/office/officeart/2008/layout/LinedList"/>
    <dgm:cxn modelId="{12C82C88-38AD-4A32-8374-8AF2ABA38AD4}" type="presParOf" srcId="{9371690D-BADC-4C18-827A-823E8A493A6A}" destId="{10A4F63E-4119-4270-8673-670FE0CAB208}" srcOrd="2" destOrd="0" presId="urn:microsoft.com/office/officeart/2008/layout/LinedList"/>
    <dgm:cxn modelId="{E302B7CA-91CA-47BF-A1FD-3CF0FFB410EF}" type="presParOf" srcId="{9371690D-BADC-4C18-827A-823E8A493A6A}" destId="{F4BDA70F-6431-4AA2-AD5C-F53BE3741C44}" srcOrd="3" destOrd="0" presId="urn:microsoft.com/office/officeart/2008/layout/LinedList"/>
    <dgm:cxn modelId="{5354F732-98BC-4BD4-9FC4-601AFD913636}" type="presParOf" srcId="{F4BDA70F-6431-4AA2-AD5C-F53BE3741C44}" destId="{2D750464-ED95-4423-9A91-9029604A83A9}" srcOrd="0" destOrd="0" presId="urn:microsoft.com/office/officeart/2008/layout/LinedList"/>
    <dgm:cxn modelId="{03CBF21F-15EC-4CB6-8E45-AFC90E84E685}" type="presParOf" srcId="{F4BDA70F-6431-4AA2-AD5C-F53BE3741C44}" destId="{F8F2293B-2F0A-451C-96CB-7637AA9E2B42}" srcOrd="1" destOrd="0" presId="urn:microsoft.com/office/officeart/2008/layout/LinedList"/>
    <dgm:cxn modelId="{E890CCBB-EAB5-4AFA-8D06-258D0146067A}" type="presParOf" srcId="{F8F2293B-2F0A-451C-96CB-7637AA9E2B42}" destId="{2E13506E-890E-4413-BE84-448D4D497AA0}" srcOrd="0" destOrd="0" presId="urn:microsoft.com/office/officeart/2008/layout/LinedList"/>
    <dgm:cxn modelId="{8DB97224-20D0-4ACF-9DBA-832640DAC591}" type="presParOf" srcId="{F8F2293B-2F0A-451C-96CB-7637AA9E2B42}" destId="{0BBA1285-F26B-4A8D-8EDA-6B254D57BA24}" srcOrd="1" destOrd="0" presId="urn:microsoft.com/office/officeart/2008/layout/LinedList"/>
    <dgm:cxn modelId="{9596B6ED-8DAF-42B8-9C31-F2B72A86EFBF}" type="presParOf" srcId="{0BBA1285-F26B-4A8D-8EDA-6B254D57BA24}" destId="{AB7B13FB-5CAE-49CC-AEB1-02D507F85155}" srcOrd="0" destOrd="0" presId="urn:microsoft.com/office/officeart/2008/layout/LinedList"/>
    <dgm:cxn modelId="{08F4F361-4615-447E-B5D0-70C88102BD3C}" type="presParOf" srcId="{0BBA1285-F26B-4A8D-8EDA-6B254D57BA24}" destId="{920E7A93-27D9-4BAB-B118-1A08DFC0D732}" srcOrd="1" destOrd="0" presId="urn:microsoft.com/office/officeart/2008/layout/LinedList"/>
    <dgm:cxn modelId="{9E032BAE-D611-4920-8622-5DC1D64B69AD}" type="presParOf" srcId="{0BBA1285-F26B-4A8D-8EDA-6B254D57BA24}" destId="{C119689E-D0BB-4684-A2DA-7498807D778C}" srcOrd="2" destOrd="0" presId="urn:microsoft.com/office/officeart/2008/layout/LinedList"/>
    <dgm:cxn modelId="{8CCB3FDA-2A30-4610-BEB8-FFC4E0C2D224}" type="presParOf" srcId="{F8F2293B-2F0A-451C-96CB-7637AA9E2B42}" destId="{1B2609B5-5152-4071-8F62-496AD41CD659}" srcOrd="2" destOrd="0" presId="urn:microsoft.com/office/officeart/2008/layout/LinedList"/>
    <dgm:cxn modelId="{BAFB0968-2513-4C1D-B6C7-959B71F9503F}" type="presParOf" srcId="{F8F2293B-2F0A-451C-96CB-7637AA9E2B42}" destId="{2205D605-A8A3-407E-A61B-67F32B09BB41}" srcOrd="3" destOrd="0" presId="urn:microsoft.com/office/officeart/2008/layout/LinedList"/>
    <dgm:cxn modelId="{B46BFD3A-2D07-42F6-9A3B-A4E7CEEA14B7}" type="presParOf" srcId="{F8F2293B-2F0A-451C-96CB-7637AA9E2B42}" destId="{5548D0E0-A25C-4462-A5FE-56C9007A32FA}" srcOrd="4" destOrd="0" presId="urn:microsoft.com/office/officeart/2008/layout/LinedList"/>
    <dgm:cxn modelId="{C9B92D14-B811-4097-AFBD-523C8213860A}" type="presParOf" srcId="{5548D0E0-A25C-4462-A5FE-56C9007A32FA}" destId="{7151DAEC-9ADF-4428-923E-58EF10D91F14}" srcOrd="0" destOrd="0" presId="urn:microsoft.com/office/officeart/2008/layout/LinedList"/>
    <dgm:cxn modelId="{830E6211-2F72-4160-8D23-453C9CED57AA}" type="presParOf" srcId="{5548D0E0-A25C-4462-A5FE-56C9007A32FA}" destId="{797DDC21-A22C-44E9-93FA-E545B5E0C4B9}" srcOrd="1" destOrd="0" presId="urn:microsoft.com/office/officeart/2008/layout/LinedList"/>
    <dgm:cxn modelId="{D0250C70-4611-455D-A6EC-B7C4D7DA60FD}" type="presParOf" srcId="{5548D0E0-A25C-4462-A5FE-56C9007A32FA}" destId="{8694074D-78C8-4603-89F0-AE456F8753EA}" srcOrd="2" destOrd="0" presId="urn:microsoft.com/office/officeart/2008/layout/LinedList"/>
    <dgm:cxn modelId="{E6F36C67-140F-43A1-B510-F3696F7690A0}" type="presParOf" srcId="{F8F2293B-2F0A-451C-96CB-7637AA9E2B42}" destId="{BA93718B-CE6B-4019-9F17-3684B88A1A05}" srcOrd="5" destOrd="0" presId="urn:microsoft.com/office/officeart/2008/layout/LinedList"/>
    <dgm:cxn modelId="{5FB6FB3A-31D2-4A07-ABD1-D0EF71BC9F9F}" type="presParOf" srcId="{F8F2293B-2F0A-451C-96CB-7637AA9E2B42}" destId="{C8BC84B2-FDE7-4594-B873-4019346D6A74}" srcOrd="6" destOrd="0" presId="urn:microsoft.com/office/officeart/2008/layout/LinedList"/>
    <dgm:cxn modelId="{23FC9FE6-6767-41C6-B286-9F153DFD951C}" type="presParOf" srcId="{F8F2293B-2F0A-451C-96CB-7637AA9E2B42}" destId="{035C9AFB-C7FD-4343-93B9-55DE72D9F549}" srcOrd="7" destOrd="0" presId="urn:microsoft.com/office/officeart/2008/layout/LinedList"/>
    <dgm:cxn modelId="{9E1B219E-0097-46C1-ABFB-E865A9AF4AC0}" type="presParOf" srcId="{035C9AFB-C7FD-4343-93B9-55DE72D9F549}" destId="{A98E66D7-43C1-4B58-B0E5-649A28A9AB9A}" srcOrd="0" destOrd="0" presId="urn:microsoft.com/office/officeart/2008/layout/LinedList"/>
    <dgm:cxn modelId="{A3329ABE-4BD1-4E26-9CA4-066C8A9CF4CF}" type="presParOf" srcId="{035C9AFB-C7FD-4343-93B9-55DE72D9F549}" destId="{95C6934F-9381-4D7A-8E4A-59FF92877191}" srcOrd="1" destOrd="0" presId="urn:microsoft.com/office/officeart/2008/layout/LinedList"/>
    <dgm:cxn modelId="{7C45248B-B950-4AD9-AB29-CDD58BF542B4}" type="presParOf" srcId="{035C9AFB-C7FD-4343-93B9-55DE72D9F549}" destId="{B180B603-A66C-418D-8D85-300532EB5263}" srcOrd="2" destOrd="0" presId="urn:microsoft.com/office/officeart/2008/layout/LinedList"/>
    <dgm:cxn modelId="{DF74B94E-CB4A-4308-B841-BE118D5C01DE}" type="presParOf" srcId="{F8F2293B-2F0A-451C-96CB-7637AA9E2B42}" destId="{FEB2BBB0-A6D1-43EB-B7E9-9BD356C9C100}" srcOrd="8" destOrd="0" presId="urn:microsoft.com/office/officeart/2008/layout/LinedList"/>
    <dgm:cxn modelId="{D9B26E81-9595-4479-8277-BE9D725B5A22}" type="presParOf" srcId="{F8F2293B-2F0A-451C-96CB-7637AA9E2B42}" destId="{64CDDBEC-4193-4263-B911-B4BA31724D44}" srcOrd="9" destOrd="0" presId="urn:microsoft.com/office/officeart/2008/layout/LinedList"/>
    <dgm:cxn modelId="{50E657DE-8F39-4A2E-AC75-D91595DE6F2A}" type="presParOf" srcId="{F8F2293B-2F0A-451C-96CB-7637AA9E2B42}" destId="{89A2C846-1353-4B03-91E0-49D06218C5A4}" srcOrd="10" destOrd="0" presId="urn:microsoft.com/office/officeart/2008/layout/LinedList"/>
    <dgm:cxn modelId="{79117134-A9B9-4FE2-921D-E246725B580A}" type="presParOf" srcId="{89A2C846-1353-4B03-91E0-49D06218C5A4}" destId="{9B680DFB-AE42-4C14-8BF8-BEFAE0E6ED7F}" srcOrd="0" destOrd="0" presId="urn:microsoft.com/office/officeart/2008/layout/LinedList"/>
    <dgm:cxn modelId="{BDF8B992-B129-49BD-AE91-F7BA6A5CB55F}" type="presParOf" srcId="{89A2C846-1353-4B03-91E0-49D06218C5A4}" destId="{3132F492-5051-4205-A885-4F69BA23A961}" srcOrd="1" destOrd="0" presId="urn:microsoft.com/office/officeart/2008/layout/LinedList"/>
    <dgm:cxn modelId="{40E4C157-A7A0-4A6C-8C13-D74A690B8A96}" type="presParOf" srcId="{89A2C846-1353-4B03-91E0-49D06218C5A4}" destId="{87E0CC6A-9B1C-43F9-A5FB-A5C03993F7A0}" srcOrd="2" destOrd="0" presId="urn:microsoft.com/office/officeart/2008/layout/LinedList"/>
    <dgm:cxn modelId="{360832FE-6B77-485C-A8C4-BAE8DCF2F2E0}" type="presParOf" srcId="{F8F2293B-2F0A-451C-96CB-7637AA9E2B42}" destId="{0626AA33-FC32-488D-A12A-DD7D1F67930B}" srcOrd="11" destOrd="0" presId="urn:microsoft.com/office/officeart/2008/layout/LinedList"/>
    <dgm:cxn modelId="{0A248893-E67B-4348-9343-A4706565D1D2}" type="presParOf" srcId="{F8F2293B-2F0A-451C-96CB-7637AA9E2B42}" destId="{A3A3C0D7-3157-4766-BEA0-ECEED27F7756}" srcOrd="12" destOrd="0" presId="urn:microsoft.com/office/officeart/2008/layout/LinedList"/>
    <dgm:cxn modelId="{7E131294-FADF-4FE7-93F4-690F55EBC0CF}" type="presParOf" srcId="{F8F2293B-2F0A-451C-96CB-7637AA9E2B42}" destId="{68876D83-2B87-4CA9-9100-84B7699B69CF}" srcOrd="13" destOrd="0" presId="urn:microsoft.com/office/officeart/2008/layout/LinedList"/>
    <dgm:cxn modelId="{5D767713-FC81-4043-AAA5-34843585E74B}" type="presParOf" srcId="{68876D83-2B87-4CA9-9100-84B7699B69CF}" destId="{D5C83C0C-669F-4100-825B-A24841265352}" srcOrd="0" destOrd="0" presId="urn:microsoft.com/office/officeart/2008/layout/LinedList"/>
    <dgm:cxn modelId="{92FBFB73-3F6F-4629-AE48-A4E2D26BE951}" type="presParOf" srcId="{68876D83-2B87-4CA9-9100-84B7699B69CF}" destId="{17EE57CF-AD8C-4713-824B-3A8D8AB592B6}" srcOrd="1" destOrd="0" presId="urn:microsoft.com/office/officeart/2008/layout/LinedList"/>
    <dgm:cxn modelId="{6358A211-4C9A-483B-AB62-B2EEFBB6B0B5}" type="presParOf" srcId="{68876D83-2B87-4CA9-9100-84B7699B69CF}" destId="{E92A66B9-2AC0-40AE-A167-644F2A6D0131}" srcOrd="2" destOrd="0" presId="urn:microsoft.com/office/officeart/2008/layout/LinedList"/>
    <dgm:cxn modelId="{0BDE1E6E-6596-4CB9-850D-9C54EA103F56}" type="presParOf" srcId="{F8F2293B-2F0A-451C-96CB-7637AA9E2B42}" destId="{93512179-AD8A-431F-BD20-D3638486451B}" srcOrd="14" destOrd="0" presId="urn:microsoft.com/office/officeart/2008/layout/LinedList"/>
    <dgm:cxn modelId="{41FE3681-6D0A-4810-9582-12B2BDE011AF}" type="presParOf" srcId="{F8F2293B-2F0A-451C-96CB-7637AA9E2B42}" destId="{03C3A5E4-07DD-4491-8C1A-BF0215D32DB7}" srcOrd="15" destOrd="0" presId="urn:microsoft.com/office/officeart/2008/layout/LinedList"/>
    <dgm:cxn modelId="{2C0FDA4F-0D55-4262-9A5B-ED908BE6530F}" type="presParOf" srcId="{F8F2293B-2F0A-451C-96CB-7637AA9E2B42}" destId="{88C837CE-86E4-4AFC-9437-1E785A0AAFE8}" srcOrd="16" destOrd="0" presId="urn:microsoft.com/office/officeart/2008/layout/LinedList"/>
    <dgm:cxn modelId="{83FCF9D3-065B-4772-AA40-7F9B8AD1AE63}" type="presParOf" srcId="{88C837CE-86E4-4AFC-9437-1E785A0AAFE8}" destId="{AA15CE71-455B-46D9-BB59-E4F2E1D95861}" srcOrd="0" destOrd="0" presId="urn:microsoft.com/office/officeart/2008/layout/LinedList"/>
    <dgm:cxn modelId="{08155692-E231-4B81-92A9-5C3AF6FD019D}" type="presParOf" srcId="{88C837CE-86E4-4AFC-9437-1E785A0AAFE8}" destId="{29DE85C0-87D5-45E2-BF7C-8108ED2C1B80}" srcOrd="1" destOrd="0" presId="urn:microsoft.com/office/officeart/2008/layout/LinedList"/>
    <dgm:cxn modelId="{5D8458D0-ACE7-43F0-8BA1-F4667BEC80F9}" type="presParOf" srcId="{88C837CE-86E4-4AFC-9437-1E785A0AAFE8}" destId="{40AA4F11-8ED8-4950-8596-8E4297BD7B67}" srcOrd="2" destOrd="0" presId="urn:microsoft.com/office/officeart/2008/layout/LinedList"/>
    <dgm:cxn modelId="{506F930E-F6B1-4E70-AA77-4C1F6F803830}" type="presParOf" srcId="{F8F2293B-2F0A-451C-96CB-7637AA9E2B42}" destId="{171A4FD0-E5BF-4329-9A9D-EB30206C9B07}" srcOrd="17" destOrd="0" presId="urn:microsoft.com/office/officeart/2008/layout/LinedList"/>
    <dgm:cxn modelId="{FC2A85D0-6D7B-4B3A-AE72-898373E3294B}" type="presParOf" srcId="{F8F2293B-2F0A-451C-96CB-7637AA9E2B42}" destId="{902D2328-1733-4533-B675-9CA87894E2BF}" srcOrd="18" destOrd="0" presId="urn:microsoft.com/office/officeart/2008/layout/LinedList"/>
    <dgm:cxn modelId="{5A3DF615-7044-0248-9229-3EB0E1116E0C}" type="presParOf" srcId="{F8F2293B-2F0A-451C-96CB-7637AA9E2B42}" destId="{C8FB691C-E252-4540-B096-B76148759E44}" srcOrd="19" destOrd="0" presId="urn:microsoft.com/office/officeart/2008/layout/LinedList"/>
    <dgm:cxn modelId="{4702F412-26E8-D740-BF40-EFC480C924B3}" type="presParOf" srcId="{C8FB691C-E252-4540-B096-B76148759E44}" destId="{00D4F181-787E-4E4D-85A1-77C74CF6606F}" srcOrd="0" destOrd="0" presId="urn:microsoft.com/office/officeart/2008/layout/LinedList"/>
    <dgm:cxn modelId="{ED897E54-79DE-4D45-B66E-F8B057805723}" type="presParOf" srcId="{C8FB691C-E252-4540-B096-B76148759E44}" destId="{1B56FA86-673B-C144-9C0E-20C653BF1D08}" srcOrd="1" destOrd="0" presId="urn:microsoft.com/office/officeart/2008/layout/LinedList"/>
    <dgm:cxn modelId="{53D66ABF-A188-E948-8269-D2B8AD5A3846}" type="presParOf" srcId="{C8FB691C-E252-4540-B096-B76148759E44}" destId="{8CCB59E1-879E-FA40-A745-6C4DB052E0C0}" srcOrd="2" destOrd="0" presId="urn:microsoft.com/office/officeart/2008/layout/LinedList"/>
    <dgm:cxn modelId="{DB470534-642F-C24E-94C1-A151D857762D}" type="presParOf" srcId="{F8F2293B-2F0A-451C-96CB-7637AA9E2B42}" destId="{735D42CB-66AB-D149-AACE-22C7C006991B}" srcOrd="20" destOrd="0" presId="urn:microsoft.com/office/officeart/2008/layout/LinedList"/>
    <dgm:cxn modelId="{F9AD15B0-0C37-9242-801E-8981005A5A2B}" type="presParOf" srcId="{F8F2293B-2F0A-451C-96CB-7637AA9E2B42}" destId="{2D20347D-845A-C84B-9EA7-8F8AB0CBAB14}" srcOrd="21" destOrd="0" presId="urn:microsoft.com/office/officeart/2008/layout/LinedList"/>
    <dgm:cxn modelId="{632AFFC6-8954-9B49-8A40-E466085E1E61}" type="presParOf" srcId="{F8F2293B-2F0A-451C-96CB-7637AA9E2B42}" destId="{CF9BB5EF-3B3A-2145-9199-AB6DE7FB2645}" srcOrd="22" destOrd="0" presId="urn:microsoft.com/office/officeart/2008/layout/LinedList"/>
    <dgm:cxn modelId="{37D5F336-0751-7249-A754-B1497FFBEA8F}" type="presParOf" srcId="{CF9BB5EF-3B3A-2145-9199-AB6DE7FB2645}" destId="{07FE76B2-23AA-6F45-A1D5-6716972C70BE}" srcOrd="0" destOrd="0" presId="urn:microsoft.com/office/officeart/2008/layout/LinedList"/>
    <dgm:cxn modelId="{69F7693A-590C-CF4C-B472-811E3DA5673E}" type="presParOf" srcId="{CF9BB5EF-3B3A-2145-9199-AB6DE7FB2645}" destId="{66D9045B-718D-FF46-9A0C-F7BE1BE9FD55}" srcOrd="1" destOrd="0" presId="urn:microsoft.com/office/officeart/2008/layout/LinedList"/>
    <dgm:cxn modelId="{B7E9ABF3-BAAA-7E43-B572-F4047AEBD3D2}" type="presParOf" srcId="{CF9BB5EF-3B3A-2145-9199-AB6DE7FB2645}" destId="{A5039E42-4F51-1740-9F4B-509B49DBC458}" srcOrd="2" destOrd="0" presId="urn:microsoft.com/office/officeart/2008/layout/LinedList"/>
    <dgm:cxn modelId="{21F89909-1229-8042-8A5A-B2C0216320A7}" type="presParOf" srcId="{F8F2293B-2F0A-451C-96CB-7637AA9E2B42}" destId="{78ECF6EE-33AC-4946-BA07-947A714AC07A}" srcOrd="23" destOrd="0" presId="urn:microsoft.com/office/officeart/2008/layout/LinedList"/>
    <dgm:cxn modelId="{E64F305C-0DD6-3548-9D83-DE8421B7D883}" type="presParOf" srcId="{F8F2293B-2F0A-451C-96CB-7637AA9E2B42}" destId="{A226DE37-1E5B-9341-BF9D-A0C67A9712EA}" srcOrd="24"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4A1ACB1-8D67-6C4A-9C60-00F2E547F5C6}" type="doc">
      <dgm:prSet loTypeId="urn:microsoft.com/office/officeart/2005/8/layout/process1" loCatId="" qsTypeId="urn:microsoft.com/office/officeart/2005/8/quickstyle/simple1" qsCatId="simple" csTypeId="urn:microsoft.com/office/officeart/2005/8/colors/accent1_2" csCatId="accent1" phldr="1"/>
      <dgm:spPr/>
    </dgm:pt>
    <dgm:pt modelId="{19BA7F71-FDCE-714E-A626-341F66975CAF}">
      <dgm:prSet phldrT="[Text]"/>
      <dgm:spPr/>
      <dgm:t>
        <a:bodyPr/>
        <a:lstStyle/>
        <a:p>
          <a:r>
            <a:rPr lang="en-GB" dirty="0" err="1"/>
            <a:t>Tại</a:t>
          </a:r>
          <a:r>
            <a:rPr lang="en-GB" dirty="0"/>
            <a:t> </a:t>
          </a:r>
          <a:r>
            <a:rPr lang="en-GB" dirty="0" err="1"/>
            <a:t>sao</a:t>
          </a:r>
          <a:r>
            <a:rPr lang="en-GB" dirty="0"/>
            <a:t>…</a:t>
          </a:r>
        </a:p>
      </dgm:t>
    </dgm:pt>
    <dgm:pt modelId="{B19F71F3-1B62-674D-A470-CE3B8AB83C97}" type="parTrans" cxnId="{269B14C8-5C74-9340-962F-0501A782B954}">
      <dgm:prSet/>
      <dgm:spPr/>
      <dgm:t>
        <a:bodyPr/>
        <a:lstStyle/>
        <a:p>
          <a:endParaRPr lang="en-GB"/>
        </a:p>
      </dgm:t>
    </dgm:pt>
    <dgm:pt modelId="{323C3286-7E58-214B-9F93-10F3D88255C7}" type="sibTrans" cxnId="{269B14C8-5C74-9340-962F-0501A782B954}">
      <dgm:prSet/>
      <dgm:spPr/>
      <dgm:t>
        <a:bodyPr/>
        <a:lstStyle/>
        <a:p>
          <a:endParaRPr lang="en-GB"/>
        </a:p>
      </dgm:t>
    </dgm:pt>
    <dgm:pt modelId="{CDB6BCF7-8A23-F742-A6DE-E94702DE7351}">
      <dgm:prSet phldrT="[Text]"/>
      <dgm:spPr/>
      <dgm:t>
        <a:bodyPr/>
        <a:lstStyle/>
        <a:p>
          <a:r>
            <a:rPr lang="en-GB" dirty="0" err="1"/>
            <a:t>Điều</a:t>
          </a:r>
          <a:r>
            <a:rPr lang="en-GB" dirty="0"/>
            <a:t> </a:t>
          </a:r>
          <a:r>
            <a:rPr lang="en-GB" dirty="0" err="1"/>
            <a:t>gì</a:t>
          </a:r>
          <a:r>
            <a:rPr lang="en-GB" dirty="0"/>
            <a:t>…</a:t>
          </a:r>
        </a:p>
      </dgm:t>
    </dgm:pt>
    <dgm:pt modelId="{5F697AC7-2C10-6D4D-9F33-2F9742026E76}" type="parTrans" cxnId="{103CF9E2-0C81-AD47-A66B-38BDCC4621B0}">
      <dgm:prSet/>
      <dgm:spPr/>
      <dgm:t>
        <a:bodyPr/>
        <a:lstStyle/>
        <a:p>
          <a:endParaRPr lang="en-GB"/>
        </a:p>
      </dgm:t>
    </dgm:pt>
    <dgm:pt modelId="{430BE30A-A2B6-C04E-95D9-0DC0D24C2D00}" type="sibTrans" cxnId="{103CF9E2-0C81-AD47-A66B-38BDCC4621B0}">
      <dgm:prSet/>
      <dgm:spPr/>
      <dgm:t>
        <a:bodyPr/>
        <a:lstStyle/>
        <a:p>
          <a:endParaRPr lang="en-GB"/>
        </a:p>
      </dgm:t>
    </dgm:pt>
    <dgm:pt modelId="{5BA9AC76-ABD5-174D-939E-D39201A4EC21}" type="pres">
      <dgm:prSet presAssocID="{34A1ACB1-8D67-6C4A-9C60-00F2E547F5C6}" presName="Name0" presStyleCnt="0">
        <dgm:presLayoutVars>
          <dgm:dir/>
          <dgm:resizeHandles val="exact"/>
        </dgm:presLayoutVars>
      </dgm:prSet>
      <dgm:spPr/>
    </dgm:pt>
    <dgm:pt modelId="{9861EC10-34B8-5543-849F-AAC155692370}" type="pres">
      <dgm:prSet presAssocID="{19BA7F71-FDCE-714E-A626-341F66975CAF}" presName="node" presStyleLbl="node1" presStyleIdx="0" presStyleCnt="2">
        <dgm:presLayoutVars>
          <dgm:bulletEnabled val="1"/>
        </dgm:presLayoutVars>
      </dgm:prSet>
      <dgm:spPr/>
      <dgm:t>
        <a:bodyPr/>
        <a:lstStyle/>
        <a:p>
          <a:endParaRPr lang="en-US"/>
        </a:p>
      </dgm:t>
    </dgm:pt>
    <dgm:pt modelId="{39D6A25C-32F4-974E-B71F-E5BD2AC5A623}" type="pres">
      <dgm:prSet presAssocID="{323C3286-7E58-214B-9F93-10F3D88255C7}" presName="sibTrans" presStyleLbl="sibTrans2D1" presStyleIdx="0" presStyleCnt="1"/>
      <dgm:spPr/>
      <dgm:t>
        <a:bodyPr/>
        <a:lstStyle/>
        <a:p>
          <a:endParaRPr lang="en-US"/>
        </a:p>
      </dgm:t>
    </dgm:pt>
    <dgm:pt modelId="{EB7167CD-61B0-9A40-9024-C189F2BED374}" type="pres">
      <dgm:prSet presAssocID="{323C3286-7E58-214B-9F93-10F3D88255C7}" presName="connectorText" presStyleLbl="sibTrans2D1" presStyleIdx="0" presStyleCnt="1"/>
      <dgm:spPr/>
      <dgm:t>
        <a:bodyPr/>
        <a:lstStyle/>
        <a:p>
          <a:endParaRPr lang="en-US"/>
        </a:p>
      </dgm:t>
    </dgm:pt>
    <dgm:pt modelId="{126D2F65-C0CD-A04D-A2A6-71BFF8782C31}" type="pres">
      <dgm:prSet presAssocID="{CDB6BCF7-8A23-F742-A6DE-E94702DE7351}" presName="node" presStyleLbl="node1" presStyleIdx="1" presStyleCnt="2">
        <dgm:presLayoutVars>
          <dgm:bulletEnabled val="1"/>
        </dgm:presLayoutVars>
      </dgm:prSet>
      <dgm:spPr/>
      <dgm:t>
        <a:bodyPr/>
        <a:lstStyle/>
        <a:p>
          <a:endParaRPr lang="en-US"/>
        </a:p>
      </dgm:t>
    </dgm:pt>
  </dgm:ptLst>
  <dgm:cxnLst>
    <dgm:cxn modelId="{103CF9E2-0C81-AD47-A66B-38BDCC4621B0}" srcId="{34A1ACB1-8D67-6C4A-9C60-00F2E547F5C6}" destId="{CDB6BCF7-8A23-F742-A6DE-E94702DE7351}" srcOrd="1" destOrd="0" parTransId="{5F697AC7-2C10-6D4D-9F33-2F9742026E76}" sibTransId="{430BE30A-A2B6-C04E-95D9-0DC0D24C2D00}"/>
    <dgm:cxn modelId="{4F9E36FC-23CD-2A4C-B70F-F55E2FB2CD63}" type="presOf" srcId="{19BA7F71-FDCE-714E-A626-341F66975CAF}" destId="{9861EC10-34B8-5543-849F-AAC155692370}" srcOrd="0" destOrd="0" presId="urn:microsoft.com/office/officeart/2005/8/layout/process1"/>
    <dgm:cxn modelId="{0B8715F0-2155-8A47-8E5A-3EEA55D35448}" type="presOf" srcId="{323C3286-7E58-214B-9F93-10F3D88255C7}" destId="{EB7167CD-61B0-9A40-9024-C189F2BED374}" srcOrd="1" destOrd="0" presId="urn:microsoft.com/office/officeart/2005/8/layout/process1"/>
    <dgm:cxn modelId="{F308A6B4-D2B7-4943-978E-451F71B90885}" type="presOf" srcId="{323C3286-7E58-214B-9F93-10F3D88255C7}" destId="{39D6A25C-32F4-974E-B71F-E5BD2AC5A623}" srcOrd="0" destOrd="0" presId="urn:microsoft.com/office/officeart/2005/8/layout/process1"/>
    <dgm:cxn modelId="{269B14C8-5C74-9340-962F-0501A782B954}" srcId="{34A1ACB1-8D67-6C4A-9C60-00F2E547F5C6}" destId="{19BA7F71-FDCE-714E-A626-341F66975CAF}" srcOrd="0" destOrd="0" parTransId="{B19F71F3-1B62-674D-A470-CE3B8AB83C97}" sibTransId="{323C3286-7E58-214B-9F93-10F3D88255C7}"/>
    <dgm:cxn modelId="{62D262EC-622B-A945-A0E6-D0DA7F48BF5B}" type="presOf" srcId="{CDB6BCF7-8A23-F742-A6DE-E94702DE7351}" destId="{126D2F65-C0CD-A04D-A2A6-71BFF8782C31}" srcOrd="0" destOrd="0" presId="urn:microsoft.com/office/officeart/2005/8/layout/process1"/>
    <dgm:cxn modelId="{33552CD2-582D-424F-9ED0-544FB2E83C79}" type="presOf" srcId="{34A1ACB1-8D67-6C4A-9C60-00F2E547F5C6}" destId="{5BA9AC76-ABD5-174D-939E-D39201A4EC21}" srcOrd="0" destOrd="0" presId="urn:microsoft.com/office/officeart/2005/8/layout/process1"/>
    <dgm:cxn modelId="{EF080BDA-7AE3-314F-B253-B3E2FE8CFAD6}" type="presParOf" srcId="{5BA9AC76-ABD5-174D-939E-D39201A4EC21}" destId="{9861EC10-34B8-5543-849F-AAC155692370}" srcOrd="0" destOrd="0" presId="urn:microsoft.com/office/officeart/2005/8/layout/process1"/>
    <dgm:cxn modelId="{E0667B69-97C0-BB45-96D1-81F51B3EF1EA}" type="presParOf" srcId="{5BA9AC76-ABD5-174D-939E-D39201A4EC21}" destId="{39D6A25C-32F4-974E-B71F-E5BD2AC5A623}" srcOrd="1" destOrd="0" presId="urn:microsoft.com/office/officeart/2005/8/layout/process1"/>
    <dgm:cxn modelId="{1C4D3D8A-D51D-724A-AEE3-6F368EE965AD}" type="presParOf" srcId="{39D6A25C-32F4-974E-B71F-E5BD2AC5A623}" destId="{EB7167CD-61B0-9A40-9024-C189F2BED374}" srcOrd="0" destOrd="0" presId="urn:microsoft.com/office/officeart/2005/8/layout/process1"/>
    <dgm:cxn modelId="{2940B7B5-596A-A245-A2D6-90B5ACB3C932}" type="presParOf" srcId="{5BA9AC76-ABD5-174D-939E-D39201A4EC21}" destId="{126D2F65-C0CD-A04D-A2A6-71BFF8782C31}"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441621D-3002-4D12-81BA-BE6FE948D300}"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0BDD752-E805-4486-A2AE-3D93BF3F0003}">
      <dgm:prSet/>
      <dgm:spPr/>
      <dgm:t>
        <a:bodyPr/>
        <a:lstStyle/>
        <a:p>
          <a:r>
            <a:rPr lang="en-US" b="0" i="0" dirty="0"/>
            <a:t>Nghe </a:t>
          </a:r>
          <a:r>
            <a:rPr lang="en-US" b="0" i="0" dirty="0" err="1"/>
            <a:t>thấy</a:t>
          </a:r>
          <a:r>
            <a:rPr lang="en-US" b="0" i="0" dirty="0"/>
            <a:t> </a:t>
          </a:r>
          <a:r>
            <a:rPr lang="en-US" b="0" i="0" dirty="0" err="1"/>
            <a:t>những</a:t>
          </a:r>
          <a:r>
            <a:rPr lang="en-US" b="0" i="0" dirty="0"/>
            <a:t> </a:t>
          </a:r>
          <a:r>
            <a:rPr lang="en-US" b="0" i="0" dirty="0" err="1"/>
            <a:t>biểu</a:t>
          </a:r>
          <a:r>
            <a:rPr lang="en-US" b="0" i="0" dirty="0"/>
            <a:t> </a:t>
          </a:r>
          <a:r>
            <a:rPr lang="en-US" b="0" i="0" dirty="0" err="1"/>
            <a:t>cảm</a:t>
          </a:r>
          <a:r>
            <a:rPr lang="en-US" b="0" i="0" dirty="0"/>
            <a:t> </a:t>
          </a:r>
          <a:r>
            <a:rPr lang="en-US" b="0" i="0" dirty="0" err="1"/>
            <a:t>dưới</a:t>
          </a:r>
          <a:r>
            <a:rPr lang="en-US" b="0" i="0" dirty="0"/>
            <a:t> </a:t>
          </a:r>
          <a:r>
            <a:rPr lang="en-US" b="0" i="0" dirty="0" err="1"/>
            <a:t>ngôn</a:t>
          </a:r>
          <a:r>
            <a:rPr lang="en-US" b="0" i="0" dirty="0"/>
            <a:t> </a:t>
          </a:r>
          <a:r>
            <a:rPr lang="en-US" b="0" i="0" dirty="0" err="1"/>
            <a:t>từ</a:t>
          </a:r>
          <a:r>
            <a:rPr lang="en-US" b="0" i="0" dirty="0"/>
            <a:t> </a:t>
          </a:r>
          <a:r>
            <a:rPr lang="en-US" b="0" i="0" dirty="0" err="1"/>
            <a:t>của</a:t>
          </a:r>
          <a:r>
            <a:rPr lang="en-US" b="0" i="0" dirty="0"/>
            <a:t> TC</a:t>
          </a:r>
          <a:endParaRPr lang="en-US" dirty="0"/>
        </a:p>
      </dgm:t>
    </dgm:pt>
    <dgm:pt modelId="{E6FB4410-28AB-4E8F-97DF-8AC463D87D28}" type="parTrans" cxnId="{BCC6FFAC-56C6-4E6F-8840-765AED03A22A}">
      <dgm:prSet/>
      <dgm:spPr/>
      <dgm:t>
        <a:bodyPr/>
        <a:lstStyle/>
        <a:p>
          <a:endParaRPr lang="en-US"/>
        </a:p>
      </dgm:t>
    </dgm:pt>
    <dgm:pt modelId="{AE552400-F668-4486-8876-EC28A408D629}" type="sibTrans" cxnId="{BCC6FFAC-56C6-4E6F-8840-765AED03A22A}">
      <dgm:prSet/>
      <dgm:spPr/>
      <dgm:t>
        <a:bodyPr/>
        <a:lstStyle/>
        <a:p>
          <a:endParaRPr lang="en-US"/>
        </a:p>
      </dgm:t>
    </dgm:pt>
    <dgm:pt modelId="{0B7FD9D0-F9A5-4A3D-9EFB-FA81767DD672}">
      <dgm:prSet/>
      <dgm:spPr/>
      <dgm:t>
        <a:bodyPr/>
        <a:lstStyle/>
        <a:p>
          <a:r>
            <a:rPr lang="en-US" dirty="0" err="1"/>
            <a:t>Cẩm</a:t>
          </a:r>
          <a:r>
            <a:rPr lang="en-US" dirty="0"/>
            <a:t> </a:t>
          </a:r>
          <a:r>
            <a:rPr lang="en-US" dirty="0" err="1"/>
            <a:t>nhận</a:t>
          </a:r>
          <a:r>
            <a:rPr lang="en-US" dirty="0"/>
            <a:t> </a:t>
          </a:r>
          <a:r>
            <a:rPr lang="en-US" dirty="0" err="1"/>
            <a:t>và</a:t>
          </a:r>
          <a:r>
            <a:rPr lang="en-US" dirty="0"/>
            <a:t> </a:t>
          </a:r>
          <a:r>
            <a:rPr lang="en-US" dirty="0" err="1"/>
            <a:t>hiểu</a:t>
          </a:r>
          <a:r>
            <a:rPr lang="en-US" dirty="0"/>
            <a:t> </a:t>
          </a:r>
          <a:r>
            <a:rPr lang="en-US" dirty="0" err="1"/>
            <a:t>cảm</a:t>
          </a:r>
          <a:r>
            <a:rPr lang="en-US" dirty="0"/>
            <a:t> </a:t>
          </a:r>
          <a:r>
            <a:rPr lang="en-US" dirty="0" err="1"/>
            <a:t>xúc</a:t>
          </a:r>
          <a:r>
            <a:rPr lang="en-US" dirty="0"/>
            <a:t>, </a:t>
          </a:r>
          <a:r>
            <a:rPr lang="en-US" dirty="0" err="1"/>
            <a:t>những</a:t>
          </a:r>
          <a:r>
            <a:rPr lang="en-US" dirty="0"/>
            <a:t> </a:t>
          </a:r>
          <a:r>
            <a:rPr lang="en-US" dirty="0" err="1"/>
            <a:t>điều</a:t>
          </a:r>
          <a:r>
            <a:rPr lang="en-US" dirty="0"/>
            <a:t> TC </a:t>
          </a:r>
          <a:r>
            <a:rPr lang="en-US" dirty="0" err="1"/>
            <a:t>đã</a:t>
          </a:r>
          <a:r>
            <a:rPr lang="en-US" dirty="0"/>
            <a:t> </a:t>
          </a:r>
          <a:r>
            <a:rPr lang="en-US" dirty="0" err="1"/>
            <a:t>trải</a:t>
          </a:r>
          <a:r>
            <a:rPr lang="en-US" dirty="0"/>
            <a:t> qua</a:t>
          </a:r>
        </a:p>
      </dgm:t>
    </dgm:pt>
    <dgm:pt modelId="{A3B63D0D-485D-4402-AC78-21453C0793EC}" type="parTrans" cxnId="{A32E2485-986B-483D-9768-38A837CD7056}">
      <dgm:prSet/>
      <dgm:spPr/>
      <dgm:t>
        <a:bodyPr/>
        <a:lstStyle/>
        <a:p>
          <a:endParaRPr lang="en-US"/>
        </a:p>
      </dgm:t>
    </dgm:pt>
    <dgm:pt modelId="{4C92E1E5-BDA3-4915-8289-524589517BEE}" type="sibTrans" cxnId="{A32E2485-986B-483D-9768-38A837CD7056}">
      <dgm:prSet/>
      <dgm:spPr/>
      <dgm:t>
        <a:bodyPr/>
        <a:lstStyle/>
        <a:p>
          <a:endParaRPr lang="en-US"/>
        </a:p>
      </dgm:t>
    </dgm:pt>
    <dgm:pt modelId="{E906482B-A2AA-4062-AD14-1880D45A232A}">
      <dgm:prSet/>
      <dgm:spPr/>
      <dgm:t>
        <a:bodyPr/>
        <a:lstStyle/>
        <a:p>
          <a:r>
            <a:rPr lang="en-US" b="0" i="0" dirty="0"/>
            <a:t>Quan </a:t>
          </a:r>
          <a:r>
            <a:rPr lang="en-US" b="0" i="0" dirty="0" err="1"/>
            <a:t>tâm</a:t>
          </a:r>
          <a:r>
            <a:rPr lang="en-US" b="0" i="0" dirty="0"/>
            <a:t> </a:t>
          </a:r>
          <a:r>
            <a:rPr lang="en-US" b="0" i="0" dirty="0" err="1"/>
            <a:t>đến</a:t>
          </a:r>
          <a:r>
            <a:rPr lang="en-US" b="0" i="0" dirty="0"/>
            <a:t> </a:t>
          </a:r>
          <a:r>
            <a:rPr lang="en-US" b="0" i="0" dirty="0" err="1"/>
            <a:t>nhu</a:t>
          </a:r>
          <a:r>
            <a:rPr lang="en-US" b="0" i="0" dirty="0"/>
            <a:t> </a:t>
          </a:r>
          <a:r>
            <a:rPr lang="en-US" b="0" i="0" dirty="0" err="1"/>
            <a:t>cầu</a:t>
          </a:r>
          <a:r>
            <a:rPr lang="en-US" b="0" i="0" dirty="0"/>
            <a:t> </a:t>
          </a:r>
          <a:r>
            <a:rPr lang="en-US" b="0" i="0" dirty="0" err="1"/>
            <a:t>của</a:t>
          </a:r>
          <a:r>
            <a:rPr lang="en-US" b="0" i="0" dirty="0"/>
            <a:t> TC</a:t>
          </a:r>
          <a:endParaRPr lang="en-US" dirty="0"/>
        </a:p>
      </dgm:t>
    </dgm:pt>
    <dgm:pt modelId="{411B1776-D48E-46F1-8E76-EA2008A28DD5}" type="parTrans" cxnId="{4505EF37-37BF-4C0C-929B-E8AE210495D2}">
      <dgm:prSet/>
      <dgm:spPr/>
      <dgm:t>
        <a:bodyPr/>
        <a:lstStyle/>
        <a:p>
          <a:endParaRPr lang="en-US"/>
        </a:p>
      </dgm:t>
    </dgm:pt>
    <dgm:pt modelId="{0ACF111C-8AE1-4B1F-9109-06B6E10378AB}" type="sibTrans" cxnId="{4505EF37-37BF-4C0C-929B-E8AE210495D2}">
      <dgm:prSet/>
      <dgm:spPr/>
      <dgm:t>
        <a:bodyPr/>
        <a:lstStyle/>
        <a:p>
          <a:endParaRPr lang="en-US"/>
        </a:p>
      </dgm:t>
    </dgm:pt>
    <dgm:pt modelId="{7254A7DA-E040-48A3-8018-65495AA80A79}">
      <dgm:prSet/>
      <dgm:spPr/>
      <dgm:t>
        <a:bodyPr/>
        <a:lstStyle/>
        <a:p>
          <a:r>
            <a:rPr lang="en-US" b="0" i="0" dirty="0" err="1"/>
            <a:t>Nhạy</a:t>
          </a:r>
          <a:r>
            <a:rPr lang="en-US" b="0" i="0" dirty="0"/>
            <a:t> </a:t>
          </a:r>
          <a:r>
            <a:rPr lang="en-US" b="0" i="0" dirty="0" err="1"/>
            <a:t>cảm</a:t>
          </a:r>
          <a:r>
            <a:rPr lang="en-US" b="0" i="0" dirty="0"/>
            <a:t> </a:t>
          </a:r>
          <a:r>
            <a:rPr lang="en-US" b="0" i="0" dirty="0" err="1"/>
            <a:t>và</a:t>
          </a:r>
          <a:r>
            <a:rPr lang="en-US" b="0" i="0" dirty="0"/>
            <a:t> </a:t>
          </a:r>
          <a:r>
            <a:rPr lang="en-US" b="0" i="0" dirty="0" err="1"/>
            <a:t>tôn</a:t>
          </a:r>
          <a:r>
            <a:rPr lang="en-US" b="0" i="0" dirty="0"/>
            <a:t> </a:t>
          </a:r>
          <a:r>
            <a:rPr lang="en-US" b="0" i="0" dirty="0" err="1"/>
            <a:t>trọng</a:t>
          </a:r>
          <a:r>
            <a:rPr lang="en-US" b="0" i="0" dirty="0"/>
            <a:t> </a:t>
          </a:r>
          <a:r>
            <a:rPr lang="en-US" b="0" i="0" dirty="0" err="1"/>
            <a:t>những</a:t>
          </a:r>
          <a:r>
            <a:rPr lang="en-US" b="0" i="0" dirty="0"/>
            <a:t> </a:t>
          </a:r>
          <a:r>
            <a:rPr lang="en-US" b="0" i="0" dirty="0" err="1"/>
            <a:t>giá</a:t>
          </a:r>
          <a:r>
            <a:rPr lang="en-US" b="0" i="0" dirty="0"/>
            <a:t> </a:t>
          </a:r>
          <a:r>
            <a:rPr lang="en-US" b="0" i="0" dirty="0" err="1"/>
            <a:t>trị</a:t>
          </a:r>
          <a:r>
            <a:rPr lang="en-US" b="0" i="0" dirty="0"/>
            <a:t>, </a:t>
          </a:r>
          <a:r>
            <a:rPr lang="en-US" b="0" i="0" dirty="0" err="1"/>
            <a:t>những</a:t>
          </a:r>
          <a:r>
            <a:rPr lang="en-US" b="0" i="0" dirty="0"/>
            <a:t> </a:t>
          </a:r>
          <a:r>
            <a:rPr lang="en-US" b="0" i="0" dirty="0" err="1"/>
            <a:t>trải</a:t>
          </a:r>
          <a:r>
            <a:rPr lang="en-US" b="0" i="0" dirty="0"/>
            <a:t> </a:t>
          </a:r>
          <a:r>
            <a:rPr lang="en-US" b="0" i="0" dirty="0" err="1"/>
            <a:t>nghiệm</a:t>
          </a:r>
          <a:r>
            <a:rPr lang="en-US" b="0" i="0" dirty="0"/>
            <a:t> </a:t>
          </a:r>
          <a:r>
            <a:rPr lang="en-US" b="0" i="0" dirty="0" err="1"/>
            <a:t>của</a:t>
          </a:r>
          <a:r>
            <a:rPr lang="en-US" b="0" i="0" dirty="0"/>
            <a:t> TC</a:t>
          </a:r>
          <a:endParaRPr lang="en-US" dirty="0"/>
        </a:p>
      </dgm:t>
    </dgm:pt>
    <dgm:pt modelId="{B99DF5F1-7FAA-4DFA-9258-742AF6B39BDF}" type="parTrans" cxnId="{9F90C025-9DBA-4E88-8AA9-93F71EBCC6AC}">
      <dgm:prSet/>
      <dgm:spPr/>
      <dgm:t>
        <a:bodyPr/>
        <a:lstStyle/>
        <a:p>
          <a:endParaRPr lang="en-US"/>
        </a:p>
      </dgm:t>
    </dgm:pt>
    <dgm:pt modelId="{273AF0E0-A4A1-4966-BBA7-49EAA81129AB}" type="sibTrans" cxnId="{9F90C025-9DBA-4E88-8AA9-93F71EBCC6AC}">
      <dgm:prSet/>
      <dgm:spPr/>
      <dgm:t>
        <a:bodyPr/>
        <a:lstStyle/>
        <a:p>
          <a:endParaRPr lang="en-US"/>
        </a:p>
      </dgm:t>
    </dgm:pt>
    <dgm:pt modelId="{683E9A26-572D-4D88-ACF0-9E320BAA2AF1}">
      <dgm:prSet/>
      <dgm:spPr/>
      <dgm:t>
        <a:bodyPr/>
        <a:lstStyle/>
        <a:p>
          <a:r>
            <a:rPr lang="vi-VN" b="0" i="0" dirty="0"/>
            <a:t>Nhìn thấy mặt tích cực của TC đằng sau cảm xúc, hành vi tiêu cực</a:t>
          </a:r>
          <a:endParaRPr lang="en-US" dirty="0"/>
        </a:p>
      </dgm:t>
    </dgm:pt>
    <dgm:pt modelId="{EFA453C7-3AC5-4076-843A-13169FC478FB}" type="parTrans" cxnId="{08986617-04F4-40A8-B362-2E7B172401FD}">
      <dgm:prSet/>
      <dgm:spPr/>
      <dgm:t>
        <a:bodyPr/>
        <a:lstStyle/>
        <a:p>
          <a:endParaRPr lang="en-US"/>
        </a:p>
      </dgm:t>
    </dgm:pt>
    <dgm:pt modelId="{4E2C3865-8A67-4E49-90F0-5863500DEA6D}" type="sibTrans" cxnId="{08986617-04F4-40A8-B362-2E7B172401FD}">
      <dgm:prSet/>
      <dgm:spPr/>
      <dgm:t>
        <a:bodyPr/>
        <a:lstStyle/>
        <a:p>
          <a:endParaRPr lang="en-US"/>
        </a:p>
      </dgm:t>
    </dgm:pt>
    <dgm:pt modelId="{403CBB22-C5E1-45BD-B3A2-217DE6B33677}" type="pres">
      <dgm:prSet presAssocID="{2441621D-3002-4D12-81BA-BE6FE948D300}" presName="linear" presStyleCnt="0">
        <dgm:presLayoutVars>
          <dgm:animLvl val="lvl"/>
          <dgm:resizeHandles val="exact"/>
        </dgm:presLayoutVars>
      </dgm:prSet>
      <dgm:spPr/>
      <dgm:t>
        <a:bodyPr/>
        <a:lstStyle/>
        <a:p>
          <a:endParaRPr lang="en-US"/>
        </a:p>
      </dgm:t>
    </dgm:pt>
    <dgm:pt modelId="{540DDF98-8003-4F09-B7C7-EA8AF255CE76}" type="pres">
      <dgm:prSet presAssocID="{20BDD752-E805-4486-A2AE-3D93BF3F0003}" presName="parentText" presStyleLbl="node1" presStyleIdx="0" presStyleCnt="5">
        <dgm:presLayoutVars>
          <dgm:chMax val="0"/>
          <dgm:bulletEnabled val="1"/>
        </dgm:presLayoutVars>
      </dgm:prSet>
      <dgm:spPr/>
      <dgm:t>
        <a:bodyPr/>
        <a:lstStyle/>
        <a:p>
          <a:endParaRPr lang="en-US"/>
        </a:p>
      </dgm:t>
    </dgm:pt>
    <dgm:pt modelId="{BC65EC1E-D248-4209-BB69-2775601D2B8C}" type="pres">
      <dgm:prSet presAssocID="{AE552400-F668-4486-8876-EC28A408D629}" presName="spacer" presStyleCnt="0"/>
      <dgm:spPr/>
    </dgm:pt>
    <dgm:pt modelId="{8383606E-11EE-40C5-9C7D-9FA76F835681}" type="pres">
      <dgm:prSet presAssocID="{0B7FD9D0-F9A5-4A3D-9EFB-FA81767DD672}" presName="parentText" presStyleLbl="node1" presStyleIdx="1" presStyleCnt="5">
        <dgm:presLayoutVars>
          <dgm:chMax val="0"/>
          <dgm:bulletEnabled val="1"/>
        </dgm:presLayoutVars>
      </dgm:prSet>
      <dgm:spPr/>
      <dgm:t>
        <a:bodyPr/>
        <a:lstStyle/>
        <a:p>
          <a:endParaRPr lang="en-US"/>
        </a:p>
      </dgm:t>
    </dgm:pt>
    <dgm:pt modelId="{2E78D0DA-9CFA-4548-8501-E22366873BD6}" type="pres">
      <dgm:prSet presAssocID="{4C92E1E5-BDA3-4915-8289-524589517BEE}" presName="spacer" presStyleCnt="0"/>
      <dgm:spPr/>
    </dgm:pt>
    <dgm:pt modelId="{E153AE68-CCC2-4EC8-A4CE-EB0F68C0F23D}" type="pres">
      <dgm:prSet presAssocID="{E906482B-A2AA-4062-AD14-1880D45A232A}" presName="parentText" presStyleLbl="node1" presStyleIdx="2" presStyleCnt="5">
        <dgm:presLayoutVars>
          <dgm:chMax val="0"/>
          <dgm:bulletEnabled val="1"/>
        </dgm:presLayoutVars>
      </dgm:prSet>
      <dgm:spPr/>
      <dgm:t>
        <a:bodyPr/>
        <a:lstStyle/>
        <a:p>
          <a:endParaRPr lang="en-US"/>
        </a:p>
      </dgm:t>
    </dgm:pt>
    <dgm:pt modelId="{150C0D9F-975A-45A5-9860-9DF023837967}" type="pres">
      <dgm:prSet presAssocID="{0ACF111C-8AE1-4B1F-9109-06B6E10378AB}" presName="spacer" presStyleCnt="0"/>
      <dgm:spPr/>
    </dgm:pt>
    <dgm:pt modelId="{519C0C3C-B521-4909-AE0D-3262A5BEE072}" type="pres">
      <dgm:prSet presAssocID="{7254A7DA-E040-48A3-8018-65495AA80A79}" presName="parentText" presStyleLbl="node1" presStyleIdx="3" presStyleCnt="5">
        <dgm:presLayoutVars>
          <dgm:chMax val="0"/>
          <dgm:bulletEnabled val="1"/>
        </dgm:presLayoutVars>
      </dgm:prSet>
      <dgm:spPr/>
      <dgm:t>
        <a:bodyPr/>
        <a:lstStyle/>
        <a:p>
          <a:endParaRPr lang="en-US"/>
        </a:p>
      </dgm:t>
    </dgm:pt>
    <dgm:pt modelId="{8E3527D2-506B-454B-BB4A-904D3526A125}" type="pres">
      <dgm:prSet presAssocID="{273AF0E0-A4A1-4966-BBA7-49EAA81129AB}" presName="spacer" presStyleCnt="0"/>
      <dgm:spPr/>
    </dgm:pt>
    <dgm:pt modelId="{9E22FC34-33E3-4413-B597-CE29B6072624}" type="pres">
      <dgm:prSet presAssocID="{683E9A26-572D-4D88-ACF0-9E320BAA2AF1}" presName="parentText" presStyleLbl="node1" presStyleIdx="4" presStyleCnt="5">
        <dgm:presLayoutVars>
          <dgm:chMax val="0"/>
          <dgm:bulletEnabled val="1"/>
        </dgm:presLayoutVars>
      </dgm:prSet>
      <dgm:spPr/>
      <dgm:t>
        <a:bodyPr/>
        <a:lstStyle/>
        <a:p>
          <a:endParaRPr lang="en-US"/>
        </a:p>
      </dgm:t>
    </dgm:pt>
  </dgm:ptLst>
  <dgm:cxnLst>
    <dgm:cxn modelId="{4E6C0CB3-4E17-43EF-BF80-A6628A8C6305}" type="presOf" srcId="{0B7FD9D0-F9A5-4A3D-9EFB-FA81767DD672}" destId="{8383606E-11EE-40C5-9C7D-9FA76F835681}" srcOrd="0" destOrd="0" presId="urn:microsoft.com/office/officeart/2005/8/layout/vList2"/>
    <dgm:cxn modelId="{036383C5-EC94-4C20-A0B2-9DBC94EBD574}" type="presOf" srcId="{683E9A26-572D-4D88-ACF0-9E320BAA2AF1}" destId="{9E22FC34-33E3-4413-B597-CE29B6072624}" srcOrd="0" destOrd="0" presId="urn:microsoft.com/office/officeart/2005/8/layout/vList2"/>
    <dgm:cxn modelId="{B11F06C3-D082-461D-8087-9E4E1C132AED}" type="presOf" srcId="{20BDD752-E805-4486-A2AE-3D93BF3F0003}" destId="{540DDF98-8003-4F09-B7C7-EA8AF255CE76}" srcOrd="0" destOrd="0" presId="urn:microsoft.com/office/officeart/2005/8/layout/vList2"/>
    <dgm:cxn modelId="{A32E2485-986B-483D-9768-38A837CD7056}" srcId="{2441621D-3002-4D12-81BA-BE6FE948D300}" destId="{0B7FD9D0-F9A5-4A3D-9EFB-FA81767DD672}" srcOrd="1" destOrd="0" parTransId="{A3B63D0D-485D-4402-AC78-21453C0793EC}" sibTransId="{4C92E1E5-BDA3-4915-8289-524589517BEE}"/>
    <dgm:cxn modelId="{08986617-04F4-40A8-B362-2E7B172401FD}" srcId="{2441621D-3002-4D12-81BA-BE6FE948D300}" destId="{683E9A26-572D-4D88-ACF0-9E320BAA2AF1}" srcOrd="4" destOrd="0" parTransId="{EFA453C7-3AC5-4076-843A-13169FC478FB}" sibTransId="{4E2C3865-8A67-4E49-90F0-5863500DEA6D}"/>
    <dgm:cxn modelId="{747E4167-F871-4014-B63F-3C2205DC1817}" type="presOf" srcId="{2441621D-3002-4D12-81BA-BE6FE948D300}" destId="{403CBB22-C5E1-45BD-B3A2-217DE6B33677}" srcOrd="0" destOrd="0" presId="urn:microsoft.com/office/officeart/2005/8/layout/vList2"/>
    <dgm:cxn modelId="{BCC6FFAC-56C6-4E6F-8840-765AED03A22A}" srcId="{2441621D-3002-4D12-81BA-BE6FE948D300}" destId="{20BDD752-E805-4486-A2AE-3D93BF3F0003}" srcOrd="0" destOrd="0" parTransId="{E6FB4410-28AB-4E8F-97DF-8AC463D87D28}" sibTransId="{AE552400-F668-4486-8876-EC28A408D629}"/>
    <dgm:cxn modelId="{38B5AEE7-1708-4E76-925D-EA5751994F20}" type="presOf" srcId="{E906482B-A2AA-4062-AD14-1880D45A232A}" destId="{E153AE68-CCC2-4EC8-A4CE-EB0F68C0F23D}" srcOrd="0" destOrd="0" presId="urn:microsoft.com/office/officeart/2005/8/layout/vList2"/>
    <dgm:cxn modelId="{9F90C025-9DBA-4E88-8AA9-93F71EBCC6AC}" srcId="{2441621D-3002-4D12-81BA-BE6FE948D300}" destId="{7254A7DA-E040-48A3-8018-65495AA80A79}" srcOrd="3" destOrd="0" parTransId="{B99DF5F1-7FAA-4DFA-9258-742AF6B39BDF}" sibTransId="{273AF0E0-A4A1-4966-BBA7-49EAA81129AB}"/>
    <dgm:cxn modelId="{4505EF37-37BF-4C0C-929B-E8AE210495D2}" srcId="{2441621D-3002-4D12-81BA-BE6FE948D300}" destId="{E906482B-A2AA-4062-AD14-1880D45A232A}" srcOrd="2" destOrd="0" parTransId="{411B1776-D48E-46F1-8E76-EA2008A28DD5}" sibTransId="{0ACF111C-8AE1-4B1F-9109-06B6E10378AB}"/>
    <dgm:cxn modelId="{B268B0ED-A2D7-41DB-AB5D-A107F7DCEC77}" type="presOf" srcId="{7254A7DA-E040-48A3-8018-65495AA80A79}" destId="{519C0C3C-B521-4909-AE0D-3262A5BEE072}" srcOrd="0" destOrd="0" presId="urn:microsoft.com/office/officeart/2005/8/layout/vList2"/>
    <dgm:cxn modelId="{A3C8082A-F68C-4ADA-9B58-F2807828F4AE}" type="presParOf" srcId="{403CBB22-C5E1-45BD-B3A2-217DE6B33677}" destId="{540DDF98-8003-4F09-B7C7-EA8AF255CE76}" srcOrd="0" destOrd="0" presId="urn:microsoft.com/office/officeart/2005/8/layout/vList2"/>
    <dgm:cxn modelId="{8D347A4B-276D-4A78-88E7-8EED014B1C8D}" type="presParOf" srcId="{403CBB22-C5E1-45BD-B3A2-217DE6B33677}" destId="{BC65EC1E-D248-4209-BB69-2775601D2B8C}" srcOrd="1" destOrd="0" presId="urn:microsoft.com/office/officeart/2005/8/layout/vList2"/>
    <dgm:cxn modelId="{1E172209-BE90-46FB-874A-5AFB5F58794E}" type="presParOf" srcId="{403CBB22-C5E1-45BD-B3A2-217DE6B33677}" destId="{8383606E-11EE-40C5-9C7D-9FA76F835681}" srcOrd="2" destOrd="0" presId="urn:microsoft.com/office/officeart/2005/8/layout/vList2"/>
    <dgm:cxn modelId="{5A92A0E4-9056-4769-BF27-DD019D35B26F}" type="presParOf" srcId="{403CBB22-C5E1-45BD-B3A2-217DE6B33677}" destId="{2E78D0DA-9CFA-4548-8501-E22366873BD6}" srcOrd="3" destOrd="0" presId="urn:microsoft.com/office/officeart/2005/8/layout/vList2"/>
    <dgm:cxn modelId="{42322E96-0E91-4EA1-8DBC-E27081FAB2C2}" type="presParOf" srcId="{403CBB22-C5E1-45BD-B3A2-217DE6B33677}" destId="{E153AE68-CCC2-4EC8-A4CE-EB0F68C0F23D}" srcOrd="4" destOrd="0" presId="urn:microsoft.com/office/officeart/2005/8/layout/vList2"/>
    <dgm:cxn modelId="{E5084011-E2B1-43E7-8FB4-F2830471E72D}" type="presParOf" srcId="{403CBB22-C5E1-45BD-B3A2-217DE6B33677}" destId="{150C0D9F-975A-45A5-9860-9DF023837967}" srcOrd="5" destOrd="0" presId="urn:microsoft.com/office/officeart/2005/8/layout/vList2"/>
    <dgm:cxn modelId="{E2AE7F6D-7D17-406A-97B5-8700E1A5F407}" type="presParOf" srcId="{403CBB22-C5E1-45BD-B3A2-217DE6B33677}" destId="{519C0C3C-B521-4909-AE0D-3262A5BEE072}" srcOrd="6" destOrd="0" presId="urn:microsoft.com/office/officeart/2005/8/layout/vList2"/>
    <dgm:cxn modelId="{3FA47A6A-91AB-499F-98BD-47219321270F}" type="presParOf" srcId="{403CBB22-C5E1-45BD-B3A2-217DE6B33677}" destId="{8E3527D2-506B-454B-BB4A-904D3526A125}" srcOrd="7" destOrd="0" presId="urn:microsoft.com/office/officeart/2005/8/layout/vList2"/>
    <dgm:cxn modelId="{1F437ACA-A6B4-433A-96A0-D6ADF4C89445}" type="presParOf" srcId="{403CBB22-C5E1-45BD-B3A2-217DE6B33677}" destId="{9E22FC34-33E3-4413-B597-CE29B6072624}"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BC3B7BE-A088-3848-B6A5-44BB5C711C59}" type="doc">
      <dgm:prSet loTypeId="urn:microsoft.com/office/officeart/2005/8/layout/vList3" loCatId="" qsTypeId="urn:microsoft.com/office/officeart/2005/8/quickstyle/simple1" qsCatId="simple" csTypeId="urn:microsoft.com/office/officeart/2005/8/colors/accent1_2" csCatId="accent1" phldr="1"/>
      <dgm:spPr/>
    </dgm:pt>
    <dgm:pt modelId="{36301DFC-4B9A-CA49-A50C-973BD9ED2956}">
      <dgm:prSet phldrT="[Text]"/>
      <dgm:spPr/>
      <dgm:t>
        <a:bodyPr/>
        <a:lstStyle/>
        <a:p>
          <a:r>
            <a:rPr lang="en-GB" dirty="0" err="1"/>
            <a:t>Đặt</a:t>
          </a:r>
          <a:r>
            <a:rPr lang="en-GB" dirty="0"/>
            <a:t> </a:t>
          </a:r>
          <a:r>
            <a:rPr lang="en-GB" dirty="0" err="1"/>
            <a:t>mình</a:t>
          </a:r>
          <a:r>
            <a:rPr lang="en-GB" dirty="0"/>
            <a:t> </a:t>
          </a:r>
          <a:r>
            <a:rPr lang="en-GB" dirty="0" err="1"/>
            <a:t>vào</a:t>
          </a:r>
          <a:r>
            <a:rPr lang="en-GB" dirty="0"/>
            <a:t> </a:t>
          </a:r>
          <a:r>
            <a:rPr lang="en-GB" dirty="0" err="1"/>
            <a:t>hoàn</a:t>
          </a:r>
          <a:r>
            <a:rPr lang="en-GB" dirty="0"/>
            <a:t> </a:t>
          </a:r>
          <a:r>
            <a:rPr lang="en-GB" dirty="0" err="1"/>
            <a:t>cảnh</a:t>
          </a:r>
          <a:r>
            <a:rPr lang="en-GB" dirty="0"/>
            <a:t> </a:t>
          </a:r>
          <a:r>
            <a:rPr lang="en-GB" dirty="0" err="1"/>
            <a:t>của</a:t>
          </a:r>
          <a:r>
            <a:rPr lang="en-GB" dirty="0"/>
            <a:t> TC </a:t>
          </a:r>
          <a:r>
            <a:rPr lang="en-GB" dirty="0" err="1"/>
            <a:t>để</a:t>
          </a:r>
          <a:r>
            <a:rPr lang="en-GB" dirty="0"/>
            <a:t> </a:t>
          </a:r>
          <a:r>
            <a:rPr lang="en-GB" dirty="0" err="1"/>
            <a:t>cảm</a:t>
          </a:r>
          <a:r>
            <a:rPr lang="en-GB" dirty="0"/>
            <a:t> </a:t>
          </a:r>
          <a:r>
            <a:rPr lang="en-GB" dirty="0" err="1"/>
            <a:t>nhận</a:t>
          </a:r>
          <a:r>
            <a:rPr lang="en-GB" dirty="0"/>
            <a:t> </a:t>
          </a:r>
          <a:r>
            <a:rPr lang="en-GB" dirty="0" err="1"/>
            <a:t>về</a:t>
          </a:r>
          <a:r>
            <a:rPr lang="en-GB" dirty="0"/>
            <a:t> </a:t>
          </a:r>
          <a:r>
            <a:rPr lang="en-GB" dirty="0" err="1"/>
            <a:t>điều</a:t>
          </a:r>
          <a:r>
            <a:rPr lang="en-GB" dirty="0"/>
            <a:t> </a:t>
          </a:r>
          <a:r>
            <a:rPr lang="en-GB" dirty="0" err="1"/>
            <a:t>các</a:t>
          </a:r>
          <a:r>
            <a:rPr lang="en-GB" dirty="0"/>
            <a:t> </a:t>
          </a:r>
          <a:r>
            <a:rPr lang="en-GB" dirty="0" err="1"/>
            <a:t>em</a:t>
          </a:r>
          <a:r>
            <a:rPr lang="en-GB" dirty="0"/>
            <a:t> </a:t>
          </a:r>
          <a:r>
            <a:rPr lang="en-GB" dirty="0" err="1"/>
            <a:t>đang</a:t>
          </a:r>
          <a:r>
            <a:rPr lang="en-GB" dirty="0"/>
            <a:t> </a:t>
          </a:r>
          <a:r>
            <a:rPr lang="en-GB" dirty="0" err="1"/>
            <a:t>cảm</a:t>
          </a:r>
          <a:r>
            <a:rPr lang="en-GB" dirty="0"/>
            <a:t> </a:t>
          </a:r>
          <a:r>
            <a:rPr lang="en-GB" dirty="0" err="1"/>
            <a:t>thấy</a:t>
          </a:r>
          <a:r>
            <a:rPr lang="en-GB" dirty="0"/>
            <a:t>, </a:t>
          </a:r>
          <a:r>
            <a:rPr lang="en-GB" dirty="0" err="1"/>
            <a:t>cảm</a:t>
          </a:r>
          <a:r>
            <a:rPr lang="en-GB" dirty="0"/>
            <a:t> </a:t>
          </a:r>
          <a:r>
            <a:rPr lang="en-GB" dirty="0" err="1"/>
            <a:t>thận</a:t>
          </a:r>
          <a:r>
            <a:rPr lang="en-GB" dirty="0"/>
            <a:t> </a:t>
          </a:r>
          <a:r>
            <a:rPr lang="en-GB" dirty="0" err="1"/>
            <a:t>như</a:t>
          </a:r>
          <a:r>
            <a:rPr lang="en-GB" dirty="0"/>
            <a:t> </a:t>
          </a:r>
          <a:r>
            <a:rPr lang="en-GB" dirty="0" err="1"/>
            <a:t>thể</a:t>
          </a:r>
          <a:r>
            <a:rPr lang="en-GB" dirty="0"/>
            <a:t> </a:t>
          </a:r>
          <a:r>
            <a:rPr lang="en-GB" dirty="0" err="1"/>
            <a:t>là</a:t>
          </a:r>
          <a:r>
            <a:rPr lang="en-GB" dirty="0"/>
            <a:t> </a:t>
          </a:r>
          <a:r>
            <a:rPr lang="en-GB" dirty="0" err="1"/>
            <a:t>vấn</a:t>
          </a:r>
          <a:r>
            <a:rPr lang="en-GB" dirty="0"/>
            <a:t> </a:t>
          </a:r>
          <a:r>
            <a:rPr lang="en-GB" dirty="0" err="1"/>
            <a:t>đề</a:t>
          </a:r>
          <a:r>
            <a:rPr lang="en-GB" dirty="0"/>
            <a:t> </a:t>
          </a:r>
          <a:r>
            <a:rPr lang="en-GB" dirty="0" err="1"/>
            <a:t>của</a:t>
          </a:r>
          <a:r>
            <a:rPr lang="en-GB" dirty="0"/>
            <a:t> </a:t>
          </a:r>
          <a:r>
            <a:rPr lang="en-GB" dirty="0" err="1"/>
            <a:t>mình</a:t>
          </a:r>
          <a:r>
            <a:rPr lang="en-GB" dirty="0"/>
            <a:t>.</a:t>
          </a:r>
        </a:p>
      </dgm:t>
    </dgm:pt>
    <dgm:pt modelId="{BB6AFBD0-C573-CE45-A1D6-DF53D1E520D9}" type="parTrans" cxnId="{DAB37CFF-1B3F-6942-8656-8BE38B65056B}">
      <dgm:prSet/>
      <dgm:spPr/>
      <dgm:t>
        <a:bodyPr/>
        <a:lstStyle/>
        <a:p>
          <a:endParaRPr lang="en-GB"/>
        </a:p>
      </dgm:t>
    </dgm:pt>
    <dgm:pt modelId="{99E0F96A-1A32-7A4A-AE5E-D1482979D500}" type="sibTrans" cxnId="{DAB37CFF-1B3F-6942-8656-8BE38B65056B}">
      <dgm:prSet/>
      <dgm:spPr/>
      <dgm:t>
        <a:bodyPr/>
        <a:lstStyle/>
        <a:p>
          <a:endParaRPr lang="en-GB"/>
        </a:p>
      </dgm:t>
    </dgm:pt>
    <dgm:pt modelId="{1C73395F-212F-A44A-861F-EF7FF1F97E86}">
      <dgm:prSet phldrT="[Text]"/>
      <dgm:spPr/>
      <dgm:t>
        <a:bodyPr/>
        <a:lstStyle/>
        <a:p>
          <a:r>
            <a:rPr lang="en-GB" dirty="0" err="1"/>
            <a:t>Nhác</a:t>
          </a:r>
          <a:r>
            <a:rPr lang="en-GB" dirty="0"/>
            <a:t> </a:t>
          </a:r>
          <a:r>
            <a:rPr lang="en-GB" dirty="0" err="1"/>
            <a:t>lại</a:t>
          </a:r>
          <a:r>
            <a:rPr lang="en-GB" dirty="0"/>
            <a:t> </a:t>
          </a:r>
          <a:r>
            <a:rPr lang="en-GB" dirty="0" err="1"/>
            <a:t>cảm</a:t>
          </a:r>
          <a:r>
            <a:rPr lang="en-GB" dirty="0"/>
            <a:t> </a:t>
          </a:r>
          <a:r>
            <a:rPr lang="en-GB" dirty="0" err="1"/>
            <a:t>xúc</a:t>
          </a:r>
          <a:r>
            <a:rPr lang="en-GB" dirty="0"/>
            <a:t> </a:t>
          </a:r>
          <a:r>
            <a:rPr lang="en-GB" dirty="0" err="1"/>
            <a:t>và</a:t>
          </a:r>
          <a:r>
            <a:rPr lang="en-GB" dirty="0"/>
            <a:t> </a:t>
          </a:r>
          <a:r>
            <a:rPr lang="en-GB" dirty="0" err="1"/>
            <a:t>nguyên</a:t>
          </a:r>
          <a:r>
            <a:rPr lang="en-GB" dirty="0"/>
            <a:t> </a:t>
          </a:r>
          <a:r>
            <a:rPr lang="en-GB" dirty="0" err="1"/>
            <a:t>nhân</a:t>
          </a:r>
          <a:r>
            <a:rPr lang="en-GB" dirty="0"/>
            <a:t> </a:t>
          </a:r>
          <a:r>
            <a:rPr lang="en-GB" dirty="0" err="1"/>
            <a:t>dẫn</a:t>
          </a:r>
          <a:r>
            <a:rPr lang="en-GB" dirty="0"/>
            <a:t> </a:t>
          </a:r>
          <a:r>
            <a:rPr lang="en-GB" dirty="0" err="1"/>
            <a:t>đến</a:t>
          </a:r>
          <a:r>
            <a:rPr lang="en-GB" dirty="0"/>
            <a:t> </a:t>
          </a:r>
          <a:r>
            <a:rPr lang="en-GB" dirty="0" err="1"/>
            <a:t>cảm</a:t>
          </a:r>
          <a:r>
            <a:rPr lang="en-GB" dirty="0"/>
            <a:t> </a:t>
          </a:r>
          <a:r>
            <a:rPr lang="en-GB" dirty="0" err="1"/>
            <a:t>xúc</a:t>
          </a:r>
          <a:r>
            <a:rPr lang="en-GB" dirty="0"/>
            <a:t> </a:t>
          </a:r>
          <a:r>
            <a:rPr lang="en-GB" dirty="0" err="1"/>
            <a:t>mà</a:t>
          </a:r>
          <a:r>
            <a:rPr lang="en-GB" dirty="0"/>
            <a:t> TC </a:t>
          </a:r>
          <a:r>
            <a:rPr lang="en-GB" dirty="0" err="1"/>
            <a:t>vừa</a:t>
          </a:r>
          <a:r>
            <a:rPr lang="en-GB" dirty="0"/>
            <a:t> </a:t>
          </a:r>
          <a:r>
            <a:rPr lang="en-GB" dirty="0" err="1"/>
            <a:t>nói</a:t>
          </a:r>
          <a:endParaRPr lang="en-GB" dirty="0"/>
        </a:p>
      </dgm:t>
    </dgm:pt>
    <dgm:pt modelId="{308CFEAA-2E68-DD48-9CA8-0F1AE56867A8}" type="parTrans" cxnId="{24EB24F3-608A-B942-924E-81DC35EF5662}">
      <dgm:prSet/>
      <dgm:spPr/>
      <dgm:t>
        <a:bodyPr/>
        <a:lstStyle/>
        <a:p>
          <a:endParaRPr lang="en-GB"/>
        </a:p>
      </dgm:t>
    </dgm:pt>
    <dgm:pt modelId="{5E66EFC0-3F9E-6644-8EB9-E416EF593587}" type="sibTrans" cxnId="{24EB24F3-608A-B942-924E-81DC35EF5662}">
      <dgm:prSet/>
      <dgm:spPr/>
      <dgm:t>
        <a:bodyPr/>
        <a:lstStyle/>
        <a:p>
          <a:endParaRPr lang="en-GB"/>
        </a:p>
      </dgm:t>
    </dgm:pt>
    <dgm:pt modelId="{9A197848-1ABC-334E-9E74-F3FE43D44486}">
      <dgm:prSet phldrT="[Text]"/>
      <dgm:spPr/>
      <dgm:t>
        <a:bodyPr/>
        <a:lstStyle/>
        <a:p>
          <a:r>
            <a:rPr lang="en-GB" dirty="0"/>
            <a:t>Cho TC </a:t>
          </a:r>
          <a:r>
            <a:rPr lang="en-GB" dirty="0" err="1"/>
            <a:t>hiểu</a:t>
          </a:r>
          <a:r>
            <a:rPr lang="en-GB" dirty="0"/>
            <a:t> </a:t>
          </a:r>
          <a:r>
            <a:rPr lang="en-GB" dirty="0" err="1"/>
            <a:t>điều</a:t>
          </a:r>
          <a:r>
            <a:rPr lang="en-GB" dirty="0"/>
            <a:t> </a:t>
          </a:r>
          <a:r>
            <a:rPr lang="en-GB" dirty="0" err="1"/>
            <a:t>các</a:t>
          </a:r>
          <a:r>
            <a:rPr lang="en-GB" dirty="0"/>
            <a:t> </a:t>
          </a:r>
          <a:r>
            <a:rPr lang="en-GB" dirty="0" err="1"/>
            <a:t>em</a:t>
          </a:r>
          <a:r>
            <a:rPr lang="en-GB" dirty="0"/>
            <a:t> </a:t>
          </a:r>
          <a:r>
            <a:rPr lang="en-GB" dirty="0" err="1"/>
            <a:t>đang</a:t>
          </a:r>
          <a:r>
            <a:rPr lang="en-GB" dirty="0"/>
            <a:t> </a:t>
          </a:r>
          <a:r>
            <a:rPr lang="en-GB" dirty="0" err="1"/>
            <a:t>cảm</a:t>
          </a:r>
          <a:r>
            <a:rPr lang="en-GB" dirty="0"/>
            <a:t> </a:t>
          </a:r>
          <a:r>
            <a:rPr lang="en-GB" dirty="0" err="1"/>
            <a:t>thấy</a:t>
          </a:r>
          <a:r>
            <a:rPr lang="en-GB" dirty="0"/>
            <a:t> </a:t>
          </a:r>
          <a:r>
            <a:rPr lang="en-GB" dirty="0" err="1"/>
            <a:t>là</a:t>
          </a:r>
          <a:r>
            <a:rPr lang="en-GB" dirty="0"/>
            <a:t> </a:t>
          </a:r>
          <a:r>
            <a:rPr lang="en-GB" dirty="0" err="1"/>
            <a:t>đúng</a:t>
          </a:r>
          <a:r>
            <a:rPr lang="en-GB" dirty="0"/>
            <a:t> </a:t>
          </a:r>
          <a:r>
            <a:rPr lang="en-GB" dirty="0" err="1"/>
            <a:t>trong</a:t>
          </a:r>
          <a:r>
            <a:rPr lang="en-GB" dirty="0"/>
            <a:t> </a:t>
          </a:r>
          <a:r>
            <a:rPr lang="en-GB" dirty="0" err="1"/>
            <a:t>hoàn</a:t>
          </a:r>
          <a:r>
            <a:rPr lang="en-GB" dirty="0"/>
            <a:t> </a:t>
          </a:r>
          <a:r>
            <a:rPr lang="en-GB" dirty="0" err="1"/>
            <a:t>cảnh</a:t>
          </a:r>
          <a:r>
            <a:rPr lang="en-GB" dirty="0"/>
            <a:t> </a:t>
          </a:r>
          <a:r>
            <a:rPr lang="en-GB" dirty="0" err="1"/>
            <a:t>của</a:t>
          </a:r>
          <a:r>
            <a:rPr lang="en-GB" dirty="0"/>
            <a:t> TC</a:t>
          </a:r>
        </a:p>
      </dgm:t>
    </dgm:pt>
    <dgm:pt modelId="{455C72BE-7567-0B4E-9469-2AD8123759B0}" type="parTrans" cxnId="{E8227B01-92CE-9348-BE09-86B3C703D921}">
      <dgm:prSet/>
      <dgm:spPr/>
      <dgm:t>
        <a:bodyPr/>
        <a:lstStyle/>
        <a:p>
          <a:endParaRPr lang="en-GB"/>
        </a:p>
      </dgm:t>
    </dgm:pt>
    <dgm:pt modelId="{2F6942D9-8F65-E64B-8854-C16FA14AD17A}" type="sibTrans" cxnId="{E8227B01-92CE-9348-BE09-86B3C703D921}">
      <dgm:prSet/>
      <dgm:spPr/>
      <dgm:t>
        <a:bodyPr/>
        <a:lstStyle/>
        <a:p>
          <a:endParaRPr lang="en-GB"/>
        </a:p>
      </dgm:t>
    </dgm:pt>
    <dgm:pt modelId="{C72EEBC5-ABD0-5346-9300-F34C46054515}">
      <dgm:prSet/>
      <dgm:spPr/>
      <dgm:t>
        <a:bodyPr/>
        <a:lstStyle/>
        <a:p>
          <a:r>
            <a:rPr lang="en-GB" dirty="0" err="1"/>
            <a:t>Chỉ</a:t>
          </a:r>
          <a:r>
            <a:rPr lang="en-GB" dirty="0"/>
            <a:t> </a:t>
          </a:r>
          <a:r>
            <a:rPr lang="en-GB" dirty="0" err="1"/>
            <a:t>cho</a:t>
          </a:r>
          <a:r>
            <a:rPr lang="en-GB" dirty="0"/>
            <a:t> TC </a:t>
          </a:r>
          <a:r>
            <a:rPr lang="en-GB" dirty="0" err="1"/>
            <a:t>thấy</a:t>
          </a:r>
          <a:r>
            <a:rPr lang="en-GB" dirty="0"/>
            <a:t> </a:t>
          </a:r>
          <a:r>
            <a:rPr lang="en-GB" dirty="0" err="1"/>
            <a:t>những</a:t>
          </a:r>
          <a:r>
            <a:rPr lang="en-GB" dirty="0"/>
            <a:t> </a:t>
          </a:r>
          <a:r>
            <a:rPr lang="en-GB" dirty="0" err="1"/>
            <a:t>giá</a:t>
          </a:r>
          <a:r>
            <a:rPr lang="en-GB" dirty="0"/>
            <a:t> </a:t>
          </a:r>
          <a:r>
            <a:rPr lang="en-GB" dirty="0" err="1"/>
            <a:t>trị</a:t>
          </a:r>
          <a:r>
            <a:rPr lang="en-GB" dirty="0"/>
            <a:t> </a:t>
          </a:r>
          <a:r>
            <a:rPr lang="en-GB" dirty="0" err="1"/>
            <a:t>tích</a:t>
          </a:r>
          <a:r>
            <a:rPr lang="en-GB" dirty="0"/>
            <a:t> </a:t>
          </a:r>
          <a:r>
            <a:rPr lang="en-GB" dirty="0" err="1"/>
            <a:t>cực</a:t>
          </a:r>
          <a:r>
            <a:rPr lang="en-GB" dirty="0"/>
            <a:t> </a:t>
          </a:r>
          <a:r>
            <a:rPr lang="en-GB" dirty="0" err="1"/>
            <a:t>trong</a:t>
          </a:r>
          <a:r>
            <a:rPr lang="en-GB" dirty="0"/>
            <a:t> </a:t>
          </a:r>
          <a:r>
            <a:rPr lang="en-GB" dirty="0" err="1"/>
            <a:t>suy</a:t>
          </a:r>
          <a:r>
            <a:rPr lang="en-GB" dirty="0"/>
            <a:t> </a:t>
          </a:r>
          <a:r>
            <a:rPr lang="en-GB" dirty="0" err="1"/>
            <a:t>nghĩ</a:t>
          </a:r>
          <a:r>
            <a:rPr lang="en-GB" dirty="0"/>
            <a:t>, </a:t>
          </a:r>
          <a:r>
            <a:rPr lang="en-GB" dirty="0" err="1"/>
            <a:t>cảm</a:t>
          </a:r>
          <a:r>
            <a:rPr lang="en-GB" dirty="0"/>
            <a:t> </a:t>
          </a:r>
          <a:r>
            <a:rPr lang="en-GB" dirty="0" err="1"/>
            <a:t>xúc</a:t>
          </a:r>
          <a:r>
            <a:rPr lang="en-GB" dirty="0"/>
            <a:t> </a:t>
          </a:r>
          <a:r>
            <a:rPr lang="en-GB" dirty="0" err="1"/>
            <a:t>của</a:t>
          </a:r>
          <a:r>
            <a:rPr lang="en-GB" dirty="0"/>
            <a:t>  TC</a:t>
          </a:r>
        </a:p>
      </dgm:t>
    </dgm:pt>
    <dgm:pt modelId="{A122BF9E-3C6D-F547-9477-E63098DF244C}" type="parTrans" cxnId="{1F7E976F-4E1D-C841-9F01-749A4DD80CEB}">
      <dgm:prSet/>
      <dgm:spPr/>
      <dgm:t>
        <a:bodyPr/>
        <a:lstStyle/>
        <a:p>
          <a:endParaRPr lang="en-GB"/>
        </a:p>
      </dgm:t>
    </dgm:pt>
    <dgm:pt modelId="{BC5E76DC-1663-E64C-9216-3AACCF6C0F43}" type="sibTrans" cxnId="{1F7E976F-4E1D-C841-9F01-749A4DD80CEB}">
      <dgm:prSet/>
      <dgm:spPr/>
      <dgm:t>
        <a:bodyPr/>
        <a:lstStyle/>
        <a:p>
          <a:endParaRPr lang="en-GB"/>
        </a:p>
      </dgm:t>
    </dgm:pt>
    <dgm:pt modelId="{0D3C5D6A-AB5C-3245-B180-36B88F0E6E69}" type="pres">
      <dgm:prSet presAssocID="{7BC3B7BE-A088-3848-B6A5-44BB5C711C59}" presName="linearFlow" presStyleCnt="0">
        <dgm:presLayoutVars>
          <dgm:dir/>
          <dgm:resizeHandles val="exact"/>
        </dgm:presLayoutVars>
      </dgm:prSet>
      <dgm:spPr/>
    </dgm:pt>
    <dgm:pt modelId="{29452AF4-7D2B-EA48-8454-546C07114FC0}" type="pres">
      <dgm:prSet presAssocID="{36301DFC-4B9A-CA49-A50C-973BD9ED2956}" presName="composite" presStyleCnt="0"/>
      <dgm:spPr/>
    </dgm:pt>
    <dgm:pt modelId="{8C8F358B-5FD2-1249-8A47-C890715DA860}" type="pres">
      <dgm:prSet presAssocID="{36301DFC-4B9A-CA49-A50C-973BD9ED2956}" presName="imgShp" presStyleLbl="fgImgPlace1" presStyleIdx="0" presStyleCnt="4"/>
      <dgm:spPr/>
    </dgm:pt>
    <dgm:pt modelId="{79038567-1175-7048-BEA4-C01941802AA5}" type="pres">
      <dgm:prSet presAssocID="{36301DFC-4B9A-CA49-A50C-973BD9ED2956}" presName="txShp" presStyleLbl="node1" presStyleIdx="0" presStyleCnt="4">
        <dgm:presLayoutVars>
          <dgm:bulletEnabled val="1"/>
        </dgm:presLayoutVars>
      </dgm:prSet>
      <dgm:spPr/>
      <dgm:t>
        <a:bodyPr/>
        <a:lstStyle/>
        <a:p>
          <a:endParaRPr lang="en-US"/>
        </a:p>
      </dgm:t>
    </dgm:pt>
    <dgm:pt modelId="{BEAF4383-A0DF-9448-B99E-5B52BAF4593C}" type="pres">
      <dgm:prSet presAssocID="{99E0F96A-1A32-7A4A-AE5E-D1482979D500}" presName="spacing" presStyleCnt="0"/>
      <dgm:spPr/>
    </dgm:pt>
    <dgm:pt modelId="{68296E9B-7106-E944-BEB2-21C73B6A0221}" type="pres">
      <dgm:prSet presAssocID="{1C73395F-212F-A44A-861F-EF7FF1F97E86}" presName="composite" presStyleCnt="0"/>
      <dgm:spPr/>
    </dgm:pt>
    <dgm:pt modelId="{FAE4E881-C980-F74C-AC8D-6063AFF86C6A}" type="pres">
      <dgm:prSet presAssocID="{1C73395F-212F-A44A-861F-EF7FF1F97E86}" presName="imgShp" presStyleLbl="fgImgPlace1" presStyleIdx="1" presStyleCnt="4"/>
      <dgm:spPr/>
    </dgm:pt>
    <dgm:pt modelId="{534F2AAF-6E05-2A41-9F9D-75C03AB0FFCE}" type="pres">
      <dgm:prSet presAssocID="{1C73395F-212F-A44A-861F-EF7FF1F97E86}" presName="txShp" presStyleLbl="node1" presStyleIdx="1" presStyleCnt="4">
        <dgm:presLayoutVars>
          <dgm:bulletEnabled val="1"/>
        </dgm:presLayoutVars>
      </dgm:prSet>
      <dgm:spPr/>
      <dgm:t>
        <a:bodyPr/>
        <a:lstStyle/>
        <a:p>
          <a:endParaRPr lang="en-US"/>
        </a:p>
      </dgm:t>
    </dgm:pt>
    <dgm:pt modelId="{72588A57-A63A-9A43-8549-3A1134B1CB0E}" type="pres">
      <dgm:prSet presAssocID="{5E66EFC0-3F9E-6644-8EB9-E416EF593587}" presName="spacing" presStyleCnt="0"/>
      <dgm:spPr/>
    </dgm:pt>
    <dgm:pt modelId="{2723F980-DB81-B04C-AB9F-A0F8D00688EC}" type="pres">
      <dgm:prSet presAssocID="{9A197848-1ABC-334E-9E74-F3FE43D44486}" presName="composite" presStyleCnt="0"/>
      <dgm:spPr/>
    </dgm:pt>
    <dgm:pt modelId="{2A5F796C-9E49-054F-8440-0C42761B677F}" type="pres">
      <dgm:prSet presAssocID="{9A197848-1ABC-334E-9E74-F3FE43D44486}" presName="imgShp" presStyleLbl="fgImgPlace1" presStyleIdx="2" presStyleCnt="4"/>
      <dgm:spPr/>
    </dgm:pt>
    <dgm:pt modelId="{F68B9809-948E-7B40-8F41-34A6E36DB5F8}" type="pres">
      <dgm:prSet presAssocID="{9A197848-1ABC-334E-9E74-F3FE43D44486}" presName="txShp" presStyleLbl="node1" presStyleIdx="2" presStyleCnt="4">
        <dgm:presLayoutVars>
          <dgm:bulletEnabled val="1"/>
        </dgm:presLayoutVars>
      </dgm:prSet>
      <dgm:spPr/>
      <dgm:t>
        <a:bodyPr/>
        <a:lstStyle/>
        <a:p>
          <a:endParaRPr lang="en-US"/>
        </a:p>
      </dgm:t>
    </dgm:pt>
    <dgm:pt modelId="{A2BE8BBC-9712-4A46-A700-D0CBD4336119}" type="pres">
      <dgm:prSet presAssocID="{2F6942D9-8F65-E64B-8854-C16FA14AD17A}" presName="spacing" presStyleCnt="0"/>
      <dgm:spPr/>
    </dgm:pt>
    <dgm:pt modelId="{AA058354-F076-0840-A1A6-74148F8A1B2B}" type="pres">
      <dgm:prSet presAssocID="{C72EEBC5-ABD0-5346-9300-F34C46054515}" presName="composite" presStyleCnt="0"/>
      <dgm:spPr/>
    </dgm:pt>
    <dgm:pt modelId="{D16ED7B7-6833-6C44-AB7A-7034CF5B4532}" type="pres">
      <dgm:prSet presAssocID="{C72EEBC5-ABD0-5346-9300-F34C46054515}" presName="imgShp" presStyleLbl="fgImgPlace1" presStyleIdx="3" presStyleCnt="4"/>
      <dgm:spPr/>
    </dgm:pt>
    <dgm:pt modelId="{04D7ABA7-0E8B-604F-9544-885CBED622F4}" type="pres">
      <dgm:prSet presAssocID="{C72EEBC5-ABD0-5346-9300-F34C46054515}" presName="txShp" presStyleLbl="node1" presStyleIdx="3" presStyleCnt="4">
        <dgm:presLayoutVars>
          <dgm:bulletEnabled val="1"/>
        </dgm:presLayoutVars>
      </dgm:prSet>
      <dgm:spPr/>
      <dgm:t>
        <a:bodyPr/>
        <a:lstStyle/>
        <a:p>
          <a:endParaRPr lang="en-US"/>
        </a:p>
      </dgm:t>
    </dgm:pt>
  </dgm:ptLst>
  <dgm:cxnLst>
    <dgm:cxn modelId="{08633F09-0688-3349-9263-E872DB5E7695}" type="presOf" srcId="{36301DFC-4B9A-CA49-A50C-973BD9ED2956}" destId="{79038567-1175-7048-BEA4-C01941802AA5}" srcOrd="0" destOrd="0" presId="urn:microsoft.com/office/officeart/2005/8/layout/vList3"/>
    <dgm:cxn modelId="{24EB24F3-608A-B942-924E-81DC35EF5662}" srcId="{7BC3B7BE-A088-3848-B6A5-44BB5C711C59}" destId="{1C73395F-212F-A44A-861F-EF7FF1F97E86}" srcOrd="1" destOrd="0" parTransId="{308CFEAA-2E68-DD48-9CA8-0F1AE56867A8}" sibTransId="{5E66EFC0-3F9E-6644-8EB9-E416EF593587}"/>
    <dgm:cxn modelId="{CDA552F8-38D8-B344-ACA8-7599AF96716E}" type="presOf" srcId="{9A197848-1ABC-334E-9E74-F3FE43D44486}" destId="{F68B9809-948E-7B40-8F41-34A6E36DB5F8}" srcOrd="0" destOrd="0" presId="urn:microsoft.com/office/officeart/2005/8/layout/vList3"/>
    <dgm:cxn modelId="{DAB37CFF-1B3F-6942-8656-8BE38B65056B}" srcId="{7BC3B7BE-A088-3848-B6A5-44BB5C711C59}" destId="{36301DFC-4B9A-CA49-A50C-973BD9ED2956}" srcOrd="0" destOrd="0" parTransId="{BB6AFBD0-C573-CE45-A1D6-DF53D1E520D9}" sibTransId="{99E0F96A-1A32-7A4A-AE5E-D1482979D500}"/>
    <dgm:cxn modelId="{E8227B01-92CE-9348-BE09-86B3C703D921}" srcId="{7BC3B7BE-A088-3848-B6A5-44BB5C711C59}" destId="{9A197848-1ABC-334E-9E74-F3FE43D44486}" srcOrd="2" destOrd="0" parTransId="{455C72BE-7567-0B4E-9469-2AD8123759B0}" sibTransId="{2F6942D9-8F65-E64B-8854-C16FA14AD17A}"/>
    <dgm:cxn modelId="{1F7E976F-4E1D-C841-9F01-749A4DD80CEB}" srcId="{7BC3B7BE-A088-3848-B6A5-44BB5C711C59}" destId="{C72EEBC5-ABD0-5346-9300-F34C46054515}" srcOrd="3" destOrd="0" parTransId="{A122BF9E-3C6D-F547-9477-E63098DF244C}" sibTransId="{BC5E76DC-1663-E64C-9216-3AACCF6C0F43}"/>
    <dgm:cxn modelId="{F865A507-DE30-0143-A7A6-50D375C97611}" type="presOf" srcId="{1C73395F-212F-A44A-861F-EF7FF1F97E86}" destId="{534F2AAF-6E05-2A41-9F9D-75C03AB0FFCE}" srcOrd="0" destOrd="0" presId="urn:microsoft.com/office/officeart/2005/8/layout/vList3"/>
    <dgm:cxn modelId="{064A2650-5224-3049-9541-DDFF5DF2AE11}" type="presOf" srcId="{7BC3B7BE-A088-3848-B6A5-44BB5C711C59}" destId="{0D3C5D6A-AB5C-3245-B180-36B88F0E6E69}" srcOrd="0" destOrd="0" presId="urn:microsoft.com/office/officeart/2005/8/layout/vList3"/>
    <dgm:cxn modelId="{4087418F-6FCF-1345-A5C0-755FBECC82BB}" type="presOf" srcId="{C72EEBC5-ABD0-5346-9300-F34C46054515}" destId="{04D7ABA7-0E8B-604F-9544-885CBED622F4}" srcOrd="0" destOrd="0" presId="urn:microsoft.com/office/officeart/2005/8/layout/vList3"/>
    <dgm:cxn modelId="{B41BCEFF-F9D2-D344-9092-AE7010425D7E}" type="presParOf" srcId="{0D3C5D6A-AB5C-3245-B180-36B88F0E6E69}" destId="{29452AF4-7D2B-EA48-8454-546C07114FC0}" srcOrd="0" destOrd="0" presId="urn:microsoft.com/office/officeart/2005/8/layout/vList3"/>
    <dgm:cxn modelId="{A320F69E-7A0D-8842-B41F-D84DA5633A8F}" type="presParOf" srcId="{29452AF4-7D2B-EA48-8454-546C07114FC0}" destId="{8C8F358B-5FD2-1249-8A47-C890715DA860}" srcOrd="0" destOrd="0" presId="urn:microsoft.com/office/officeart/2005/8/layout/vList3"/>
    <dgm:cxn modelId="{CAB66B0C-E118-564F-960B-059E360A27D7}" type="presParOf" srcId="{29452AF4-7D2B-EA48-8454-546C07114FC0}" destId="{79038567-1175-7048-BEA4-C01941802AA5}" srcOrd="1" destOrd="0" presId="urn:microsoft.com/office/officeart/2005/8/layout/vList3"/>
    <dgm:cxn modelId="{ECCFC164-BC55-764D-A399-C26F1910F7B9}" type="presParOf" srcId="{0D3C5D6A-AB5C-3245-B180-36B88F0E6E69}" destId="{BEAF4383-A0DF-9448-B99E-5B52BAF4593C}" srcOrd="1" destOrd="0" presId="urn:microsoft.com/office/officeart/2005/8/layout/vList3"/>
    <dgm:cxn modelId="{DD856F98-9B62-1C43-87E7-778BBF72E86C}" type="presParOf" srcId="{0D3C5D6A-AB5C-3245-B180-36B88F0E6E69}" destId="{68296E9B-7106-E944-BEB2-21C73B6A0221}" srcOrd="2" destOrd="0" presId="urn:microsoft.com/office/officeart/2005/8/layout/vList3"/>
    <dgm:cxn modelId="{FE0CAFA4-0465-5A45-85C8-606C2CB38698}" type="presParOf" srcId="{68296E9B-7106-E944-BEB2-21C73B6A0221}" destId="{FAE4E881-C980-F74C-AC8D-6063AFF86C6A}" srcOrd="0" destOrd="0" presId="urn:microsoft.com/office/officeart/2005/8/layout/vList3"/>
    <dgm:cxn modelId="{67FFCBF6-3C4C-5241-A1D7-E207F62187C5}" type="presParOf" srcId="{68296E9B-7106-E944-BEB2-21C73B6A0221}" destId="{534F2AAF-6E05-2A41-9F9D-75C03AB0FFCE}" srcOrd="1" destOrd="0" presId="urn:microsoft.com/office/officeart/2005/8/layout/vList3"/>
    <dgm:cxn modelId="{112257E6-AB5B-BF46-8E70-5AB1BFD9C7A9}" type="presParOf" srcId="{0D3C5D6A-AB5C-3245-B180-36B88F0E6E69}" destId="{72588A57-A63A-9A43-8549-3A1134B1CB0E}" srcOrd="3" destOrd="0" presId="urn:microsoft.com/office/officeart/2005/8/layout/vList3"/>
    <dgm:cxn modelId="{F39BC05D-ED17-464D-8E56-7EFBAFED88CC}" type="presParOf" srcId="{0D3C5D6A-AB5C-3245-B180-36B88F0E6E69}" destId="{2723F980-DB81-B04C-AB9F-A0F8D00688EC}" srcOrd="4" destOrd="0" presId="urn:microsoft.com/office/officeart/2005/8/layout/vList3"/>
    <dgm:cxn modelId="{01715072-686C-B447-A122-C003045F0C43}" type="presParOf" srcId="{2723F980-DB81-B04C-AB9F-A0F8D00688EC}" destId="{2A5F796C-9E49-054F-8440-0C42761B677F}" srcOrd="0" destOrd="0" presId="urn:microsoft.com/office/officeart/2005/8/layout/vList3"/>
    <dgm:cxn modelId="{A7757D9B-45FE-8C4E-A901-9385CE35A95B}" type="presParOf" srcId="{2723F980-DB81-B04C-AB9F-A0F8D00688EC}" destId="{F68B9809-948E-7B40-8F41-34A6E36DB5F8}" srcOrd="1" destOrd="0" presId="urn:microsoft.com/office/officeart/2005/8/layout/vList3"/>
    <dgm:cxn modelId="{4E55B4BF-CF6E-B848-99EF-8BD9EBD02FEB}" type="presParOf" srcId="{0D3C5D6A-AB5C-3245-B180-36B88F0E6E69}" destId="{A2BE8BBC-9712-4A46-A700-D0CBD4336119}" srcOrd="5" destOrd="0" presId="urn:microsoft.com/office/officeart/2005/8/layout/vList3"/>
    <dgm:cxn modelId="{5195EE90-F8D7-C14E-9CDD-61223154D5E6}" type="presParOf" srcId="{0D3C5D6A-AB5C-3245-B180-36B88F0E6E69}" destId="{AA058354-F076-0840-A1A6-74148F8A1B2B}" srcOrd="6" destOrd="0" presId="urn:microsoft.com/office/officeart/2005/8/layout/vList3"/>
    <dgm:cxn modelId="{BAC50782-0A5E-854D-AD6A-D6CE316DCDD3}" type="presParOf" srcId="{AA058354-F076-0840-A1A6-74148F8A1B2B}" destId="{D16ED7B7-6833-6C44-AB7A-7034CF5B4532}" srcOrd="0" destOrd="0" presId="urn:microsoft.com/office/officeart/2005/8/layout/vList3"/>
    <dgm:cxn modelId="{C2E6E136-336C-D04D-A885-B5BC7E9C800C}" type="presParOf" srcId="{AA058354-F076-0840-A1A6-74148F8A1B2B}" destId="{04D7ABA7-0E8B-604F-9544-885CBED622F4}"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BC3B7BE-A088-3848-B6A5-44BB5C711C59}" type="doc">
      <dgm:prSet loTypeId="urn:microsoft.com/office/officeart/2005/8/layout/vList3" loCatId="" qsTypeId="urn:microsoft.com/office/officeart/2005/8/quickstyle/simple1" qsCatId="simple" csTypeId="urn:microsoft.com/office/officeart/2005/8/colors/accent1_2" csCatId="accent1" phldr="1"/>
      <dgm:spPr/>
    </dgm:pt>
    <dgm:pt modelId="{36301DFC-4B9A-CA49-A50C-973BD9ED2956}">
      <dgm:prSet phldrT="[Text]"/>
      <dgm:spPr/>
      <dgm:t>
        <a:bodyPr/>
        <a:lstStyle/>
        <a:p>
          <a:r>
            <a:rPr lang="en-GB" dirty="0" err="1"/>
            <a:t>Không</a:t>
          </a:r>
          <a:r>
            <a:rPr lang="en-GB" dirty="0"/>
            <a:t> </a:t>
          </a:r>
          <a:r>
            <a:rPr lang="en-GB" dirty="0" err="1"/>
            <a:t>đưa</a:t>
          </a:r>
          <a:r>
            <a:rPr lang="en-GB" dirty="0"/>
            <a:t> </a:t>
          </a:r>
          <a:r>
            <a:rPr lang="en-GB" dirty="0" err="1"/>
            <a:t>ra</a:t>
          </a:r>
          <a:r>
            <a:rPr lang="en-GB" dirty="0"/>
            <a:t> </a:t>
          </a:r>
          <a:r>
            <a:rPr lang="en-GB" dirty="0" err="1"/>
            <a:t>lời</a:t>
          </a:r>
          <a:r>
            <a:rPr lang="en-GB" dirty="0"/>
            <a:t> </a:t>
          </a:r>
          <a:r>
            <a:rPr lang="en-GB" dirty="0" err="1"/>
            <a:t>khuyên</a:t>
          </a:r>
          <a:endParaRPr lang="en-GB" dirty="0"/>
        </a:p>
      </dgm:t>
    </dgm:pt>
    <dgm:pt modelId="{BB6AFBD0-C573-CE45-A1D6-DF53D1E520D9}" type="parTrans" cxnId="{DAB37CFF-1B3F-6942-8656-8BE38B65056B}">
      <dgm:prSet/>
      <dgm:spPr/>
      <dgm:t>
        <a:bodyPr/>
        <a:lstStyle/>
        <a:p>
          <a:endParaRPr lang="en-GB"/>
        </a:p>
      </dgm:t>
    </dgm:pt>
    <dgm:pt modelId="{99E0F96A-1A32-7A4A-AE5E-D1482979D500}" type="sibTrans" cxnId="{DAB37CFF-1B3F-6942-8656-8BE38B65056B}">
      <dgm:prSet/>
      <dgm:spPr/>
      <dgm:t>
        <a:bodyPr/>
        <a:lstStyle/>
        <a:p>
          <a:endParaRPr lang="en-GB"/>
        </a:p>
      </dgm:t>
    </dgm:pt>
    <dgm:pt modelId="{1C73395F-212F-A44A-861F-EF7FF1F97E86}">
      <dgm:prSet phldrT="[Text]"/>
      <dgm:spPr/>
      <dgm:t>
        <a:bodyPr/>
        <a:lstStyle/>
        <a:p>
          <a:r>
            <a:rPr lang="en-GB" dirty="0" err="1"/>
            <a:t>Không</a:t>
          </a:r>
          <a:r>
            <a:rPr lang="en-GB" dirty="0"/>
            <a:t> </a:t>
          </a:r>
          <a:r>
            <a:rPr lang="en-GB" dirty="0" err="1"/>
            <a:t>đưa</a:t>
          </a:r>
          <a:r>
            <a:rPr lang="en-GB" dirty="0"/>
            <a:t> </a:t>
          </a:r>
          <a:r>
            <a:rPr lang="en-GB" dirty="0" err="1"/>
            <a:t>ra</a:t>
          </a:r>
          <a:r>
            <a:rPr lang="en-GB" dirty="0"/>
            <a:t> </a:t>
          </a:r>
          <a:r>
            <a:rPr lang="en-GB" dirty="0" err="1"/>
            <a:t>kinh</a:t>
          </a:r>
          <a:r>
            <a:rPr lang="en-GB" dirty="0"/>
            <a:t> </a:t>
          </a:r>
          <a:r>
            <a:rPr lang="en-GB" dirty="0" err="1"/>
            <a:t>nghiệm</a:t>
          </a:r>
          <a:r>
            <a:rPr lang="en-GB" dirty="0"/>
            <a:t> </a:t>
          </a:r>
          <a:r>
            <a:rPr lang="en-GB" dirty="0" err="1"/>
            <a:t>cá</a:t>
          </a:r>
          <a:r>
            <a:rPr lang="en-GB" dirty="0"/>
            <a:t> </a:t>
          </a:r>
          <a:r>
            <a:rPr lang="en-GB" dirty="0" err="1"/>
            <a:t>nhân</a:t>
          </a:r>
          <a:r>
            <a:rPr lang="en-GB" dirty="0"/>
            <a:t> </a:t>
          </a:r>
          <a:r>
            <a:rPr lang="en-GB" dirty="0" err="1"/>
            <a:t>vào</a:t>
          </a:r>
          <a:r>
            <a:rPr lang="en-GB" dirty="0"/>
            <a:t> </a:t>
          </a:r>
          <a:r>
            <a:rPr lang="en-GB" dirty="0" err="1"/>
            <a:t>câu</a:t>
          </a:r>
          <a:r>
            <a:rPr lang="en-GB" dirty="0"/>
            <a:t> </a:t>
          </a:r>
          <a:r>
            <a:rPr lang="en-GB" dirty="0" err="1"/>
            <a:t>nói</a:t>
          </a:r>
          <a:endParaRPr lang="en-GB" dirty="0"/>
        </a:p>
      </dgm:t>
    </dgm:pt>
    <dgm:pt modelId="{308CFEAA-2E68-DD48-9CA8-0F1AE56867A8}" type="parTrans" cxnId="{24EB24F3-608A-B942-924E-81DC35EF5662}">
      <dgm:prSet/>
      <dgm:spPr/>
      <dgm:t>
        <a:bodyPr/>
        <a:lstStyle/>
        <a:p>
          <a:endParaRPr lang="en-GB"/>
        </a:p>
      </dgm:t>
    </dgm:pt>
    <dgm:pt modelId="{5E66EFC0-3F9E-6644-8EB9-E416EF593587}" type="sibTrans" cxnId="{24EB24F3-608A-B942-924E-81DC35EF5662}">
      <dgm:prSet/>
      <dgm:spPr/>
      <dgm:t>
        <a:bodyPr/>
        <a:lstStyle/>
        <a:p>
          <a:endParaRPr lang="en-GB"/>
        </a:p>
      </dgm:t>
    </dgm:pt>
    <dgm:pt modelId="{9A197848-1ABC-334E-9E74-F3FE43D44486}">
      <dgm:prSet phldrT="[Text]"/>
      <dgm:spPr/>
      <dgm:t>
        <a:bodyPr/>
        <a:lstStyle/>
        <a:p>
          <a:r>
            <a:rPr lang="en-GB" dirty="0" err="1"/>
            <a:t>Không</a:t>
          </a:r>
          <a:r>
            <a:rPr lang="en-GB" dirty="0"/>
            <a:t> </a:t>
          </a:r>
          <a:r>
            <a:rPr lang="en-GB" dirty="0" err="1"/>
            <a:t>đứng</a:t>
          </a:r>
          <a:r>
            <a:rPr lang="en-GB" dirty="0"/>
            <a:t> </a:t>
          </a:r>
          <a:r>
            <a:rPr lang="en-GB" dirty="0" err="1"/>
            <a:t>về</a:t>
          </a:r>
          <a:r>
            <a:rPr lang="en-GB" dirty="0"/>
            <a:t> </a:t>
          </a:r>
          <a:r>
            <a:rPr lang="en-GB" dirty="0" err="1"/>
            <a:t>một</a:t>
          </a:r>
          <a:r>
            <a:rPr lang="en-GB" dirty="0"/>
            <a:t> </a:t>
          </a:r>
          <a:r>
            <a:rPr lang="en-GB" dirty="0" err="1"/>
            <a:t>phía</a:t>
          </a:r>
          <a:r>
            <a:rPr lang="en-GB" dirty="0"/>
            <a:t> </a:t>
          </a:r>
          <a:r>
            <a:rPr lang="en-GB" dirty="0" err="1"/>
            <a:t>nào</a:t>
          </a:r>
          <a:r>
            <a:rPr lang="en-GB" dirty="0"/>
            <a:t> </a:t>
          </a:r>
          <a:r>
            <a:rPr lang="en-GB" dirty="0" err="1"/>
            <a:t>trong</a:t>
          </a:r>
          <a:r>
            <a:rPr lang="en-GB" dirty="0"/>
            <a:t> </a:t>
          </a:r>
          <a:r>
            <a:rPr lang="en-GB" dirty="0" err="1"/>
            <a:t>thông</a:t>
          </a:r>
          <a:r>
            <a:rPr lang="en-GB" dirty="0"/>
            <a:t> tin TC </a:t>
          </a:r>
          <a:r>
            <a:rPr lang="en-GB" dirty="0" err="1"/>
            <a:t>cung</a:t>
          </a:r>
          <a:r>
            <a:rPr lang="en-GB" dirty="0"/>
            <a:t> </a:t>
          </a:r>
          <a:r>
            <a:rPr lang="en-GB" dirty="0" err="1"/>
            <a:t>cấp</a:t>
          </a:r>
          <a:r>
            <a:rPr lang="en-GB" dirty="0"/>
            <a:t> </a:t>
          </a:r>
          <a:r>
            <a:rPr lang="en-GB" dirty="0" err="1"/>
            <a:t>để</a:t>
          </a:r>
          <a:r>
            <a:rPr lang="en-GB" dirty="0"/>
            <a:t> </a:t>
          </a:r>
          <a:r>
            <a:rPr lang="en-GB" dirty="0" err="1"/>
            <a:t>bênh</a:t>
          </a:r>
          <a:r>
            <a:rPr lang="en-GB" dirty="0"/>
            <a:t> </a:t>
          </a:r>
          <a:r>
            <a:rPr lang="en-GB" dirty="0" err="1"/>
            <a:t>hoặc</a:t>
          </a:r>
          <a:r>
            <a:rPr lang="en-GB" dirty="0"/>
            <a:t> </a:t>
          </a:r>
          <a:r>
            <a:rPr lang="en-GB" dirty="0" err="1"/>
            <a:t>chê</a:t>
          </a:r>
          <a:endParaRPr lang="en-GB" dirty="0"/>
        </a:p>
      </dgm:t>
    </dgm:pt>
    <dgm:pt modelId="{455C72BE-7567-0B4E-9469-2AD8123759B0}" type="parTrans" cxnId="{E8227B01-92CE-9348-BE09-86B3C703D921}">
      <dgm:prSet/>
      <dgm:spPr/>
      <dgm:t>
        <a:bodyPr/>
        <a:lstStyle/>
        <a:p>
          <a:endParaRPr lang="en-GB"/>
        </a:p>
      </dgm:t>
    </dgm:pt>
    <dgm:pt modelId="{2F6942D9-8F65-E64B-8854-C16FA14AD17A}" type="sibTrans" cxnId="{E8227B01-92CE-9348-BE09-86B3C703D921}">
      <dgm:prSet/>
      <dgm:spPr/>
      <dgm:t>
        <a:bodyPr/>
        <a:lstStyle/>
        <a:p>
          <a:endParaRPr lang="en-GB"/>
        </a:p>
      </dgm:t>
    </dgm:pt>
    <dgm:pt modelId="{C72EEBC5-ABD0-5346-9300-F34C46054515}">
      <dgm:prSet/>
      <dgm:spPr/>
      <dgm:t>
        <a:bodyPr/>
        <a:lstStyle/>
        <a:p>
          <a:r>
            <a:rPr lang="en-GB" dirty="0" err="1"/>
            <a:t>Không</a:t>
          </a:r>
          <a:r>
            <a:rPr lang="en-GB" dirty="0"/>
            <a:t> </a:t>
          </a:r>
          <a:r>
            <a:rPr lang="en-GB" dirty="0" err="1"/>
            <a:t>giảng</a:t>
          </a:r>
          <a:r>
            <a:rPr lang="en-GB" dirty="0"/>
            <a:t> </a:t>
          </a:r>
          <a:r>
            <a:rPr lang="en-GB" dirty="0" err="1"/>
            <a:t>giải</a:t>
          </a:r>
          <a:r>
            <a:rPr lang="en-GB" dirty="0"/>
            <a:t> </a:t>
          </a:r>
          <a:r>
            <a:rPr lang="en-GB" dirty="0" err="1"/>
            <a:t>đạo</a:t>
          </a:r>
          <a:r>
            <a:rPr lang="en-GB" dirty="0"/>
            <a:t> </a:t>
          </a:r>
          <a:r>
            <a:rPr lang="en-GB" dirty="0" err="1"/>
            <a:t>đức</a:t>
          </a:r>
          <a:r>
            <a:rPr lang="en-GB" dirty="0"/>
            <a:t> hay </a:t>
          </a:r>
          <a:r>
            <a:rPr lang="en-GB" dirty="0" err="1"/>
            <a:t>bình</a:t>
          </a:r>
          <a:r>
            <a:rPr lang="en-GB" dirty="0"/>
            <a:t> </a:t>
          </a:r>
          <a:r>
            <a:rPr lang="en-GB" dirty="0" err="1"/>
            <a:t>luận</a:t>
          </a:r>
          <a:r>
            <a:rPr lang="en-GB" dirty="0"/>
            <a:t> </a:t>
          </a:r>
          <a:r>
            <a:rPr lang="en-GB" dirty="0" err="1"/>
            <a:t>về</a:t>
          </a:r>
          <a:r>
            <a:rPr lang="en-GB" dirty="0"/>
            <a:t> </a:t>
          </a:r>
          <a:r>
            <a:rPr lang="en-GB" dirty="0" err="1"/>
            <a:t>vấn</a:t>
          </a:r>
          <a:r>
            <a:rPr lang="en-GB" dirty="0"/>
            <a:t> </a:t>
          </a:r>
          <a:r>
            <a:rPr lang="en-GB" dirty="0" err="1"/>
            <a:t>đề</a:t>
          </a:r>
          <a:r>
            <a:rPr lang="en-GB" dirty="0"/>
            <a:t>, </a:t>
          </a:r>
          <a:r>
            <a:rPr lang="en-GB" dirty="0" err="1"/>
            <a:t>về</a:t>
          </a:r>
          <a:r>
            <a:rPr lang="en-GB" dirty="0"/>
            <a:t> TC</a:t>
          </a:r>
        </a:p>
      </dgm:t>
    </dgm:pt>
    <dgm:pt modelId="{A122BF9E-3C6D-F547-9477-E63098DF244C}" type="parTrans" cxnId="{1F7E976F-4E1D-C841-9F01-749A4DD80CEB}">
      <dgm:prSet/>
      <dgm:spPr/>
      <dgm:t>
        <a:bodyPr/>
        <a:lstStyle/>
        <a:p>
          <a:endParaRPr lang="en-GB"/>
        </a:p>
      </dgm:t>
    </dgm:pt>
    <dgm:pt modelId="{BC5E76DC-1663-E64C-9216-3AACCF6C0F43}" type="sibTrans" cxnId="{1F7E976F-4E1D-C841-9F01-749A4DD80CEB}">
      <dgm:prSet/>
      <dgm:spPr/>
      <dgm:t>
        <a:bodyPr/>
        <a:lstStyle/>
        <a:p>
          <a:endParaRPr lang="en-GB"/>
        </a:p>
      </dgm:t>
    </dgm:pt>
    <dgm:pt modelId="{0D3C5D6A-AB5C-3245-B180-36B88F0E6E69}" type="pres">
      <dgm:prSet presAssocID="{7BC3B7BE-A088-3848-B6A5-44BB5C711C59}" presName="linearFlow" presStyleCnt="0">
        <dgm:presLayoutVars>
          <dgm:dir/>
          <dgm:resizeHandles val="exact"/>
        </dgm:presLayoutVars>
      </dgm:prSet>
      <dgm:spPr/>
    </dgm:pt>
    <dgm:pt modelId="{29452AF4-7D2B-EA48-8454-546C07114FC0}" type="pres">
      <dgm:prSet presAssocID="{36301DFC-4B9A-CA49-A50C-973BD9ED2956}" presName="composite" presStyleCnt="0"/>
      <dgm:spPr/>
    </dgm:pt>
    <dgm:pt modelId="{8C8F358B-5FD2-1249-8A47-C890715DA860}" type="pres">
      <dgm:prSet presAssocID="{36301DFC-4B9A-CA49-A50C-973BD9ED2956}" presName="imgShp" presStyleLbl="fgImgPlace1" presStyleIdx="0" presStyleCnt="4"/>
      <dgm:spPr/>
    </dgm:pt>
    <dgm:pt modelId="{79038567-1175-7048-BEA4-C01941802AA5}" type="pres">
      <dgm:prSet presAssocID="{36301DFC-4B9A-CA49-A50C-973BD9ED2956}" presName="txShp" presStyleLbl="node1" presStyleIdx="0" presStyleCnt="4">
        <dgm:presLayoutVars>
          <dgm:bulletEnabled val="1"/>
        </dgm:presLayoutVars>
      </dgm:prSet>
      <dgm:spPr/>
      <dgm:t>
        <a:bodyPr/>
        <a:lstStyle/>
        <a:p>
          <a:endParaRPr lang="en-US"/>
        </a:p>
      </dgm:t>
    </dgm:pt>
    <dgm:pt modelId="{BEAF4383-A0DF-9448-B99E-5B52BAF4593C}" type="pres">
      <dgm:prSet presAssocID="{99E0F96A-1A32-7A4A-AE5E-D1482979D500}" presName="spacing" presStyleCnt="0"/>
      <dgm:spPr/>
    </dgm:pt>
    <dgm:pt modelId="{68296E9B-7106-E944-BEB2-21C73B6A0221}" type="pres">
      <dgm:prSet presAssocID="{1C73395F-212F-A44A-861F-EF7FF1F97E86}" presName="composite" presStyleCnt="0"/>
      <dgm:spPr/>
    </dgm:pt>
    <dgm:pt modelId="{FAE4E881-C980-F74C-AC8D-6063AFF86C6A}" type="pres">
      <dgm:prSet presAssocID="{1C73395F-212F-A44A-861F-EF7FF1F97E86}" presName="imgShp" presStyleLbl="fgImgPlace1" presStyleIdx="1" presStyleCnt="4"/>
      <dgm:spPr/>
    </dgm:pt>
    <dgm:pt modelId="{534F2AAF-6E05-2A41-9F9D-75C03AB0FFCE}" type="pres">
      <dgm:prSet presAssocID="{1C73395F-212F-A44A-861F-EF7FF1F97E86}" presName="txShp" presStyleLbl="node1" presStyleIdx="1" presStyleCnt="4">
        <dgm:presLayoutVars>
          <dgm:bulletEnabled val="1"/>
        </dgm:presLayoutVars>
      </dgm:prSet>
      <dgm:spPr/>
      <dgm:t>
        <a:bodyPr/>
        <a:lstStyle/>
        <a:p>
          <a:endParaRPr lang="en-US"/>
        </a:p>
      </dgm:t>
    </dgm:pt>
    <dgm:pt modelId="{72588A57-A63A-9A43-8549-3A1134B1CB0E}" type="pres">
      <dgm:prSet presAssocID="{5E66EFC0-3F9E-6644-8EB9-E416EF593587}" presName="spacing" presStyleCnt="0"/>
      <dgm:spPr/>
    </dgm:pt>
    <dgm:pt modelId="{2723F980-DB81-B04C-AB9F-A0F8D00688EC}" type="pres">
      <dgm:prSet presAssocID="{9A197848-1ABC-334E-9E74-F3FE43D44486}" presName="composite" presStyleCnt="0"/>
      <dgm:spPr/>
    </dgm:pt>
    <dgm:pt modelId="{2A5F796C-9E49-054F-8440-0C42761B677F}" type="pres">
      <dgm:prSet presAssocID="{9A197848-1ABC-334E-9E74-F3FE43D44486}" presName="imgShp" presStyleLbl="fgImgPlace1" presStyleIdx="2" presStyleCnt="4"/>
      <dgm:spPr/>
    </dgm:pt>
    <dgm:pt modelId="{F68B9809-948E-7B40-8F41-34A6E36DB5F8}" type="pres">
      <dgm:prSet presAssocID="{9A197848-1ABC-334E-9E74-F3FE43D44486}" presName="txShp" presStyleLbl="node1" presStyleIdx="2" presStyleCnt="4">
        <dgm:presLayoutVars>
          <dgm:bulletEnabled val="1"/>
        </dgm:presLayoutVars>
      </dgm:prSet>
      <dgm:spPr/>
      <dgm:t>
        <a:bodyPr/>
        <a:lstStyle/>
        <a:p>
          <a:endParaRPr lang="en-US"/>
        </a:p>
      </dgm:t>
    </dgm:pt>
    <dgm:pt modelId="{A2BE8BBC-9712-4A46-A700-D0CBD4336119}" type="pres">
      <dgm:prSet presAssocID="{2F6942D9-8F65-E64B-8854-C16FA14AD17A}" presName="spacing" presStyleCnt="0"/>
      <dgm:spPr/>
    </dgm:pt>
    <dgm:pt modelId="{AA058354-F076-0840-A1A6-74148F8A1B2B}" type="pres">
      <dgm:prSet presAssocID="{C72EEBC5-ABD0-5346-9300-F34C46054515}" presName="composite" presStyleCnt="0"/>
      <dgm:spPr/>
    </dgm:pt>
    <dgm:pt modelId="{D16ED7B7-6833-6C44-AB7A-7034CF5B4532}" type="pres">
      <dgm:prSet presAssocID="{C72EEBC5-ABD0-5346-9300-F34C46054515}" presName="imgShp" presStyleLbl="fgImgPlace1" presStyleIdx="3" presStyleCnt="4"/>
      <dgm:spPr/>
    </dgm:pt>
    <dgm:pt modelId="{04D7ABA7-0E8B-604F-9544-885CBED622F4}" type="pres">
      <dgm:prSet presAssocID="{C72EEBC5-ABD0-5346-9300-F34C46054515}" presName="txShp" presStyleLbl="node1" presStyleIdx="3" presStyleCnt="4">
        <dgm:presLayoutVars>
          <dgm:bulletEnabled val="1"/>
        </dgm:presLayoutVars>
      </dgm:prSet>
      <dgm:spPr/>
      <dgm:t>
        <a:bodyPr/>
        <a:lstStyle/>
        <a:p>
          <a:endParaRPr lang="en-US"/>
        </a:p>
      </dgm:t>
    </dgm:pt>
  </dgm:ptLst>
  <dgm:cxnLst>
    <dgm:cxn modelId="{08633F09-0688-3349-9263-E872DB5E7695}" type="presOf" srcId="{36301DFC-4B9A-CA49-A50C-973BD9ED2956}" destId="{79038567-1175-7048-BEA4-C01941802AA5}" srcOrd="0" destOrd="0" presId="urn:microsoft.com/office/officeart/2005/8/layout/vList3"/>
    <dgm:cxn modelId="{24EB24F3-608A-B942-924E-81DC35EF5662}" srcId="{7BC3B7BE-A088-3848-B6A5-44BB5C711C59}" destId="{1C73395F-212F-A44A-861F-EF7FF1F97E86}" srcOrd="1" destOrd="0" parTransId="{308CFEAA-2E68-DD48-9CA8-0F1AE56867A8}" sibTransId="{5E66EFC0-3F9E-6644-8EB9-E416EF593587}"/>
    <dgm:cxn modelId="{CDA552F8-38D8-B344-ACA8-7599AF96716E}" type="presOf" srcId="{9A197848-1ABC-334E-9E74-F3FE43D44486}" destId="{F68B9809-948E-7B40-8F41-34A6E36DB5F8}" srcOrd="0" destOrd="0" presId="urn:microsoft.com/office/officeart/2005/8/layout/vList3"/>
    <dgm:cxn modelId="{DAB37CFF-1B3F-6942-8656-8BE38B65056B}" srcId="{7BC3B7BE-A088-3848-B6A5-44BB5C711C59}" destId="{36301DFC-4B9A-CA49-A50C-973BD9ED2956}" srcOrd="0" destOrd="0" parTransId="{BB6AFBD0-C573-CE45-A1D6-DF53D1E520D9}" sibTransId="{99E0F96A-1A32-7A4A-AE5E-D1482979D500}"/>
    <dgm:cxn modelId="{E8227B01-92CE-9348-BE09-86B3C703D921}" srcId="{7BC3B7BE-A088-3848-B6A5-44BB5C711C59}" destId="{9A197848-1ABC-334E-9E74-F3FE43D44486}" srcOrd="2" destOrd="0" parTransId="{455C72BE-7567-0B4E-9469-2AD8123759B0}" sibTransId="{2F6942D9-8F65-E64B-8854-C16FA14AD17A}"/>
    <dgm:cxn modelId="{1F7E976F-4E1D-C841-9F01-749A4DD80CEB}" srcId="{7BC3B7BE-A088-3848-B6A5-44BB5C711C59}" destId="{C72EEBC5-ABD0-5346-9300-F34C46054515}" srcOrd="3" destOrd="0" parTransId="{A122BF9E-3C6D-F547-9477-E63098DF244C}" sibTransId="{BC5E76DC-1663-E64C-9216-3AACCF6C0F43}"/>
    <dgm:cxn modelId="{F865A507-DE30-0143-A7A6-50D375C97611}" type="presOf" srcId="{1C73395F-212F-A44A-861F-EF7FF1F97E86}" destId="{534F2AAF-6E05-2A41-9F9D-75C03AB0FFCE}" srcOrd="0" destOrd="0" presId="urn:microsoft.com/office/officeart/2005/8/layout/vList3"/>
    <dgm:cxn modelId="{064A2650-5224-3049-9541-DDFF5DF2AE11}" type="presOf" srcId="{7BC3B7BE-A088-3848-B6A5-44BB5C711C59}" destId="{0D3C5D6A-AB5C-3245-B180-36B88F0E6E69}" srcOrd="0" destOrd="0" presId="urn:microsoft.com/office/officeart/2005/8/layout/vList3"/>
    <dgm:cxn modelId="{4087418F-6FCF-1345-A5C0-755FBECC82BB}" type="presOf" srcId="{C72EEBC5-ABD0-5346-9300-F34C46054515}" destId="{04D7ABA7-0E8B-604F-9544-885CBED622F4}" srcOrd="0" destOrd="0" presId="urn:microsoft.com/office/officeart/2005/8/layout/vList3"/>
    <dgm:cxn modelId="{B41BCEFF-F9D2-D344-9092-AE7010425D7E}" type="presParOf" srcId="{0D3C5D6A-AB5C-3245-B180-36B88F0E6E69}" destId="{29452AF4-7D2B-EA48-8454-546C07114FC0}" srcOrd="0" destOrd="0" presId="urn:microsoft.com/office/officeart/2005/8/layout/vList3"/>
    <dgm:cxn modelId="{A320F69E-7A0D-8842-B41F-D84DA5633A8F}" type="presParOf" srcId="{29452AF4-7D2B-EA48-8454-546C07114FC0}" destId="{8C8F358B-5FD2-1249-8A47-C890715DA860}" srcOrd="0" destOrd="0" presId="urn:microsoft.com/office/officeart/2005/8/layout/vList3"/>
    <dgm:cxn modelId="{CAB66B0C-E118-564F-960B-059E360A27D7}" type="presParOf" srcId="{29452AF4-7D2B-EA48-8454-546C07114FC0}" destId="{79038567-1175-7048-BEA4-C01941802AA5}" srcOrd="1" destOrd="0" presId="urn:microsoft.com/office/officeart/2005/8/layout/vList3"/>
    <dgm:cxn modelId="{ECCFC164-BC55-764D-A399-C26F1910F7B9}" type="presParOf" srcId="{0D3C5D6A-AB5C-3245-B180-36B88F0E6E69}" destId="{BEAF4383-A0DF-9448-B99E-5B52BAF4593C}" srcOrd="1" destOrd="0" presId="urn:microsoft.com/office/officeart/2005/8/layout/vList3"/>
    <dgm:cxn modelId="{DD856F98-9B62-1C43-87E7-778BBF72E86C}" type="presParOf" srcId="{0D3C5D6A-AB5C-3245-B180-36B88F0E6E69}" destId="{68296E9B-7106-E944-BEB2-21C73B6A0221}" srcOrd="2" destOrd="0" presId="urn:microsoft.com/office/officeart/2005/8/layout/vList3"/>
    <dgm:cxn modelId="{FE0CAFA4-0465-5A45-85C8-606C2CB38698}" type="presParOf" srcId="{68296E9B-7106-E944-BEB2-21C73B6A0221}" destId="{FAE4E881-C980-F74C-AC8D-6063AFF86C6A}" srcOrd="0" destOrd="0" presId="urn:microsoft.com/office/officeart/2005/8/layout/vList3"/>
    <dgm:cxn modelId="{67FFCBF6-3C4C-5241-A1D7-E207F62187C5}" type="presParOf" srcId="{68296E9B-7106-E944-BEB2-21C73B6A0221}" destId="{534F2AAF-6E05-2A41-9F9D-75C03AB0FFCE}" srcOrd="1" destOrd="0" presId="urn:microsoft.com/office/officeart/2005/8/layout/vList3"/>
    <dgm:cxn modelId="{112257E6-AB5B-BF46-8E70-5AB1BFD9C7A9}" type="presParOf" srcId="{0D3C5D6A-AB5C-3245-B180-36B88F0E6E69}" destId="{72588A57-A63A-9A43-8549-3A1134B1CB0E}" srcOrd="3" destOrd="0" presId="urn:microsoft.com/office/officeart/2005/8/layout/vList3"/>
    <dgm:cxn modelId="{F39BC05D-ED17-464D-8E56-7EFBAFED88CC}" type="presParOf" srcId="{0D3C5D6A-AB5C-3245-B180-36B88F0E6E69}" destId="{2723F980-DB81-B04C-AB9F-A0F8D00688EC}" srcOrd="4" destOrd="0" presId="urn:microsoft.com/office/officeart/2005/8/layout/vList3"/>
    <dgm:cxn modelId="{01715072-686C-B447-A122-C003045F0C43}" type="presParOf" srcId="{2723F980-DB81-B04C-AB9F-A0F8D00688EC}" destId="{2A5F796C-9E49-054F-8440-0C42761B677F}" srcOrd="0" destOrd="0" presId="urn:microsoft.com/office/officeart/2005/8/layout/vList3"/>
    <dgm:cxn modelId="{A7757D9B-45FE-8C4E-A901-9385CE35A95B}" type="presParOf" srcId="{2723F980-DB81-B04C-AB9F-A0F8D00688EC}" destId="{F68B9809-948E-7B40-8F41-34A6E36DB5F8}" srcOrd="1" destOrd="0" presId="urn:microsoft.com/office/officeart/2005/8/layout/vList3"/>
    <dgm:cxn modelId="{4E55B4BF-CF6E-B848-99EF-8BD9EBD02FEB}" type="presParOf" srcId="{0D3C5D6A-AB5C-3245-B180-36B88F0E6E69}" destId="{A2BE8BBC-9712-4A46-A700-D0CBD4336119}" srcOrd="5" destOrd="0" presId="urn:microsoft.com/office/officeart/2005/8/layout/vList3"/>
    <dgm:cxn modelId="{5195EE90-F8D7-C14E-9CDD-61223154D5E6}" type="presParOf" srcId="{0D3C5D6A-AB5C-3245-B180-36B88F0E6E69}" destId="{AA058354-F076-0840-A1A6-74148F8A1B2B}" srcOrd="6" destOrd="0" presId="urn:microsoft.com/office/officeart/2005/8/layout/vList3"/>
    <dgm:cxn modelId="{BAC50782-0A5E-854D-AD6A-D6CE316DCDD3}" type="presParOf" srcId="{AA058354-F076-0840-A1A6-74148F8A1B2B}" destId="{D16ED7B7-6833-6C44-AB7A-7034CF5B4532}" srcOrd="0" destOrd="0" presId="urn:microsoft.com/office/officeart/2005/8/layout/vList3"/>
    <dgm:cxn modelId="{C2E6E136-336C-D04D-A885-B5BC7E9C800C}" type="presParOf" srcId="{AA058354-F076-0840-A1A6-74148F8A1B2B}" destId="{04D7ABA7-0E8B-604F-9544-885CBED622F4}"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150F95C-94CF-4025-B208-985B7D85A97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73FF68F-B584-4E61-BEB8-4241DDD43150}">
      <dgm:prSet/>
      <dgm:spPr/>
      <dgm:t>
        <a:bodyPr/>
        <a:lstStyle/>
        <a:p>
          <a:r>
            <a:rPr lang="en-US" dirty="0">
              <a:latin typeface="Times New Roman" panose="02020603050405020304" pitchFamily="18" charset="0"/>
              <a:cs typeface="Times New Roman" panose="02020603050405020304" pitchFamily="18" charset="0"/>
            </a:rPr>
            <a:t>TỔ CHỨC CÁC HOẠT ĐỘNG PHÒNG NGỪA</a:t>
          </a:r>
        </a:p>
      </dgm:t>
    </dgm:pt>
    <dgm:pt modelId="{9F29AF29-7B9B-4158-BCF4-96C1CE70B3AB}" type="parTrans" cxnId="{D5FF80AE-97D8-48BD-BCB0-F63DEBE16627}">
      <dgm:prSet/>
      <dgm:spPr/>
      <dgm:t>
        <a:bodyPr/>
        <a:lstStyle/>
        <a:p>
          <a:endParaRPr lang="en-US"/>
        </a:p>
      </dgm:t>
    </dgm:pt>
    <dgm:pt modelId="{2A14498F-CEE6-4E8E-96F2-9A87C4C58726}" type="sibTrans" cxnId="{D5FF80AE-97D8-48BD-BCB0-F63DEBE16627}">
      <dgm:prSet/>
      <dgm:spPr/>
      <dgm:t>
        <a:bodyPr/>
        <a:lstStyle/>
        <a:p>
          <a:endParaRPr lang="en-US"/>
        </a:p>
      </dgm:t>
    </dgm:pt>
    <dgm:pt modelId="{AE021F7F-DB70-46D7-8C6D-F71565D8E589}">
      <dgm:prSet/>
      <dgm:spPr/>
      <dgm:t>
        <a:bodyPr/>
        <a:lstStyle/>
        <a:p>
          <a:r>
            <a:rPr lang="en-US" b="0" i="0" dirty="0">
              <a:latin typeface="Times New Roman" panose="02020603050405020304" pitchFamily="18" charset="0"/>
              <a:cs typeface="Times New Roman" panose="02020603050405020304" pitchFamily="18" charset="0"/>
            </a:rPr>
            <a:t>CAN THIỆP</a:t>
          </a:r>
          <a:endParaRPr lang="en-US" dirty="0">
            <a:latin typeface="Times New Roman" panose="02020603050405020304" pitchFamily="18" charset="0"/>
            <a:cs typeface="Times New Roman" panose="02020603050405020304" pitchFamily="18" charset="0"/>
          </a:endParaRPr>
        </a:p>
      </dgm:t>
    </dgm:pt>
    <dgm:pt modelId="{690FED9C-807C-43E0-A076-7C3132903078}" type="parTrans" cxnId="{1AA8081C-71ED-446A-966A-3D426ADB2B19}">
      <dgm:prSet/>
      <dgm:spPr/>
      <dgm:t>
        <a:bodyPr/>
        <a:lstStyle/>
        <a:p>
          <a:endParaRPr lang="en-US"/>
        </a:p>
      </dgm:t>
    </dgm:pt>
    <dgm:pt modelId="{83ACCA76-95AE-4299-9C98-FFBE10FC4E8F}" type="sibTrans" cxnId="{1AA8081C-71ED-446A-966A-3D426ADB2B19}">
      <dgm:prSet/>
      <dgm:spPr/>
      <dgm:t>
        <a:bodyPr/>
        <a:lstStyle/>
        <a:p>
          <a:endParaRPr lang="en-US"/>
        </a:p>
      </dgm:t>
    </dgm:pt>
    <dgm:pt modelId="{F0D17C94-17FA-48B3-A2BC-C50D6F78517D}">
      <dgm:prSet/>
      <dgm:spPr/>
      <dgm:t>
        <a:bodyPr/>
        <a:lstStyle/>
        <a:p>
          <a:r>
            <a:rPr lang="en-US" dirty="0">
              <a:latin typeface="Times New Roman" panose="02020603050405020304" pitchFamily="18" charset="0"/>
              <a:cs typeface="Times New Roman" panose="02020603050405020304" pitchFamily="18" charset="0"/>
            </a:rPr>
            <a:t>HỖ TRỢ PHÁT TRIỂN</a:t>
          </a:r>
        </a:p>
      </dgm:t>
    </dgm:pt>
    <dgm:pt modelId="{CCA7EA99-EF99-4860-BB4F-C497A45D7122}" type="parTrans" cxnId="{C1D4F2E9-9E2A-4C18-B506-326993245780}">
      <dgm:prSet/>
      <dgm:spPr/>
      <dgm:t>
        <a:bodyPr/>
        <a:lstStyle/>
        <a:p>
          <a:endParaRPr lang="en-US"/>
        </a:p>
      </dgm:t>
    </dgm:pt>
    <dgm:pt modelId="{BD1F8FE4-9959-4DDD-8B9E-D7A4FA94A9A3}" type="sibTrans" cxnId="{C1D4F2E9-9E2A-4C18-B506-326993245780}">
      <dgm:prSet/>
      <dgm:spPr/>
      <dgm:t>
        <a:bodyPr/>
        <a:lstStyle/>
        <a:p>
          <a:endParaRPr lang="en-US"/>
        </a:p>
      </dgm:t>
    </dgm:pt>
    <dgm:pt modelId="{8851134D-611F-4210-9AFD-0C9B389802B1}">
      <dgm:prSet/>
      <dgm:spPr/>
      <dgm:t>
        <a:bodyPr/>
        <a:lstStyle/>
        <a:p>
          <a:r>
            <a:rPr lang="en-US" b="0" i="0" dirty="0">
              <a:latin typeface="Times New Roman" panose="02020603050405020304" pitchFamily="18" charset="0"/>
              <a:cs typeface="Times New Roman" panose="02020603050405020304" pitchFamily="18" charset="0"/>
            </a:rPr>
            <a:t>RÀ SOÁT, PHÁT HIỆN NGUY CƠ</a:t>
          </a:r>
          <a:endParaRPr lang="en-US" dirty="0">
            <a:latin typeface="Times New Roman" panose="02020603050405020304" pitchFamily="18" charset="0"/>
            <a:cs typeface="Times New Roman" panose="02020603050405020304" pitchFamily="18" charset="0"/>
          </a:endParaRPr>
        </a:p>
      </dgm:t>
    </dgm:pt>
    <dgm:pt modelId="{45A17BCF-3F7A-430C-80A6-51A753D56DDE}" type="parTrans" cxnId="{762DA01B-019B-4E2A-9333-D5AAF1ECF41D}">
      <dgm:prSet/>
      <dgm:spPr/>
      <dgm:t>
        <a:bodyPr/>
        <a:lstStyle/>
        <a:p>
          <a:endParaRPr lang="en-US"/>
        </a:p>
      </dgm:t>
    </dgm:pt>
    <dgm:pt modelId="{0028F639-C691-4404-99E5-B992C319D176}" type="sibTrans" cxnId="{762DA01B-019B-4E2A-9333-D5AAF1ECF41D}">
      <dgm:prSet/>
      <dgm:spPr/>
      <dgm:t>
        <a:bodyPr/>
        <a:lstStyle/>
        <a:p>
          <a:endParaRPr lang="en-US"/>
        </a:p>
      </dgm:t>
    </dgm:pt>
    <dgm:pt modelId="{12DA2512-EC95-4DCF-9AF8-3C9F7F0EBA6F}" type="pres">
      <dgm:prSet presAssocID="{0150F95C-94CF-4025-B208-985B7D85A97F}" presName="diagram" presStyleCnt="0">
        <dgm:presLayoutVars>
          <dgm:dir/>
          <dgm:resizeHandles val="exact"/>
        </dgm:presLayoutVars>
      </dgm:prSet>
      <dgm:spPr/>
      <dgm:t>
        <a:bodyPr/>
        <a:lstStyle/>
        <a:p>
          <a:endParaRPr lang="en-US"/>
        </a:p>
      </dgm:t>
    </dgm:pt>
    <dgm:pt modelId="{A3471E58-14CE-49C1-A511-BACE32CC54A0}" type="pres">
      <dgm:prSet presAssocID="{8851134D-611F-4210-9AFD-0C9B389802B1}" presName="node" presStyleLbl="node1" presStyleIdx="0" presStyleCnt="4">
        <dgm:presLayoutVars>
          <dgm:bulletEnabled val="1"/>
        </dgm:presLayoutVars>
      </dgm:prSet>
      <dgm:spPr/>
      <dgm:t>
        <a:bodyPr/>
        <a:lstStyle/>
        <a:p>
          <a:endParaRPr lang="en-US"/>
        </a:p>
      </dgm:t>
    </dgm:pt>
    <dgm:pt modelId="{313BFADB-871B-8C44-8244-21A52476B5A4}" type="pres">
      <dgm:prSet presAssocID="{0028F639-C691-4404-99E5-B992C319D176}" presName="sibTrans" presStyleCnt="0"/>
      <dgm:spPr/>
    </dgm:pt>
    <dgm:pt modelId="{B6D91367-B4BF-4751-9C83-6EC5B72361E2}" type="pres">
      <dgm:prSet presAssocID="{E73FF68F-B584-4E61-BEB8-4241DDD43150}" presName="node" presStyleLbl="node1" presStyleIdx="1" presStyleCnt="4">
        <dgm:presLayoutVars>
          <dgm:bulletEnabled val="1"/>
        </dgm:presLayoutVars>
      </dgm:prSet>
      <dgm:spPr/>
      <dgm:t>
        <a:bodyPr/>
        <a:lstStyle/>
        <a:p>
          <a:endParaRPr lang="en-US"/>
        </a:p>
      </dgm:t>
    </dgm:pt>
    <dgm:pt modelId="{21003713-39E4-410E-A33C-E92121EDD9D4}" type="pres">
      <dgm:prSet presAssocID="{2A14498F-CEE6-4E8E-96F2-9A87C4C58726}" presName="sibTrans" presStyleCnt="0"/>
      <dgm:spPr/>
    </dgm:pt>
    <dgm:pt modelId="{67000E23-F41F-4962-A920-C1741DBD80BE}" type="pres">
      <dgm:prSet presAssocID="{F0D17C94-17FA-48B3-A2BC-C50D6F78517D}" presName="node" presStyleLbl="node1" presStyleIdx="2" presStyleCnt="4">
        <dgm:presLayoutVars>
          <dgm:bulletEnabled val="1"/>
        </dgm:presLayoutVars>
      </dgm:prSet>
      <dgm:spPr/>
      <dgm:t>
        <a:bodyPr/>
        <a:lstStyle/>
        <a:p>
          <a:endParaRPr lang="en-US"/>
        </a:p>
      </dgm:t>
    </dgm:pt>
    <dgm:pt modelId="{528D631F-E3D7-134C-919F-0800605D949C}" type="pres">
      <dgm:prSet presAssocID="{BD1F8FE4-9959-4DDD-8B9E-D7A4FA94A9A3}" presName="sibTrans" presStyleCnt="0"/>
      <dgm:spPr/>
    </dgm:pt>
    <dgm:pt modelId="{B4CFE7B5-E3FF-41F0-B4E3-92AD1D7C4DE1}" type="pres">
      <dgm:prSet presAssocID="{AE021F7F-DB70-46D7-8C6D-F71565D8E589}" presName="node" presStyleLbl="node1" presStyleIdx="3" presStyleCnt="4">
        <dgm:presLayoutVars>
          <dgm:bulletEnabled val="1"/>
        </dgm:presLayoutVars>
      </dgm:prSet>
      <dgm:spPr/>
      <dgm:t>
        <a:bodyPr/>
        <a:lstStyle/>
        <a:p>
          <a:endParaRPr lang="en-US"/>
        </a:p>
      </dgm:t>
    </dgm:pt>
  </dgm:ptLst>
  <dgm:cxnLst>
    <dgm:cxn modelId="{C8C33951-B54F-2B40-B314-43DB59104C6D}" type="presOf" srcId="{F0D17C94-17FA-48B3-A2BC-C50D6F78517D}" destId="{67000E23-F41F-4962-A920-C1741DBD80BE}" srcOrd="0" destOrd="0" presId="urn:microsoft.com/office/officeart/2005/8/layout/default"/>
    <dgm:cxn modelId="{FFC412B7-0C92-B14A-BC20-70D424CCACA0}" type="presOf" srcId="{8851134D-611F-4210-9AFD-0C9B389802B1}" destId="{A3471E58-14CE-49C1-A511-BACE32CC54A0}" srcOrd="0" destOrd="0" presId="urn:microsoft.com/office/officeart/2005/8/layout/default"/>
    <dgm:cxn modelId="{86AE5D6E-C58D-7642-8079-28BA6690AA00}" type="presOf" srcId="{E73FF68F-B584-4E61-BEB8-4241DDD43150}" destId="{B6D91367-B4BF-4751-9C83-6EC5B72361E2}" srcOrd="0" destOrd="0" presId="urn:microsoft.com/office/officeart/2005/8/layout/default"/>
    <dgm:cxn modelId="{C1D4F2E9-9E2A-4C18-B506-326993245780}" srcId="{0150F95C-94CF-4025-B208-985B7D85A97F}" destId="{F0D17C94-17FA-48B3-A2BC-C50D6F78517D}" srcOrd="2" destOrd="0" parTransId="{CCA7EA99-EF99-4860-BB4F-C497A45D7122}" sibTransId="{BD1F8FE4-9959-4DDD-8B9E-D7A4FA94A9A3}"/>
    <dgm:cxn modelId="{1AA8081C-71ED-446A-966A-3D426ADB2B19}" srcId="{0150F95C-94CF-4025-B208-985B7D85A97F}" destId="{AE021F7F-DB70-46D7-8C6D-F71565D8E589}" srcOrd="3" destOrd="0" parTransId="{690FED9C-807C-43E0-A076-7C3132903078}" sibTransId="{83ACCA76-95AE-4299-9C98-FFBE10FC4E8F}"/>
    <dgm:cxn modelId="{762DA01B-019B-4E2A-9333-D5AAF1ECF41D}" srcId="{0150F95C-94CF-4025-B208-985B7D85A97F}" destId="{8851134D-611F-4210-9AFD-0C9B389802B1}" srcOrd="0" destOrd="0" parTransId="{45A17BCF-3F7A-430C-80A6-51A753D56DDE}" sibTransId="{0028F639-C691-4404-99E5-B992C319D176}"/>
    <dgm:cxn modelId="{D5FF80AE-97D8-48BD-BCB0-F63DEBE16627}" srcId="{0150F95C-94CF-4025-B208-985B7D85A97F}" destId="{E73FF68F-B584-4E61-BEB8-4241DDD43150}" srcOrd="1" destOrd="0" parTransId="{9F29AF29-7B9B-4158-BCF4-96C1CE70B3AB}" sibTransId="{2A14498F-CEE6-4E8E-96F2-9A87C4C58726}"/>
    <dgm:cxn modelId="{B73146F2-D928-7B40-8001-ED16885E505E}" type="presOf" srcId="{AE021F7F-DB70-46D7-8C6D-F71565D8E589}" destId="{B4CFE7B5-E3FF-41F0-B4E3-92AD1D7C4DE1}" srcOrd="0" destOrd="0" presId="urn:microsoft.com/office/officeart/2005/8/layout/default"/>
    <dgm:cxn modelId="{0B322BA5-3148-499D-B324-9C515DFB35B2}" type="presOf" srcId="{0150F95C-94CF-4025-B208-985B7D85A97F}" destId="{12DA2512-EC95-4DCF-9AF8-3C9F7F0EBA6F}" srcOrd="0" destOrd="0" presId="urn:microsoft.com/office/officeart/2005/8/layout/default"/>
    <dgm:cxn modelId="{35E9B6C7-3092-8142-A04D-07D9BA822C84}" type="presParOf" srcId="{12DA2512-EC95-4DCF-9AF8-3C9F7F0EBA6F}" destId="{A3471E58-14CE-49C1-A511-BACE32CC54A0}" srcOrd="0" destOrd="0" presId="urn:microsoft.com/office/officeart/2005/8/layout/default"/>
    <dgm:cxn modelId="{24BCB2F4-6D19-6547-8891-2A8585AA633C}" type="presParOf" srcId="{12DA2512-EC95-4DCF-9AF8-3C9F7F0EBA6F}" destId="{313BFADB-871B-8C44-8244-21A52476B5A4}" srcOrd="1" destOrd="0" presId="urn:microsoft.com/office/officeart/2005/8/layout/default"/>
    <dgm:cxn modelId="{6DF61538-5449-D349-9458-87C1D6265974}" type="presParOf" srcId="{12DA2512-EC95-4DCF-9AF8-3C9F7F0EBA6F}" destId="{B6D91367-B4BF-4751-9C83-6EC5B72361E2}" srcOrd="2" destOrd="0" presId="urn:microsoft.com/office/officeart/2005/8/layout/default"/>
    <dgm:cxn modelId="{96A4F36F-1AC5-3249-B8F5-5481B8F438E1}" type="presParOf" srcId="{12DA2512-EC95-4DCF-9AF8-3C9F7F0EBA6F}" destId="{21003713-39E4-410E-A33C-E92121EDD9D4}" srcOrd="3" destOrd="0" presId="urn:microsoft.com/office/officeart/2005/8/layout/default"/>
    <dgm:cxn modelId="{0DA88BE1-8037-A040-A1D7-287DC06C52E7}" type="presParOf" srcId="{12DA2512-EC95-4DCF-9AF8-3C9F7F0EBA6F}" destId="{67000E23-F41F-4962-A920-C1741DBD80BE}" srcOrd="4" destOrd="0" presId="urn:microsoft.com/office/officeart/2005/8/layout/default"/>
    <dgm:cxn modelId="{9D454C31-9B8F-C846-B879-C06CFD4430D6}" type="presParOf" srcId="{12DA2512-EC95-4DCF-9AF8-3C9F7F0EBA6F}" destId="{528D631F-E3D7-134C-919F-0800605D949C}" srcOrd="5" destOrd="0" presId="urn:microsoft.com/office/officeart/2005/8/layout/default"/>
    <dgm:cxn modelId="{FC8BB5C3-C3B3-3542-B744-625CF4AC0741}" type="presParOf" srcId="{12DA2512-EC95-4DCF-9AF8-3C9F7F0EBA6F}" destId="{B4CFE7B5-E3FF-41F0-B4E3-92AD1D7C4DE1}"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F80F952-A87C-1A43-AA45-E6C38C68A31E}" type="doc">
      <dgm:prSet loTypeId="urn:microsoft.com/office/officeart/2005/8/layout/hierarchy3" loCatId="" qsTypeId="urn:microsoft.com/office/officeart/2005/8/quickstyle/simple3" qsCatId="simple" csTypeId="urn:microsoft.com/office/officeart/2005/8/colors/colorful1" csCatId="colorful" phldr="1"/>
      <dgm:spPr/>
      <dgm:t>
        <a:bodyPr/>
        <a:lstStyle/>
        <a:p>
          <a:endParaRPr lang="en-GB"/>
        </a:p>
      </dgm:t>
    </dgm:pt>
    <dgm:pt modelId="{9A1FB937-CFE8-D64D-A09E-F02E00EF9E49}">
      <dgm:prSet phldrT="[Text]" custT="1"/>
      <dgm:spPr/>
      <dgm:t>
        <a:bodyPr/>
        <a:lstStyle/>
        <a:p>
          <a:pPr algn="ctr"/>
          <a:r>
            <a:rPr lang="en-GB" sz="1700" b="1" dirty="0" err="1">
              <a:latin typeface="Times New Roman" panose="02020603050405020304" pitchFamily="18" charset="0"/>
              <a:cs typeface="Times New Roman" panose="02020603050405020304" pitchFamily="18" charset="0"/>
            </a:rPr>
            <a:t>Nội</a:t>
          </a:r>
          <a:r>
            <a:rPr lang="en-GB" sz="1700" b="1" dirty="0">
              <a:latin typeface="Times New Roman" panose="02020603050405020304" pitchFamily="18" charset="0"/>
              <a:cs typeface="Times New Roman" panose="02020603050405020304" pitchFamily="18" charset="0"/>
            </a:rPr>
            <a:t> dung </a:t>
          </a:r>
          <a:r>
            <a:rPr lang="en-GB" sz="1700" b="1" dirty="0" err="1">
              <a:latin typeface="Times New Roman" panose="02020603050405020304" pitchFamily="18" charset="0"/>
              <a:cs typeface="Times New Roman" panose="02020603050405020304" pitchFamily="18" charset="0"/>
            </a:rPr>
            <a:t>rà</a:t>
          </a:r>
          <a:r>
            <a:rPr lang="en-GB" sz="1700" b="1" dirty="0">
              <a:latin typeface="Times New Roman" panose="02020603050405020304" pitchFamily="18" charset="0"/>
              <a:cs typeface="Times New Roman" panose="02020603050405020304" pitchFamily="18" charset="0"/>
            </a:rPr>
            <a:t> </a:t>
          </a:r>
          <a:r>
            <a:rPr lang="en-GB" sz="1700" b="1" dirty="0" err="1">
              <a:latin typeface="Times New Roman" panose="02020603050405020304" pitchFamily="18" charset="0"/>
              <a:cs typeface="Times New Roman" panose="02020603050405020304" pitchFamily="18" charset="0"/>
            </a:rPr>
            <a:t>soát</a:t>
          </a:r>
          <a:r>
            <a:rPr lang="en-GB" sz="1700" b="1" dirty="0">
              <a:latin typeface="Times New Roman" panose="02020603050405020304" pitchFamily="18" charset="0"/>
              <a:cs typeface="Times New Roman" panose="02020603050405020304" pitchFamily="18" charset="0"/>
            </a:rPr>
            <a:t>, </a:t>
          </a:r>
          <a:r>
            <a:rPr lang="en-GB" sz="1700" b="1" dirty="0" err="1">
              <a:latin typeface="Times New Roman" panose="02020603050405020304" pitchFamily="18" charset="0"/>
              <a:cs typeface="Times New Roman" panose="02020603050405020304" pitchFamily="18" charset="0"/>
            </a:rPr>
            <a:t>phát</a:t>
          </a:r>
          <a:r>
            <a:rPr lang="en-GB" sz="1700" b="1" dirty="0">
              <a:latin typeface="Times New Roman" panose="02020603050405020304" pitchFamily="18" charset="0"/>
              <a:cs typeface="Times New Roman" panose="02020603050405020304" pitchFamily="18" charset="0"/>
            </a:rPr>
            <a:t> </a:t>
          </a:r>
          <a:r>
            <a:rPr lang="en-GB" sz="1700" b="1" dirty="0" err="1">
              <a:latin typeface="Times New Roman" panose="02020603050405020304" pitchFamily="18" charset="0"/>
              <a:cs typeface="Times New Roman" panose="02020603050405020304" pitchFamily="18" charset="0"/>
            </a:rPr>
            <a:t>hiện</a:t>
          </a:r>
          <a:endParaRPr lang="en-GB" sz="1700" b="1" dirty="0">
            <a:latin typeface="Times New Roman" panose="02020603050405020304" pitchFamily="18" charset="0"/>
            <a:cs typeface="Times New Roman" panose="02020603050405020304" pitchFamily="18" charset="0"/>
          </a:endParaRPr>
        </a:p>
      </dgm:t>
    </dgm:pt>
    <dgm:pt modelId="{9363EA69-FE2D-D049-B559-3C34C83EE5A1}" type="parTrans" cxnId="{5DD90B26-F033-C944-B90B-C9B9F96E33A9}">
      <dgm:prSet/>
      <dgm:spPr/>
      <dgm:t>
        <a:bodyPr/>
        <a:lstStyle/>
        <a:p>
          <a:pPr algn="ctr"/>
          <a:endParaRPr lang="en-GB"/>
        </a:p>
      </dgm:t>
    </dgm:pt>
    <dgm:pt modelId="{1C4F8F53-7C93-C947-84CA-DD7980905CEA}" type="sibTrans" cxnId="{5DD90B26-F033-C944-B90B-C9B9F96E33A9}">
      <dgm:prSet/>
      <dgm:spPr/>
      <dgm:t>
        <a:bodyPr/>
        <a:lstStyle/>
        <a:p>
          <a:pPr algn="ctr"/>
          <a:endParaRPr lang="en-GB"/>
        </a:p>
      </dgm:t>
    </dgm:pt>
    <dgm:pt modelId="{2659FDE7-C08B-D94F-B529-52C851E40697}">
      <dgm:prSet phldrT="[Text]" custT="1"/>
      <dgm:spPr/>
      <dgm:t>
        <a:bodyPr/>
        <a:lstStyle/>
        <a:p>
          <a:pPr algn="ctr"/>
          <a:r>
            <a:rPr lang="en-GB" sz="1700" b="0" dirty="0" err="1">
              <a:latin typeface="Times New Roman" panose="02020603050405020304" pitchFamily="18" charset="0"/>
              <a:cs typeface="Times New Roman" panose="02020603050405020304" pitchFamily="18" charset="0"/>
            </a:rPr>
            <a:t>Rà</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soát</a:t>
          </a:r>
          <a:r>
            <a:rPr lang="en-GB" sz="1700" b="0" dirty="0">
              <a:latin typeface="Times New Roman" panose="02020603050405020304" pitchFamily="18" charset="0"/>
              <a:cs typeface="Times New Roman" panose="02020603050405020304" pitchFamily="18" charset="0"/>
            </a:rPr>
            <a:t> HS </a:t>
          </a:r>
          <a:r>
            <a:rPr lang="en-GB" sz="1700" b="0" dirty="0" err="1">
              <a:latin typeface="Times New Roman" panose="02020603050405020304" pitchFamily="18" charset="0"/>
              <a:cs typeface="Times New Roman" panose="02020603050405020304" pitchFamily="18" charset="0"/>
            </a:rPr>
            <a:t>có</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nguy</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cơ</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cao</a:t>
          </a:r>
          <a:endParaRPr lang="en-GB" sz="1700" b="0" dirty="0">
            <a:latin typeface="Times New Roman" panose="02020603050405020304" pitchFamily="18" charset="0"/>
            <a:cs typeface="Times New Roman" panose="02020603050405020304" pitchFamily="18" charset="0"/>
          </a:endParaRPr>
        </a:p>
      </dgm:t>
    </dgm:pt>
    <dgm:pt modelId="{F792B497-B286-8242-A05F-416B00FE422F}" type="parTrans" cxnId="{D6AAB9AC-A825-BB45-9CAC-64E1982895DF}">
      <dgm:prSet/>
      <dgm:spPr/>
      <dgm:t>
        <a:bodyPr/>
        <a:lstStyle/>
        <a:p>
          <a:pPr algn="ctr"/>
          <a:endParaRPr lang="en-GB"/>
        </a:p>
      </dgm:t>
    </dgm:pt>
    <dgm:pt modelId="{7CCDC21E-D748-D34D-B6B7-AFCAEE806F5F}" type="sibTrans" cxnId="{D6AAB9AC-A825-BB45-9CAC-64E1982895DF}">
      <dgm:prSet/>
      <dgm:spPr/>
      <dgm:t>
        <a:bodyPr/>
        <a:lstStyle/>
        <a:p>
          <a:pPr algn="ctr"/>
          <a:endParaRPr lang="en-GB"/>
        </a:p>
      </dgm:t>
    </dgm:pt>
    <dgm:pt modelId="{5911BA6B-2E36-534D-A3DB-A11B8166CA9E}">
      <dgm:prSet phldrT="[Text]" custT="1"/>
      <dgm:spPr/>
      <dgm:t>
        <a:bodyPr/>
        <a:lstStyle/>
        <a:p>
          <a:pPr algn="ctr"/>
          <a:r>
            <a:rPr lang="en-GB" sz="1700" b="1" dirty="0" err="1">
              <a:latin typeface="Times New Roman" panose="02020603050405020304" pitchFamily="18" charset="0"/>
              <a:cs typeface="Times New Roman" panose="02020603050405020304" pitchFamily="18" charset="0"/>
            </a:rPr>
            <a:t>Thời</a:t>
          </a:r>
          <a:r>
            <a:rPr lang="en-GB" sz="1700" b="1" dirty="0">
              <a:latin typeface="Times New Roman" panose="02020603050405020304" pitchFamily="18" charset="0"/>
              <a:cs typeface="Times New Roman" panose="02020603050405020304" pitchFamily="18" charset="0"/>
            </a:rPr>
            <a:t> </a:t>
          </a:r>
          <a:r>
            <a:rPr lang="en-GB" sz="1700" b="1" dirty="0" err="1">
              <a:latin typeface="Times New Roman" panose="02020603050405020304" pitchFamily="18" charset="0"/>
              <a:cs typeface="Times New Roman" panose="02020603050405020304" pitchFamily="18" charset="0"/>
            </a:rPr>
            <a:t>gian</a:t>
          </a:r>
          <a:r>
            <a:rPr lang="en-GB" sz="1700" b="1" dirty="0">
              <a:latin typeface="Times New Roman" panose="02020603050405020304" pitchFamily="18" charset="0"/>
              <a:cs typeface="Times New Roman" panose="02020603050405020304" pitchFamily="18" charset="0"/>
            </a:rPr>
            <a:t> </a:t>
          </a:r>
          <a:r>
            <a:rPr lang="en-GB" sz="1700" b="1" dirty="0" err="1">
              <a:latin typeface="Times New Roman" panose="02020603050405020304" pitchFamily="18" charset="0"/>
              <a:cs typeface="Times New Roman" panose="02020603050405020304" pitchFamily="18" charset="0"/>
            </a:rPr>
            <a:t>thực</a:t>
          </a:r>
          <a:r>
            <a:rPr lang="en-GB" sz="1700" b="1" dirty="0">
              <a:latin typeface="Times New Roman" panose="02020603050405020304" pitchFamily="18" charset="0"/>
              <a:cs typeface="Times New Roman" panose="02020603050405020304" pitchFamily="18" charset="0"/>
            </a:rPr>
            <a:t> </a:t>
          </a:r>
          <a:r>
            <a:rPr lang="en-GB" sz="1700" b="1" dirty="0" err="1">
              <a:latin typeface="Times New Roman" panose="02020603050405020304" pitchFamily="18" charset="0"/>
              <a:cs typeface="Times New Roman" panose="02020603050405020304" pitchFamily="18" charset="0"/>
            </a:rPr>
            <a:t>hiện</a:t>
          </a:r>
          <a:endParaRPr lang="en-GB" sz="1700" b="1" dirty="0">
            <a:latin typeface="Times New Roman" panose="02020603050405020304" pitchFamily="18" charset="0"/>
            <a:cs typeface="Times New Roman" panose="02020603050405020304" pitchFamily="18" charset="0"/>
          </a:endParaRPr>
        </a:p>
      </dgm:t>
    </dgm:pt>
    <dgm:pt modelId="{D8ABB621-3944-694D-B9FF-B65121BEFD25}" type="parTrans" cxnId="{681B8E9C-D4A2-7444-8703-D6D3B336F95C}">
      <dgm:prSet/>
      <dgm:spPr/>
      <dgm:t>
        <a:bodyPr/>
        <a:lstStyle/>
        <a:p>
          <a:pPr algn="ctr"/>
          <a:endParaRPr lang="en-GB"/>
        </a:p>
      </dgm:t>
    </dgm:pt>
    <dgm:pt modelId="{BC62EA95-B9E4-B64A-8EA7-A26D4288283F}" type="sibTrans" cxnId="{681B8E9C-D4A2-7444-8703-D6D3B336F95C}">
      <dgm:prSet/>
      <dgm:spPr/>
      <dgm:t>
        <a:bodyPr/>
        <a:lstStyle/>
        <a:p>
          <a:pPr algn="ctr"/>
          <a:endParaRPr lang="en-GB"/>
        </a:p>
      </dgm:t>
    </dgm:pt>
    <dgm:pt modelId="{D44CD0C4-68C2-CC44-99C9-7405BFF86A49}">
      <dgm:prSet phldrT="[Text]" custT="1"/>
      <dgm:spPr/>
      <dgm:t>
        <a:bodyPr/>
        <a:lstStyle/>
        <a:p>
          <a:pPr algn="ctr"/>
          <a:r>
            <a:rPr lang="en-GB" sz="1700" b="0" dirty="0" err="1">
              <a:latin typeface="Times New Roman" panose="02020603050405020304" pitchFamily="18" charset="0"/>
              <a:cs typeface="Times New Roman" panose="02020603050405020304" pitchFamily="18" charset="0"/>
            </a:rPr>
            <a:t>Tuần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thứ</a:t>
          </a:r>
          <a:r>
            <a:rPr lang="en-GB" sz="1700" b="0" dirty="0">
              <a:latin typeface="Times New Roman" panose="02020603050405020304" pitchFamily="18" charset="0"/>
              <a:cs typeface="Times New Roman" panose="02020603050405020304" pitchFamily="18" charset="0"/>
            </a:rPr>
            <a:t> 2 </a:t>
          </a:r>
          <a:r>
            <a:rPr lang="en-GB" sz="1700" b="0" dirty="0" err="1">
              <a:latin typeface="Times New Roman" panose="02020603050405020304" pitchFamily="18" charset="0"/>
              <a:cs typeface="Times New Roman" panose="02020603050405020304" pitchFamily="18" charset="0"/>
            </a:rPr>
            <a:t>của</a:t>
          </a:r>
          <a:r>
            <a:rPr lang="en-GB" sz="1700" b="0" dirty="0">
              <a:latin typeface="Times New Roman" panose="02020603050405020304" pitchFamily="18" charset="0"/>
              <a:cs typeface="Times New Roman" panose="02020603050405020304" pitchFamily="18" charset="0"/>
            </a:rPr>
            <a:t> HK 1</a:t>
          </a:r>
        </a:p>
      </dgm:t>
    </dgm:pt>
    <dgm:pt modelId="{F21EE125-42F5-FB40-AC29-AEAC18217354}" type="parTrans" cxnId="{E92B383E-AAAB-634C-9AEC-10A81EB3F817}">
      <dgm:prSet/>
      <dgm:spPr/>
      <dgm:t>
        <a:bodyPr/>
        <a:lstStyle/>
        <a:p>
          <a:pPr algn="ctr"/>
          <a:endParaRPr lang="en-GB"/>
        </a:p>
      </dgm:t>
    </dgm:pt>
    <dgm:pt modelId="{0D6D357C-A31C-7D44-B2E6-D6B5B81A5826}" type="sibTrans" cxnId="{E92B383E-AAAB-634C-9AEC-10A81EB3F817}">
      <dgm:prSet/>
      <dgm:spPr/>
      <dgm:t>
        <a:bodyPr/>
        <a:lstStyle/>
        <a:p>
          <a:pPr algn="ctr"/>
          <a:endParaRPr lang="en-GB"/>
        </a:p>
      </dgm:t>
    </dgm:pt>
    <dgm:pt modelId="{7FDC54D8-7653-9A4C-895B-F029CAC3D67F}">
      <dgm:prSet phldrT="[Text]" custT="1"/>
      <dgm:spPr/>
      <dgm:t>
        <a:bodyPr/>
        <a:lstStyle/>
        <a:p>
          <a:pPr algn="ctr"/>
          <a:r>
            <a:rPr lang="en-GB" sz="1700" b="0">
              <a:latin typeface="Times New Roman" panose="02020603050405020304" pitchFamily="18" charset="0"/>
              <a:cs typeface="Times New Roman" panose="02020603050405020304" pitchFamily="18" charset="0"/>
            </a:rPr>
            <a:t>Tuần thứ 2 của HK 2</a:t>
          </a:r>
        </a:p>
      </dgm:t>
    </dgm:pt>
    <dgm:pt modelId="{B4AF009A-27C8-7C4A-B96F-B6C59957B2C2}" type="parTrans" cxnId="{A6B9201D-C4A7-E145-B44A-C4EC9A97CE37}">
      <dgm:prSet/>
      <dgm:spPr/>
      <dgm:t>
        <a:bodyPr/>
        <a:lstStyle/>
        <a:p>
          <a:pPr algn="ctr"/>
          <a:endParaRPr lang="en-GB"/>
        </a:p>
      </dgm:t>
    </dgm:pt>
    <dgm:pt modelId="{A4FD942F-E557-DD4F-BA99-5F443ADA977A}" type="sibTrans" cxnId="{A6B9201D-C4A7-E145-B44A-C4EC9A97CE37}">
      <dgm:prSet/>
      <dgm:spPr/>
      <dgm:t>
        <a:bodyPr/>
        <a:lstStyle/>
        <a:p>
          <a:pPr algn="ctr"/>
          <a:endParaRPr lang="en-GB"/>
        </a:p>
      </dgm:t>
    </dgm:pt>
    <dgm:pt modelId="{9A932697-1453-874A-9184-2DC1F9CFBE08}">
      <dgm:prSet custT="1"/>
      <dgm:spPr/>
      <dgm:t>
        <a:bodyPr/>
        <a:lstStyle/>
        <a:p>
          <a:pPr algn="ctr"/>
          <a:r>
            <a:rPr lang="en-GB" sz="1700" b="0" dirty="0" err="1">
              <a:latin typeface="Times New Roman" panose="02020603050405020304" pitchFamily="18" charset="0"/>
              <a:cs typeface="Times New Roman" panose="02020603050405020304" pitchFamily="18" charset="0"/>
            </a:rPr>
            <a:t>Tìm</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hiểu</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nhu</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cầu</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vấn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đề</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của</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phụ</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huynh</a:t>
          </a:r>
          <a:endParaRPr lang="en-GB" sz="1700" b="0" dirty="0">
            <a:latin typeface="Times New Roman" panose="02020603050405020304" pitchFamily="18" charset="0"/>
            <a:cs typeface="Times New Roman" panose="02020603050405020304" pitchFamily="18" charset="0"/>
          </a:endParaRPr>
        </a:p>
      </dgm:t>
    </dgm:pt>
    <dgm:pt modelId="{C9A17CA1-10AA-1540-96DB-458B3A679A98}" type="parTrans" cxnId="{119A1E82-5B07-C14B-8050-3007844AC5A3}">
      <dgm:prSet/>
      <dgm:spPr/>
      <dgm:t>
        <a:bodyPr/>
        <a:lstStyle/>
        <a:p>
          <a:pPr algn="ctr"/>
          <a:endParaRPr lang="en-GB"/>
        </a:p>
      </dgm:t>
    </dgm:pt>
    <dgm:pt modelId="{A9E57E45-E354-204B-B50C-B06B2CCD7ED7}" type="sibTrans" cxnId="{119A1E82-5B07-C14B-8050-3007844AC5A3}">
      <dgm:prSet/>
      <dgm:spPr/>
      <dgm:t>
        <a:bodyPr/>
        <a:lstStyle/>
        <a:p>
          <a:pPr algn="ctr"/>
          <a:endParaRPr lang="en-GB"/>
        </a:p>
      </dgm:t>
    </dgm:pt>
    <dgm:pt modelId="{73FCAD87-FC2F-AE43-93E6-52F6A89B52CC}">
      <dgm:prSet custT="1"/>
      <dgm:spPr/>
      <dgm:t>
        <a:bodyPr/>
        <a:lstStyle/>
        <a:p>
          <a:pPr algn="ctr"/>
          <a:r>
            <a:rPr lang="en-GB" sz="1700" b="0" dirty="0" err="1">
              <a:latin typeface="Times New Roman" panose="02020603050405020304" pitchFamily="18" charset="0"/>
              <a:cs typeface="Times New Roman" panose="02020603050405020304" pitchFamily="18" charset="0"/>
            </a:rPr>
            <a:t>Lập</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danh</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sách</a:t>
          </a:r>
          <a:endParaRPr lang="en-GB" sz="1700" b="0" dirty="0">
            <a:latin typeface="Times New Roman" panose="02020603050405020304" pitchFamily="18" charset="0"/>
            <a:cs typeface="Times New Roman" panose="02020603050405020304" pitchFamily="18" charset="0"/>
          </a:endParaRPr>
        </a:p>
      </dgm:t>
    </dgm:pt>
    <dgm:pt modelId="{DE2C5C62-992F-8E41-99D7-EEDAA3500226}" type="parTrans" cxnId="{69E782A2-FE5C-0042-8959-95427406150D}">
      <dgm:prSet/>
      <dgm:spPr/>
      <dgm:t>
        <a:bodyPr/>
        <a:lstStyle/>
        <a:p>
          <a:pPr algn="ctr"/>
          <a:endParaRPr lang="en-GB"/>
        </a:p>
      </dgm:t>
    </dgm:pt>
    <dgm:pt modelId="{9E8021E6-416E-7F4C-969E-AA0756C42C4E}" type="sibTrans" cxnId="{69E782A2-FE5C-0042-8959-95427406150D}">
      <dgm:prSet/>
      <dgm:spPr/>
      <dgm:t>
        <a:bodyPr/>
        <a:lstStyle/>
        <a:p>
          <a:pPr algn="ctr"/>
          <a:endParaRPr lang="en-GB"/>
        </a:p>
      </dgm:t>
    </dgm:pt>
    <dgm:pt modelId="{F3E74DCC-22C1-4445-92CD-5CDE69B20C9F}">
      <dgm:prSet custT="1"/>
      <dgm:spPr/>
      <dgm:t>
        <a:bodyPr/>
        <a:lstStyle/>
        <a:p>
          <a:pPr algn="ctr"/>
          <a:r>
            <a:rPr lang="en-GB" sz="1700" b="0" dirty="0" err="1">
              <a:latin typeface="Times New Roman" panose="02020603050405020304" pitchFamily="18" charset="0"/>
              <a:cs typeface="Times New Roman" panose="02020603050405020304" pitchFamily="18" charset="0"/>
            </a:rPr>
            <a:t>Chuyển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gửi</a:t>
          </a:r>
          <a:endParaRPr lang="en-GB" sz="1700" b="0" dirty="0">
            <a:latin typeface="Times New Roman" panose="02020603050405020304" pitchFamily="18" charset="0"/>
            <a:cs typeface="Times New Roman" panose="02020603050405020304" pitchFamily="18" charset="0"/>
          </a:endParaRPr>
        </a:p>
      </dgm:t>
    </dgm:pt>
    <dgm:pt modelId="{3AD0C825-F533-7C46-AB00-648C62954A44}" type="parTrans" cxnId="{E6C747A4-2034-6045-89E0-732A1F058154}">
      <dgm:prSet/>
      <dgm:spPr/>
      <dgm:t>
        <a:bodyPr/>
        <a:lstStyle/>
        <a:p>
          <a:pPr algn="ctr"/>
          <a:endParaRPr lang="en-GB"/>
        </a:p>
      </dgm:t>
    </dgm:pt>
    <dgm:pt modelId="{B20E837B-FE1C-8844-812F-33251A96F4B0}" type="sibTrans" cxnId="{E6C747A4-2034-6045-89E0-732A1F058154}">
      <dgm:prSet/>
      <dgm:spPr/>
      <dgm:t>
        <a:bodyPr/>
        <a:lstStyle/>
        <a:p>
          <a:pPr algn="ctr"/>
          <a:endParaRPr lang="en-GB"/>
        </a:p>
      </dgm:t>
    </dgm:pt>
    <dgm:pt modelId="{14BEA718-66CD-5A47-AD21-24AF9D4D0290}">
      <dgm:prSet custT="1"/>
      <dgm:spPr/>
      <dgm:t>
        <a:bodyPr/>
        <a:lstStyle/>
        <a:p>
          <a:pPr algn="ctr"/>
          <a:r>
            <a:rPr lang="en-GB" sz="1700" b="0" dirty="0" err="1">
              <a:latin typeface="Times New Roman" panose="02020603050405020304" pitchFamily="18" charset="0"/>
              <a:cs typeface="Times New Roman" panose="02020603050405020304" pitchFamily="18" charset="0"/>
            </a:rPr>
            <a:t>Tiếp</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nhận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thông</a:t>
          </a:r>
          <a:r>
            <a:rPr lang="en-GB" sz="1700" b="0" dirty="0">
              <a:latin typeface="Times New Roman" panose="02020603050405020304" pitchFamily="18" charset="0"/>
              <a:cs typeface="Times New Roman" panose="02020603050405020304" pitchFamily="18" charset="0"/>
            </a:rPr>
            <a:t> tin 24/24h </a:t>
          </a:r>
          <a:r>
            <a:rPr lang="en-GB" sz="1700" b="0" dirty="0" err="1">
              <a:latin typeface="Times New Roman" panose="02020603050405020304" pitchFamily="18" charset="0"/>
              <a:cs typeface="Times New Roman" panose="02020603050405020304" pitchFamily="18" charset="0"/>
            </a:rPr>
            <a:t>đối</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với</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hình</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thức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hỗ</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trợ</a:t>
          </a:r>
          <a:r>
            <a:rPr lang="en-GB" sz="1700" b="0" dirty="0">
              <a:latin typeface="Times New Roman" panose="02020603050405020304" pitchFamily="18" charset="0"/>
              <a:cs typeface="Times New Roman" panose="02020603050405020304" pitchFamily="18" charset="0"/>
            </a:rPr>
            <a:t> online</a:t>
          </a:r>
        </a:p>
      </dgm:t>
    </dgm:pt>
    <dgm:pt modelId="{50D5347D-DAE4-DB4A-B4F8-A04BC32E71FB}" type="parTrans" cxnId="{4D1DECDA-C924-124C-A5E0-522AEA01F3DE}">
      <dgm:prSet/>
      <dgm:spPr/>
      <dgm:t>
        <a:bodyPr/>
        <a:lstStyle/>
        <a:p>
          <a:pPr algn="ctr"/>
          <a:endParaRPr lang="en-GB"/>
        </a:p>
      </dgm:t>
    </dgm:pt>
    <dgm:pt modelId="{21302560-5C62-6E42-9C37-2808AAC0385C}" type="sibTrans" cxnId="{4D1DECDA-C924-124C-A5E0-522AEA01F3DE}">
      <dgm:prSet/>
      <dgm:spPr/>
      <dgm:t>
        <a:bodyPr/>
        <a:lstStyle/>
        <a:p>
          <a:pPr algn="ctr"/>
          <a:endParaRPr lang="en-GB"/>
        </a:p>
      </dgm:t>
    </dgm:pt>
    <dgm:pt modelId="{0852C010-522D-364B-B1E3-57044FBD14FD}">
      <dgm:prSet custT="1"/>
      <dgm:spPr/>
      <dgm:t>
        <a:bodyPr/>
        <a:lstStyle/>
        <a:p>
          <a:pPr algn="ctr"/>
          <a:r>
            <a:rPr lang="en-GB" sz="1700" b="1">
              <a:latin typeface="Times New Roman" panose="02020603050405020304" pitchFamily="18" charset="0"/>
              <a:cs typeface="Times New Roman" panose="02020603050405020304" pitchFamily="18" charset="0"/>
            </a:rPr>
            <a:t>Quy trình thực hiện</a:t>
          </a:r>
        </a:p>
      </dgm:t>
    </dgm:pt>
    <dgm:pt modelId="{F035C971-E648-2C49-B94B-57A7AD95BF9F}" type="parTrans" cxnId="{9F455B38-7BA1-274E-BE67-71195A5FF900}">
      <dgm:prSet/>
      <dgm:spPr/>
      <dgm:t>
        <a:bodyPr/>
        <a:lstStyle/>
        <a:p>
          <a:pPr algn="ctr"/>
          <a:endParaRPr lang="en-GB"/>
        </a:p>
      </dgm:t>
    </dgm:pt>
    <dgm:pt modelId="{A5DF16CE-11BF-3449-8C4F-C76206C4BEE9}" type="sibTrans" cxnId="{9F455B38-7BA1-274E-BE67-71195A5FF900}">
      <dgm:prSet/>
      <dgm:spPr/>
      <dgm:t>
        <a:bodyPr/>
        <a:lstStyle/>
        <a:p>
          <a:pPr algn="ctr"/>
          <a:endParaRPr lang="en-GB"/>
        </a:p>
      </dgm:t>
    </dgm:pt>
    <dgm:pt modelId="{B015B2B0-D8A4-9943-84D5-97EBCFB55CE7}">
      <dgm:prSet custT="1"/>
      <dgm:spPr/>
      <dgm:t>
        <a:bodyPr/>
        <a:lstStyle/>
        <a:p>
          <a:pPr algn="ctr"/>
          <a:r>
            <a:rPr lang="en-US" sz="1700" b="0" dirty="0">
              <a:latin typeface="Times New Roman" panose="02020603050405020304" pitchFamily="18" charset="0"/>
              <a:cs typeface="Times New Roman" panose="02020603050405020304" pitchFamily="18" charset="0"/>
            </a:rPr>
            <a:t>B1. </a:t>
          </a:r>
          <a:r>
            <a:rPr lang="en-US" sz="1700" b="0" dirty="0" err="1">
              <a:latin typeface="Times New Roman" panose="02020603050405020304" pitchFamily="18" charset="0"/>
              <a:cs typeface="Times New Roman" panose="02020603050405020304" pitchFamily="18" charset="0"/>
            </a:rPr>
            <a:t>Thiết</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lập</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hệ</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thống</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tiếp</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nhận</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thông</a:t>
          </a:r>
          <a:r>
            <a:rPr lang="en-US" sz="1700" b="0" dirty="0">
              <a:latin typeface="Times New Roman" panose="02020603050405020304" pitchFamily="18" charset="0"/>
              <a:cs typeface="Times New Roman" panose="02020603050405020304" pitchFamily="18" charset="0"/>
            </a:rPr>
            <a:t> tin</a:t>
          </a:r>
          <a:endParaRPr lang="en-GB" sz="1700" b="0" dirty="0">
            <a:latin typeface="Times New Roman" panose="02020603050405020304" pitchFamily="18" charset="0"/>
            <a:cs typeface="Times New Roman" panose="02020603050405020304" pitchFamily="18" charset="0"/>
          </a:endParaRPr>
        </a:p>
      </dgm:t>
    </dgm:pt>
    <dgm:pt modelId="{18983D88-7C39-BC48-BC05-4CD0407B7A9E}" type="parTrans" cxnId="{B1C26BB1-81F0-1044-9998-04DFDBAE379D}">
      <dgm:prSet/>
      <dgm:spPr/>
      <dgm:t>
        <a:bodyPr/>
        <a:lstStyle/>
        <a:p>
          <a:pPr algn="ctr"/>
          <a:endParaRPr lang="en-GB"/>
        </a:p>
      </dgm:t>
    </dgm:pt>
    <dgm:pt modelId="{5AE3FD2D-2469-9243-B647-71A5C6C15DFC}" type="sibTrans" cxnId="{B1C26BB1-81F0-1044-9998-04DFDBAE379D}">
      <dgm:prSet/>
      <dgm:spPr/>
      <dgm:t>
        <a:bodyPr/>
        <a:lstStyle/>
        <a:p>
          <a:pPr algn="ctr"/>
          <a:endParaRPr lang="en-GB"/>
        </a:p>
      </dgm:t>
    </dgm:pt>
    <dgm:pt modelId="{64F048BF-B17A-B143-8A3C-F4E786FA6DE0}">
      <dgm:prSet custT="1"/>
      <dgm:spPr/>
      <dgm:t>
        <a:bodyPr/>
        <a:lstStyle/>
        <a:p>
          <a:pPr algn="ctr"/>
          <a:r>
            <a:rPr lang="en-US" sz="1700" b="0" dirty="0">
              <a:latin typeface="Times New Roman" panose="02020603050405020304" pitchFamily="18" charset="0"/>
              <a:cs typeface="Times New Roman" panose="02020603050405020304" pitchFamily="18" charset="0"/>
            </a:rPr>
            <a:t>B2. </a:t>
          </a:r>
          <a:r>
            <a:rPr lang="en-US" sz="1700" b="0" dirty="0" err="1">
              <a:latin typeface="Times New Roman" panose="02020603050405020304" pitchFamily="18" charset="0"/>
              <a:cs typeface="Times New Roman" panose="02020603050405020304" pitchFamily="18" charset="0"/>
            </a:rPr>
            <a:t>Xây</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dựng</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hệ</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thống</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tiêu</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chí</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để</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rà</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soát</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phát</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hiện</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học</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sinh</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có</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nguy</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cơ</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bị</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tổn</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hại</a:t>
          </a:r>
          <a:endParaRPr lang="en-GB" sz="1700" b="0" dirty="0">
            <a:latin typeface="Times New Roman" panose="02020603050405020304" pitchFamily="18" charset="0"/>
            <a:cs typeface="Times New Roman" panose="02020603050405020304" pitchFamily="18" charset="0"/>
          </a:endParaRPr>
        </a:p>
      </dgm:t>
    </dgm:pt>
    <dgm:pt modelId="{F89BFE40-C0D2-2847-BB34-50FE713578ED}" type="parTrans" cxnId="{399BD876-B047-9644-9AF3-887F7A74AB23}">
      <dgm:prSet/>
      <dgm:spPr/>
      <dgm:t>
        <a:bodyPr/>
        <a:lstStyle/>
        <a:p>
          <a:pPr algn="ctr"/>
          <a:endParaRPr lang="en-GB"/>
        </a:p>
      </dgm:t>
    </dgm:pt>
    <dgm:pt modelId="{AA114DED-C774-2042-9784-945745A9D919}" type="sibTrans" cxnId="{399BD876-B047-9644-9AF3-887F7A74AB23}">
      <dgm:prSet/>
      <dgm:spPr/>
      <dgm:t>
        <a:bodyPr/>
        <a:lstStyle/>
        <a:p>
          <a:pPr algn="ctr"/>
          <a:endParaRPr lang="en-GB"/>
        </a:p>
      </dgm:t>
    </dgm:pt>
    <dgm:pt modelId="{2D9BD9E0-259F-194F-9AAB-F9E8D51046B3}">
      <dgm:prSet custT="1"/>
      <dgm:spPr/>
      <dgm:t>
        <a:bodyPr/>
        <a:lstStyle/>
        <a:p>
          <a:pPr algn="ctr"/>
          <a:r>
            <a:rPr lang="en-US" sz="1700" b="0" dirty="0">
              <a:latin typeface="Times New Roman" panose="02020603050405020304" pitchFamily="18" charset="0"/>
              <a:cs typeface="Times New Roman" panose="02020603050405020304" pitchFamily="18" charset="0"/>
            </a:rPr>
            <a:t>B4. </a:t>
          </a:r>
          <a:r>
            <a:rPr lang="en-US" sz="1700" b="0" dirty="0" err="1">
              <a:latin typeface="Times New Roman" panose="02020603050405020304" pitchFamily="18" charset="0"/>
              <a:cs typeface="Times New Roman" panose="02020603050405020304" pitchFamily="18" charset="0"/>
            </a:rPr>
            <a:t>Tiến</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hành</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rà</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soát</a:t>
          </a:r>
          <a:endParaRPr lang="en-GB" sz="1700" b="0" dirty="0">
            <a:latin typeface="Times New Roman" panose="02020603050405020304" pitchFamily="18" charset="0"/>
            <a:cs typeface="Times New Roman" panose="02020603050405020304" pitchFamily="18" charset="0"/>
          </a:endParaRPr>
        </a:p>
      </dgm:t>
    </dgm:pt>
    <dgm:pt modelId="{BDB19E38-925F-5E48-AAD0-6288DC1644A6}" type="parTrans" cxnId="{E5113A16-142F-604E-8F8D-67823BB2B718}">
      <dgm:prSet/>
      <dgm:spPr/>
      <dgm:t>
        <a:bodyPr/>
        <a:lstStyle/>
        <a:p>
          <a:pPr algn="ctr"/>
          <a:endParaRPr lang="en-GB"/>
        </a:p>
      </dgm:t>
    </dgm:pt>
    <dgm:pt modelId="{67595B82-80D6-DE48-9A9A-00C72F616A43}" type="sibTrans" cxnId="{E5113A16-142F-604E-8F8D-67823BB2B718}">
      <dgm:prSet/>
      <dgm:spPr/>
      <dgm:t>
        <a:bodyPr/>
        <a:lstStyle/>
        <a:p>
          <a:pPr algn="ctr"/>
          <a:endParaRPr lang="en-GB"/>
        </a:p>
      </dgm:t>
    </dgm:pt>
    <dgm:pt modelId="{3CDDB210-F61B-DA42-8D17-B252239D54A3}">
      <dgm:prSet custT="1"/>
      <dgm:spPr/>
      <dgm:t>
        <a:bodyPr/>
        <a:lstStyle/>
        <a:p>
          <a:pPr algn="ctr"/>
          <a:r>
            <a:rPr lang="en-US" sz="1700" b="0" dirty="0">
              <a:latin typeface="Times New Roman" panose="02020603050405020304" pitchFamily="18" charset="0"/>
              <a:cs typeface="Times New Roman" panose="02020603050405020304" pitchFamily="18" charset="0"/>
            </a:rPr>
            <a:t>B3. </a:t>
          </a:r>
          <a:r>
            <a:rPr lang="en-US" sz="1700" b="0" dirty="0" err="1">
              <a:latin typeface="Times New Roman" panose="02020603050405020304" pitchFamily="18" charset="0"/>
              <a:cs typeface="Times New Roman" panose="02020603050405020304" pitchFamily="18" charset="0"/>
            </a:rPr>
            <a:t>Phối</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hợp</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với</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giáo</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viên</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chủ</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nhiệm</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trợ</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giúp</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học</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sinh</a:t>
          </a:r>
          <a:endParaRPr lang="en-GB" sz="1700" b="0" dirty="0">
            <a:latin typeface="Times New Roman" panose="02020603050405020304" pitchFamily="18" charset="0"/>
            <a:cs typeface="Times New Roman" panose="02020603050405020304" pitchFamily="18" charset="0"/>
          </a:endParaRPr>
        </a:p>
      </dgm:t>
    </dgm:pt>
    <dgm:pt modelId="{88441678-7E3B-7A40-BE05-F5819A5E59AE}" type="parTrans" cxnId="{4A6D3221-2ABD-6D4B-91EE-4525F5A65A5A}">
      <dgm:prSet/>
      <dgm:spPr/>
      <dgm:t>
        <a:bodyPr/>
        <a:lstStyle/>
        <a:p>
          <a:pPr algn="ctr"/>
          <a:endParaRPr lang="en-GB"/>
        </a:p>
      </dgm:t>
    </dgm:pt>
    <dgm:pt modelId="{771B0B3A-29F1-4B4D-B842-0CD6F277EEE3}" type="sibTrans" cxnId="{4A6D3221-2ABD-6D4B-91EE-4525F5A65A5A}">
      <dgm:prSet/>
      <dgm:spPr/>
      <dgm:t>
        <a:bodyPr/>
        <a:lstStyle/>
        <a:p>
          <a:pPr algn="ctr"/>
          <a:endParaRPr lang="en-GB"/>
        </a:p>
      </dgm:t>
    </dgm:pt>
    <dgm:pt modelId="{4A1E1A1F-976F-BD41-91E5-1EF42D9217D1}">
      <dgm:prSet custT="1"/>
      <dgm:spPr/>
      <dgm:t>
        <a:bodyPr/>
        <a:lstStyle/>
        <a:p>
          <a:pPr algn="ctr"/>
          <a:r>
            <a:rPr lang="en-US" sz="1700" b="0" dirty="0">
              <a:latin typeface="Times New Roman" panose="02020603050405020304" pitchFamily="18" charset="0"/>
              <a:cs typeface="Times New Roman" panose="02020603050405020304" pitchFamily="18" charset="0"/>
            </a:rPr>
            <a:t>B5. </a:t>
          </a:r>
          <a:r>
            <a:rPr lang="en-US" sz="1700" b="0" dirty="0" err="1">
              <a:latin typeface="Times New Roman" panose="02020603050405020304" pitchFamily="18" charset="0"/>
              <a:cs typeface="Times New Roman" panose="02020603050405020304" pitchFamily="18" charset="0"/>
            </a:rPr>
            <a:t>Xử</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lý</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thông</a:t>
          </a:r>
          <a:r>
            <a:rPr lang="en-US" sz="1700" b="0" dirty="0">
              <a:latin typeface="Times New Roman" panose="02020603050405020304" pitchFamily="18" charset="0"/>
              <a:cs typeface="Times New Roman" panose="02020603050405020304" pitchFamily="18" charset="0"/>
            </a:rPr>
            <a:t> tin, </a:t>
          </a:r>
          <a:r>
            <a:rPr lang="en-US" sz="1700" b="0" dirty="0" err="1">
              <a:latin typeface="Times New Roman" panose="02020603050405020304" pitchFamily="18" charset="0"/>
              <a:cs typeface="Times New Roman" panose="02020603050405020304" pitchFamily="18" charset="0"/>
            </a:rPr>
            <a:t>sàng</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lọc</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lập</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danh</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sách</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học</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sinh</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có</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nguy</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cơ</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cao</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xây</a:t>
          </a:r>
          <a:r>
            <a:rPr lang="en-US" sz="1700" b="0" dirty="0">
              <a:latin typeface="Times New Roman" panose="02020603050405020304" pitchFamily="18" charset="0"/>
              <a:cs typeface="Times New Roman" panose="02020603050405020304" pitchFamily="18" charset="0"/>
            </a:rPr>
            <a:t> d</a:t>
          </a:r>
          <a:r>
            <a:rPr lang="vi-VN" sz="1700" b="0" dirty="0">
              <a:latin typeface="Times New Roman" panose="02020603050405020304" pitchFamily="18" charset="0"/>
              <a:cs typeface="Times New Roman" panose="02020603050405020304" pitchFamily="18" charset="0"/>
            </a:rPr>
            <a:t>ự</a:t>
          </a:r>
          <a:r>
            <a:rPr lang="en-US" sz="1700" b="0" dirty="0">
              <a:latin typeface="Times New Roman" panose="02020603050405020304" pitchFamily="18" charset="0"/>
              <a:cs typeface="Times New Roman" panose="02020603050405020304" pitchFamily="18" charset="0"/>
            </a:rPr>
            <a:t>ng </a:t>
          </a:r>
          <a:r>
            <a:rPr lang="en-US" sz="1700" b="0" dirty="0" err="1">
              <a:latin typeface="Times New Roman" panose="02020603050405020304" pitchFamily="18" charset="0"/>
              <a:cs typeface="Times New Roman" panose="02020603050405020304" pitchFamily="18" charset="0"/>
            </a:rPr>
            <a:t>kế</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hoạch</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trợ</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giúp</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phù</a:t>
          </a:r>
          <a:r>
            <a:rPr lang="en-US" sz="1700" b="0" dirty="0">
              <a:latin typeface="Times New Roman" panose="02020603050405020304" pitchFamily="18" charset="0"/>
              <a:cs typeface="Times New Roman" panose="02020603050405020304" pitchFamily="18" charset="0"/>
            </a:rPr>
            <a:t> </a:t>
          </a:r>
          <a:r>
            <a:rPr lang="en-US" sz="1700" b="0" dirty="0" err="1">
              <a:latin typeface="Times New Roman" panose="02020603050405020304" pitchFamily="18" charset="0"/>
              <a:cs typeface="Times New Roman" panose="02020603050405020304" pitchFamily="18" charset="0"/>
            </a:rPr>
            <a:t>hợp</a:t>
          </a:r>
          <a:endParaRPr lang="en-GB" sz="1700" b="0" dirty="0">
            <a:latin typeface="Times New Roman" panose="02020603050405020304" pitchFamily="18" charset="0"/>
            <a:cs typeface="Times New Roman" panose="02020603050405020304" pitchFamily="18" charset="0"/>
          </a:endParaRPr>
        </a:p>
      </dgm:t>
    </dgm:pt>
    <dgm:pt modelId="{F4F15328-81DA-684D-90ED-802773DE1E60}" type="parTrans" cxnId="{268A77B1-EEF8-644F-AE10-8473B08D6F98}">
      <dgm:prSet/>
      <dgm:spPr/>
      <dgm:t>
        <a:bodyPr/>
        <a:lstStyle/>
        <a:p>
          <a:pPr algn="ctr"/>
          <a:endParaRPr lang="en-GB"/>
        </a:p>
      </dgm:t>
    </dgm:pt>
    <dgm:pt modelId="{43A142B9-315C-B345-B0DF-330ED36DFDF9}" type="sibTrans" cxnId="{268A77B1-EEF8-644F-AE10-8473B08D6F98}">
      <dgm:prSet/>
      <dgm:spPr/>
      <dgm:t>
        <a:bodyPr/>
        <a:lstStyle/>
        <a:p>
          <a:pPr algn="ctr"/>
          <a:endParaRPr lang="en-GB"/>
        </a:p>
      </dgm:t>
    </dgm:pt>
    <dgm:pt modelId="{A5B2DF5C-5527-AB43-919C-DB0314B27B8C}">
      <dgm:prSet custT="1"/>
      <dgm:spPr/>
      <dgm:t>
        <a:bodyPr/>
        <a:lstStyle/>
        <a:p>
          <a:pPr algn="ctr"/>
          <a:r>
            <a:rPr lang="en-GB" sz="1700" b="1">
              <a:latin typeface="Times New Roman" panose="02020603050405020304" pitchFamily="18" charset="0"/>
              <a:cs typeface="Times New Roman" panose="02020603050405020304" pitchFamily="18" charset="0"/>
            </a:rPr>
            <a:t>Tiêu chí đánh giá</a:t>
          </a:r>
        </a:p>
      </dgm:t>
    </dgm:pt>
    <dgm:pt modelId="{16D4879A-AA9F-C44C-8FF8-954D0256B329}" type="parTrans" cxnId="{62DF5796-3C16-7644-AA10-47F5500AFF95}">
      <dgm:prSet/>
      <dgm:spPr/>
      <dgm:t>
        <a:bodyPr/>
        <a:lstStyle/>
        <a:p>
          <a:pPr algn="ctr"/>
          <a:endParaRPr lang="en-GB"/>
        </a:p>
      </dgm:t>
    </dgm:pt>
    <dgm:pt modelId="{EFE9B8EC-B672-F14D-8065-C4F2DF815D2F}" type="sibTrans" cxnId="{62DF5796-3C16-7644-AA10-47F5500AFF95}">
      <dgm:prSet/>
      <dgm:spPr/>
      <dgm:t>
        <a:bodyPr/>
        <a:lstStyle/>
        <a:p>
          <a:pPr algn="ctr"/>
          <a:endParaRPr lang="en-GB"/>
        </a:p>
      </dgm:t>
    </dgm:pt>
    <dgm:pt modelId="{77528DDB-886E-1647-BDB4-199358A3B903}">
      <dgm:prSet custT="1"/>
      <dgm:spPr/>
      <dgm:t>
        <a:bodyPr/>
        <a:lstStyle/>
        <a:p>
          <a:pPr algn="ctr"/>
          <a:r>
            <a:rPr lang="en-GB" sz="1700" b="0" dirty="0">
              <a:latin typeface="Times New Roman" panose="02020603050405020304" pitchFamily="18" charset="0"/>
              <a:cs typeface="Times New Roman" panose="02020603050405020304" pitchFamily="18" charset="0"/>
            </a:rPr>
            <a:t>1. </a:t>
          </a:r>
          <a:r>
            <a:rPr lang="en-GB" sz="1700" b="0" dirty="0" err="1">
              <a:latin typeface="Times New Roman" panose="02020603050405020304" pitchFamily="18" charset="0"/>
              <a:cs typeface="Times New Roman" panose="02020603050405020304" pitchFamily="18" charset="0"/>
            </a:rPr>
            <a:t>Sự</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rõ</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ràng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đầy</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đủ</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của</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các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nội</a:t>
          </a:r>
          <a:r>
            <a:rPr lang="en-GB" sz="1700" b="0" dirty="0">
              <a:latin typeface="Times New Roman" panose="02020603050405020304" pitchFamily="18" charset="0"/>
              <a:cs typeface="Times New Roman" panose="02020603050405020304" pitchFamily="18" charset="0"/>
            </a:rPr>
            <a:t> dung </a:t>
          </a:r>
          <a:r>
            <a:rPr lang="en-GB" sz="1700" b="0" dirty="0" err="1">
              <a:latin typeface="Times New Roman" panose="02020603050405020304" pitchFamily="18" charset="0"/>
              <a:cs typeface="Times New Roman" panose="02020603050405020304" pitchFamily="18" charset="0"/>
            </a:rPr>
            <a:t>thông</a:t>
          </a:r>
          <a:r>
            <a:rPr lang="en-GB" sz="1700" b="0" dirty="0">
              <a:latin typeface="Times New Roman" panose="02020603050405020304" pitchFamily="18" charset="0"/>
              <a:cs typeface="Times New Roman" panose="02020603050405020304" pitchFamily="18" charset="0"/>
            </a:rPr>
            <a:t> tin </a:t>
          </a:r>
          <a:r>
            <a:rPr lang="en-GB" sz="1700" b="0" dirty="0" err="1">
              <a:latin typeface="Times New Roman" panose="02020603050405020304" pitchFamily="18" charset="0"/>
              <a:cs typeface="Times New Roman" panose="02020603050405020304" pitchFamily="18" charset="0"/>
            </a:rPr>
            <a:t>cung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cấp</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tại</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trường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học</a:t>
          </a:r>
          <a:r>
            <a:rPr lang="en-GB" sz="1700" b="0" dirty="0">
              <a:latin typeface="Times New Roman" panose="02020603050405020304" pitchFamily="18" charset="0"/>
              <a:cs typeface="Times New Roman" panose="02020603050405020304" pitchFamily="18" charset="0"/>
            </a:rPr>
            <a:t>.</a:t>
          </a:r>
        </a:p>
      </dgm:t>
    </dgm:pt>
    <dgm:pt modelId="{EFFFA26D-5888-9F47-A48D-A347F1C8C786}" type="parTrans" cxnId="{25608778-FDEF-8A44-9E56-B671B05EBB10}">
      <dgm:prSet/>
      <dgm:spPr/>
      <dgm:t>
        <a:bodyPr/>
        <a:lstStyle/>
        <a:p>
          <a:pPr algn="ctr"/>
          <a:endParaRPr lang="en-GB"/>
        </a:p>
      </dgm:t>
    </dgm:pt>
    <dgm:pt modelId="{DFE4C4B4-E6BB-E04A-AFE9-5B498EF9D552}" type="sibTrans" cxnId="{25608778-FDEF-8A44-9E56-B671B05EBB10}">
      <dgm:prSet/>
      <dgm:spPr/>
      <dgm:t>
        <a:bodyPr/>
        <a:lstStyle/>
        <a:p>
          <a:pPr algn="ctr"/>
          <a:endParaRPr lang="en-GB"/>
        </a:p>
      </dgm:t>
    </dgm:pt>
    <dgm:pt modelId="{694EE3D8-1F01-BB4F-83C4-AD2B959C397F}">
      <dgm:prSet custT="1"/>
      <dgm:spPr/>
      <dgm:t>
        <a:bodyPr/>
        <a:lstStyle/>
        <a:p>
          <a:pPr algn="ctr"/>
          <a:r>
            <a:rPr lang="en-GB" sz="1700" b="0" dirty="0">
              <a:latin typeface="Times New Roman" panose="02020603050405020304" pitchFamily="18" charset="0"/>
              <a:cs typeface="Times New Roman" panose="02020603050405020304" pitchFamily="18" charset="0"/>
            </a:rPr>
            <a:t>2. </a:t>
          </a:r>
          <a:r>
            <a:rPr lang="en-GB" sz="1700" b="0" dirty="0" err="1">
              <a:latin typeface="Times New Roman" panose="02020603050405020304" pitchFamily="18" charset="0"/>
              <a:cs typeface="Times New Roman" panose="02020603050405020304" pitchFamily="18" charset="0"/>
            </a:rPr>
            <a:t>Năng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lực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của</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đội</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ngũ</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nhân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viên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đáp</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ứng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được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các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nhiệm</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vụ</a:t>
          </a:r>
          <a:r>
            <a:rPr lang="en-GB" sz="1700" b="0" dirty="0">
              <a:latin typeface="Times New Roman" panose="02020603050405020304" pitchFamily="18" charset="0"/>
              <a:cs typeface="Times New Roman" panose="02020603050405020304" pitchFamily="18" charset="0"/>
            </a:rPr>
            <a:t>.</a:t>
          </a:r>
        </a:p>
      </dgm:t>
    </dgm:pt>
    <dgm:pt modelId="{CD303D62-C31C-E843-B2CC-0E0829B5E39F}" type="parTrans" cxnId="{F8983103-7DA2-234D-A61C-915DA63C1C84}">
      <dgm:prSet/>
      <dgm:spPr/>
      <dgm:t>
        <a:bodyPr/>
        <a:lstStyle/>
        <a:p>
          <a:pPr algn="ctr"/>
          <a:endParaRPr lang="en-GB"/>
        </a:p>
      </dgm:t>
    </dgm:pt>
    <dgm:pt modelId="{FA1E38C2-40CF-7345-81F4-62E23A140C52}" type="sibTrans" cxnId="{F8983103-7DA2-234D-A61C-915DA63C1C84}">
      <dgm:prSet/>
      <dgm:spPr/>
      <dgm:t>
        <a:bodyPr/>
        <a:lstStyle/>
        <a:p>
          <a:pPr algn="ctr"/>
          <a:endParaRPr lang="en-GB"/>
        </a:p>
      </dgm:t>
    </dgm:pt>
    <dgm:pt modelId="{6A811DAF-9D35-6446-8163-DDAFF69D146E}">
      <dgm:prSet custT="1"/>
      <dgm:spPr/>
      <dgm:t>
        <a:bodyPr/>
        <a:lstStyle/>
        <a:p>
          <a:pPr algn="ctr"/>
          <a:r>
            <a:rPr lang="en-GB" sz="1700" b="0" dirty="0">
              <a:latin typeface="Times New Roman" panose="02020603050405020304" pitchFamily="18" charset="0"/>
              <a:cs typeface="Times New Roman" panose="02020603050405020304" pitchFamily="18" charset="0"/>
            </a:rPr>
            <a:t>3. </a:t>
          </a:r>
          <a:r>
            <a:rPr lang="en-GB" sz="1700" b="0" dirty="0" err="1">
              <a:latin typeface="Times New Roman" panose="02020603050405020304" pitchFamily="18" charset="0"/>
              <a:cs typeface="Times New Roman" panose="02020603050405020304" pitchFamily="18" charset="0"/>
            </a:rPr>
            <a:t>Mức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độ</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rõ</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ràng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dễ</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tìm</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kiếm</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và</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khả</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năng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phản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hồi</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thông</a:t>
          </a:r>
          <a:r>
            <a:rPr lang="en-GB" sz="1700" b="0" dirty="0">
              <a:latin typeface="Times New Roman" panose="02020603050405020304" pitchFamily="18" charset="0"/>
              <a:cs typeface="Times New Roman" panose="02020603050405020304" pitchFamily="18" charset="0"/>
            </a:rPr>
            <a:t> tin </a:t>
          </a:r>
          <a:r>
            <a:rPr lang="en-GB" sz="1700" b="0" dirty="0" err="1">
              <a:latin typeface="Times New Roman" panose="02020603050405020304" pitchFamily="18" charset="0"/>
              <a:cs typeface="Times New Roman" panose="02020603050405020304" pitchFamily="18" charset="0"/>
            </a:rPr>
            <a:t>của</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các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công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cụ</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hỗ</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trợ</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gián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tiếp</a:t>
          </a:r>
          <a:endParaRPr lang="en-GB" sz="1700" b="0" dirty="0">
            <a:latin typeface="Times New Roman" panose="02020603050405020304" pitchFamily="18" charset="0"/>
            <a:cs typeface="Times New Roman" panose="02020603050405020304" pitchFamily="18" charset="0"/>
          </a:endParaRPr>
        </a:p>
      </dgm:t>
    </dgm:pt>
    <dgm:pt modelId="{086E22CF-51D7-124D-A00B-523357DC0DA0}" type="parTrans" cxnId="{E2FB76FA-93EF-FA4D-A46D-8E59942EB2C1}">
      <dgm:prSet/>
      <dgm:spPr/>
      <dgm:t>
        <a:bodyPr/>
        <a:lstStyle/>
        <a:p>
          <a:pPr algn="ctr"/>
          <a:endParaRPr lang="en-GB"/>
        </a:p>
      </dgm:t>
    </dgm:pt>
    <dgm:pt modelId="{2991D2B8-3429-0648-BB51-FF32FE9F8F7B}" type="sibTrans" cxnId="{E2FB76FA-93EF-FA4D-A46D-8E59942EB2C1}">
      <dgm:prSet/>
      <dgm:spPr/>
      <dgm:t>
        <a:bodyPr/>
        <a:lstStyle/>
        <a:p>
          <a:pPr algn="ctr"/>
          <a:endParaRPr lang="en-GB"/>
        </a:p>
      </dgm:t>
    </dgm:pt>
    <dgm:pt modelId="{2AD3E5C8-CB8F-0E40-832C-F8C96AF19F3D}">
      <dgm:prSet custT="1"/>
      <dgm:spPr/>
      <dgm:t>
        <a:bodyPr/>
        <a:lstStyle/>
        <a:p>
          <a:pPr algn="ctr"/>
          <a:r>
            <a:rPr lang="en-GB" sz="1700" b="0" dirty="0">
              <a:latin typeface="Times New Roman" panose="02020603050405020304" pitchFamily="18" charset="0"/>
              <a:cs typeface="Times New Roman" panose="02020603050405020304" pitchFamily="18" charset="0"/>
            </a:rPr>
            <a:t>4. </a:t>
          </a:r>
          <a:r>
            <a:rPr lang="en-GB" sz="1700" b="0" dirty="0" err="1">
              <a:latin typeface="Times New Roman" panose="02020603050405020304" pitchFamily="18" charset="0"/>
              <a:cs typeface="Times New Roman" panose="02020603050405020304" pitchFamily="18" charset="0"/>
            </a:rPr>
            <a:t>Mức</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kinh</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phí</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sử</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dụng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trong</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giớii</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hạn</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cho</a:t>
          </a:r>
          <a:r>
            <a:rPr lang="en-GB" sz="1700" b="0" dirty="0">
              <a:latin typeface="Times New Roman" panose="02020603050405020304" pitchFamily="18" charset="0"/>
              <a:cs typeface="Times New Roman" panose="02020603050405020304" pitchFamily="18" charset="0"/>
            </a:rPr>
            <a:t> </a:t>
          </a:r>
          <a:r>
            <a:rPr lang="en-GB" sz="1700" b="0" dirty="0" err="1">
              <a:latin typeface="Times New Roman" panose="02020603050405020304" pitchFamily="18" charset="0"/>
              <a:cs typeface="Times New Roman" panose="02020603050405020304" pitchFamily="18" charset="0"/>
            </a:rPr>
            <a:t>phép</a:t>
          </a:r>
          <a:endParaRPr lang="en-GB" sz="1700" b="0" dirty="0">
            <a:latin typeface="Times New Roman" panose="02020603050405020304" pitchFamily="18" charset="0"/>
            <a:cs typeface="Times New Roman" panose="02020603050405020304" pitchFamily="18" charset="0"/>
          </a:endParaRPr>
        </a:p>
      </dgm:t>
    </dgm:pt>
    <dgm:pt modelId="{30395E9D-5F42-154A-ABFE-87902FD48CBB}" type="parTrans" cxnId="{2B42E3FC-C043-1145-A980-D5D256665FBC}">
      <dgm:prSet/>
      <dgm:spPr/>
      <dgm:t>
        <a:bodyPr/>
        <a:lstStyle/>
        <a:p>
          <a:pPr algn="ctr"/>
          <a:endParaRPr lang="en-GB"/>
        </a:p>
      </dgm:t>
    </dgm:pt>
    <dgm:pt modelId="{357E91B7-7BAA-B847-B919-EE5BF73F030D}" type="sibTrans" cxnId="{2B42E3FC-C043-1145-A980-D5D256665FBC}">
      <dgm:prSet/>
      <dgm:spPr/>
      <dgm:t>
        <a:bodyPr/>
        <a:lstStyle/>
        <a:p>
          <a:pPr algn="ctr"/>
          <a:endParaRPr lang="en-GB"/>
        </a:p>
      </dgm:t>
    </dgm:pt>
    <dgm:pt modelId="{95A160EC-C16E-8440-8289-ACA6F7B78CC3}">
      <dgm:prSet custT="1"/>
      <dgm:spPr/>
      <dgm:t>
        <a:bodyPr/>
        <a:lstStyle/>
        <a:p>
          <a:r>
            <a:rPr lang="en-GB" sz="1700" dirty="0" err="1">
              <a:latin typeface="Times New Roman" panose="02020603050405020304" pitchFamily="18" charset="0"/>
              <a:cs typeface="Times New Roman" panose="02020603050405020304" pitchFamily="18" charset="0"/>
            </a:rPr>
            <a:t>Tìm</a:t>
          </a:r>
          <a:r>
            <a:rPr lang="en-GB" sz="1700" dirty="0">
              <a:latin typeface="Times New Roman" panose="02020603050405020304" pitchFamily="18" charset="0"/>
              <a:cs typeface="Times New Roman" panose="02020603050405020304" pitchFamily="18" charset="0"/>
            </a:rPr>
            <a:t> </a:t>
          </a:r>
          <a:r>
            <a:rPr lang="en-GB" sz="1700" dirty="0" err="1">
              <a:latin typeface="Times New Roman" panose="02020603050405020304" pitchFamily="18" charset="0"/>
              <a:cs typeface="Times New Roman" panose="02020603050405020304" pitchFamily="18" charset="0"/>
            </a:rPr>
            <a:t>hiểu</a:t>
          </a:r>
          <a:r>
            <a:rPr lang="en-GB" sz="1700" dirty="0">
              <a:latin typeface="Times New Roman" panose="02020603050405020304" pitchFamily="18" charset="0"/>
              <a:cs typeface="Times New Roman" panose="02020603050405020304" pitchFamily="18" charset="0"/>
            </a:rPr>
            <a:t> </a:t>
          </a:r>
          <a:r>
            <a:rPr lang="en-GB" sz="1700" dirty="0" err="1">
              <a:latin typeface="Times New Roman" panose="02020603050405020304" pitchFamily="18" charset="0"/>
              <a:cs typeface="Times New Roman" panose="02020603050405020304" pitchFamily="18" charset="0"/>
            </a:rPr>
            <a:t>vấn</a:t>
          </a:r>
          <a:r>
            <a:rPr lang="en-GB" sz="1700" dirty="0">
              <a:latin typeface="Times New Roman" panose="02020603050405020304" pitchFamily="18" charset="0"/>
              <a:cs typeface="Times New Roman" panose="02020603050405020304" pitchFamily="18" charset="0"/>
            </a:rPr>
            <a:t> </a:t>
          </a:r>
          <a:r>
            <a:rPr lang="en-GB" sz="1700" dirty="0" err="1">
              <a:latin typeface="Times New Roman" panose="02020603050405020304" pitchFamily="18" charset="0"/>
              <a:cs typeface="Times New Roman" panose="02020603050405020304" pitchFamily="18" charset="0"/>
            </a:rPr>
            <a:t>đề</a:t>
          </a:r>
          <a:r>
            <a:rPr lang="en-GB" sz="1700" dirty="0">
              <a:latin typeface="Times New Roman" panose="02020603050405020304" pitchFamily="18" charset="0"/>
              <a:cs typeface="Times New Roman" panose="02020603050405020304" pitchFamily="18" charset="0"/>
            </a:rPr>
            <a:t>/ </a:t>
          </a:r>
          <a:r>
            <a:rPr lang="en-GB" sz="1700" dirty="0" err="1">
              <a:latin typeface="Times New Roman" panose="02020603050405020304" pitchFamily="18" charset="0"/>
              <a:cs typeface="Times New Roman" panose="02020603050405020304" pitchFamily="18" charset="0"/>
            </a:rPr>
            <a:t>nhu</a:t>
          </a:r>
          <a:r>
            <a:rPr lang="en-GB" sz="1700" dirty="0">
              <a:latin typeface="Times New Roman" panose="02020603050405020304" pitchFamily="18" charset="0"/>
              <a:cs typeface="Times New Roman" panose="02020603050405020304" pitchFamily="18" charset="0"/>
            </a:rPr>
            <a:t> </a:t>
          </a:r>
          <a:r>
            <a:rPr lang="en-GB" sz="1700" dirty="0" err="1">
              <a:latin typeface="Times New Roman" panose="02020603050405020304" pitchFamily="18" charset="0"/>
              <a:cs typeface="Times New Roman" panose="02020603050405020304" pitchFamily="18" charset="0"/>
            </a:rPr>
            <a:t>cầu</a:t>
          </a:r>
          <a:r>
            <a:rPr lang="en-GB" sz="1700" dirty="0">
              <a:latin typeface="Times New Roman" panose="02020603050405020304" pitchFamily="18" charset="0"/>
              <a:cs typeface="Times New Roman" panose="02020603050405020304" pitchFamily="18" charset="0"/>
            </a:rPr>
            <a:t> </a:t>
          </a:r>
          <a:r>
            <a:rPr lang="en-GB" sz="1700" dirty="0" err="1">
              <a:latin typeface="Times New Roman" panose="02020603050405020304" pitchFamily="18" charset="0"/>
              <a:cs typeface="Times New Roman" panose="02020603050405020304" pitchFamily="18" charset="0"/>
            </a:rPr>
            <a:t>của</a:t>
          </a:r>
          <a:r>
            <a:rPr lang="en-GB" sz="1700" dirty="0">
              <a:latin typeface="Times New Roman" panose="02020603050405020304" pitchFamily="18" charset="0"/>
              <a:cs typeface="Times New Roman" panose="02020603050405020304" pitchFamily="18" charset="0"/>
            </a:rPr>
            <a:t> GV</a:t>
          </a:r>
        </a:p>
      </dgm:t>
    </dgm:pt>
    <dgm:pt modelId="{AE3F06FF-B4F9-1E42-A07F-318870CC49C4}" type="parTrans" cxnId="{1BB49262-0033-9748-9E7A-C41A6261F161}">
      <dgm:prSet/>
      <dgm:spPr/>
      <dgm:t>
        <a:bodyPr/>
        <a:lstStyle/>
        <a:p>
          <a:endParaRPr lang="en-GB"/>
        </a:p>
      </dgm:t>
    </dgm:pt>
    <dgm:pt modelId="{44519E36-066B-8248-A007-181BA2C823DF}" type="sibTrans" cxnId="{1BB49262-0033-9748-9E7A-C41A6261F161}">
      <dgm:prSet/>
      <dgm:spPr/>
      <dgm:t>
        <a:bodyPr/>
        <a:lstStyle/>
        <a:p>
          <a:endParaRPr lang="en-GB"/>
        </a:p>
      </dgm:t>
    </dgm:pt>
    <dgm:pt modelId="{9BD68B49-ACC9-8B45-8975-10801BEFAF45}" type="pres">
      <dgm:prSet presAssocID="{3F80F952-A87C-1A43-AA45-E6C38C68A31E}" presName="diagram" presStyleCnt="0">
        <dgm:presLayoutVars>
          <dgm:chPref val="1"/>
          <dgm:dir/>
          <dgm:animOne val="branch"/>
          <dgm:animLvl val="lvl"/>
          <dgm:resizeHandles/>
        </dgm:presLayoutVars>
      </dgm:prSet>
      <dgm:spPr/>
      <dgm:t>
        <a:bodyPr/>
        <a:lstStyle/>
        <a:p>
          <a:endParaRPr lang="en-US"/>
        </a:p>
      </dgm:t>
    </dgm:pt>
    <dgm:pt modelId="{B0F19F56-F42E-194F-806D-2FEC368FCE65}" type="pres">
      <dgm:prSet presAssocID="{9A1FB937-CFE8-D64D-A09E-F02E00EF9E49}" presName="root" presStyleCnt="0"/>
      <dgm:spPr/>
    </dgm:pt>
    <dgm:pt modelId="{84ED1871-78F1-EA4B-B75B-0A1F41A8E8FE}" type="pres">
      <dgm:prSet presAssocID="{9A1FB937-CFE8-D64D-A09E-F02E00EF9E49}" presName="rootComposite" presStyleCnt="0"/>
      <dgm:spPr/>
    </dgm:pt>
    <dgm:pt modelId="{A71FDA80-771A-A540-9414-E186E9DEBA70}" type="pres">
      <dgm:prSet presAssocID="{9A1FB937-CFE8-D64D-A09E-F02E00EF9E49}" presName="rootText" presStyleLbl="node1" presStyleIdx="0" presStyleCnt="4"/>
      <dgm:spPr/>
      <dgm:t>
        <a:bodyPr/>
        <a:lstStyle/>
        <a:p>
          <a:endParaRPr lang="en-US"/>
        </a:p>
      </dgm:t>
    </dgm:pt>
    <dgm:pt modelId="{C17C0778-21E8-A748-8140-831581E7A57D}" type="pres">
      <dgm:prSet presAssocID="{9A1FB937-CFE8-D64D-A09E-F02E00EF9E49}" presName="rootConnector" presStyleLbl="node1" presStyleIdx="0" presStyleCnt="4"/>
      <dgm:spPr/>
      <dgm:t>
        <a:bodyPr/>
        <a:lstStyle/>
        <a:p>
          <a:endParaRPr lang="en-US"/>
        </a:p>
      </dgm:t>
    </dgm:pt>
    <dgm:pt modelId="{05E4888C-E7E5-2849-9BBD-5C938BBE4BF9}" type="pres">
      <dgm:prSet presAssocID="{9A1FB937-CFE8-D64D-A09E-F02E00EF9E49}" presName="childShape" presStyleCnt="0"/>
      <dgm:spPr/>
    </dgm:pt>
    <dgm:pt modelId="{68B96B46-5A8A-9841-900B-DA8BCA038254}" type="pres">
      <dgm:prSet presAssocID="{F792B497-B286-8242-A05F-416B00FE422F}" presName="Name13" presStyleLbl="parChTrans1D2" presStyleIdx="0" presStyleCnt="17"/>
      <dgm:spPr/>
      <dgm:t>
        <a:bodyPr/>
        <a:lstStyle/>
        <a:p>
          <a:endParaRPr lang="en-US"/>
        </a:p>
      </dgm:t>
    </dgm:pt>
    <dgm:pt modelId="{32D74A26-41AC-EA41-8E2D-E8D34148AE6B}" type="pres">
      <dgm:prSet presAssocID="{2659FDE7-C08B-D94F-B529-52C851E40697}" presName="childText" presStyleLbl="bgAcc1" presStyleIdx="0" presStyleCnt="17" custScaleY="127172">
        <dgm:presLayoutVars>
          <dgm:bulletEnabled val="1"/>
        </dgm:presLayoutVars>
      </dgm:prSet>
      <dgm:spPr/>
      <dgm:t>
        <a:bodyPr/>
        <a:lstStyle/>
        <a:p>
          <a:endParaRPr lang="en-US"/>
        </a:p>
      </dgm:t>
    </dgm:pt>
    <dgm:pt modelId="{8B2CA3D8-49F0-9343-BF03-907C8F57F1B1}" type="pres">
      <dgm:prSet presAssocID="{C9A17CA1-10AA-1540-96DB-458B3A679A98}" presName="Name13" presStyleLbl="parChTrans1D2" presStyleIdx="1" presStyleCnt="17"/>
      <dgm:spPr/>
      <dgm:t>
        <a:bodyPr/>
        <a:lstStyle/>
        <a:p>
          <a:endParaRPr lang="en-US"/>
        </a:p>
      </dgm:t>
    </dgm:pt>
    <dgm:pt modelId="{B2F492AC-0F6B-2449-8099-BF7A60C592C4}" type="pres">
      <dgm:prSet presAssocID="{9A932697-1453-874A-9184-2DC1F9CFBE08}" presName="childText" presStyleLbl="bgAcc1" presStyleIdx="1" presStyleCnt="17">
        <dgm:presLayoutVars>
          <dgm:bulletEnabled val="1"/>
        </dgm:presLayoutVars>
      </dgm:prSet>
      <dgm:spPr/>
      <dgm:t>
        <a:bodyPr/>
        <a:lstStyle/>
        <a:p>
          <a:endParaRPr lang="en-US"/>
        </a:p>
      </dgm:t>
    </dgm:pt>
    <dgm:pt modelId="{0FCB9EA8-82B9-C448-8F29-DA6CAC9F026B}" type="pres">
      <dgm:prSet presAssocID="{AE3F06FF-B4F9-1E42-A07F-318870CC49C4}" presName="Name13" presStyleLbl="parChTrans1D2" presStyleIdx="2" presStyleCnt="17"/>
      <dgm:spPr/>
      <dgm:t>
        <a:bodyPr/>
        <a:lstStyle/>
        <a:p>
          <a:endParaRPr lang="en-US"/>
        </a:p>
      </dgm:t>
    </dgm:pt>
    <dgm:pt modelId="{B69943D8-FDE8-924A-B4C8-BFEC04F4019E}" type="pres">
      <dgm:prSet presAssocID="{95A160EC-C16E-8440-8289-ACA6F7B78CC3}" presName="childText" presStyleLbl="bgAcc1" presStyleIdx="2" presStyleCnt="17">
        <dgm:presLayoutVars>
          <dgm:bulletEnabled val="1"/>
        </dgm:presLayoutVars>
      </dgm:prSet>
      <dgm:spPr/>
      <dgm:t>
        <a:bodyPr/>
        <a:lstStyle/>
        <a:p>
          <a:endParaRPr lang="en-US"/>
        </a:p>
      </dgm:t>
    </dgm:pt>
    <dgm:pt modelId="{85233D22-9C66-CE47-BEE3-12890277D808}" type="pres">
      <dgm:prSet presAssocID="{DE2C5C62-992F-8E41-99D7-EEDAA3500226}" presName="Name13" presStyleLbl="parChTrans1D2" presStyleIdx="3" presStyleCnt="17"/>
      <dgm:spPr/>
      <dgm:t>
        <a:bodyPr/>
        <a:lstStyle/>
        <a:p>
          <a:endParaRPr lang="en-US"/>
        </a:p>
      </dgm:t>
    </dgm:pt>
    <dgm:pt modelId="{84665357-3FA2-0C4A-A404-44A2696F5F35}" type="pres">
      <dgm:prSet presAssocID="{73FCAD87-FC2F-AE43-93E6-52F6A89B52CC}" presName="childText" presStyleLbl="bgAcc1" presStyleIdx="3" presStyleCnt="17">
        <dgm:presLayoutVars>
          <dgm:bulletEnabled val="1"/>
        </dgm:presLayoutVars>
      </dgm:prSet>
      <dgm:spPr/>
      <dgm:t>
        <a:bodyPr/>
        <a:lstStyle/>
        <a:p>
          <a:endParaRPr lang="en-US"/>
        </a:p>
      </dgm:t>
    </dgm:pt>
    <dgm:pt modelId="{58C68DD9-1177-4F47-90DD-34049172C58D}" type="pres">
      <dgm:prSet presAssocID="{3AD0C825-F533-7C46-AB00-648C62954A44}" presName="Name13" presStyleLbl="parChTrans1D2" presStyleIdx="4" presStyleCnt="17"/>
      <dgm:spPr/>
      <dgm:t>
        <a:bodyPr/>
        <a:lstStyle/>
        <a:p>
          <a:endParaRPr lang="en-US"/>
        </a:p>
      </dgm:t>
    </dgm:pt>
    <dgm:pt modelId="{943D951F-BA8E-4E4A-82F3-27397E389C2F}" type="pres">
      <dgm:prSet presAssocID="{F3E74DCC-22C1-4445-92CD-5CDE69B20C9F}" presName="childText" presStyleLbl="bgAcc1" presStyleIdx="4" presStyleCnt="17">
        <dgm:presLayoutVars>
          <dgm:bulletEnabled val="1"/>
        </dgm:presLayoutVars>
      </dgm:prSet>
      <dgm:spPr/>
      <dgm:t>
        <a:bodyPr/>
        <a:lstStyle/>
        <a:p>
          <a:endParaRPr lang="en-US"/>
        </a:p>
      </dgm:t>
    </dgm:pt>
    <dgm:pt modelId="{96FE6C95-71E6-B34C-8D77-47BCB6C95494}" type="pres">
      <dgm:prSet presAssocID="{5911BA6B-2E36-534D-A3DB-A11B8166CA9E}" presName="root" presStyleCnt="0"/>
      <dgm:spPr/>
    </dgm:pt>
    <dgm:pt modelId="{BCB837F4-B926-3444-B6BB-61437C2AE2EC}" type="pres">
      <dgm:prSet presAssocID="{5911BA6B-2E36-534D-A3DB-A11B8166CA9E}" presName="rootComposite" presStyleCnt="0"/>
      <dgm:spPr/>
    </dgm:pt>
    <dgm:pt modelId="{D3548176-DC0E-B84B-BDC5-F4C530EC11A5}" type="pres">
      <dgm:prSet presAssocID="{5911BA6B-2E36-534D-A3DB-A11B8166CA9E}" presName="rootText" presStyleLbl="node1" presStyleIdx="1" presStyleCnt="4"/>
      <dgm:spPr/>
      <dgm:t>
        <a:bodyPr/>
        <a:lstStyle/>
        <a:p>
          <a:endParaRPr lang="en-US"/>
        </a:p>
      </dgm:t>
    </dgm:pt>
    <dgm:pt modelId="{E31E8E0C-64AB-3E46-A18C-308C6524A982}" type="pres">
      <dgm:prSet presAssocID="{5911BA6B-2E36-534D-A3DB-A11B8166CA9E}" presName="rootConnector" presStyleLbl="node1" presStyleIdx="1" presStyleCnt="4"/>
      <dgm:spPr/>
      <dgm:t>
        <a:bodyPr/>
        <a:lstStyle/>
        <a:p>
          <a:endParaRPr lang="en-US"/>
        </a:p>
      </dgm:t>
    </dgm:pt>
    <dgm:pt modelId="{B7099FC0-7A0A-9147-9CA4-702C83B633A6}" type="pres">
      <dgm:prSet presAssocID="{5911BA6B-2E36-534D-A3DB-A11B8166CA9E}" presName="childShape" presStyleCnt="0"/>
      <dgm:spPr/>
    </dgm:pt>
    <dgm:pt modelId="{91A3290B-A244-004B-9DCC-1A439AD31B30}" type="pres">
      <dgm:prSet presAssocID="{F21EE125-42F5-FB40-AC29-AEAC18217354}" presName="Name13" presStyleLbl="parChTrans1D2" presStyleIdx="5" presStyleCnt="17"/>
      <dgm:spPr/>
      <dgm:t>
        <a:bodyPr/>
        <a:lstStyle/>
        <a:p>
          <a:endParaRPr lang="en-US"/>
        </a:p>
      </dgm:t>
    </dgm:pt>
    <dgm:pt modelId="{ED6AF1F2-F0B1-214C-B809-21E70467E78A}" type="pres">
      <dgm:prSet presAssocID="{D44CD0C4-68C2-CC44-99C9-7405BFF86A49}" presName="childText" presStyleLbl="bgAcc1" presStyleIdx="5" presStyleCnt="17">
        <dgm:presLayoutVars>
          <dgm:bulletEnabled val="1"/>
        </dgm:presLayoutVars>
      </dgm:prSet>
      <dgm:spPr/>
      <dgm:t>
        <a:bodyPr/>
        <a:lstStyle/>
        <a:p>
          <a:endParaRPr lang="en-US"/>
        </a:p>
      </dgm:t>
    </dgm:pt>
    <dgm:pt modelId="{9A0A38CE-E62D-2A4F-BB5E-037D720CE4F1}" type="pres">
      <dgm:prSet presAssocID="{B4AF009A-27C8-7C4A-B96F-B6C59957B2C2}" presName="Name13" presStyleLbl="parChTrans1D2" presStyleIdx="6" presStyleCnt="17"/>
      <dgm:spPr/>
      <dgm:t>
        <a:bodyPr/>
        <a:lstStyle/>
        <a:p>
          <a:endParaRPr lang="en-US"/>
        </a:p>
      </dgm:t>
    </dgm:pt>
    <dgm:pt modelId="{28198264-C64C-D04E-9EA5-FFCC670A4947}" type="pres">
      <dgm:prSet presAssocID="{7FDC54D8-7653-9A4C-895B-F029CAC3D67F}" presName="childText" presStyleLbl="bgAcc1" presStyleIdx="6" presStyleCnt="17">
        <dgm:presLayoutVars>
          <dgm:bulletEnabled val="1"/>
        </dgm:presLayoutVars>
      </dgm:prSet>
      <dgm:spPr/>
      <dgm:t>
        <a:bodyPr/>
        <a:lstStyle/>
        <a:p>
          <a:endParaRPr lang="en-US"/>
        </a:p>
      </dgm:t>
    </dgm:pt>
    <dgm:pt modelId="{43351E03-D92A-A24F-926B-2499A33D6D6D}" type="pres">
      <dgm:prSet presAssocID="{50D5347D-DAE4-DB4A-B4F8-A04BC32E71FB}" presName="Name13" presStyleLbl="parChTrans1D2" presStyleIdx="7" presStyleCnt="17"/>
      <dgm:spPr/>
      <dgm:t>
        <a:bodyPr/>
        <a:lstStyle/>
        <a:p>
          <a:endParaRPr lang="en-US"/>
        </a:p>
      </dgm:t>
    </dgm:pt>
    <dgm:pt modelId="{D55AAF24-DA16-5A4C-BC67-A5E23122DCE5}" type="pres">
      <dgm:prSet presAssocID="{14BEA718-66CD-5A47-AD21-24AF9D4D0290}" presName="childText" presStyleLbl="bgAcc1" presStyleIdx="7" presStyleCnt="17" custScaleY="165640">
        <dgm:presLayoutVars>
          <dgm:bulletEnabled val="1"/>
        </dgm:presLayoutVars>
      </dgm:prSet>
      <dgm:spPr/>
      <dgm:t>
        <a:bodyPr/>
        <a:lstStyle/>
        <a:p>
          <a:endParaRPr lang="en-US"/>
        </a:p>
      </dgm:t>
    </dgm:pt>
    <dgm:pt modelId="{4CBE61CD-DF87-AD49-BFBE-C91A23D9AB0C}" type="pres">
      <dgm:prSet presAssocID="{0852C010-522D-364B-B1E3-57044FBD14FD}" presName="root" presStyleCnt="0"/>
      <dgm:spPr/>
    </dgm:pt>
    <dgm:pt modelId="{99545BE4-BC9A-0A49-BE17-99C9F3538A0C}" type="pres">
      <dgm:prSet presAssocID="{0852C010-522D-364B-B1E3-57044FBD14FD}" presName="rootComposite" presStyleCnt="0"/>
      <dgm:spPr/>
    </dgm:pt>
    <dgm:pt modelId="{4D715253-966D-7544-AACD-3D9C28DAEA94}" type="pres">
      <dgm:prSet presAssocID="{0852C010-522D-364B-B1E3-57044FBD14FD}" presName="rootText" presStyleLbl="node1" presStyleIdx="2" presStyleCnt="4"/>
      <dgm:spPr/>
      <dgm:t>
        <a:bodyPr/>
        <a:lstStyle/>
        <a:p>
          <a:endParaRPr lang="en-US"/>
        </a:p>
      </dgm:t>
    </dgm:pt>
    <dgm:pt modelId="{F616B477-1B27-AD47-A7AB-A6318405ACCC}" type="pres">
      <dgm:prSet presAssocID="{0852C010-522D-364B-B1E3-57044FBD14FD}" presName="rootConnector" presStyleLbl="node1" presStyleIdx="2" presStyleCnt="4"/>
      <dgm:spPr/>
      <dgm:t>
        <a:bodyPr/>
        <a:lstStyle/>
        <a:p>
          <a:endParaRPr lang="en-US"/>
        </a:p>
      </dgm:t>
    </dgm:pt>
    <dgm:pt modelId="{B86858A0-1D8E-E242-8398-13BD9F2B037F}" type="pres">
      <dgm:prSet presAssocID="{0852C010-522D-364B-B1E3-57044FBD14FD}" presName="childShape" presStyleCnt="0"/>
      <dgm:spPr/>
    </dgm:pt>
    <dgm:pt modelId="{B18A109C-EC58-8D40-ACB4-37B09730EC76}" type="pres">
      <dgm:prSet presAssocID="{18983D88-7C39-BC48-BC05-4CD0407B7A9E}" presName="Name13" presStyleLbl="parChTrans1D2" presStyleIdx="8" presStyleCnt="17"/>
      <dgm:spPr/>
      <dgm:t>
        <a:bodyPr/>
        <a:lstStyle/>
        <a:p>
          <a:endParaRPr lang="en-US"/>
        </a:p>
      </dgm:t>
    </dgm:pt>
    <dgm:pt modelId="{B0D72F14-92CE-8649-82C1-3C55ACC5FA80}" type="pres">
      <dgm:prSet presAssocID="{B015B2B0-D8A4-9943-84D5-97EBCFB55CE7}" presName="childText" presStyleLbl="bgAcc1" presStyleIdx="8" presStyleCnt="17" custScaleX="189582" custScaleY="91436">
        <dgm:presLayoutVars>
          <dgm:bulletEnabled val="1"/>
        </dgm:presLayoutVars>
      </dgm:prSet>
      <dgm:spPr/>
      <dgm:t>
        <a:bodyPr/>
        <a:lstStyle/>
        <a:p>
          <a:endParaRPr lang="en-US"/>
        </a:p>
      </dgm:t>
    </dgm:pt>
    <dgm:pt modelId="{E4E86993-442C-3043-9292-EF724A2E9233}" type="pres">
      <dgm:prSet presAssocID="{F89BFE40-C0D2-2847-BB34-50FE713578ED}" presName="Name13" presStyleLbl="parChTrans1D2" presStyleIdx="9" presStyleCnt="17"/>
      <dgm:spPr/>
      <dgm:t>
        <a:bodyPr/>
        <a:lstStyle/>
        <a:p>
          <a:endParaRPr lang="en-US"/>
        </a:p>
      </dgm:t>
    </dgm:pt>
    <dgm:pt modelId="{E633248C-A3E5-3C45-B2EC-8AFE4FD0CECB}" type="pres">
      <dgm:prSet presAssocID="{64F048BF-B17A-B143-8A3C-F4E786FA6DE0}" presName="childText" presStyleLbl="bgAcc1" presStyleIdx="9" presStyleCnt="17" custScaleX="204652">
        <dgm:presLayoutVars>
          <dgm:bulletEnabled val="1"/>
        </dgm:presLayoutVars>
      </dgm:prSet>
      <dgm:spPr/>
      <dgm:t>
        <a:bodyPr/>
        <a:lstStyle/>
        <a:p>
          <a:endParaRPr lang="en-US"/>
        </a:p>
      </dgm:t>
    </dgm:pt>
    <dgm:pt modelId="{8521CC4E-C5F3-D44B-B854-4196430F6933}" type="pres">
      <dgm:prSet presAssocID="{88441678-7E3B-7A40-BE05-F5819A5E59AE}" presName="Name13" presStyleLbl="parChTrans1D2" presStyleIdx="10" presStyleCnt="17"/>
      <dgm:spPr/>
      <dgm:t>
        <a:bodyPr/>
        <a:lstStyle/>
        <a:p>
          <a:endParaRPr lang="en-US"/>
        </a:p>
      </dgm:t>
    </dgm:pt>
    <dgm:pt modelId="{2C84AC41-5233-CF48-B529-A6C619704E55}" type="pres">
      <dgm:prSet presAssocID="{3CDDB210-F61B-DA42-8D17-B252239D54A3}" presName="childText" presStyleLbl="bgAcc1" presStyleIdx="10" presStyleCnt="17" custScaleX="201124">
        <dgm:presLayoutVars>
          <dgm:bulletEnabled val="1"/>
        </dgm:presLayoutVars>
      </dgm:prSet>
      <dgm:spPr/>
      <dgm:t>
        <a:bodyPr/>
        <a:lstStyle/>
        <a:p>
          <a:endParaRPr lang="en-US"/>
        </a:p>
      </dgm:t>
    </dgm:pt>
    <dgm:pt modelId="{79432CED-428A-7145-A0E3-92E30B565B34}" type="pres">
      <dgm:prSet presAssocID="{BDB19E38-925F-5E48-AAD0-6288DC1644A6}" presName="Name13" presStyleLbl="parChTrans1D2" presStyleIdx="11" presStyleCnt="17"/>
      <dgm:spPr/>
      <dgm:t>
        <a:bodyPr/>
        <a:lstStyle/>
        <a:p>
          <a:endParaRPr lang="en-US"/>
        </a:p>
      </dgm:t>
    </dgm:pt>
    <dgm:pt modelId="{D4F6F64B-CA66-0640-811C-73155749BD13}" type="pres">
      <dgm:prSet presAssocID="{2D9BD9E0-259F-194F-9AAB-F9E8D51046B3}" presName="childText" presStyleLbl="bgAcc1" presStyleIdx="11" presStyleCnt="17" custScaleX="199360" custScaleY="62403">
        <dgm:presLayoutVars>
          <dgm:bulletEnabled val="1"/>
        </dgm:presLayoutVars>
      </dgm:prSet>
      <dgm:spPr/>
      <dgm:t>
        <a:bodyPr/>
        <a:lstStyle/>
        <a:p>
          <a:endParaRPr lang="en-US"/>
        </a:p>
      </dgm:t>
    </dgm:pt>
    <dgm:pt modelId="{513AD9A4-AD1D-1C44-9D9C-4B277DCED348}" type="pres">
      <dgm:prSet presAssocID="{F4F15328-81DA-684D-90ED-802773DE1E60}" presName="Name13" presStyleLbl="parChTrans1D2" presStyleIdx="12" presStyleCnt="17"/>
      <dgm:spPr/>
      <dgm:t>
        <a:bodyPr/>
        <a:lstStyle/>
        <a:p>
          <a:endParaRPr lang="en-US"/>
        </a:p>
      </dgm:t>
    </dgm:pt>
    <dgm:pt modelId="{B912DBD0-B56C-9F43-ADBC-8BF4C4DEFFDF}" type="pres">
      <dgm:prSet presAssocID="{4A1E1A1F-976F-BD41-91E5-1EF42D9217D1}" presName="childText" presStyleLbl="bgAcc1" presStyleIdx="12" presStyleCnt="17" custScaleX="194573" custScaleY="169289">
        <dgm:presLayoutVars>
          <dgm:bulletEnabled val="1"/>
        </dgm:presLayoutVars>
      </dgm:prSet>
      <dgm:spPr/>
      <dgm:t>
        <a:bodyPr/>
        <a:lstStyle/>
        <a:p>
          <a:endParaRPr lang="en-US"/>
        </a:p>
      </dgm:t>
    </dgm:pt>
    <dgm:pt modelId="{85C39164-44E4-BF44-BBE7-7BF68B9379B5}" type="pres">
      <dgm:prSet presAssocID="{A5B2DF5C-5527-AB43-919C-DB0314B27B8C}" presName="root" presStyleCnt="0"/>
      <dgm:spPr/>
    </dgm:pt>
    <dgm:pt modelId="{2C765998-0266-EA4A-9108-5DA932C67952}" type="pres">
      <dgm:prSet presAssocID="{A5B2DF5C-5527-AB43-919C-DB0314B27B8C}" presName="rootComposite" presStyleCnt="0"/>
      <dgm:spPr/>
    </dgm:pt>
    <dgm:pt modelId="{4B61AD48-F819-8C4F-BF57-E3BAB11AC996}" type="pres">
      <dgm:prSet presAssocID="{A5B2DF5C-5527-AB43-919C-DB0314B27B8C}" presName="rootText" presStyleLbl="node1" presStyleIdx="3" presStyleCnt="4"/>
      <dgm:spPr/>
      <dgm:t>
        <a:bodyPr/>
        <a:lstStyle/>
        <a:p>
          <a:endParaRPr lang="en-US"/>
        </a:p>
      </dgm:t>
    </dgm:pt>
    <dgm:pt modelId="{FC361A9C-1870-5040-A052-02B42FA5C5DD}" type="pres">
      <dgm:prSet presAssocID="{A5B2DF5C-5527-AB43-919C-DB0314B27B8C}" presName="rootConnector" presStyleLbl="node1" presStyleIdx="3" presStyleCnt="4"/>
      <dgm:spPr/>
      <dgm:t>
        <a:bodyPr/>
        <a:lstStyle/>
        <a:p>
          <a:endParaRPr lang="en-US"/>
        </a:p>
      </dgm:t>
    </dgm:pt>
    <dgm:pt modelId="{CCC1462E-1D7E-7C4D-AAA8-7C5189E01BDA}" type="pres">
      <dgm:prSet presAssocID="{A5B2DF5C-5527-AB43-919C-DB0314B27B8C}" presName="childShape" presStyleCnt="0"/>
      <dgm:spPr/>
    </dgm:pt>
    <dgm:pt modelId="{DD93F3A2-826A-FE43-801C-55A9B29B4468}" type="pres">
      <dgm:prSet presAssocID="{EFFFA26D-5888-9F47-A48D-A347F1C8C786}" presName="Name13" presStyleLbl="parChTrans1D2" presStyleIdx="13" presStyleCnt="17"/>
      <dgm:spPr/>
      <dgm:t>
        <a:bodyPr/>
        <a:lstStyle/>
        <a:p>
          <a:endParaRPr lang="en-US"/>
        </a:p>
      </dgm:t>
    </dgm:pt>
    <dgm:pt modelId="{877BF288-D9CA-EF4B-80A8-CCB0F06421B5}" type="pres">
      <dgm:prSet presAssocID="{77528DDB-886E-1647-BDB4-199358A3B903}" presName="childText" presStyleLbl="bgAcc1" presStyleIdx="13" presStyleCnt="17" custScaleX="213417">
        <dgm:presLayoutVars>
          <dgm:bulletEnabled val="1"/>
        </dgm:presLayoutVars>
      </dgm:prSet>
      <dgm:spPr/>
      <dgm:t>
        <a:bodyPr/>
        <a:lstStyle/>
        <a:p>
          <a:endParaRPr lang="en-US"/>
        </a:p>
      </dgm:t>
    </dgm:pt>
    <dgm:pt modelId="{DCDF4204-EDCB-1841-872E-DB8D5FD47FD7}" type="pres">
      <dgm:prSet presAssocID="{CD303D62-C31C-E843-B2CC-0E0829B5E39F}" presName="Name13" presStyleLbl="parChTrans1D2" presStyleIdx="14" presStyleCnt="17"/>
      <dgm:spPr/>
      <dgm:t>
        <a:bodyPr/>
        <a:lstStyle/>
        <a:p>
          <a:endParaRPr lang="en-US"/>
        </a:p>
      </dgm:t>
    </dgm:pt>
    <dgm:pt modelId="{1BF985EE-860E-1B43-86DF-057BC88FD8FB}" type="pres">
      <dgm:prSet presAssocID="{694EE3D8-1F01-BB4F-83C4-AD2B959C397F}" presName="childText" presStyleLbl="bgAcc1" presStyleIdx="14" presStyleCnt="17" custScaleX="211329" custScaleY="111291">
        <dgm:presLayoutVars>
          <dgm:bulletEnabled val="1"/>
        </dgm:presLayoutVars>
      </dgm:prSet>
      <dgm:spPr/>
      <dgm:t>
        <a:bodyPr/>
        <a:lstStyle/>
        <a:p>
          <a:endParaRPr lang="en-US"/>
        </a:p>
      </dgm:t>
    </dgm:pt>
    <dgm:pt modelId="{5A907281-AA62-9745-B1F9-E962625EA87B}" type="pres">
      <dgm:prSet presAssocID="{086E22CF-51D7-124D-A00B-523357DC0DA0}" presName="Name13" presStyleLbl="parChTrans1D2" presStyleIdx="15" presStyleCnt="17"/>
      <dgm:spPr/>
      <dgm:t>
        <a:bodyPr/>
        <a:lstStyle/>
        <a:p>
          <a:endParaRPr lang="en-US"/>
        </a:p>
      </dgm:t>
    </dgm:pt>
    <dgm:pt modelId="{C1E6AD50-596B-7B41-96E2-728B4A16D10C}" type="pres">
      <dgm:prSet presAssocID="{6A811DAF-9D35-6446-8163-DDAFF69D146E}" presName="childText" presStyleLbl="bgAcc1" presStyleIdx="15" presStyleCnt="17" custScaleX="214260" custScaleY="145890" custLinFactNeighborY="16944">
        <dgm:presLayoutVars>
          <dgm:bulletEnabled val="1"/>
        </dgm:presLayoutVars>
      </dgm:prSet>
      <dgm:spPr/>
      <dgm:t>
        <a:bodyPr/>
        <a:lstStyle/>
        <a:p>
          <a:endParaRPr lang="en-US"/>
        </a:p>
      </dgm:t>
    </dgm:pt>
    <dgm:pt modelId="{3E717452-7BEE-9048-B8A4-BBA8AB32AE7B}" type="pres">
      <dgm:prSet presAssocID="{30395E9D-5F42-154A-ABFE-87902FD48CBB}" presName="Name13" presStyleLbl="parChTrans1D2" presStyleIdx="16" presStyleCnt="17"/>
      <dgm:spPr/>
      <dgm:t>
        <a:bodyPr/>
        <a:lstStyle/>
        <a:p>
          <a:endParaRPr lang="en-US"/>
        </a:p>
      </dgm:t>
    </dgm:pt>
    <dgm:pt modelId="{97681E65-D5E7-E849-9773-B3D209546EC0}" type="pres">
      <dgm:prSet presAssocID="{2AD3E5C8-CB8F-0E40-832C-F8C96AF19F3D}" presName="childText" presStyleLbl="bgAcc1" presStyleIdx="16" presStyleCnt="17" custScaleX="221317" custScaleY="108664" custLinFactNeighborY="43096">
        <dgm:presLayoutVars>
          <dgm:bulletEnabled val="1"/>
        </dgm:presLayoutVars>
      </dgm:prSet>
      <dgm:spPr/>
      <dgm:t>
        <a:bodyPr/>
        <a:lstStyle/>
        <a:p>
          <a:endParaRPr lang="en-US"/>
        </a:p>
      </dgm:t>
    </dgm:pt>
  </dgm:ptLst>
  <dgm:cxnLst>
    <dgm:cxn modelId="{004C25BF-ECB7-5848-A5E8-B489CEE1875F}" type="presOf" srcId="{B015B2B0-D8A4-9943-84D5-97EBCFB55CE7}" destId="{B0D72F14-92CE-8649-82C1-3C55ACC5FA80}" srcOrd="0" destOrd="0" presId="urn:microsoft.com/office/officeart/2005/8/layout/hierarchy3"/>
    <dgm:cxn modelId="{F8983103-7DA2-234D-A61C-915DA63C1C84}" srcId="{A5B2DF5C-5527-AB43-919C-DB0314B27B8C}" destId="{694EE3D8-1F01-BB4F-83C4-AD2B959C397F}" srcOrd="1" destOrd="0" parTransId="{CD303D62-C31C-E843-B2CC-0E0829B5E39F}" sibTransId="{FA1E38C2-40CF-7345-81F4-62E23A140C52}"/>
    <dgm:cxn modelId="{9116F30D-7D44-2049-89A9-F7BAFFC310AA}" type="presOf" srcId="{30395E9D-5F42-154A-ABFE-87902FD48CBB}" destId="{3E717452-7BEE-9048-B8A4-BBA8AB32AE7B}" srcOrd="0" destOrd="0" presId="urn:microsoft.com/office/officeart/2005/8/layout/hierarchy3"/>
    <dgm:cxn modelId="{28714F8F-72D9-5D4A-BCAD-626AB4FCEB17}" type="presOf" srcId="{086E22CF-51D7-124D-A00B-523357DC0DA0}" destId="{5A907281-AA62-9745-B1F9-E962625EA87B}" srcOrd="0" destOrd="0" presId="urn:microsoft.com/office/officeart/2005/8/layout/hierarchy3"/>
    <dgm:cxn modelId="{3A65E7D1-A82A-9245-A945-B3E935D41BDB}" type="presOf" srcId="{2659FDE7-C08B-D94F-B529-52C851E40697}" destId="{32D74A26-41AC-EA41-8E2D-E8D34148AE6B}" srcOrd="0" destOrd="0" presId="urn:microsoft.com/office/officeart/2005/8/layout/hierarchy3"/>
    <dgm:cxn modelId="{4D1DECDA-C924-124C-A5E0-522AEA01F3DE}" srcId="{5911BA6B-2E36-534D-A3DB-A11B8166CA9E}" destId="{14BEA718-66CD-5A47-AD21-24AF9D4D0290}" srcOrd="2" destOrd="0" parTransId="{50D5347D-DAE4-DB4A-B4F8-A04BC32E71FB}" sibTransId="{21302560-5C62-6E42-9C37-2808AAC0385C}"/>
    <dgm:cxn modelId="{34FCF631-05F5-5E45-BC2B-2B3F171BE833}" type="presOf" srcId="{50D5347D-DAE4-DB4A-B4F8-A04BC32E71FB}" destId="{43351E03-D92A-A24F-926B-2499A33D6D6D}" srcOrd="0" destOrd="0" presId="urn:microsoft.com/office/officeart/2005/8/layout/hierarchy3"/>
    <dgm:cxn modelId="{765BB878-AB84-EB44-9C71-B904C2805577}" type="presOf" srcId="{95A160EC-C16E-8440-8289-ACA6F7B78CC3}" destId="{B69943D8-FDE8-924A-B4C8-BFEC04F4019E}" srcOrd="0" destOrd="0" presId="urn:microsoft.com/office/officeart/2005/8/layout/hierarchy3"/>
    <dgm:cxn modelId="{D6CC6099-270E-934A-83F7-C6E484CE7A43}" type="presOf" srcId="{F89BFE40-C0D2-2847-BB34-50FE713578ED}" destId="{E4E86993-442C-3043-9292-EF724A2E9233}" srcOrd="0" destOrd="0" presId="urn:microsoft.com/office/officeart/2005/8/layout/hierarchy3"/>
    <dgm:cxn modelId="{38C2CD0D-B6C5-104E-899A-32DE50C074E9}" type="presOf" srcId="{77528DDB-886E-1647-BDB4-199358A3B903}" destId="{877BF288-D9CA-EF4B-80A8-CCB0F06421B5}" srcOrd="0" destOrd="0" presId="urn:microsoft.com/office/officeart/2005/8/layout/hierarchy3"/>
    <dgm:cxn modelId="{3641253E-94A6-674B-A5EF-A4055B59CBBC}" type="presOf" srcId="{F792B497-B286-8242-A05F-416B00FE422F}" destId="{68B96B46-5A8A-9841-900B-DA8BCA038254}" srcOrd="0" destOrd="0" presId="urn:microsoft.com/office/officeart/2005/8/layout/hierarchy3"/>
    <dgm:cxn modelId="{1BB49262-0033-9748-9E7A-C41A6261F161}" srcId="{9A1FB937-CFE8-D64D-A09E-F02E00EF9E49}" destId="{95A160EC-C16E-8440-8289-ACA6F7B78CC3}" srcOrd="2" destOrd="0" parTransId="{AE3F06FF-B4F9-1E42-A07F-318870CC49C4}" sibTransId="{44519E36-066B-8248-A007-181BA2C823DF}"/>
    <dgm:cxn modelId="{5DD90B26-F033-C944-B90B-C9B9F96E33A9}" srcId="{3F80F952-A87C-1A43-AA45-E6C38C68A31E}" destId="{9A1FB937-CFE8-D64D-A09E-F02E00EF9E49}" srcOrd="0" destOrd="0" parTransId="{9363EA69-FE2D-D049-B559-3C34C83EE5A1}" sibTransId="{1C4F8F53-7C93-C947-84CA-DD7980905CEA}"/>
    <dgm:cxn modelId="{8F3910CE-A557-6F47-8283-3B01075DAF20}" type="presOf" srcId="{2AD3E5C8-CB8F-0E40-832C-F8C96AF19F3D}" destId="{97681E65-D5E7-E849-9773-B3D209546EC0}" srcOrd="0" destOrd="0" presId="urn:microsoft.com/office/officeart/2005/8/layout/hierarchy3"/>
    <dgm:cxn modelId="{E5113A16-142F-604E-8F8D-67823BB2B718}" srcId="{0852C010-522D-364B-B1E3-57044FBD14FD}" destId="{2D9BD9E0-259F-194F-9AAB-F9E8D51046B3}" srcOrd="3" destOrd="0" parTransId="{BDB19E38-925F-5E48-AAD0-6288DC1644A6}" sibTransId="{67595B82-80D6-DE48-9A9A-00C72F616A43}"/>
    <dgm:cxn modelId="{278915E8-B0AA-9C45-8035-0CBFBF1C96B2}" type="presOf" srcId="{694EE3D8-1F01-BB4F-83C4-AD2B959C397F}" destId="{1BF985EE-860E-1B43-86DF-057BC88FD8FB}" srcOrd="0" destOrd="0" presId="urn:microsoft.com/office/officeart/2005/8/layout/hierarchy3"/>
    <dgm:cxn modelId="{2B42E3FC-C043-1145-A980-D5D256665FBC}" srcId="{A5B2DF5C-5527-AB43-919C-DB0314B27B8C}" destId="{2AD3E5C8-CB8F-0E40-832C-F8C96AF19F3D}" srcOrd="3" destOrd="0" parTransId="{30395E9D-5F42-154A-ABFE-87902FD48CBB}" sibTransId="{357E91B7-7BAA-B847-B919-EE5BF73F030D}"/>
    <dgm:cxn modelId="{8AB47423-816D-D44F-AC8B-B6BB982382AF}" type="presOf" srcId="{73FCAD87-FC2F-AE43-93E6-52F6A89B52CC}" destId="{84665357-3FA2-0C4A-A404-44A2696F5F35}" srcOrd="0" destOrd="0" presId="urn:microsoft.com/office/officeart/2005/8/layout/hierarchy3"/>
    <dgm:cxn modelId="{6B54FEFA-FBC8-0946-9062-843CCD03FEAE}" type="presOf" srcId="{18983D88-7C39-BC48-BC05-4CD0407B7A9E}" destId="{B18A109C-EC58-8D40-ACB4-37B09730EC76}" srcOrd="0" destOrd="0" presId="urn:microsoft.com/office/officeart/2005/8/layout/hierarchy3"/>
    <dgm:cxn modelId="{3D186E5A-800A-B543-9495-51FE7A46F315}" type="presOf" srcId="{9A1FB937-CFE8-D64D-A09E-F02E00EF9E49}" destId="{A71FDA80-771A-A540-9414-E186E9DEBA70}" srcOrd="0" destOrd="0" presId="urn:microsoft.com/office/officeart/2005/8/layout/hierarchy3"/>
    <dgm:cxn modelId="{949E5815-AF74-C64D-9C77-E8BBF67D7DF1}" type="presOf" srcId="{DE2C5C62-992F-8E41-99D7-EEDAA3500226}" destId="{85233D22-9C66-CE47-BEE3-12890277D808}" srcOrd="0" destOrd="0" presId="urn:microsoft.com/office/officeart/2005/8/layout/hierarchy3"/>
    <dgm:cxn modelId="{399BD876-B047-9644-9AF3-887F7A74AB23}" srcId="{0852C010-522D-364B-B1E3-57044FBD14FD}" destId="{64F048BF-B17A-B143-8A3C-F4E786FA6DE0}" srcOrd="1" destOrd="0" parTransId="{F89BFE40-C0D2-2847-BB34-50FE713578ED}" sibTransId="{AA114DED-C774-2042-9784-945745A9D919}"/>
    <dgm:cxn modelId="{B1C26BB1-81F0-1044-9998-04DFDBAE379D}" srcId="{0852C010-522D-364B-B1E3-57044FBD14FD}" destId="{B015B2B0-D8A4-9943-84D5-97EBCFB55CE7}" srcOrd="0" destOrd="0" parTransId="{18983D88-7C39-BC48-BC05-4CD0407B7A9E}" sibTransId="{5AE3FD2D-2469-9243-B647-71A5C6C15DFC}"/>
    <dgm:cxn modelId="{A6E5693D-7780-1F48-AB11-CC58E7B40ADA}" type="presOf" srcId="{F21EE125-42F5-FB40-AC29-AEAC18217354}" destId="{91A3290B-A244-004B-9DCC-1A439AD31B30}" srcOrd="0" destOrd="0" presId="urn:microsoft.com/office/officeart/2005/8/layout/hierarchy3"/>
    <dgm:cxn modelId="{90518D90-D6C0-8049-8422-DE3F72979AB0}" type="presOf" srcId="{AE3F06FF-B4F9-1E42-A07F-318870CC49C4}" destId="{0FCB9EA8-82B9-C448-8F29-DA6CAC9F026B}" srcOrd="0" destOrd="0" presId="urn:microsoft.com/office/officeart/2005/8/layout/hierarchy3"/>
    <dgm:cxn modelId="{E2FB76FA-93EF-FA4D-A46D-8E59942EB2C1}" srcId="{A5B2DF5C-5527-AB43-919C-DB0314B27B8C}" destId="{6A811DAF-9D35-6446-8163-DDAFF69D146E}" srcOrd="2" destOrd="0" parTransId="{086E22CF-51D7-124D-A00B-523357DC0DA0}" sibTransId="{2991D2B8-3429-0648-BB51-FF32FE9F8F7B}"/>
    <dgm:cxn modelId="{4A6D3221-2ABD-6D4B-91EE-4525F5A65A5A}" srcId="{0852C010-522D-364B-B1E3-57044FBD14FD}" destId="{3CDDB210-F61B-DA42-8D17-B252239D54A3}" srcOrd="2" destOrd="0" parTransId="{88441678-7E3B-7A40-BE05-F5819A5E59AE}" sibTransId="{771B0B3A-29F1-4B4D-B842-0CD6F277EEE3}"/>
    <dgm:cxn modelId="{2CFD05CA-53EE-B04F-83F2-91D531ABBAE7}" type="presOf" srcId="{88441678-7E3B-7A40-BE05-F5819A5E59AE}" destId="{8521CC4E-C5F3-D44B-B854-4196430F6933}" srcOrd="0" destOrd="0" presId="urn:microsoft.com/office/officeart/2005/8/layout/hierarchy3"/>
    <dgm:cxn modelId="{857F57B8-859E-0E43-8EAE-78C27CC71A2A}" type="presOf" srcId="{9A1FB937-CFE8-D64D-A09E-F02E00EF9E49}" destId="{C17C0778-21E8-A748-8140-831581E7A57D}" srcOrd="1" destOrd="0" presId="urn:microsoft.com/office/officeart/2005/8/layout/hierarchy3"/>
    <dgm:cxn modelId="{E903F6BC-DBC0-C145-8511-208B2D071D65}" type="presOf" srcId="{64F048BF-B17A-B143-8A3C-F4E786FA6DE0}" destId="{E633248C-A3E5-3C45-B2EC-8AFE4FD0CECB}" srcOrd="0" destOrd="0" presId="urn:microsoft.com/office/officeart/2005/8/layout/hierarchy3"/>
    <dgm:cxn modelId="{25608778-FDEF-8A44-9E56-B671B05EBB10}" srcId="{A5B2DF5C-5527-AB43-919C-DB0314B27B8C}" destId="{77528DDB-886E-1647-BDB4-199358A3B903}" srcOrd="0" destOrd="0" parTransId="{EFFFA26D-5888-9F47-A48D-A347F1C8C786}" sibTransId="{DFE4C4B4-E6BB-E04A-AFE9-5B498EF9D552}"/>
    <dgm:cxn modelId="{119A1E82-5B07-C14B-8050-3007844AC5A3}" srcId="{9A1FB937-CFE8-D64D-A09E-F02E00EF9E49}" destId="{9A932697-1453-874A-9184-2DC1F9CFBE08}" srcOrd="1" destOrd="0" parTransId="{C9A17CA1-10AA-1540-96DB-458B3A679A98}" sibTransId="{A9E57E45-E354-204B-B50C-B06B2CCD7ED7}"/>
    <dgm:cxn modelId="{B7759A30-B163-B949-BDD2-3399139AF857}" type="presOf" srcId="{CD303D62-C31C-E843-B2CC-0E0829B5E39F}" destId="{DCDF4204-EDCB-1841-872E-DB8D5FD47FD7}" srcOrd="0" destOrd="0" presId="urn:microsoft.com/office/officeart/2005/8/layout/hierarchy3"/>
    <dgm:cxn modelId="{D90E17E1-862A-8A45-AE58-B3A2E7466D76}" type="presOf" srcId="{5911BA6B-2E36-534D-A3DB-A11B8166CA9E}" destId="{D3548176-DC0E-B84B-BDC5-F4C530EC11A5}" srcOrd="0" destOrd="0" presId="urn:microsoft.com/office/officeart/2005/8/layout/hierarchy3"/>
    <dgm:cxn modelId="{72CACE00-D3F7-254C-8075-D2D3AEAABE53}" type="presOf" srcId="{F4F15328-81DA-684D-90ED-802773DE1E60}" destId="{513AD9A4-AD1D-1C44-9D9C-4B277DCED348}" srcOrd="0" destOrd="0" presId="urn:microsoft.com/office/officeart/2005/8/layout/hierarchy3"/>
    <dgm:cxn modelId="{FBC6C902-4408-8749-93B5-920D92FCDC6E}" type="presOf" srcId="{0852C010-522D-364B-B1E3-57044FBD14FD}" destId="{4D715253-966D-7544-AACD-3D9C28DAEA94}" srcOrd="0" destOrd="0" presId="urn:microsoft.com/office/officeart/2005/8/layout/hierarchy3"/>
    <dgm:cxn modelId="{08F13FCF-AB3C-2349-8735-4670709B3DDB}" type="presOf" srcId="{D44CD0C4-68C2-CC44-99C9-7405BFF86A49}" destId="{ED6AF1F2-F0B1-214C-B809-21E70467E78A}" srcOrd="0" destOrd="0" presId="urn:microsoft.com/office/officeart/2005/8/layout/hierarchy3"/>
    <dgm:cxn modelId="{69E782A2-FE5C-0042-8959-95427406150D}" srcId="{9A1FB937-CFE8-D64D-A09E-F02E00EF9E49}" destId="{73FCAD87-FC2F-AE43-93E6-52F6A89B52CC}" srcOrd="3" destOrd="0" parTransId="{DE2C5C62-992F-8E41-99D7-EEDAA3500226}" sibTransId="{9E8021E6-416E-7F4C-969E-AA0756C42C4E}"/>
    <dgm:cxn modelId="{6E316603-576C-5C40-BEA6-A04DD80DD12F}" type="presOf" srcId="{3AD0C825-F533-7C46-AB00-648C62954A44}" destId="{58C68DD9-1177-4F47-90DD-34049172C58D}" srcOrd="0" destOrd="0" presId="urn:microsoft.com/office/officeart/2005/8/layout/hierarchy3"/>
    <dgm:cxn modelId="{268A77B1-EEF8-644F-AE10-8473B08D6F98}" srcId="{0852C010-522D-364B-B1E3-57044FBD14FD}" destId="{4A1E1A1F-976F-BD41-91E5-1EF42D9217D1}" srcOrd="4" destOrd="0" parTransId="{F4F15328-81DA-684D-90ED-802773DE1E60}" sibTransId="{43A142B9-315C-B345-B0DF-330ED36DFDF9}"/>
    <dgm:cxn modelId="{D6AAB9AC-A825-BB45-9CAC-64E1982895DF}" srcId="{9A1FB937-CFE8-D64D-A09E-F02E00EF9E49}" destId="{2659FDE7-C08B-D94F-B529-52C851E40697}" srcOrd="0" destOrd="0" parTransId="{F792B497-B286-8242-A05F-416B00FE422F}" sibTransId="{7CCDC21E-D748-D34D-B6B7-AFCAEE806F5F}"/>
    <dgm:cxn modelId="{6406610A-2285-BF46-82DA-F44C7750FE12}" type="presOf" srcId="{3CDDB210-F61B-DA42-8D17-B252239D54A3}" destId="{2C84AC41-5233-CF48-B529-A6C619704E55}" srcOrd="0" destOrd="0" presId="urn:microsoft.com/office/officeart/2005/8/layout/hierarchy3"/>
    <dgm:cxn modelId="{9886FF1F-846B-5C4A-A979-C8BCEF666D59}" type="presOf" srcId="{C9A17CA1-10AA-1540-96DB-458B3A679A98}" destId="{8B2CA3D8-49F0-9343-BF03-907C8F57F1B1}" srcOrd="0" destOrd="0" presId="urn:microsoft.com/office/officeart/2005/8/layout/hierarchy3"/>
    <dgm:cxn modelId="{9F455B38-7BA1-274E-BE67-71195A5FF900}" srcId="{3F80F952-A87C-1A43-AA45-E6C38C68A31E}" destId="{0852C010-522D-364B-B1E3-57044FBD14FD}" srcOrd="2" destOrd="0" parTransId="{F035C971-E648-2C49-B94B-57A7AD95BF9F}" sibTransId="{A5DF16CE-11BF-3449-8C4F-C76206C4BEE9}"/>
    <dgm:cxn modelId="{60178A8B-5433-0B46-A8EC-066258AF70FA}" type="presOf" srcId="{F3E74DCC-22C1-4445-92CD-5CDE69B20C9F}" destId="{943D951F-BA8E-4E4A-82F3-27397E389C2F}" srcOrd="0" destOrd="0" presId="urn:microsoft.com/office/officeart/2005/8/layout/hierarchy3"/>
    <dgm:cxn modelId="{72CF803D-C42C-3D4C-8D4E-63D5C8D33445}" type="presOf" srcId="{3F80F952-A87C-1A43-AA45-E6C38C68A31E}" destId="{9BD68B49-ACC9-8B45-8975-10801BEFAF45}" srcOrd="0" destOrd="0" presId="urn:microsoft.com/office/officeart/2005/8/layout/hierarchy3"/>
    <dgm:cxn modelId="{3A725541-011F-7844-8F07-3FEBADB4CB8F}" type="presOf" srcId="{6A811DAF-9D35-6446-8163-DDAFF69D146E}" destId="{C1E6AD50-596B-7B41-96E2-728B4A16D10C}" srcOrd="0" destOrd="0" presId="urn:microsoft.com/office/officeart/2005/8/layout/hierarchy3"/>
    <dgm:cxn modelId="{3638346C-848A-9F4A-AAEF-AF363CBE0E0B}" type="presOf" srcId="{BDB19E38-925F-5E48-AAD0-6288DC1644A6}" destId="{79432CED-428A-7145-A0E3-92E30B565B34}" srcOrd="0" destOrd="0" presId="urn:microsoft.com/office/officeart/2005/8/layout/hierarchy3"/>
    <dgm:cxn modelId="{62DF5796-3C16-7644-AA10-47F5500AFF95}" srcId="{3F80F952-A87C-1A43-AA45-E6C38C68A31E}" destId="{A5B2DF5C-5527-AB43-919C-DB0314B27B8C}" srcOrd="3" destOrd="0" parTransId="{16D4879A-AA9F-C44C-8FF8-954D0256B329}" sibTransId="{EFE9B8EC-B672-F14D-8065-C4F2DF815D2F}"/>
    <dgm:cxn modelId="{A6B9201D-C4A7-E145-B44A-C4EC9A97CE37}" srcId="{5911BA6B-2E36-534D-A3DB-A11B8166CA9E}" destId="{7FDC54D8-7653-9A4C-895B-F029CAC3D67F}" srcOrd="1" destOrd="0" parTransId="{B4AF009A-27C8-7C4A-B96F-B6C59957B2C2}" sibTransId="{A4FD942F-E557-DD4F-BA99-5F443ADA977A}"/>
    <dgm:cxn modelId="{E032129F-747A-6F4E-9DFC-C3EE8AD8F178}" type="presOf" srcId="{9A932697-1453-874A-9184-2DC1F9CFBE08}" destId="{B2F492AC-0F6B-2449-8099-BF7A60C592C4}" srcOrd="0" destOrd="0" presId="urn:microsoft.com/office/officeart/2005/8/layout/hierarchy3"/>
    <dgm:cxn modelId="{681B8E9C-D4A2-7444-8703-D6D3B336F95C}" srcId="{3F80F952-A87C-1A43-AA45-E6C38C68A31E}" destId="{5911BA6B-2E36-534D-A3DB-A11B8166CA9E}" srcOrd="1" destOrd="0" parTransId="{D8ABB621-3944-694D-B9FF-B65121BEFD25}" sibTransId="{BC62EA95-B9E4-B64A-8EA7-A26D4288283F}"/>
    <dgm:cxn modelId="{7650CB47-298A-794C-B13D-DB09BC5941B7}" type="presOf" srcId="{A5B2DF5C-5527-AB43-919C-DB0314B27B8C}" destId="{FC361A9C-1870-5040-A052-02B42FA5C5DD}" srcOrd="1" destOrd="0" presId="urn:microsoft.com/office/officeart/2005/8/layout/hierarchy3"/>
    <dgm:cxn modelId="{887BD03C-0687-3645-A6DE-5BDCAAB4459F}" type="presOf" srcId="{14BEA718-66CD-5A47-AD21-24AF9D4D0290}" destId="{D55AAF24-DA16-5A4C-BC67-A5E23122DCE5}" srcOrd="0" destOrd="0" presId="urn:microsoft.com/office/officeart/2005/8/layout/hierarchy3"/>
    <dgm:cxn modelId="{EBA6D14B-D322-2B4B-A3B1-A1518760FA5B}" type="presOf" srcId="{2D9BD9E0-259F-194F-9AAB-F9E8D51046B3}" destId="{D4F6F64B-CA66-0640-811C-73155749BD13}" srcOrd="0" destOrd="0" presId="urn:microsoft.com/office/officeart/2005/8/layout/hierarchy3"/>
    <dgm:cxn modelId="{C4031C75-52FE-7846-A113-E3C2FFA1B054}" type="presOf" srcId="{7FDC54D8-7653-9A4C-895B-F029CAC3D67F}" destId="{28198264-C64C-D04E-9EA5-FFCC670A4947}" srcOrd="0" destOrd="0" presId="urn:microsoft.com/office/officeart/2005/8/layout/hierarchy3"/>
    <dgm:cxn modelId="{84DD2DA3-9CA2-9B46-9556-378A2379AC97}" type="presOf" srcId="{4A1E1A1F-976F-BD41-91E5-1EF42D9217D1}" destId="{B912DBD0-B56C-9F43-ADBC-8BF4C4DEFFDF}" srcOrd="0" destOrd="0" presId="urn:microsoft.com/office/officeart/2005/8/layout/hierarchy3"/>
    <dgm:cxn modelId="{DB42033A-A3B0-9843-9048-715BDCEA8A40}" type="presOf" srcId="{A5B2DF5C-5527-AB43-919C-DB0314B27B8C}" destId="{4B61AD48-F819-8C4F-BF57-E3BAB11AC996}" srcOrd="0" destOrd="0" presId="urn:microsoft.com/office/officeart/2005/8/layout/hierarchy3"/>
    <dgm:cxn modelId="{D5219563-B891-AE45-B2C5-A493159DFA9E}" type="presOf" srcId="{5911BA6B-2E36-534D-A3DB-A11B8166CA9E}" destId="{E31E8E0C-64AB-3E46-A18C-308C6524A982}" srcOrd="1" destOrd="0" presId="urn:microsoft.com/office/officeart/2005/8/layout/hierarchy3"/>
    <dgm:cxn modelId="{F94D40AB-4C1F-C541-9261-FAC81102BD3F}" type="presOf" srcId="{EFFFA26D-5888-9F47-A48D-A347F1C8C786}" destId="{DD93F3A2-826A-FE43-801C-55A9B29B4468}" srcOrd="0" destOrd="0" presId="urn:microsoft.com/office/officeart/2005/8/layout/hierarchy3"/>
    <dgm:cxn modelId="{E92B383E-AAAB-634C-9AEC-10A81EB3F817}" srcId="{5911BA6B-2E36-534D-A3DB-A11B8166CA9E}" destId="{D44CD0C4-68C2-CC44-99C9-7405BFF86A49}" srcOrd="0" destOrd="0" parTransId="{F21EE125-42F5-FB40-AC29-AEAC18217354}" sibTransId="{0D6D357C-A31C-7D44-B2E6-D6B5B81A5826}"/>
    <dgm:cxn modelId="{E6C747A4-2034-6045-89E0-732A1F058154}" srcId="{9A1FB937-CFE8-D64D-A09E-F02E00EF9E49}" destId="{F3E74DCC-22C1-4445-92CD-5CDE69B20C9F}" srcOrd="4" destOrd="0" parTransId="{3AD0C825-F533-7C46-AB00-648C62954A44}" sibTransId="{B20E837B-FE1C-8844-812F-33251A96F4B0}"/>
    <dgm:cxn modelId="{B4DC2596-EA69-D54A-8B16-C6881A15F930}" type="presOf" srcId="{B4AF009A-27C8-7C4A-B96F-B6C59957B2C2}" destId="{9A0A38CE-E62D-2A4F-BB5E-037D720CE4F1}" srcOrd="0" destOrd="0" presId="urn:microsoft.com/office/officeart/2005/8/layout/hierarchy3"/>
    <dgm:cxn modelId="{04E31B60-38B0-764E-9253-7D386819D417}" type="presOf" srcId="{0852C010-522D-364B-B1E3-57044FBD14FD}" destId="{F616B477-1B27-AD47-A7AB-A6318405ACCC}" srcOrd="1" destOrd="0" presId="urn:microsoft.com/office/officeart/2005/8/layout/hierarchy3"/>
    <dgm:cxn modelId="{00F9A9DC-D3A5-8546-8986-74D6E342AF19}" type="presParOf" srcId="{9BD68B49-ACC9-8B45-8975-10801BEFAF45}" destId="{B0F19F56-F42E-194F-806D-2FEC368FCE65}" srcOrd="0" destOrd="0" presId="urn:microsoft.com/office/officeart/2005/8/layout/hierarchy3"/>
    <dgm:cxn modelId="{EAE08580-E109-624A-850F-4CDFB86939BD}" type="presParOf" srcId="{B0F19F56-F42E-194F-806D-2FEC368FCE65}" destId="{84ED1871-78F1-EA4B-B75B-0A1F41A8E8FE}" srcOrd="0" destOrd="0" presId="urn:microsoft.com/office/officeart/2005/8/layout/hierarchy3"/>
    <dgm:cxn modelId="{CB1B839E-CD7E-1B41-9E41-12B46401557C}" type="presParOf" srcId="{84ED1871-78F1-EA4B-B75B-0A1F41A8E8FE}" destId="{A71FDA80-771A-A540-9414-E186E9DEBA70}" srcOrd="0" destOrd="0" presId="urn:microsoft.com/office/officeart/2005/8/layout/hierarchy3"/>
    <dgm:cxn modelId="{6784D900-6C10-004D-966A-373FB09EF0F7}" type="presParOf" srcId="{84ED1871-78F1-EA4B-B75B-0A1F41A8E8FE}" destId="{C17C0778-21E8-A748-8140-831581E7A57D}" srcOrd="1" destOrd="0" presId="urn:microsoft.com/office/officeart/2005/8/layout/hierarchy3"/>
    <dgm:cxn modelId="{9DAA84FA-8123-D545-9249-A3EE321C7AA8}" type="presParOf" srcId="{B0F19F56-F42E-194F-806D-2FEC368FCE65}" destId="{05E4888C-E7E5-2849-9BBD-5C938BBE4BF9}" srcOrd="1" destOrd="0" presId="urn:microsoft.com/office/officeart/2005/8/layout/hierarchy3"/>
    <dgm:cxn modelId="{E73E1332-74F0-4248-AFF8-61699621F3C3}" type="presParOf" srcId="{05E4888C-E7E5-2849-9BBD-5C938BBE4BF9}" destId="{68B96B46-5A8A-9841-900B-DA8BCA038254}" srcOrd="0" destOrd="0" presId="urn:microsoft.com/office/officeart/2005/8/layout/hierarchy3"/>
    <dgm:cxn modelId="{3EC2FE26-3970-FE4C-BFFC-8503CF133236}" type="presParOf" srcId="{05E4888C-E7E5-2849-9BBD-5C938BBE4BF9}" destId="{32D74A26-41AC-EA41-8E2D-E8D34148AE6B}" srcOrd="1" destOrd="0" presId="urn:microsoft.com/office/officeart/2005/8/layout/hierarchy3"/>
    <dgm:cxn modelId="{2AA16D68-9AEE-9A4D-B3F2-ED794BBF2F4F}" type="presParOf" srcId="{05E4888C-E7E5-2849-9BBD-5C938BBE4BF9}" destId="{8B2CA3D8-49F0-9343-BF03-907C8F57F1B1}" srcOrd="2" destOrd="0" presId="urn:microsoft.com/office/officeart/2005/8/layout/hierarchy3"/>
    <dgm:cxn modelId="{1F0A7454-5C5D-C848-9777-D82C5C4FF77D}" type="presParOf" srcId="{05E4888C-E7E5-2849-9BBD-5C938BBE4BF9}" destId="{B2F492AC-0F6B-2449-8099-BF7A60C592C4}" srcOrd="3" destOrd="0" presId="urn:microsoft.com/office/officeart/2005/8/layout/hierarchy3"/>
    <dgm:cxn modelId="{E9BC4F1A-4F2A-BE42-83F0-84848822C8C2}" type="presParOf" srcId="{05E4888C-E7E5-2849-9BBD-5C938BBE4BF9}" destId="{0FCB9EA8-82B9-C448-8F29-DA6CAC9F026B}" srcOrd="4" destOrd="0" presId="urn:microsoft.com/office/officeart/2005/8/layout/hierarchy3"/>
    <dgm:cxn modelId="{FF89B6E5-259B-2547-964D-EDA7429A0CB9}" type="presParOf" srcId="{05E4888C-E7E5-2849-9BBD-5C938BBE4BF9}" destId="{B69943D8-FDE8-924A-B4C8-BFEC04F4019E}" srcOrd="5" destOrd="0" presId="urn:microsoft.com/office/officeart/2005/8/layout/hierarchy3"/>
    <dgm:cxn modelId="{BA694312-1D6C-A44E-BD7F-4228BE32EAEA}" type="presParOf" srcId="{05E4888C-E7E5-2849-9BBD-5C938BBE4BF9}" destId="{85233D22-9C66-CE47-BEE3-12890277D808}" srcOrd="6" destOrd="0" presId="urn:microsoft.com/office/officeart/2005/8/layout/hierarchy3"/>
    <dgm:cxn modelId="{EB173D41-9599-514F-A2B4-D35C0E0AD068}" type="presParOf" srcId="{05E4888C-E7E5-2849-9BBD-5C938BBE4BF9}" destId="{84665357-3FA2-0C4A-A404-44A2696F5F35}" srcOrd="7" destOrd="0" presId="urn:microsoft.com/office/officeart/2005/8/layout/hierarchy3"/>
    <dgm:cxn modelId="{BD6793E0-60B1-4145-A5C1-844A5824F281}" type="presParOf" srcId="{05E4888C-E7E5-2849-9BBD-5C938BBE4BF9}" destId="{58C68DD9-1177-4F47-90DD-34049172C58D}" srcOrd="8" destOrd="0" presId="urn:microsoft.com/office/officeart/2005/8/layout/hierarchy3"/>
    <dgm:cxn modelId="{AA98993D-1055-9F40-8059-2051433BA359}" type="presParOf" srcId="{05E4888C-E7E5-2849-9BBD-5C938BBE4BF9}" destId="{943D951F-BA8E-4E4A-82F3-27397E389C2F}" srcOrd="9" destOrd="0" presId="urn:microsoft.com/office/officeart/2005/8/layout/hierarchy3"/>
    <dgm:cxn modelId="{437E9BDD-860B-7048-AF81-662BB2106E38}" type="presParOf" srcId="{9BD68B49-ACC9-8B45-8975-10801BEFAF45}" destId="{96FE6C95-71E6-B34C-8D77-47BCB6C95494}" srcOrd="1" destOrd="0" presId="urn:microsoft.com/office/officeart/2005/8/layout/hierarchy3"/>
    <dgm:cxn modelId="{B8858BD7-19F8-5F44-8A1E-B2FCAC5340FB}" type="presParOf" srcId="{96FE6C95-71E6-B34C-8D77-47BCB6C95494}" destId="{BCB837F4-B926-3444-B6BB-61437C2AE2EC}" srcOrd="0" destOrd="0" presId="urn:microsoft.com/office/officeart/2005/8/layout/hierarchy3"/>
    <dgm:cxn modelId="{B1AB541E-B91C-3A44-8AD6-D5FBAE8C831F}" type="presParOf" srcId="{BCB837F4-B926-3444-B6BB-61437C2AE2EC}" destId="{D3548176-DC0E-B84B-BDC5-F4C530EC11A5}" srcOrd="0" destOrd="0" presId="urn:microsoft.com/office/officeart/2005/8/layout/hierarchy3"/>
    <dgm:cxn modelId="{DF26474A-4715-624F-A6D5-7905F705AE26}" type="presParOf" srcId="{BCB837F4-B926-3444-B6BB-61437C2AE2EC}" destId="{E31E8E0C-64AB-3E46-A18C-308C6524A982}" srcOrd="1" destOrd="0" presId="urn:microsoft.com/office/officeart/2005/8/layout/hierarchy3"/>
    <dgm:cxn modelId="{238FF407-EBB7-2741-B9FB-5D9D065FB4C6}" type="presParOf" srcId="{96FE6C95-71E6-B34C-8D77-47BCB6C95494}" destId="{B7099FC0-7A0A-9147-9CA4-702C83B633A6}" srcOrd="1" destOrd="0" presId="urn:microsoft.com/office/officeart/2005/8/layout/hierarchy3"/>
    <dgm:cxn modelId="{0E84EA68-A4EE-2544-AE93-48A524B721B9}" type="presParOf" srcId="{B7099FC0-7A0A-9147-9CA4-702C83B633A6}" destId="{91A3290B-A244-004B-9DCC-1A439AD31B30}" srcOrd="0" destOrd="0" presId="urn:microsoft.com/office/officeart/2005/8/layout/hierarchy3"/>
    <dgm:cxn modelId="{BA5E5145-8C11-0740-8707-697A42AD1842}" type="presParOf" srcId="{B7099FC0-7A0A-9147-9CA4-702C83B633A6}" destId="{ED6AF1F2-F0B1-214C-B809-21E70467E78A}" srcOrd="1" destOrd="0" presId="urn:microsoft.com/office/officeart/2005/8/layout/hierarchy3"/>
    <dgm:cxn modelId="{05018A50-0B38-7046-B726-098995DA315D}" type="presParOf" srcId="{B7099FC0-7A0A-9147-9CA4-702C83B633A6}" destId="{9A0A38CE-E62D-2A4F-BB5E-037D720CE4F1}" srcOrd="2" destOrd="0" presId="urn:microsoft.com/office/officeart/2005/8/layout/hierarchy3"/>
    <dgm:cxn modelId="{8C1CE2C0-3E76-AA44-AE86-F8EB1E6979B1}" type="presParOf" srcId="{B7099FC0-7A0A-9147-9CA4-702C83B633A6}" destId="{28198264-C64C-D04E-9EA5-FFCC670A4947}" srcOrd="3" destOrd="0" presId="urn:microsoft.com/office/officeart/2005/8/layout/hierarchy3"/>
    <dgm:cxn modelId="{69BEDBA0-56CC-1149-9C19-4F2D15687890}" type="presParOf" srcId="{B7099FC0-7A0A-9147-9CA4-702C83B633A6}" destId="{43351E03-D92A-A24F-926B-2499A33D6D6D}" srcOrd="4" destOrd="0" presId="urn:microsoft.com/office/officeart/2005/8/layout/hierarchy3"/>
    <dgm:cxn modelId="{65B6129D-AC6F-8240-BD3A-88D698D3EE92}" type="presParOf" srcId="{B7099FC0-7A0A-9147-9CA4-702C83B633A6}" destId="{D55AAF24-DA16-5A4C-BC67-A5E23122DCE5}" srcOrd="5" destOrd="0" presId="urn:microsoft.com/office/officeart/2005/8/layout/hierarchy3"/>
    <dgm:cxn modelId="{9139CB2D-7408-744A-93EB-687434647F9F}" type="presParOf" srcId="{9BD68B49-ACC9-8B45-8975-10801BEFAF45}" destId="{4CBE61CD-DF87-AD49-BFBE-C91A23D9AB0C}" srcOrd="2" destOrd="0" presId="urn:microsoft.com/office/officeart/2005/8/layout/hierarchy3"/>
    <dgm:cxn modelId="{00858620-BB5F-8143-836C-142B438B5360}" type="presParOf" srcId="{4CBE61CD-DF87-AD49-BFBE-C91A23D9AB0C}" destId="{99545BE4-BC9A-0A49-BE17-99C9F3538A0C}" srcOrd="0" destOrd="0" presId="urn:microsoft.com/office/officeart/2005/8/layout/hierarchy3"/>
    <dgm:cxn modelId="{EC9F4CF1-3896-BD46-9359-D756644E8C71}" type="presParOf" srcId="{99545BE4-BC9A-0A49-BE17-99C9F3538A0C}" destId="{4D715253-966D-7544-AACD-3D9C28DAEA94}" srcOrd="0" destOrd="0" presId="urn:microsoft.com/office/officeart/2005/8/layout/hierarchy3"/>
    <dgm:cxn modelId="{BBBE5084-0EE4-1C48-A48D-0F668258A0CD}" type="presParOf" srcId="{99545BE4-BC9A-0A49-BE17-99C9F3538A0C}" destId="{F616B477-1B27-AD47-A7AB-A6318405ACCC}" srcOrd="1" destOrd="0" presId="urn:microsoft.com/office/officeart/2005/8/layout/hierarchy3"/>
    <dgm:cxn modelId="{82255D06-F1CD-EF44-9D42-E3A139EEF4C4}" type="presParOf" srcId="{4CBE61CD-DF87-AD49-BFBE-C91A23D9AB0C}" destId="{B86858A0-1D8E-E242-8398-13BD9F2B037F}" srcOrd="1" destOrd="0" presId="urn:microsoft.com/office/officeart/2005/8/layout/hierarchy3"/>
    <dgm:cxn modelId="{2DD03136-4C99-D348-87AE-0821285C2ACE}" type="presParOf" srcId="{B86858A0-1D8E-E242-8398-13BD9F2B037F}" destId="{B18A109C-EC58-8D40-ACB4-37B09730EC76}" srcOrd="0" destOrd="0" presId="urn:microsoft.com/office/officeart/2005/8/layout/hierarchy3"/>
    <dgm:cxn modelId="{6B2C8D7F-9FDF-F04C-A05B-025B9E73C327}" type="presParOf" srcId="{B86858A0-1D8E-E242-8398-13BD9F2B037F}" destId="{B0D72F14-92CE-8649-82C1-3C55ACC5FA80}" srcOrd="1" destOrd="0" presId="urn:microsoft.com/office/officeart/2005/8/layout/hierarchy3"/>
    <dgm:cxn modelId="{43836F0F-AC5B-D74D-9DA5-AF66651433B4}" type="presParOf" srcId="{B86858A0-1D8E-E242-8398-13BD9F2B037F}" destId="{E4E86993-442C-3043-9292-EF724A2E9233}" srcOrd="2" destOrd="0" presId="urn:microsoft.com/office/officeart/2005/8/layout/hierarchy3"/>
    <dgm:cxn modelId="{4C3345BF-3493-F94E-AA08-3A5CE7AF3823}" type="presParOf" srcId="{B86858A0-1D8E-E242-8398-13BD9F2B037F}" destId="{E633248C-A3E5-3C45-B2EC-8AFE4FD0CECB}" srcOrd="3" destOrd="0" presId="urn:microsoft.com/office/officeart/2005/8/layout/hierarchy3"/>
    <dgm:cxn modelId="{6BF683CB-A078-FB45-9929-3F6AD0452EDA}" type="presParOf" srcId="{B86858A0-1D8E-E242-8398-13BD9F2B037F}" destId="{8521CC4E-C5F3-D44B-B854-4196430F6933}" srcOrd="4" destOrd="0" presId="urn:microsoft.com/office/officeart/2005/8/layout/hierarchy3"/>
    <dgm:cxn modelId="{3230C0E1-87D2-CE41-9DEE-25E4BB183FD8}" type="presParOf" srcId="{B86858A0-1D8E-E242-8398-13BD9F2B037F}" destId="{2C84AC41-5233-CF48-B529-A6C619704E55}" srcOrd="5" destOrd="0" presId="urn:microsoft.com/office/officeart/2005/8/layout/hierarchy3"/>
    <dgm:cxn modelId="{6E90CEF9-902E-FC4E-BBF5-B07B12EC9BEC}" type="presParOf" srcId="{B86858A0-1D8E-E242-8398-13BD9F2B037F}" destId="{79432CED-428A-7145-A0E3-92E30B565B34}" srcOrd="6" destOrd="0" presId="urn:microsoft.com/office/officeart/2005/8/layout/hierarchy3"/>
    <dgm:cxn modelId="{B1D9FD4A-716E-E24F-A1C9-AF3D7FBC647B}" type="presParOf" srcId="{B86858A0-1D8E-E242-8398-13BD9F2B037F}" destId="{D4F6F64B-CA66-0640-811C-73155749BD13}" srcOrd="7" destOrd="0" presId="urn:microsoft.com/office/officeart/2005/8/layout/hierarchy3"/>
    <dgm:cxn modelId="{A0825E76-E059-A740-AD06-D1556EFA452F}" type="presParOf" srcId="{B86858A0-1D8E-E242-8398-13BD9F2B037F}" destId="{513AD9A4-AD1D-1C44-9D9C-4B277DCED348}" srcOrd="8" destOrd="0" presId="urn:microsoft.com/office/officeart/2005/8/layout/hierarchy3"/>
    <dgm:cxn modelId="{F24CEBBC-E4FA-2E4A-8ACD-1849245AEF51}" type="presParOf" srcId="{B86858A0-1D8E-E242-8398-13BD9F2B037F}" destId="{B912DBD0-B56C-9F43-ADBC-8BF4C4DEFFDF}" srcOrd="9" destOrd="0" presId="urn:microsoft.com/office/officeart/2005/8/layout/hierarchy3"/>
    <dgm:cxn modelId="{CA2ECDC1-E609-6D42-9018-4BDCA4A61023}" type="presParOf" srcId="{9BD68B49-ACC9-8B45-8975-10801BEFAF45}" destId="{85C39164-44E4-BF44-BBE7-7BF68B9379B5}" srcOrd="3" destOrd="0" presId="urn:microsoft.com/office/officeart/2005/8/layout/hierarchy3"/>
    <dgm:cxn modelId="{530DECC1-BC49-4845-B14E-D09F78FB56FA}" type="presParOf" srcId="{85C39164-44E4-BF44-BBE7-7BF68B9379B5}" destId="{2C765998-0266-EA4A-9108-5DA932C67952}" srcOrd="0" destOrd="0" presId="urn:microsoft.com/office/officeart/2005/8/layout/hierarchy3"/>
    <dgm:cxn modelId="{012187DD-D82D-4044-A6B4-546EA97E8F98}" type="presParOf" srcId="{2C765998-0266-EA4A-9108-5DA932C67952}" destId="{4B61AD48-F819-8C4F-BF57-E3BAB11AC996}" srcOrd="0" destOrd="0" presId="urn:microsoft.com/office/officeart/2005/8/layout/hierarchy3"/>
    <dgm:cxn modelId="{471A52E6-E732-154E-A096-FB005E5E1164}" type="presParOf" srcId="{2C765998-0266-EA4A-9108-5DA932C67952}" destId="{FC361A9C-1870-5040-A052-02B42FA5C5DD}" srcOrd="1" destOrd="0" presId="urn:microsoft.com/office/officeart/2005/8/layout/hierarchy3"/>
    <dgm:cxn modelId="{24D5F1BE-F6F6-4D4B-AA08-7CD55074FE5C}" type="presParOf" srcId="{85C39164-44E4-BF44-BBE7-7BF68B9379B5}" destId="{CCC1462E-1D7E-7C4D-AAA8-7C5189E01BDA}" srcOrd="1" destOrd="0" presId="urn:microsoft.com/office/officeart/2005/8/layout/hierarchy3"/>
    <dgm:cxn modelId="{52868F85-B412-CB4C-8CA6-BD98A9C7A462}" type="presParOf" srcId="{CCC1462E-1D7E-7C4D-AAA8-7C5189E01BDA}" destId="{DD93F3A2-826A-FE43-801C-55A9B29B4468}" srcOrd="0" destOrd="0" presId="urn:microsoft.com/office/officeart/2005/8/layout/hierarchy3"/>
    <dgm:cxn modelId="{1D6E8FD5-82E6-664F-B14F-E919FB28147E}" type="presParOf" srcId="{CCC1462E-1D7E-7C4D-AAA8-7C5189E01BDA}" destId="{877BF288-D9CA-EF4B-80A8-CCB0F06421B5}" srcOrd="1" destOrd="0" presId="urn:microsoft.com/office/officeart/2005/8/layout/hierarchy3"/>
    <dgm:cxn modelId="{EE517A2E-D0F7-524E-ACD0-2ED08423CBED}" type="presParOf" srcId="{CCC1462E-1D7E-7C4D-AAA8-7C5189E01BDA}" destId="{DCDF4204-EDCB-1841-872E-DB8D5FD47FD7}" srcOrd="2" destOrd="0" presId="urn:microsoft.com/office/officeart/2005/8/layout/hierarchy3"/>
    <dgm:cxn modelId="{85E86865-9CF2-8B49-A2B4-0283086DC371}" type="presParOf" srcId="{CCC1462E-1D7E-7C4D-AAA8-7C5189E01BDA}" destId="{1BF985EE-860E-1B43-86DF-057BC88FD8FB}" srcOrd="3" destOrd="0" presId="urn:microsoft.com/office/officeart/2005/8/layout/hierarchy3"/>
    <dgm:cxn modelId="{1DA888A6-70D7-C547-A647-D09E547CB5AC}" type="presParOf" srcId="{CCC1462E-1D7E-7C4D-AAA8-7C5189E01BDA}" destId="{5A907281-AA62-9745-B1F9-E962625EA87B}" srcOrd="4" destOrd="0" presId="urn:microsoft.com/office/officeart/2005/8/layout/hierarchy3"/>
    <dgm:cxn modelId="{320D1340-FF10-1348-B082-8351670F4AEE}" type="presParOf" srcId="{CCC1462E-1D7E-7C4D-AAA8-7C5189E01BDA}" destId="{C1E6AD50-596B-7B41-96E2-728B4A16D10C}" srcOrd="5" destOrd="0" presId="urn:microsoft.com/office/officeart/2005/8/layout/hierarchy3"/>
    <dgm:cxn modelId="{AD3E145F-3E02-0440-A953-A39A03B04FAB}" type="presParOf" srcId="{CCC1462E-1D7E-7C4D-AAA8-7C5189E01BDA}" destId="{3E717452-7BEE-9048-B8A4-BBA8AB32AE7B}" srcOrd="6" destOrd="0" presId="urn:microsoft.com/office/officeart/2005/8/layout/hierarchy3"/>
    <dgm:cxn modelId="{B42C1697-6C7E-5140-9D92-B3FAFCF21D9D}" type="presParOf" srcId="{CCC1462E-1D7E-7C4D-AAA8-7C5189E01BDA}" destId="{97681E65-D5E7-E849-9773-B3D209546EC0}" srcOrd="7"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51C2D57-6580-FE4F-A347-25BBA057B2E5}" type="doc">
      <dgm:prSet loTypeId="urn:microsoft.com/office/officeart/2005/8/layout/vList3" loCatId="" qsTypeId="urn:microsoft.com/office/officeart/2005/8/quickstyle/simple5" qsCatId="simple" csTypeId="urn:microsoft.com/office/officeart/2005/8/colors/colorful5" csCatId="colorful" phldr="1"/>
      <dgm:spPr/>
    </dgm:pt>
    <dgm:pt modelId="{0F80087A-D90E-4748-9AF9-44073A255475}">
      <dgm:prSet phldrT="[Text]"/>
      <dgm:spPr/>
      <dgm:t>
        <a:bodyPr/>
        <a:lstStyle/>
        <a:p>
          <a:r>
            <a:rPr lang="en-GB" dirty="0" err="1"/>
            <a:t>Danh</a:t>
          </a:r>
          <a:r>
            <a:rPr lang="en-GB" dirty="0"/>
            <a:t> </a:t>
          </a:r>
          <a:r>
            <a:rPr lang="en-GB" dirty="0" err="1"/>
            <a:t>sách</a:t>
          </a:r>
          <a:r>
            <a:rPr lang="en-GB" dirty="0"/>
            <a:t> HS </a:t>
          </a:r>
          <a:r>
            <a:rPr lang="en-GB" dirty="0" err="1"/>
            <a:t>cần</a:t>
          </a:r>
          <a:r>
            <a:rPr lang="en-GB" dirty="0"/>
            <a:t> </a:t>
          </a:r>
          <a:r>
            <a:rPr lang="en-GB" dirty="0" err="1"/>
            <a:t>trợ</a:t>
          </a:r>
          <a:r>
            <a:rPr lang="en-GB" dirty="0"/>
            <a:t> </a:t>
          </a:r>
          <a:r>
            <a:rPr lang="en-GB" dirty="0" err="1"/>
            <a:t>giúp</a:t>
          </a:r>
          <a:r>
            <a:rPr lang="en-GB" dirty="0"/>
            <a:t> </a:t>
          </a:r>
          <a:r>
            <a:rPr lang="en-GB" dirty="0" err="1"/>
            <a:t>khẩn</a:t>
          </a:r>
          <a:r>
            <a:rPr lang="en-GB" dirty="0"/>
            <a:t> </a:t>
          </a:r>
          <a:r>
            <a:rPr lang="en-GB" dirty="0" err="1"/>
            <a:t>cấp</a:t>
          </a:r>
          <a:endParaRPr lang="en-GB" dirty="0"/>
        </a:p>
      </dgm:t>
    </dgm:pt>
    <dgm:pt modelId="{40FD553B-BD1B-0045-AB7B-668648C1BF2F}" type="parTrans" cxnId="{E6CECABC-3BDA-8C4A-ACB6-0C0941AFE07C}">
      <dgm:prSet/>
      <dgm:spPr/>
      <dgm:t>
        <a:bodyPr/>
        <a:lstStyle/>
        <a:p>
          <a:endParaRPr lang="en-GB"/>
        </a:p>
      </dgm:t>
    </dgm:pt>
    <dgm:pt modelId="{98DA2C66-53E3-4545-A2F5-1E02E371F19D}" type="sibTrans" cxnId="{E6CECABC-3BDA-8C4A-ACB6-0C0941AFE07C}">
      <dgm:prSet/>
      <dgm:spPr/>
      <dgm:t>
        <a:bodyPr/>
        <a:lstStyle/>
        <a:p>
          <a:endParaRPr lang="en-GB"/>
        </a:p>
      </dgm:t>
    </dgm:pt>
    <dgm:pt modelId="{BD46FC4B-8D0C-FF4E-8A2B-FF6C4CF1534F}">
      <dgm:prSet phldrT="[Text]"/>
      <dgm:spPr/>
      <dgm:t>
        <a:bodyPr/>
        <a:lstStyle/>
        <a:p>
          <a:r>
            <a:rPr lang="en-GB" dirty="0" err="1"/>
            <a:t>Danh</a:t>
          </a:r>
          <a:r>
            <a:rPr lang="en-GB" dirty="0"/>
            <a:t> </a:t>
          </a:r>
          <a:r>
            <a:rPr lang="en-GB" dirty="0" err="1"/>
            <a:t>sách</a:t>
          </a:r>
          <a:r>
            <a:rPr lang="en-GB" dirty="0"/>
            <a:t> </a:t>
          </a:r>
          <a:r>
            <a:rPr lang="en-GB" dirty="0" err="1"/>
            <a:t>học</a:t>
          </a:r>
          <a:r>
            <a:rPr lang="en-GB" dirty="0"/>
            <a:t> </a:t>
          </a:r>
          <a:r>
            <a:rPr lang="en-GB" dirty="0" err="1"/>
            <a:t>sinh</a:t>
          </a:r>
          <a:r>
            <a:rPr lang="en-GB" dirty="0"/>
            <a:t> </a:t>
          </a:r>
          <a:r>
            <a:rPr lang="en-GB" dirty="0" err="1"/>
            <a:t>có</a:t>
          </a:r>
          <a:r>
            <a:rPr lang="en-GB" dirty="0"/>
            <a:t> </a:t>
          </a:r>
          <a:r>
            <a:rPr lang="en-GB" dirty="0" err="1"/>
            <a:t>vấn</a:t>
          </a:r>
          <a:r>
            <a:rPr lang="en-GB" dirty="0"/>
            <a:t> </a:t>
          </a:r>
          <a:r>
            <a:rPr lang="en-GB" dirty="0" err="1"/>
            <a:t>đề</a:t>
          </a:r>
          <a:r>
            <a:rPr lang="en-GB" dirty="0"/>
            <a:t> </a:t>
          </a:r>
          <a:r>
            <a:rPr lang="en-GB" dirty="0" err="1"/>
            <a:t>cần</a:t>
          </a:r>
          <a:r>
            <a:rPr lang="en-GB" dirty="0"/>
            <a:t> </a:t>
          </a:r>
          <a:r>
            <a:rPr lang="en-GB" dirty="0" err="1"/>
            <a:t>phòng</a:t>
          </a:r>
          <a:r>
            <a:rPr lang="en-GB" dirty="0"/>
            <a:t> </a:t>
          </a:r>
          <a:r>
            <a:rPr lang="en-GB" dirty="0" err="1"/>
            <a:t>ngừa</a:t>
          </a:r>
          <a:endParaRPr lang="en-GB" dirty="0"/>
        </a:p>
      </dgm:t>
    </dgm:pt>
    <dgm:pt modelId="{2FB97C02-6228-4B48-A985-95E3A1751109}" type="parTrans" cxnId="{CAB1A48B-9D1D-4940-AA40-DA8D9E65F64D}">
      <dgm:prSet/>
      <dgm:spPr/>
      <dgm:t>
        <a:bodyPr/>
        <a:lstStyle/>
        <a:p>
          <a:endParaRPr lang="en-GB"/>
        </a:p>
      </dgm:t>
    </dgm:pt>
    <dgm:pt modelId="{AE3E6289-2C79-FD49-9DB1-01790562F61F}" type="sibTrans" cxnId="{CAB1A48B-9D1D-4940-AA40-DA8D9E65F64D}">
      <dgm:prSet/>
      <dgm:spPr/>
      <dgm:t>
        <a:bodyPr/>
        <a:lstStyle/>
        <a:p>
          <a:endParaRPr lang="en-GB"/>
        </a:p>
      </dgm:t>
    </dgm:pt>
    <dgm:pt modelId="{6689FF76-37ED-8241-9C20-17C4B1C301C3}">
      <dgm:prSet phldrT="[Text]"/>
      <dgm:spPr/>
      <dgm:t>
        <a:bodyPr/>
        <a:lstStyle/>
        <a:p>
          <a:r>
            <a:rPr lang="en-GB" dirty="0" err="1"/>
            <a:t>Danh</a:t>
          </a:r>
          <a:r>
            <a:rPr lang="en-GB" dirty="0"/>
            <a:t> </a:t>
          </a:r>
          <a:r>
            <a:rPr lang="en-GB" dirty="0" err="1"/>
            <a:t>sách</a:t>
          </a:r>
          <a:r>
            <a:rPr lang="en-GB" dirty="0"/>
            <a:t> </a:t>
          </a:r>
          <a:r>
            <a:rPr lang="en-GB" dirty="0" err="1"/>
            <a:t>học</a:t>
          </a:r>
          <a:r>
            <a:rPr lang="en-GB" dirty="0"/>
            <a:t> </a:t>
          </a:r>
          <a:r>
            <a:rPr lang="en-GB" dirty="0" err="1"/>
            <a:t>sinh</a:t>
          </a:r>
          <a:r>
            <a:rPr lang="en-GB" dirty="0"/>
            <a:t> </a:t>
          </a:r>
          <a:r>
            <a:rPr lang="en-GB" dirty="0" err="1"/>
            <a:t>có</a:t>
          </a:r>
          <a:r>
            <a:rPr lang="en-GB" dirty="0"/>
            <a:t> </a:t>
          </a:r>
          <a:r>
            <a:rPr lang="en-GB" dirty="0" err="1"/>
            <a:t>nguy</a:t>
          </a:r>
          <a:r>
            <a:rPr lang="en-GB" dirty="0"/>
            <a:t> </a:t>
          </a:r>
          <a:r>
            <a:rPr lang="en-GB" dirty="0" err="1"/>
            <a:t>cơ</a:t>
          </a:r>
          <a:r>
            <a:rPr lang="en-GB" dirty="0"/>
            <a:t>, </a:t>
          </a:r>
          <a:r>
            <a:rPr lang="en-GB" dirty="0" err="1"/>
            <a:t>vấn</a:t>
          </a:r>
          <a:r>
            <a:rPr lang="en-GB" dirty="0"/>
            <a:t> </a:t>
          </a:r>
          <a:r>
            <a:rPr lang="en-GB" dirty="0" err="1"/>
            <a:t>đề</a:t>
          </a:r>
          <a:r>
            <a:rPr lang="en-GB" dirty="0"/>
            <a:t> </a:t>
          </a:r>
          <a:r>
            <a:rPr lang="en-GB" dirty="0" err="1"/>
            <a:t>mức</a:t>
          </a:r>
          <a:r>
            <a:rPr lang="en-GB" dirty="0"/>
            <a:t> </a:t>
          </a:r>
          <a:r>
            <a:rPr lang="en-GB" dirty="0" err="1"/>
            <a:t>độ</a:t>
          </a:r>
          <a:r>
            <a:rPr lang="en-GB" dirty="0"/>
            <a:t> </a:t>
          </a:r>
          <a:r>
            <a:rPr lang="en-GB" dirty="0" err="1"/>
            <a:t>nặng</a:t>
          </a:r>
          <a:r>
            <a:rPr lang="en-GB" dirty="0"/>
            <a:t> </a:t>
          </a:r>
          <a:r>
            <a:rPr lang="en-GB" dirty="0" err="1"/>
            <a:t>cần</a:t>
          </a:r>
          <a:r>
            <a:rPr lang="en-GB" dirty="0"/>
            <a:t> can </a:t>
          </a:r>
          <a:r>
            <a:rPr lang="en-GB" dirty="0" err="1"/>
            <a:t>thiệp</a:t>
          </a:r>
          <a:r>
            <a:rPr lang="en-GB" dirty="0"/>
            <a:t>, </a:t>
          </a:r>
          <a:r>
            <a:rPr lang="en-GB" dirty="0" err="1"/>
            <a:t>hỗ</a:t>
          </a:r>
          <a:r>
            <a:rPr lang="en-GB" dirty="0"/>
            <a:t> </a:t>
          </a:r>
          <a:r>
            <a:rPr lang="en-GB" dirty="0" err="1"/>
            <a:t>trợ</a:t>
          </a:r>
          <a:endParaRPr lang="en-GB" dirty="0"/>
        </a:p>
      </dgm:t>
    </dgm:pt>
    <dgm:pt modelId="{AC45BBC7-7866-C043-B9C4-D9B45E6B67DE}" type="parTrans" cxnId="{0040131F-335E-BE4B-9935-34B05895CAC9}">
      <dgm:prSet/>
      <dgm:spPr/>
      <dgm:t>
        <a:bodyPr/>
        <a:lstStyle/>
        <a:p>
          <a:endParaRPr lang="en-GB"/>
        </a:p>
      </dgm:t>
    </dgm:pt>
    <dgm:pt modelId="{7161A0E1-96AE-A843-AC60-760E6D1D2168}" type="sibTrans" cxnId="{0040131F-335E-BE4B-9935-34B05895CAC9}">
      <dgm:prSet/>
      <dgm:spPr/>
      <dgm:t>
        <a:bodyPr/>
        <a:lstStyle/>
        <a:p>
          <a:endParaRPr lang="en-GB"/>
        </a:p>
      </dgm:t>
    </dgm:pt>
    <dgm:pt modelId="{12DAEA45-F6D6-6748-94EA-BE02A3358A92}">
      <dgm:prSet/>
      <dgm:spPr/>
      <dgm:t>
        <a:bodyPr/>
        <a:lstStyle/>
        <a:p>
          <a:r>
            <a:rPr lang="en-GB" dirty="0" err="1"/>
            <a:t>Danh</a:t>
          </a:r>
          <a:r>
            <a:rPr lang="en-GB" dirty="0"/>
            <a:t> </a:t>
          </a:r>
          <a:r>
            <a:rPr lang="en-GB" dirty="0" err="1"/>
            <a:t>sách</a:t>
          </a:r>
          <a:r>
            <a:rPr lang="en-GB" dirty="0"/>
            <a:t> </a:t>
          </a:r>
          <a:r>
            <a:rPr lang="en-GB" dirty="0" err="1"/>
            <a:t>nhu</a:t>
          </a:r>
          <a:r>
            <a:rPr lang="en-GB" dirty="0"/>
            <a:t> </a:t>
          </a:r>
          <a:r>
            <a:rPr lang="en-GB" dirty="0" err="1"/>
            <a:t>cầu</a:t>
          </a:r>
          <a:r>
            <a:rPr lang="en-GB" dirty="0"/>
            <a:t>/ </a:t>
          </a:r>
          <a:r>
            <a:rPr lang="en-GB" dirty="0" err="1"/>
            <a:t>vấn</a:t>
          </a:r>
          <a:r>
            <a:rPr lang="en-GB" dirty="0"/>
            <a:t> </a:t>
          </a:r>
          <a:r>
            <a:rPr lang="en-GB" dirty="0" err="1"/>
            <a:t>đề</a:t>
          </a:r>
          <a:r>
            <a:rPr lang="en-GB" dirty="0"/>
            <a:t> </a:t>
          </a:r>
          <a:r>
            <a:rPr lang="en-GB" dirty="0" err="1"/>
            <a:t>của</a:t>
          </a:r>
          <a:r>
            <a:rPr lang="en-GB" dirty="0"/>
            <a:t> </a:t>
          </a:r>
          <a:r>
            <a:rPr lang="en-GB" dirty="0" err="1"/>
            <a:t>phụ</a:t>
          </a:r>
          <a:r>
            <a:rPr lang="en-GB" dirty="0"/>
            <a:t> </a:t>
          </a:r>
          <a:r>
            <a:rPr lang="en-GB" dirty="0" err="1"/>
            <a:t>huynh</a:t>
          </a:r>
          <a:endParaRPr lang="en-GB" dirty="0"/>
        </a:p>
      </dgm:t>
    </dgm:pt>
    <dgm:pt modelId="{F486C0D8-ED15-0F45-8868-456E1023DFC2}" type="parTrans" cxnId="{28B09621-C2AC-D64E-BAB9-98CA579097EF}">
      <dgm:prSet/>
      <dgm:spPr/>
      <dgm:t>
        <a:bodyPr/>
        <a:lstStyle/>
        <a:p>
          <a:endParaRPr lang="en-GB"/>
        </a:p>
      </dgm:t>
    </dgm:pt>
    <dgm:pt modelId="{9FFDD315-828E-0744-83BC-3F2ED40ADDED}" type="sibTrans" cxnId="{28B09621-C2AC-D64E-BAB9-98CA579097EF}">
      <dgm:prSet/>
      <dgm:spPr/>
      <dgm:t>
        <a:bodyPr/>
        <a:lstStyle/>
        <a:p>
          <a:endParaRPr lang="en-GB"/>
        </a:p>
      </dgm:t>
    </dgm:pt>
    <dgm:pt modelId="{B39DAD76-0344-3A45-AA43-EFAE0A46C33A}">
      <dgm:prSet/>
      <dgm:spPr/>
      <dgm:t>
        <a:bodyPr/>
        <a:lstStyle/>
        <a:p>
          <a:r>
            <a:rPr lang="en-GB" dirty="0" err="1"/>
            <a:t>Danh</a:t>
          </a:r>
          <a:r>
            <a:rPr lang="en-GB" dirty="0"/>
            <a:t> </a:t>
          </a:r>
          <a:r>
            <a:rPr lang="en-GB" dirty="0" err="1"/>
            <a:t>sách</a:t>
          </a:r>
          <a:r>
            <a:rPr lang="en-GB" dirty="0"/>
            <a:t> </a:t>
          </a:r>
          <a:r>
            <a:rPr lang="en-GB" dirty="0" err="1"/>
            <a:t>nhu</a:t>
          </a:r>
          <a:r>
            <a:rPr lang="en-GB" dirty="0"/>
            <a:t> </a:t>
          </a:r>
          <a:r>
            <a:rPr lang="en-GB" dirty="0" err="1"/>
            <a:t>cầu</a:t>
          </a:r>
          <a:r>
            <a:rPr lang="en-GB" dirty="0"/>
            <a:t>/ </a:t>
          </a:r>
          <a:r>
            <a:rPr lang="en-GB" dirty="0" err="1"/>
            <a:t>vấn</a:t>
          </a:r>
          <a:r>
            <a:rPr lang="en-GB" dirty="0"/>
            <a:t> </a:t>
          </a:r>
          <a:r>
            <a:rPr lang="en-GB" dirty="0" err="1"/>
            <a:t>đề</a:t>
          </a:r>
          <a:r>
            <a:rPr lang="en-GB" dirty="0"/>
            <a:t> </a:t>
          </a:r>
          <a:r>
            <a:rPr lang="en-GB" dirty="0" err="1"/>
            <a:t>của</a:t>
          </a:r>
          <a:r>
            <a:rPr lang="en-GB" dirty="0"/>
            <a:t> GV</a:t>
          </a:r>
        </a:p>
      </dgm:t>
    </dgm:pt>
    <dgm:pt modelId="{098F1282-CF7E-B349-8564-FA60E14B69BF}" type="parTrans" cxnId="{0E40BFF8-3FFC-8F46-8B4A-8109EC66D7BE}">
      <dgm:prSet/>
      <dgm:spPr/>
      <dgm:t>
        <a:bodyPr/>
        <a:lstStyle/>
        <a:p>
          <a:endParaRPr lang="en-GB"/>
        </a:p>
      </dgm:t>
    </dgm:pt>
    <dgm:pt modelId="{22946784-2EE6-8742-8EFE-897C6437F828}" type="sibTrans" cxnId="{0E40BFF8-3FFC-8F46-8B4A-8109EC66D7BE}">
      <dgm:prSet/>
      <dgm:spPr/>
      <dgm:t>
        <a:bodyPr/>
        <a:lstStyle/>
        <a:p>
          <a:endParaRPr lang="en-GB"/>
        </a:p>
      </dgm:t>
    </dgm:pt>
    <dgm:pt modelId="{CDF26715-4776-BB4E-AAEC-1207735DB3D2}" type="pres">
      <dgm:prSet presAssocID="{651C2D57-6580-FE4F-A347-25BBA057B2E5}" presName="linearFlow" presStyleCnt="0">
        <dgm:presLayoutVars>
          <dgm:dir/>
          <dgm:resizeHandles val="exact"/>
        </dgm:presLayoutVars>
      </dgm:prSet>
      <dgm:spPr/>
    </dgm:pt>
    <dgm:pt modelId="{D0B62D45-C636-C94F-8E55-3FB92CBA3C78}" type="pres">
      <dgm:prSet presAssocID="{0F80087A-D90E-4748-9AF9-44073A255475}" presName="composite" presStyleCnt="0"/>
      <dgm:spPr/>
    </dgm:pt>
    <dgm:pt modelId="{AF3B99B6-C42C-9D4C-876C-E2252E122ACB}" type="pres">
      <dgm:prSet presAssocID="{0F80087A-D90E-4748-9AF9-44073A255475}" presName="imgShp" presStyleLbl="fgImgPlace1" presStyleIdx="0" presStyleCnt="5"/>
      <dgm:spPr/>
    </dgm:pt>
    <dgm:pt modelId="{65CB492B-0785-5343-82FF-2758C8F89104}" type="pres">
      <dgm:prSet presAssocID="{0F80087A-D90E-4748-9AF9-44073A255475}" presName="txShp" presStyleLbl="node1" presStyleIdx="0" presStyleCnt="5">
        <dgm:presLayoutVars>
          <dgm:bulletEnabled val="1"/>
        </dgm:presLayoutVars>
      </dgm:prSet>
      <dgm:spPr/>
      <dgm:t>
        <a:bodyPr/>
        <a:lstStyle/>
        <a:p>
          <a:endParaRPr lang="en-US"/>
        </a:p>
      </dgm:t>
    </dgm:pt>
    <dgm:pt modelId="{A317D44D-79D3-884F-9399-3D328B247416}" type="pres">
      <dgm:prSet presAssocID="{98DA2C66-53E3-4545-A2F5-1E02E371F19D}" presName="spacing" presStyleCnt="0"/>
      <dgm:spPr/>
    </dgm:pt>
    <dgm:pt modelId="{DF646330-A19E-0F41-8177-23A410AC1B19}" type="pres">
      <dgm:prSet presAssocID="{BD46FC4B-8D0C-FF4E-8A2B-FF6C4CF1534F}" presName="composite" presStyleCnt="0"/>
      <dgm:spPr/>
    </dgm:pt>
    <dgm:pt modelId="{6DB7BC94-966F-ED4B-9A12-2FB7C1E7EAA5}" type="pres">
      <dgm:prSet presAssocID="{BD46FC4B-8D0C-FF4E-8A2B-FF6C4CF1534F}" presName="imgShp" presStyleLbl="fgImgPlace1" presStyleIdx="1" presStyleCnt="5"/>
      <dgm:spPr/>
    </dgm:pt>
    <dgm:pt modelId="{19B9F6FA-26C7-AB4F-A657-3C800667E7A4}" type="pres">
      <dgm:prSet presAssocID="{BD46FC4B-8D0C-FF4E-8A2B-FF6C4CF1534F}" presName="txShp" presStyleLbl="node1" presStyleIdx="1" presStyleCnt="5">
        <dgm:presLayoutVars>
          <dgm:bulletEnabled val="1"/>
        </dgm:presLayoutVars>
      </dgm:prSet>
      <dgm:spPr/>
      <dgm:t>
        <a:bodyPr/>
        <a:lstStyle/>
        <a:p>
          <a:endParaRPr lang="en-US"/>
        </a:p>
      </dgm:t>
    </dgm:pt>
    <dgm:pt modelId="{6E01B8BE-7E09-594F-9360-E3085CE0A6F2}" type="pres">
      <dgm:prSet presAssocID="{AE3E6289-2C79-FD49-9DB1-01790562F61F}" presName="spacing" presStyleCnt="0"/>
      <dgm:spPr/>
    </dgm:pt>
    <dgm:pt modelId="{2C903EB6-8868-0C41-AB8B-D22915CD7D6D}" type="pres">
      <dgm:prSet presAssocID="{6689FF76-37ED-8241-9C20-17C4B1C301C3}" presName="composite" presStyleCnt="0"/>
      <dgm:spPr/>
    </dgm:pt>
    <dgm:pt modelId="{133D0BED-AB4E-9B48-B476-FC6B9F267D8B}" type="pres">
      <dgm:prSet presAssocID="{6689FF76-37ED-8241-9C20-17C4B1C301C3}" presName="imgShp" presStyleLbl="fgImgPlace1" presStyleIdx="2" presStyleCnt="5"/>
      <dgm:spPr/>
    </dgm:pt>
    <dgm:pt modelId="{5AE1C053-8D7C-2A4F-B7F2-70473172667D}" type="pres">
      <dgm:prSet presAssocID="{6689FF76-37ED-8241-9C20-17C4B1C301C3}" presName="txShp" presStyleLbl="node1" presStyleIdx="2" presStyleCnt="5">
        <dgm:presLayoutVars>
          <dgm:bulletEnabled val="1"/>
        </dgm:presLayoutVars>
      </dgm:prSet>
      <dgm:spPr/>
      <dgm:t>
        <a:bodyPr/>
        <a:lstStyle/>
        <a:p>
          <a:endParaRPr lang="en-US"/>
        </a:p>
      </dgm:t>
    </dgm:pt>
    <dgm:pt modelId="{C80C0602-BFC1-1C4E-8855-99996A695438}" type="pres">
      <dgm:prSet presAssocID="{7161A0E1-96AE-A843-AC60-760E6D1D2168}" presName="spacing" presStyleCnt="0"/>
      <dgm:spPr/>
    </dgm:pt>
    <dgm:pt modelId="{3F8C3880-150B-D442-8F30-4F0E4A845BBE}" type="pres">
      <dgm:prSet presAssocID="{12DAEA45-F6D6-6748-94EA-BE02A3358A92}" presName="composite" presStyleCnt="0"/>
      <dgm:spPr/>
    </dgm:pt>
    <dgm:pt modelId="{1500DC50-9739-324D-9BCE-01C0CE4A6327}" type="pres">
      <dgm:prSet presAssocID="{12DAEA45-F6D6-6748-94EA-BE02A3358A92}" presName="imgShp" presStyleLbl="fgImgPlace1" presStyleIdx="3" presStyleCnt="5"/>
      <dgm:spPr/>
    </dgm:pt>
    <dgm:pt modelId="{865C8B77-C1C1-CB42-8431-F37070B6FAD0}" type="pres">
      <dgm:prSet presAssocID="{12DAEA45-F6D6-6748-94EA-BE02A3358A92}" presName="txShp" presStyleLbl="node1" presStyleIdx="3" presStyleCnt="5">
        <dgm:presLayoutVars>
          <dgm:bulletEnabled val="1"/>
        </dgm:presLayoutVars>
      </dgm:prSet>
      <dgm:spPr/>
      <dgm:t>
        <a:bodyPr/>
        <a:lstStyle/>
        <a:p>
          <a:endParaRPr lang="en-US"/>
        </a:p>
      </dgm:t>
    </dgm:pt>
    <dgm:pt modelId="{6060CC77-1739-0A4D-95B0-1ADAFDCEB0F4}" type="pres">
      <dgm:prSet presAssocID="{9FFDD315-828E-0744-83BC-3F2ED40ADDED}" presName="spacing" presStyleCnt="0"/>
      <dgm:spPr/>
    </dgm:pt>
    <dgm:pt modelId="{348785F0-E9A2-A64A-9152-86424BBFC8A2}" type="pres">
      <dgm:prSet presAssocID="{B39DAD76-0344-3A45-AA43-EFAE0A46C33A}" presName="composite" presStyleCnt="0"/>
      <dgm:spPr/>
    </dgm:pt>
    <dgm:pt modelId="{28300E2E-44DE-B542-92FA-9173E9FDC1FF}" type="pres">
      <dgm:prSet presAssocID="{B39DAD76-0344-3A45-AA43-EFAE0A46C33A}" presName="imgShp" presStyleLbl="fgImgPlace1" presStyleIdx="4" presStyleCnt="5"/>
      <dgm:spPr/>
    </dgm:pt>
    <dgm:pt modelId="{BC96B259-C0F7-7844-A6AC-8A683D70BF21}" type="pres">
      <dgm:prSet presAssocID="{B39DAD76-0344-3A45-AA43-EFAE0A46C33A}" presName="txShp" presStyleLbl="node1" presStyleIdx="4" presStyleCnt="5">
        <dgm:presLayoutVars>
          <dgm:bulletEnabled val="1"/>
        </dgm:presLayoutVars>
      </dgm:prSet>
      <dgm:spPr/>
      <dgm:t>
        <a:bodyPr/>
        <a:lstStyle/>
        <a:p>
          <a:endParaRPr lang="en-US"/>
        </a:p>
      </dgm:t>
    </dgm:pt>
  </dgm:ptLst>
  <dgm:cxnLst>
    <dgm:cxn modelId="{C686C88F-41AC-094C-9097-56D274E22CF7}" type="presOf" srcId="{651C2D57-6580-FE4F-A347-25BBA057B2E5}" destId="{CDF26715-4776-BB4E-AAEC-1207735DB3D2}" srcOrd="0" destOrd="0" presId="urn:microsoft.com/office/officeart/2005/8/layout/vList3"/>
    <dgm:cxn modelId="{0040131F-335E-BE4B-9935-34B05895CAC9}" srcId="{651C2D57-6580-FE4F-A347-25BBA057B2E5}" destId="{6689FF76-37ED-8241-9C20-17C4B1C301C3}" srcOrd="2" destOrd="0" parTransId="{AC45BBC7-7866-C043-B9C4-D9B45E6B67DE}" sibTransId="{7161A0E1-96AE-A843-AC60-760E6D1D2168}"/>
    <dgm:cxn modelId="{B4609872-2B5C-6343-87E1-28F3BDCB6F0C}" type="presOf" srcId="{BD46FC4B-8D0C-FF4E-8A2B-FF6C4CF1534F}" destId="{19B9F6FA-26C7-AB4F-A657-3C800667E7A4}" srcOrd="0" destOrd="0" presId="urn:microsoft.com/office/officeart/2005/8/layout/vList3"/>
    <dgm:cxn modelId="{0E40BFF8-3FFC-8F46-8B4A-8109EC66D7BE}" srcId="{651C2D57-6580-FE4F-A347-25BBA057B2E5}" destId="{B39DAD76-0344-3A45-AA43-EFAE0A46C33A}" srcOrd="4" destOrd="0" parTransId="{098F1282-CF7E-B349-8564-FA60E14B69BF}" sibTransId="{22946784-2EE6-8742-8EFE-897C6437F828}"/>
    <dgm:cxn modelId="{E6CECABC-3BDA-8C4A-ACB6-0C0941AFE07C}" srcId="{651C2D57-6580-FE4F-A347-25BBA057B2E5}" destId="{0F80087A-D90E-4748-9AF9-44073A255475}" srcOrd="0" destOrd="0" parTransId="{40FD553B-BD1B-0045-AB7B-668648C1BF2F}" sibTransId="{98DA2C66-53E3-4545-A2F5-1E02E371F19D}"/>
    <dgm:cxn modelId="{9227350A-BDF9-7F49-BE2D-44BEEA3B6B8A}" type="presOf" srcId="{6689FF76-37ED-8241-9C20-17C4B1C301C3}" destId="{5AE1C053-8D7C-2A4F-B7F2-70473172667D}" srcOrd="0" destOrd="0" presId="urn:microsoft.com/office/officeart/2005/8/layout/vList3"/>
    <dgm:cxn modelId="{F89A980D-A996-6A43-91B9-84E43A4C6AE7}" type="presOf" srcId="{12DAEA45-F6D6-6748-94EA-BE02A3358A92}" destId="{865C8B77-C1C1-CB42-8431-F37070B6FAD0}" srcOrd="0" destOrd="0" presId="urn:microsoft.com/office/officeart/2005/8/layout/vList3"/>
    <dgm:cxn modelId="{EC2DA460-F4B5-E34D-8DD9-96533FF2AFB6}" type="presOf" srcId="{B39DAD76-0344-3A45-AA43-EFAE0A46C33A}" destId="{BC96B259-C0F7-7844-A6AC-8A683D70BF21}" srcOrd="0" destOrd="0" presId="urn:microsoft.com/office/officeart/2005/8/layout/vList3"/>
    <dgm:cxn modelId="{749CD06F-0275-C940-B0DA-81DA902424CE}" type="presOf" srcId="{0F80087A-D90E-4748-9AF9-44073A255475}" destId="{65CB492B-0785-5343-82FF-2758C8F89104}" srcOrd="0" destOrd="0" presId="urn:microsoft.com/office/officeart/2005/8/layout/vList3"/>
    <dgm:cxn modelId="{CAB1A48B-9D1D-4940-AA40-DA8D9E65F64D}" srcId="{651C2D57-6580-FE4F-A347-25BBA057B2E5}" destId="{BD46FC4B-8D0C-FF4E-8A2B-FF6C4CF1534F}" srcOrd="1" destOrd="0" parTransId="{2FB97C02-6228-4B48-A985-95E3A1751109}" sibTransId="{AE3E6289-2C79-FD49-9DB1-01790562F61F}"/>
    <dgm:cxn modelId="{28B09621-C2AC-D64E-BAB9-98CA579097EF}" srcId="{651C2D57-6580-FE4F-A347-25BBA057B2E5}" destId="{12DAEA45-F6D6-6748-94EA-BE02A3358A92}" srcOrd="3" destOrd="0" parTransId="{F486C0D8-ED15-0F45-8868-456E1023DFC2}" sibTransId="{9FFDD315-828E-0744-83BC-3F2ED40ADDED}"/>
    <dgm:cxn modelId="{C52DE46D-AD15-F345-AF60-C6FDC4604D47}" type="presParOf" srcId="{CDF26715-4776-BB4E-AAEC-1207735DB3D2}" destId="{D0B62D45-C636-C94F-8E55-3FB92CBA3C78}" srcOrd="0" destOrd="0" presId="urn:microsoft.com/office/officeart/2005/8/layout/vList3"/>
    <dgm:cxn modelId="{69E62E01-EC3E-3B49-839F-E4578A503193}" type="presParOf" srcId="{D0B62D45-C636-C94F-8E55-3FB92CBA3C78}" destId="{AF3B99B6-C42C-9D4C-876C-E2252E122ACB}" srcOrd="0" destOrd="0" presId="urn:microsoft.com/office/officeart/2005/8/layout/vList3"/>
    <dgm:cxn modelId="{84EBA4F1-925D-7F46-8CC0-F192D307BFB9}" type="presParOf" srcId="{D0B62D45-C636-C94F-8E55-3FB92CBA3C78}" destId="{65CB492B-0785-5343-82FF-2758C8F89104}" srcOrd="1" destOrd="0" presId="urn:microsoft.com/office/officeart/2005/8/layout/vList3"/>
    <dgm:cxn modelId="{62334434-7E34-8044-A28B-BCBE8C179375}" type="presParOf" srcId="{CDF26715-4776-BB4E-AAEC-1207735DB3D2}" destId="{A317D44D-79D3-884F-9399-3D328B247416}" srcOrd="1" destOrd="0" presId="urn:microsoft.com/office/officeart/2005/8/layout/vList3"/>
    <dgm:cxn modelId="{FF654457-EADA-EE49-A728-FF96A05C7D68}" type="presParOf" srcId="{CDF26715-4776-BB4E-AAEC-1207735DB3D2}" destId="{DF646330-A19E-0F41-8177-23A410AC1B19}" srcOrd="2" destOrd="0" presId="urn:microsoft.com/office/officeart/2005/8/layout/vList3"/>
    <dgm:cxn modelId="{59013E2F-96A5-164E-BFBF-962A876F67DE}" type="presParOf" srcId="{DF646330-A19E-0F41-8177-23A410AC1B19}" destId="{6DB7BC94-966F-ED4B-9A12-2FB7C1E7EAA5}" srcOrd="0" destOrd="0" presId="urn:microsoft.com/office/officeart/2005/8/layout/vList3"/>
    <dgm:cxn modelId="{2187D948-8EAB-AD44-B0C5-039FCB67A061}" type="presParOf" srcId="{DF646330-A19E-0F41-8177-23A410AC1B19}" destId="{19B9F6FA-26C7-AB4F-A657-3C800667E7A4}" srcOrd="1" destOrd="0" presId="urn:microsoft.com/office/officeart/2005/8/layout/vList3"/>
    <dgm:cxn modelId="{CED302CB-FA70-0F48-AB34-EEED3C0071BB}" type="presParOf" srcId="{CDF26715-4776-BB4E-AAEC-1207735DB3D2}" destId="{6E01B8BE-7E09-594F-9360-E3085CE0A6F2}" srcOrd="3" destOrd="0" presId="urn:microsoft.com/office/officeart/2005/8/layout/vList3"/>
    <dgm:cxn modelId="{B26F3E62-93AD-A64E-9F9F-E88376FABD3B}" type="presParOf" srcId="{CDF26715-4776-BB4E-AAEC-1207735DB3D2}" destId="{2C903EB6-8868-0C41-AB8B-D22915CD7D6D}" srcOrd="4" destOrd="0" presId="urn:microsoft.com/office/officeart/2005/8/layout/vList3"/>
    <dgm:cxn modelId="{FCA46501-44C5-DF44-A459-F2EB39A7BAC6}" type="presParOf" srcId="{2C903EB6-8868-0C41-AB8B-D22915CD7D6D}" destId="{133D0BED-AB4E-9B48-B476-FC6B9F267D8B}" srcOrd="0" destOrd="0" presId="urn:microsoft.com/office/officeart/2005/8/layout/vList3"/>
    <dgm:cxn modelId="{0440C3F8-480A-D24F-9180-956085E38B92}" type="presParOf" srcId="{2C903EB6-8868-0C41-AB8B-D22915CD7D6D}" destId="{5AE1C053-8D7C-2A4F-B7F2-70473172667D}" srcOrd="1" destOrd="0" presId="urn:microsoft.com/office/officeart/2005/8/layout/vList3"/>
    <dgm:cxn modelId="{EC9AA38F-0626-AF42-982C-2D42DCAE6E6F}" type="presParOf" srcId="{CDF26715-4776-BB4E-AAEC-1207735DB3D2}" destId="{C80C0602-BFC1-1C4E-8855-99996A695438}" srcOrd="5" destOrd="0" presId="urn:microsoft.com/office/officeart/2005/8/layout/vList3"/>
    <dgm:cxn modelId="{CB528A0E-B53F-1F48-85DB-C2CCD62C6A6C}" type="presParOf" srcId="{CDF26715-4776-BB4E-AAEC-1207735DB3D2}" destId="{3F8C3880-150B-D442-8F30-4F0E4A845BBE}" srcOrd="6" destOrd="0" presId="urn:microsoft.com/office/officeart/2005/8/layout/vList3"/>
    <dgm:cxn modelId="{045B3D1B-F143-CE4D-8698-5A434229BCF5}" type="presParOf" srcId="{3F8C3880-150B-D442-8F30-4F0E4A845BBE}" destId="{1500DC50-9739-324D-9BCE-01C0CE4A6327}" srcOrd="0" destOrd="0" presId="urn:microsoft.com/office/officeart/2005/8/layout/vList3"/>
    <dgm:cxn modelId="{64EB84E3-C5ED-C744-8B24-EB5A96EC556C}" type="presParOf" srcId="{3F8C3880-150B-D442-8F30-4F0E4A845BBE}" destId="{865C8B77-C1C1-CB42-8431-F37070B6FAD0}" srcOrd="1" destOrd="0" presId="urn:microsoft.com/office/officeart/2005/8/layout/vList3"/>
    <dgm:cxn modelId="{21267A58-DF8F-7342-BD48-189DEE57B11C}" type="presParOf" srcId="{CDF26715-4776-BB4E-AAEC-1207735DB3D2}" destId="{6060CC77-1739-0A4D-95B0-1ADAFDCEB0F4}" srcOrd="7" destOrd="0" presId="urn:microsoft.com/office/officeart/2005/8/layout/vList3"/>
    <dgm:cxn modelId="{BD1B25DD-E802-7743-9AE8-B1D8701D59DF}" type="presParOf" srcId="{CDF26715-4776-BB4E-AAEC-1207735DB3D2}" destId="{348785F0-E9A2-A64A-9152-86424BBFC8A2}" srcOrd="8" destOrd="0" presId="urn:microsoft.com/office/officeart/2005/8/layout/vList3"/>
    <dgm:cxn modelId="{26FD7909-F7B5-1B48-B902-0A379BA8623D}" type="presParOf" srcId="{348785F0-E9A2-A64A-9152-86424BBFC8A2}" destId="{28300E2E-44DE-B542-92FA-9173E9FDC1FF}" srcOrd="0" destOrd="0" presId="urn:microsoft.com/office/officeart/2005/8/layout/vList3"/>
    <dgm:cxn modelId="{F40EAEE2-BDFD-F445-9DB8-DCC9FA351A66}" type="presParOf" srcId="{348785F0-E9A2-A64A-9152-86424BBFC8A2}" destId="{BC96B259-C0F7-7844-A6AC-8A683D70BF21}"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B3985AA-5661-A147-9ED5-9E3B9C354249}"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en-GB"/>
        </a:p>
      </dgm:t>
    </dgm:pt>
    <dgm:pt modelId="{4703AD6C-F561-1C48-A1B3-F95DC21063AF}">
      <dgm:prSet phldrT="[Text]" custT="1"/>
      <dgm:spPr/>
      <dgm:t>
        <a:bodyPr/>
        <a:lstStyle/>
        <a:p>
          <a:r>
            <a:rPr lang="en-GB" sz="3000" dirty="0">
              <a:latin typeface="Times New Roman" panose="02020603050405020304" pitchFamily="18" charset="0"/>
              <a:cs typeface="Times New Roman" panose="02020603050405020304" pitchFamily="18" charset="0"/>
            </a:rPr>
            <a:t>1</a:t>
          </a:r>
        </a:p>
      </dgm:t>
    </dgm:pt>
    <dgm:pt modelId="{D7C5284E-62BD-3C43-A60F-33BEA47A2296}" type="parTrans" cxnId="{2DAB88B3-92BA-C04B-BDC9-3AAAB94A6DDD}">
      <dgm:prSet/>
      <dgm:spPr/>
      <dgm:t>
        <a:bodyPr/>
        <a:lstStyle/>
        <a:p>
          <a:endParaRPr lang="en-GB"/>
        </a:p>
      </dgm:t>
    </dgm:pt>
    <dgm:pt modelId="{EDF71F9F-516D-484F-A929-60B5496092A0}" type="sibTrans" cxnId="{2DAB88B3-92BA-C04B-BDC9-3AAAB94A6DDD}">
      <dgm:prSet/>
      <dgm:spPr/>
      <dgm:t>
        <a:bodyPr/>
        <a:lstStyle/>
        <a:p>
          <a:endParaRPr lang="en-GB"/>
        </a:p>
      </dgm:t>
    </dgm:pt>
    <dgm:pt modelId="{C87530F8-C6A1-864B-BE9D-5C47669000F0}">
      <dgm:prSet phldrT="[Text]" custT="1"/>
      <dgm:spPr/>
      <dgm:t>
        <a:bodyPr/>
        <a:lstStyle/>
        <a:p>
          <a:r>
            <a:rPr lang="en-GB" sz="3000" dirty="0" err="1">
              <a:latin typeface="Times New Roman" panose="02020603050405020304" pitchFamily="18" charset="0"/>
              <a:cs typeface="Times New Roman" panose="02020603050405020304" pitchFamily="18" charset="0"/>
            </a:rPr>
            <a:t>Báo</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cáo</a:t>
          </a:r>
          <a:r>
            <a:rPr lang="en-GB" sz="3000" dirty="0">
              <a:latin typeface="Times New Roman" panose="02020603050405020304" pitchFamily="18" charset="0"/>
              <a:cs typeface="Times New Roman" panose="02020603050405020304" pitchFamily="18" charset="0"/>
            </a:rPr>
            <a:t> BGH</a:t>
          </a:r>
        </a:p>
      </dgm:t>
    </dgm:pt>
    <dgm:pt modelId="{A09CC8DA-4680-0B4F-AAEC-4276EC5BD925}" type="parTrans" cxnId="{A50D5965-4516-5144-A9F3-EDD9D744290B}">
      <dgm:prSet/>
      <dgm:spPr/>
      <dgm:t>
        <a:bodyPr/>
        <a:lstStyle/>
        <a:p>
          <a:endParaRPr lang="en-GB"/>
        </a:p>
      </dgm:t>
    </dgm:pt>
    <dgm:pt modelId="{8CA2826F-0B3D-0540-93ED-091B2DA21A20}" type="sibTrans" cxnId="{A50D5965-4516-5144-A9F3-EDD9D744290B}">
      <dgm:prSet/>
      <dgm:spPr/>
      <dgm:t>
        <a:bodyPr/>
        <a:lstStyle/>
        <a:p>
          <a:endParaRPr lang="en-GB"/>
        </a:p>
      </dgm:t>
    </dgm:pt>
    <dgm:pt modelId="{11B2F8EE-D984-1B4F-AA51-0FBEB81E5583}">
      <dgm:prSet phldrT="[Text]" custT="1"/>
      <dgm:spPr/>
      <dgm:t>
        <a:bodyPr/>
        <a:lstStyle/>
        <a:p>
          <a:r>
            <a:rPr lang="en-GB" sz="3000" dirty="0">
              <a:latin typeface="Times New Roman" panose="02020603050405020304" pitchFamily="18" charset="0"/>
              <a:cs typeface="Times New Roman" panose="02020603050405020304" pitchFamily="18" charset="0"/>
            </a:rPr>
            <a:t>2</a:t>
          </a:r>
        </a:p>
      </dgm:t>
    </dgm:pt>
    <dgm:pt modelId="{207E78EF-F3D7-2A4D-A3CF-D01CF79A08A2}" type="parTrans" cxnId="{CC6D29B3-472F-D54C-A9E3-487A66A30D12}">
      <dgm:prSet/>
      <dgm:spPr/>
      <dgm:t>
        <a:bodyPr/>
        <a:lstStyle/>
        <a:p>
          <a:endParaRPr lang="en-GB"/>
        </a:p>
      </dgm:t>
    </dgm:pt>
    <dgm:pt modelId="{1215732E-8B6D-5448-9387-23B21E5D8A02}" type="sibTrans" cxnId="{CC6D29B3-472F-D54C-A9E3-487A66A30D12}">
      <dgm:prSet/>
      <dgm:spPr/>
      <dgm:t>
        <a:bodyPr/>
        <a:lstStyle/>
        <a:p>
          <a:endParaRPr lang="en-GB"/>
        </a:p>
      </dgm:t>
    </dgm:pt>
    <dgm:pt modelId="{05C8EF44-0551-0D4A-A01A-0ADB5E22A531}">
      <dgm:prSet phldrT="[Text]" custT="1"/>
      <dgm:spPr/>
      <dgm:t>
        <a:bodyPr/>
        <a:lstStyle/>
        <a:p>
          <a:r>
            <a:rPr lang="en-GB" sz="3000" dirty="0" err="1">
              <a:latin typeface="Times New Roman" panose="02020603050405020304" pitchFamily="18" charset="0"/>
              <a:cs typeface="Times New Roman" panose="02020603050405020304" pitchFamily="18" charset="0"/>
            </a:rPr>
            <a:t>Gọi</a:t>
          </a:r>
          <a:r>
            <a:rPr lang="en-GB" sz="3000" dirty="0">
              <a:latin typeface="Times New Roman" panose="02020603050405020304" pitchFamily="18" charset="0"/>
              <a:cs typeface="Times New Roman" panose="02020603050405020304" pitchFamily="18" charset="0"/>
            </a:rPr>
            <a:t> 111</a:t>
          </a:r>
        </a:p>
      </dgm:t>
    </dgm:pt>
    <dgm:pt modelId="{92A8E9CE-55FB-834F-B45E-C2212C7BF1F6}" type="parTrans" cxnId="{1CA4715A-E66D-8D49-B1D9-3F8FA62880F0}">
      <dgm:prSet/>
      <dgm:spPr/>
      <dgm:t>
        <a:bodyPr/>
        <a:lstStyle/>
        <a:p>
          <a:endParaRPr lang="en-GB"/>
        </a:p>
      </dgm:t>
    </dgm:pt>
    <dgm:pt modelId="{BD01C760-5056-864B-A734-21EC46FC371A}" type="sibTrans" cxnId="{1CA4715A-E66D-8D49-B1D9-3F8FA62880F0}">
      <dgm:prSet/>
      <dgm:spPr/>
      <dgm:t>
        <a:bodyPr/>
        <a:lstStyle/>
        <a:p>
          <a:endParaRPr lang="en-GB"/>
        </a:p>
      </dgm:t>
    </dgm:pt>
    <dgm:pt modelId="{72E332AC-2EA6-6E47-A892-3982978D9FAB}">
      <dgm:prSet phldrT="[Text]" custT="1"/>
      <dgm:spPr/>
      <dgm:t>
        <a:bodyPr/>
        <a:lstStyle/>
        <a:p>
          <a:r>
            <a:rPr lang="en-GB" sz="3000" dirty="0" err="1">
              <a:latin typeface="Times New Roman" panose="02020603050405020304" pitchFamily="18" charset="0"/>
              <a:cs typeface="Times New Roman" panose="02020603050405020304" pitchFamily="18" charset="0"/>
            </a:rPr>
            <a:t>Báo</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công</a:t>
          </a:r>
          <a:r>
            <a:rPr lang="en-GB" sz="3000" dirty="0">
              <a:latin typeface="Times New Roman" panose="02020603050405020304" pitchFamily="18" charset="0"/>
              <a:cs typeface="Times New Roman" panose="02020603050405020304" pitchFamily="18" charset="0"/>
            </a:rPr>
            <a:t> an </a:t>
          </a:r>
          <a:r>
            <a:rPr lang="en-GB" sz="3000" dirty="0" err="1">
              <a:latin typeface="Times New Roman" panose="02020603050405020304" pitchFamily="18" charset="0"/>
              <a:cs typeface="Times New Roman" panose="02020603050405020304" pitchFamily="18" charset="0"/>
            </a:rPr>
            <a:t>địa</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phương</a:t>
          </a:r>
          <a:endParaRPr lang="en-GB" sz="3000" dirty="0">
            <a:latin typeface="Times New Roman" panose="02020603050405020304" pitchFamily="18" charset="0"/>
            <a:cs typeface="Times New Roman" panose="02020603050405020304" pitchFamily="18" charset="0"/>
          </a:endParaRPr>
        </a:p>
      </dgm:t>
    </dgm:pt>
    <dgm:pt modelId="{94895D01-7538-1942-BA46-4180E28EF929}" type="parTrans" cxnId="{09D734D0-8ECA-4A47-AE7D-54850154D6BE}">
      <dgm:prSet/>
      <dgm:spPr/>
      <dgm:t>
        <a:bodyPr/>
        <a:lstStyle/>
        <a:p>
          <a:endParaRPr lang="en-GB"/>
        </a:p>
      </dgm:t>
    </dgm:pt>
    <dgm:pt modelId="{9CF4F3B8-1696-6345-AB99-BFBF67D514AA}" type="sibTrans" cxnId="{09D734D0-8ECA-4A47-AE7D-54850154D6BE}">
      <dgm:prSet/>
      <dgm:spPr/>
      <dgm:t>
        <a:bodyPr/>
        <a:lstStyle/>
        <a:p>
          <a:endParaRPr lang="en-GB"/>
        </a:p>
      </dgm:t>
    </dgm:pt>
    <dgm:pt modelId="{D97E27C6-7BD2-B246-80E8-E96B84B6F716}">
      <dgm:prSet phldrT="[Text]" custT="1"/>
      <dgm:spPr/>
      <dgm:t>
        <a:bodyPr/>
        <a:lstStyle/>
        <a:p>
          <a:r>
            <a:rPr lang="en-GB" sz="3000" dirty="0">
              <a:latin typeface="Times New Roman" panose="02020603050405020304" pitchFamily="18" charset="0"/>
              <a:cs typeface="Times New Roman" panose="02020603050405020304" pitchFamily="18" charset="0"/>
            </a:rPr>
            <a:t>3</a:t>
          </a:r>
        </a:p>
      </dgm:t>
    </dgm:pt>
    <dgm:pt modelId="{BC3CC59C-A800-8B42-8B8E-6C95ED8757A6}" type="parTrans" cxnId="{36B00AC4-2465-8C48-9B04-D084CAF33E01}">
      <dgm:prSet/>
      <dgm:spPr/>
      <dgm:t>
        <a:bodyPr/>
        <a:lstStyle/>
        <a:p>
          <a:endParaRPr lang="en-GB"/>
        </a:p>
      </dgm:t>
    </dgm:pt>
    <dgm:pt modelId="{3B415588-CE16-C446-A6BA-DC26CA44003C}" type="sibTrans" cxnId="{36B00AC4-2465-8C48-9B04-D084CAF33E01}">
      <dgm:prSet/>
      <dgm:spPr/>
      <dgm:t>
        <a:bodyPr/>
        <a:lstStyle/>
        <a:p>
          <a:endParaRPr lang="en-GB"/>
        </a:p>
      </dgm:t>
    </dgm:pt>
    <dgm:pt modelId="{57A471C5-119F-2646-9F88-9A62327E772B}">
      <dgm:prSet phldrT="[Text]" custT="1"/>
      <dgm:spPr/>
      <dgm:t>
        <a:bodyPr/>
        <a:lstStyle/>
        <a:p>
          <a:r>
            <a:rPr lang="en-GB" sz="3000" dirty="0" err="1">
              <a:latin typeface="Times New Roman" panose="02020603050405020304" pitchFamily="18" charset="0"/>
              <a:cs typeface="Times New Roman" panose="02020603050405020304" pitchFamily="18" charset="0"/>
            </a:rPr>
            <a:t>Phối</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hợp</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cung</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cấp</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thông</a:t>
          </a:r>
          <a:r>
            <a:rPr lang="en-GB" sz="3000" dirty="0">
              <a:latin typeface="Times New Roman" panose="02020603050405020304" pitchFamily="18" charset="0"/>
              <a:cs typeface="Times New Roman" panose="02020603050405020304" pitchFamily="18" charset="0"/>
            </a:rPr>
            <a:t> tin</a:t>
          </a:r>
        </a:p>
      </dgm:t>
    </dgm:pt>
    <dgm:pt modelId="{0755DD71-52A0-0A45-A431-0159B5BBA18A}" type="parTrans" cxnId="{EE182FBA-67E1-254C-8A6F-C5B512260018}">
      <dgm:prSet/>
      <dgm:spPr/>
      <dgm:t>
        <a:bodyPr/>
        <a:lstStyle/>
        <a:p>
          <a:endParaRPr lang="en-GB"/>
        </a:p>
      </dgm:t>
    </dgm:pt>
    <dgm:pt modelId="{3A9D516A-6410-A246-B25F-22A7B6F60000}" type="sibTrans" cxnId="{EE182FBA-67E1-254C-8A6F-C5B512260018}">
      <dgm:prSet/>
      <dgm:spPr/>
      <dgm:t>
        <a:bodyPr/>
        <a:lstStyle/>
        <a:p>
          <a:endParaRPr lang="en-GB"/>
        </a:p>
      </dgm:t>
    </dgm:pt>
    <dgm:pt modelId="{324915CD-4901-8A41-857E-9C3F7D597AAB}">
      <dgm:prSet phldrT="[Text]" custT="1"/>
      <dgm:spPr/>
      <dgm:t>
        <a:bodyPr/>
        <a:lstStyle/>
        <a:p>
          <a:r>
            <a:rPr lang="en-GB" sz="3000" dirty="0" err="1">
              <a:latin typeface="Times New Roman" panose="02020603050405020304" pitchFamily="18" charset="0"/>
              <a:cs typeface="Times New Roman" panose="02020603050405020304" pitchFamily="18" charset="0"/>
            </a:rPr>
            <a:t>Hỗ</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trợ</a:t>
          </a:r>
          <a:r>
            <a:rPr lang="en-GB" sz="3000" dirty="0">
              <a:latin typeface="Times New Roman" panose="02020603050405020304" pitchFamily="18" charset="0"/>
              <a:cs typeface="Times New Roman" panose="02020603050405020304" pitchFamily="18" charset="0"/>
            </a:rPr>
            <a:t> HS </a:t>
          </a:r>
          <a:r>
            <a:rPr lang="en-GB" sz="3000" dirty="0" err="1">
              <a:latin typeface="Times New Roman" panose="02020603050405020304" pitchFamily="18" charset="0"/>
              <a:cs typeface="Times New Roman" panose="02020603050405020304" pitchFamily="18" charset="0"/>
            </a:rPr>
            <a:t>khi</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cần</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thiết</a:t>
          </a:r>
          <a:endParaRPr lang="en-GB" sz="3000" dirty="0">
            <a:latin typeface="Times New Roman" panose="02020603050405020304" pitchFamily="18" charset="0"/>
            <a:cs typeface="Times New Roman" panose="02020603050405020304" pitchFamily="18" charset="0"/>
          </a:endParaRPr>
        </a:p>
      </dgm:t>
    </dgm:pt>
    <dgm:pt modelId="{BCF05194-7FAB-9F45-A4CC-84D92587A1EC}" type="parTrans" cxnId="{7C118548-9964-F34D-873A-A015CADC7681}">
      <dgm:prSet/>
      <dgm:spPr/>
      <dgm:t>
        <a:bodyPr/>
        <a:lstStyle/>
        <a:p>
          <a:endParaRPr lang="en-GB"/>
        </a:p>
      </dgm:t>
    </dgm:pt>
    <dgm:pt modelId="{EFB80586-A537-784F-8192-12A7B8A9FAA9}" type="sibTrans" cxnId="{7C118548-9964-F34D-873A-A015CADC7681}">
      <dgm:prSet/>
      <dgm:spPr/>
      <dgm:t>
        <a:bodyPr/>
        <a:lstStyle/>
        <a:p>
          <a:endParaRPr lang="en-GB"/>
        </a:p>
      </dgm:t>
    </dgm:pt>
    <dgm:pt modelId="{1906DE5E-52D1-0245-9DBD-30D9375D0251}">
      <dgm:prSet phldrT="[Text]" custT="1"/>
      <dgm:spPr/>
      <dgm:t>
        <a:bodyPr/>
        <a:lstStyle/>
        <a:p>
          <a:r>
            <a:rPr lang="en-GB" sz="3000" dirty="0">
              <a:latin typeface="Times New Roman" panose="02020603050405020304" pitchFamily="18" charset="0"/>
              <a:cs typeface="Times New Roman" panose="02020603050405020304" pitchFamily="18" charset="0"/>
            </a:rPr>
            <a:t>UBND </a:t>
          </a:r>
          <a:r>
            <a:rPr lang="en-GB" sz="3000" dirty="0" err="1">
              <a:latin typeface="Times New Roman" panose="02020603050405020304" pitchFamily="18" charset="0"/>
              <a:cs typeface="Times New Roman" panose="02020603050405020304" pitchFamily="18" charset="0"/>
            </a:rPr>
            <a:t>xã</a:t>
          </a:r>
          <a:endParaRPr lang="en-GB" sz="3000" dirty="0">
            <a:latin typeface="Times New Roman" panose="02020603050405020304" pitchFamily="18" charset="0"/>
            <a:cs typeface="Times New Roman" panose="02020603050405020304" pitchFamily="18" charset="0"/>
          </a:endParaRPr>
        </a:p>
      </dgm:t>
    </dgm:pt>
    <dgm:pt modelId="{9E394ADA-2A78-3844-9FB6-25E85814CB00}" type="parTrans" cxnId="{2FACCF4E-A985-D540-B81E-8F6747D7F91A}">
      <dgm:prSet/>
      <dgm:spPr/>
      <dgm:t>
        <a:bodyPr/>
        <a:lstStyle/>
        <a:p>
          <a:endParaRPr lang="en-GB"/>
        </a:p>
      </dgm:t>
    </dgm:pt>
    <dgm:pt modelId="{4AA672FC-CB57-954A-AF74-A79906BC85DE}" type="sibTrans" cxnId="{2FACCF4E-A985-D540-B81E-8F6747D7F91A}">
      <dgm:prSet/>
      <dgm:spPr/>
      <dgm:t>
        <a:bodyPr/>
        <a:lstStyle/>
        <a:p>
          <a:endParaRPr lang="en-GB"/>
        </a:p>
      </dgm:t>
    </dgm:pt>
    <dgm:pt modelId="{D2A9BF09-8DE6-A145-B2EB-1984D6540C0B}">
      <dgm:prSet phldrT="[Text]" custT="1"/>
      <dgm:spPr/>
      <dgm:t>
        <a:bodyPr/>
        <a:lstStyle/>
        <a:p>
          <a:r>
            <a:rPr lang="en-GB" sz="3000" dirty="0">
              <a:latin typeface="Times New Roman" panose="02020603050405020304" pitchFamily="18" charset="0"/>
              <a:cs typeface="Times New Roman" panose="02020603050405020304" pitchFamily="18" charset="0"/>
            </a:rPr>
            <a:t>LĐTBXH </a:t>
          </a:r>
          <a:r>
            <a:rPr lang="en-GB" sz="3000" dirty="0" err="1">
              <a:latin typeface="Times New Roman" panose="02020603050405020304" pitchFamily="18" charset="0"/>
              <a:cs typeface="Times New Roman" panose="02020603050405020304" pitchFamily="18" charset="0"/>
            </a:rPr>
            <a:t>các</a:t>
          </a:r>
          <a:r>
            <a:rPr lang="en-GB" sz="3000" dirty="0">
              <a:latin typeface="Times New Roman" panose="02020603050405020304" pitchFamily="18" charset="0"/>
              <a:cs typeface="Times New Roman" panose="02020603050405020304" pitchFamily="18" charset="0"/>
            </a:rPr>
            <a:t> </a:t>
          </a:r>
          <a:r>
            <a:rPr lang="en-GB" sz="3000" dirty="0" err="1">
              <a:latin typeface="Times New Roman" panose="02020603050405020304" pitchFamily="18" charset="0"/>
              <a:cs typeface="Times New Roman" panose="02020603050405020304" pitchFamily="18" charset="0"/>
            </a:rPr>
            <a:t>cấp</a:t>
          </a:r>
          <a:endParaRPr lang="en-GB" sz="3000" dirty="0">
            <a:latin typeface="Times New Roman" panose="02020603050405020304" pitchFamily="18" charset="0"/>
            <a:cs typeface="Times New Roman" panose="02020603050405020304" pitchFamily="18" charset="0"/>
          </a:endParaRPr>
        </a:p>
      </dgm:t>
    </dgm:pt>
    <dgm:pt modelId="{3DA92D7E-BF4E-4E40-B5A3-F8CA5E70F92F}" type="parTrans" cxnId="{5B040042-FFDA-CE43-A373-4BD8D17C3472}">
      <dgm:prSet/>
      <dgm:spPr/>
      <dgm:t>
        <a:bodyPr/>
        <a:lstStyle/>
        <a:p>
          <a:endParaRPr lang="en-GB"/>
        </a:p>
      </dgm:t>
    </dgm:pt>
    <dgm:pt modelId="{105C9F8F-0C76-BF42-B481-4F1534F0BD1F}" type="sibTrans" cxnId="{5B040042-FFDA-CE43-A373-4BD8D17C3472}">
      <dgm:prSet/>
      <dgm:spPr/>
      <dgm:t>
        <a:bodyPr/>
        <a:lstStyle/>
        <a:p>
          <a:endParaRPr lang="en-GB"/>
        </a:p>
      </dgm:t>
    </dgm:pt>
    <dgm:pt modelId="{63C5EFF8-3832-AC48-B6E7-C1435E7BD833}" type="pres">
      <dgm:prSet presAssocID="{2B3985AA-5661-A147-9ED5-9E3B9C354249}" presName="Name0" presStyleCnt="0">
        <dgm:presLayoutVars>
          <dgm:dir/>
          <dgm:animLvl val="lvl"/>
          <dgm:resizeHandles val="exact"/>
        </dgm:presLayoutVars>
      </dgm:prSet>
      <dgm:spPr/>
      <dgm:t>
        <a:bodyPr/>
        <a:lstStyle/>
        <a:p>
          <a:endParaRPr lang="en-US"/>
        </a:p>
      </dgm:t>
    </dgm:pt>
    <dgm:pt modelId="{5388DAE0-F0ED-8048-94A6-295BA441BA8B}" type="pres">
      <dgm:prSet presAssocID="{2B3985AA-5661-A147-9ED5-9E3B9C354249}" presName="tSp" presStyleCnt="0"/>
      <dgm:spPr/>
    </dgm:pt>
    <dgm:pt modelId="{6AE29916-E5BF-FD40-92B2-0296F84BEB04}" type="pres">
      <dgm:prSet presAssocID="{2B3985AA-5661-A147-9ED5-9E3B9C354249}" presName="bSp" presStyleCnt="0"/>
      <dgm:spPr/>
    </dgm:pt>
    <dgm:pt modelId="{6304125A-138A-6B44-A724-90A5249CC03A}" type="pres">
      <dgm:prSet presAssocID="{2B3985AA-5661-A147-9ED5-9E3B9C354249}" presName="process" presStyleCnt="0"/>
      <dgm:spPr/>
    </dgm:pt>
    <dgm:pt modelId="{5B67EFC9-A80A-C448-9881-6D7BE1EEA1CF}" type="pres">
      <dgm:prSet presAssocID="{4703AD6C-F561-1C48-A1B3-F95DC21063AF}" presName="composite1" presStyleCnt="0"/>
      <dgm:spPr/>
    </dgm:pt>
    <dgm:pt modelId="{946BFA4F-2B41-8A48-BFF0-7EE7C048F85E}" type="pres">
      <dgm:prSet presAssocID="{4703AD6C-F561-1C48-A1B3-F95DC21063AF}" presName="dummyNode1" presStyleLbl="node1" presStyleIdx="0" presStyleCnt="3"/>
      <dgm:spPr/>
    </dgm:pt>
    <dgm:pt modelId="{D77BC118-91D5-3242-B5D5-80BA3982318E}" type="pres">
      <dgm:prSet presAssocID="{4703AD6C-F561-1C48-A1B3-F95DC21063AF}" presName="childNode1" presStyleLbl="bgAcc1" presStyleIdx="0" presStyleCnt="3" custLinFactNeighborX="-448" custLinFactNeighborY="16286">
        <dgm:presLayoutVars>
          <dgm:bulletEnabled val="1"/>
        </dgm:presLayoutVars>
      </dgm:prSet>
      <dgm:spPr/>
      <dgm:t>
        <a:bodyPr/>
        <a:lstStyle/>
        <a:p>
          <a:endParaRPr lang="en-US"/>
        </a:p>
      </dgm:t>
    </dgm:pt>
    <dgm:pt modelId="{90F15817-B7B2-7C4A-89F1-34690730D02E}" type="pres">
      <dgm:prSet presAssocID="{4703AD6C-F561-1C48-A1B3-F95DC21063AF}" presName="childNode1tx" presStyleLbl="bgAcc1" presStyleIdx="0" presStyleCnt="3">
        <dgm:presLayoutVars>
          <dgm:bulletEnabled val="1"/>
        </dgm:presLayoutVars>
      </dgm:prSet>
      <dgm:spPr/>
      <dgm:t>
        <a:bodyPr/>
        <a:lstStyle/>
        <a:p>
          <a:endParaRPr lang="en-US"/>
        </a:p>
      </dgm:t>
    </dgm:pt>
    <dgm:pt modelId="{AE5E6719-0620-CC4F-BAAF-B87E555127C8}" type="pres">
      <dgm:prSet presAssocID="{4703AD6C-F561-1C48-A1B3-F95DC21063AF}" presName="parentNode1" presStyleLbl="node1" presStyleIdx="0" presStyleCnt="3">
        <dgm:presLayoutVars>
          <dgm:chMax val="1"/>
          <dgm:bulletEnabled val="1"/>
        </dgm:presLayoutVars>
      </dgm:prSet>
      <dgm:spPr/>
      <dgm:t>
        <a:bodyPr/>
        <a:lstStyle/>
        <a:p>
          <a:endParaRPr lang="en-US"/>
        </a:p>
      </dgm:t>
    </dgm:pt>
    <dgm:pt modelId="{E407AD57-29BA-F440-A1E3-A9C978E64EBA}" type="pres">
      <dgm:prSet presAssocID="{4703AD6C-F561-1C48-A1B3-F95DC21063AF}" presName="connSite1" presStyleCnt="0"/>
      <dgm:spPr/>
    </dgm:pt>
    <dgm:pt modelId="{9C78ACD0-E5E4-B24F-89CD-9E59ECCDEECA}" type="pres">
      <dgm:prSet presAssocID="{EDF71F9F-516D-484F-A929-60B5496092A0}" presName="Name9" presStyleLbl="sibTrans2D1" presStyleIdx="0" presStyleCnt="2"/>
      <dgm:spPr/>
      <dgm:t>
        <a:bodyPr/>
        <a:lstStyle/>
        <a:p>
          <a:endParaRPr lang="en-US"/>
        </a:p>
      </dgm:t>
    </dgm:pt>
    <dgm:pt modelId="{1B6C15D8-5DDB-9343-87AF-6EA35793F6CD}" type="pres">
      <dgm:prSet presAssocID="{11B2F8EE-D984-1B4F-AA51-0FBEB81E5583}" presName="composite2" presStyleCnt="0"/>
      <dgm:spPr/>
    </dgm:pt>
    <dgm:pt modelId="{19CC6C3A-39C1-A24B-ABA0-356C9459E368}" type="pres">
      <dgm:prSet presAssocID="{11B2F8EE-D984-1B4F-AA51-0FBEB81E5583}" presName="dummyNode2" presStyleLbl="node1" presStyleIdx="0" presStyleCnt="3"/>
      <dgm:spPr/>
    </dgm:pt>
    <dgm:pt modelId="{39BD1001-A245-694F-9A65-F293AE2C46D0}" type="pres">
      <dgm:prSet presAssocID="{11B2F8EE-D984-1B4F-AA51-0FBEB81E5583}" presName="childNode2" presStyleLbl="bgAcc1" presStyleIdx="1" presStyleCnt="3" custScaleX="124422" custScaleY="136784">
        <dgm:presLayoutVars>
          <dgm:bulletEnabled val="1"/>
        </dgm:presLayoutVars>
      </dgm:prSet>
      <dgm:spPr/>
      <dgm:t>
        <a:bodyPr/>
        <a:lstStyle/>
        <a:p>
          <a:endParaRPr lang="en-US"/>
        </a:p>
      </dgm:t>
    </dgm:pt>
    <dgm:pt modelId="{603753B9-4640-D344-A255-F924F67A43D0}" type="pres">
      <dgm:prSet presAssocID="{11B2F8EE-D984-1B4F-AA51-0FBEB81E5583}" presName="childNode2tx" presStyleLbl="bgAcc1" presStyleIdx="1" presStyleCnt="3">
        <dgm:presLayoutVars>
          <dgm:bulletEnabled val="1"/>
        </dgm:presLayoutVars>
      </dgm:prSet>
      <dgm:spPr/>
      <dgm:t>
        <a:bodyPr/>
        <a:lstStyle/>
        <a:p>
          <a:endParaRPr lang="en-US"/>
        </a:p>
      </dgm:t>
    </dgm:pt>
    <dgm:pt modelId="{A3B75B9B-A9E5-4D43-BCAA-68F39B84917D}" type="pres">
      <dgm:prSet presAssocID="{11B2F8EE-D984-1B4F-AA51-0FBEB81E5583}" presName="parentNode2" presStyleLbl="node1" presStyleIdx="1" presStyleCnt="3" custLinFactNeighborX="-933" custLinFactNeighborY="-35192">
        <dgm:presLayoutVars>
          <dgm:chMax val="0"/>
          <dgm:bulletEnabled val="1"/>
        </dgm:presLayoutVars>
      </dgm:prSet>
      <dgm:spPr/>
      <dgm:t>
        <a:bodyPr/>
        <a:lstStyle/>
        <a:p>
          <a:endParaRPr lang="en-US"/>
        </a:p>
      </dgm:t>
    </dgm:pt>
    <dgm:pt modelId="{AC907E00-7EA4-E142-A154-9A8010D002E7}" type="pres">
      <dgm:prSet presAssocID="{11B2F8EE-D984-1B4F-AA51-0FBEB81E5583}" presName="connSite2" presStyleCnt="0"/>
      <dgm:spPr/>
    </dgm:pt>
    <dgm:pt modelId="{B37F2238-F3C6-A045-9F41-7C2B4E32308F}" type="pres">
      <dgm:prSet presAssocID="{1215732E-8B6D-5448-9387-23B21E5D8A02}" presName="Name18" presStyleLbl="sibTrans2D1" presStyleIdx="1" presStyleCnt="2"/>
      <dgm:spPr/>
      <dgm:t>
        <a:bodyPr/>
        <a:lstStyle/>
        <a:p>
          <a:endParaRPr lang="en-US"/>
        </a:p>
      </dgm:t>
    </dgm:pt>
    <dgm:pt modelId="{9AB6AF63-83B2-6C43-ACFB-22963369EB2B}" type="pres">
      <dgm:prSet presAssocID="{D97E27C6-7BD2-B246-80E8-E96B84B6F716}" presName="composite1" presStyleCnt="0"/>
      <dgm:spPr/>
    </dgm:pt>
    <dgm:pt modelId="{57525E36-8120-ED43-B4D4-65C3E5414CFF}" type="pres">
      <dgm:prSet presAssocID="{D97E27C6-7BD2-B246-80E8-E96B84B6F716}" presName="dummyNode1" presStyleLbl="node1" presStyleIdx="1" presStyleCnt="3"/>
      <dgm:spPr/>
    </dgm:pt>
    <dgm:pt modelId="{22C3B23E-BF32-E744-BF0B-742821DC4812}" type="pres">
      <dgm:prSet presAssocID="{D97E27C6-7BD2-B246-80E8-E96B84B6F716}" presName="childNode1" presStyleLbl="bgAcc1" presStyleIdx="2" presStyleCnt="3" custLinFactNeighborX="-448" custLinFactNeighborY="-22800">
        <dgm:presLayoutVars>
          <dgm:bulletEnabled val="1"/>
        </dgm:presLayoutVars>
      </dgm:prSet>
      <dgm:spPr/>
      <dgm:t>
        <a:bodyPr/>
        <a:lstStyle/>
        <a:p>
          <a:endParaRPr lang="en-US"/>
        </a:p>
      </dgm:t>
    </dgm:pt>
    <dgm:pt modelId="{5C111AB2-1052-E040-9247-98054949553F}" type="pres">
      <dgm:prSet presAssocID="{D97E27C6-7BD2-B246-80E8-E96B84B6F716}" presName="childNode1tx" presStyleLbl="bgAcc1" presStyleIdx="2" presStyleCnt="3">
        <dgm:presLayoutVars>
          <dgm:bulletEnabled val="1"/>
        </dgm:presLayoutVars>
      </dgm:prSet>
      <dgm:spPr/>
      <dgm:t>
        <a:bodyPr/>
        <a:lstStyle/>
        <a:p>
          <a:endParaRPr lang="en-US"/>
        </a:p>
      </dgm:t>
    </dgm:pt>
    <dgm:pt modelId="{3B82FAC3-FF8D-A143-835F-9D40CFA0D0A4}" type="pres">
      <dgm:prSet presAssocID="{D97E27C6-7BD2-B246-80E8-E96B84B6F716}" presName="parentNode1" presStyleLbl="node1" presStyleIdx="2" presStyleCnt="3" custLinFactNeighborX="1007" custLinFactNeighborY="-6333">
        <dgm:presLayoutVars>
          <dgm:chMax val="1"/>
          <dgm:bulletEnabled val="1"/>
        </dgm:presLayoutVars>
      </dgm:prSet>
      <dgm:spPr/>
      <dgm:t>
        <a:bodyPr/>
        <a:lstStyle/>
        <a:p>
          <a:endParaRPr lang="en-US"/>
        </a:p>
      </dgm:t>
    </dgm:pt>
    <dgm:pt modelId="{C8A201AD-D1E3-134F-830E-390C6DA5D204}" type="pres">
      <dgm:prSet presAssocID="{D97E27C6-7BD2-B246-80E8-E96B84B6F716}" presName="connSite1" presStyleCnt="0"/>
      <dgm:spPr/>
    </dgm:pt>
  </dgm:ptLst>
  <dgm:cxnLst>
    <dgm:cxn modelId="{8A1B12A2-F01A-5F44-A75C-94A5D3E8A159}" type="presOf" srcId="{05C8EF44-0551-0D4A-A01A-0ADB5E22A531}" destId="{603753B9-4640-D344-A255-F924F67A43D0}" srcOrd="1" destOrd="0" presId="urn:microsoft.com/office/officeart/2005/8/layout/hProcess4"/>
    <dgm:cxn modelId="{D4F35A96-FD0E-5449-994A-408D626A7C24}" type="presOf" srcId="{1906DE5E-52D1-0245-9DBD-30D9375D0251}" destId="{39BD1001-A245-694F-9A65-F293AE2C46D0}" srcOrd="0" destOrd="2" presId="urn:microsoft.com/office/officeart/2005/8/layout/hProcess4"/>
    <dgm:cxn modelId="{2FACCF4E-A985-D540-B81E-8F6747D7F91A}" srcId="{11B2F8EE-D984-1B4F-AA51-0FBEB81E5583}" destId="{1906DE5E-52D1-0245-9DBD-30D9375D0251}" srcOrd="2" destOrd="0" parTransId="{9E394ADA-2A78-3844-9FB6-25E85814CB00}" sibTransId="{4AA672FC-CB57-954A-AF74-A79906BC85DE}"/>
    <dgm:cxn modelId="{68E833F7-A63E-794B-B872-A9BA8B8CC65F}" type="presOf" srcId="{EDF71F9F-516D-484F-A929-60B5496092A0}" destId="{9C78ACD0-E5E4-B24F-89CD-9E59ECCDEECA}" srcOrd="0" destOrd="0" presId="urn:microsoft.com/office/officeart/2005/8/layout/hProcess4"/>
    <dgm:cxn modelId="{C07870F4-7B99-E74E-B817-8E3E0DC1A6C5}" type="presOf" srcId="{1906DE5E-52D1-0245-9DBD-30D9375D0251}" destId="{603753B9-4640-D344-A255-F924F67A43D0}" srcOrd="1" destOrd="2" presId="urn:microsoft.com/office/officeart/2005/8/layout/hProcess4"/>
    <dgm:cxn modelId="{C12129AB-8EB5-EA46-9AF2-62B000C772F6}" type="presOf" srcId="{C87530F8-C6A1-864B-BE9D-5C47669000F0}" destId="{90F15817-B7B2-7C4A-89F1-34690730D02E}" srcOrd="1" destOrd="0" presId="urn:microsoft.com/office/officeart/2005/8/layout/hProcess4"/>
    <dgm:cxn modelId="{AF828440-ABC5-8440-A925-C4C2F8344C93}" type="presOf" srcId="{57A471C5-119F-2646-9F88-9A62327E772B}" destId="{5C111AB2-1052-E040-9247-98054949553F}" srcOrd="1" destOrd="0" presId="urn:microsoft.com/office/officeart/2005/8/layout/hProcess4"/>
    <dgm:cxn modelId="{06CF7FC5-3161-4A4D-A7FB-A31BB1BDA66B}" type="presOf" srcId="{324915CD-4901-8A41-857E-9C3F7D597AAB}" destId="{22C3B23E-BF32-E744-BF0B-742821DC4812}" srcOrd="0" destOrd="1" presId="urn:microsoft.com/office/officeart/2005/8/layout/hProcess4"/>
    <dgm:cxn modelId="{36B00AC4-2465-8C48-9B04-D084CAF33E01}" srcId="{2B3985AA-5661-A147-9ED5-9E3B9C354249}" destId="{D97E27C6-7BD2-B246-80E8-E96B84B6F716}" srcOrd="2" destOrd="0" parTransId="{BC3CC59C-A800-8B42-8B8E-6C95ED8757A6}" sibTransId="{3B415588-CE16-C446-A6BA-DC26CA44003C}"/>
    <dgm:cxn modelId="{85DB0905-CBEE-AB4A-A9D7-BF55853955EE}" type="presOf" srcId="{72E332AC-2EA6-6E47-A892-3982978D9FAB}" destId="{603753B9-4640-D344-A255-F924F67A43D0}" srcOrd="1" destOrd="1" presId="urn:microsoft.com/office/officeart/2005/8/layout/hProcess4"/>
    <dgm:cxn modelId="{F9B27412-08F6-EA4B-8DC7-1D2755480009}" type="presOf" srcId="{4703AD6C-F561-1C48-A1B3-F95DC21063AF}" destId="{AE5E6719-0620-CC4F-BAAF-B87E555127C8}" srcOrd="0" destOrd="0" presId="urn:microsoft.com/office/officeart/2005/8/layout/hProcess4"/>
    <dgm:cxn modelId="{5B040042-FFDA-CE43-A373-4BD8D17C3472}" srcId="{11B2F8EE-D984-1B4F-AA51-0FBEB81E5583}" destId="{D2A9BF09-8DE6-A145-B2EB-1984D6540C0B}" srcOrd="3" destOrd="0" parTransId="{3DA92D7E-BF4E-4E40-B5A3-F8CA5E70F92F}" sibTransId="{105C9F8F-0C76-BF42-B481-4F1534F0BD1F}"/>
    <dgm:cxn modelId="{8D6C828C-74DE-114B-9439-74A1D1403F58}" type="presOf" srcId="{05C8EF44-0551-0D4A-A01A-0ADB5E22A531}" destId="{39BD1001-A245-694F-9A65-F293AE2C46D0}" srcOrd="0" destOrd="0" presId="urn:microsoft.com/office/officeart/2005/8/layout/hProcess4"/>
    <dgm:cxn modelId="{1CC00901-1BB0-E54D-B4BF-C6B9296E01DC}" type="presOf" srcId="{1215732E-8B6D-5448-9387-23B21E5D8A02}" destId="{B37F2238-F3C6-A045-9F41-7C2B4E32308F}" srcOrd="0" destOrd="0" presId="urn:microsoft.com/office/officeart/2005/8/layout/hProcess4"/>
    <dgm:cxn modelId="{23B88953-D433-834D-9886-605E548C6422}" type="presOf" srcId="{D2A9BF09-8DE6-A145-B2EB-1984D6540C0B}" destId="{603753B9-4640-D344-A255-F924F67A43D0}" srcOrd="1" destOrd="3" presId="urn:microsoft.com/office/officeart/2005/8/layout/hProcess4"/>
    <dgm:cxn modelId="{1CA4715A-E66D-8D49-B1D9-3F8FA62880F0}" srcId="{11B2F8EE-D984-1B4F-AA51-0FBEB81E5583}" destId="{05C8EF44-0551-0D4A-A01A-0ADB5E22A531}" srcOrd="0" destOrd="0" parTransId="{92A8E9CE-55FB-834F-B45E-C2212C7BF1F6}" sibTransId="{BD01C760-5056-864B-A734-21EC46FC371A}"/>
    <dgm:cxn modelId="{EE182FBA-67E1-254C-8A6F-C5B512260018}" srcId="{D97E27C6-7BD2-B246-80E8-E96B84B6F716}" destId="{57A471C5-119F-2646-9F88-9A62327E772B}" srcOrd="0" destOrd="0" parTransId="{0755DD71-52A0-0A45-A431-0159B5BBA18A}" sibTransId="{3A9D516A-6410-A246-B25F-22A7B6F60000}"/>
    <dgm:cxn modelId="{0A20518B-CE76-A646-AA69-B7E2A3BE340E}" type="presOf" srcId="{D97E27C6-7BD2-B246-80E8-E96B84B6F716}" destId="{3B82FAC3-FF8D-A143-835F-9D40CFA0D0A4}" srcOrd="0" destOrd="0" presId="urn:microsoft.com/office/officeart/2005/8/layout/hProcess4"/>
    <dgm:cxn modelId="{7C118548-9964-F34D-873A-A015CADC7681}" srcId="{D97E27C6-7BD2-B246-80E8-E96B84B6F716}" destId="{324915CD-4901-8A41-857E-9C3F7D597AAB}" srcOrd="1" destOrd="0" parTransId="{BCF05194-7FAB-9F45-A4CC-84D92587A1EC}" sibTransId="{EFB80586-A537-784F-8192-12A7B8A9FAA9}"/>
    <dgm:cxn modelId="{CC6D29B3-472F-D54C-A9E3-487A66A30D12}" srcId="{2B3985AA-5661-A147-9ED5-9E3B9C354249}" destId="{11B2F8EE-D984-1B4F-AA51-0FBEB81E5583}" srcOrd="1" destOrd="0" parTransId="{207E78EF-F3D7-2A4D-A3CF-D01CF79A08A2}" sibTransId="{1215732E-8B6D-5448-9387-23B21E5D8A02}"/>
    <dgm:cxn modelId="{A50D5965-4516-5144-A9F3-EDD9D744290B}" srcId="{4703AD6C-F561-1C48-A1B3-F95DC21063AF}" destId="{C87530F8-C6A1-864B-BE9D-5C47669000F0}" srcOrd="0" destOrd="0" parTransId="{A09CC8DA-4680-0B4F-AAEC-4276EC5BD925}" sibTransId="{8CA2826F-0B3D-0540-93ED-091B2DA21A20}"/>
    <dgm:cxn modelId="{F778FBC8-1BF9-054E-B4E5-146256635038}" type="presOf" srcId="{57A471C5-119F-2646-9F88-9A62327E772B}" destId="{22C3B23E-BF32-E744-BF0B-742821DC4812}" srcOrd="0" destOrd="0" presId="urn:microsoft.com/office/officeart/2005/8/layout/hProcess4"/>
    <dgm:cxn modelId="{510817E8-4BC5-8D45-82C5-A7BA807B790A}" type="presOf" srcId="{324915CD-4901-8A41-857E-9C3F7D597AAB}" destId="{5C111AB2-1052-E040-9247-98054949553F}" srcOrd="1" destOrd="1" presId="urn:microsoft.com/office/officeart/2005/8/layout/hProcess4"/>
    <dgm:cxn modelId="{01501654-1E6B-B249-A45E-B9F5AD2291B1}" type="presOf" srcId="{72E332AC-2EA6-6E47-A892-3982978D9FAB}" destId="{39BD1001-A245-694F-9A65-F293AE2C46D0}" srcOrd="0" destOrd="1" presId="urn:microsoft.com/office/officeart/2005/8/layout/hProcess4"/>
    <dgm:cxn modelId="{80CDD832-37E3-4842-B243-E51F8561F8FF}" type="presOf" srcId="{C87530F8-C6A1-864B-BE9D-5C47669000F0}" destId="{D77BC118-91D5-3242-B5D5-80BA3982318E}" srcOrd="0" destOrd="0" presId="urn:microsoft.com/office/officeart/2005/8/layout/hProcess4"/>
    <dgm:cxn modelId="{09D734D0-8ECA-4A47-AE7D-54850154D6BE}" srcId="{11B2F8EE-D984-1B4F-AA51-0FBEB81E5583}" destId="{72E332AC-2EA6-6E47-A892-3982978D9FAB}" srcOrd="1" destOrd="0" parTransId="{94895D01-7538-1942-BA46-4180E28EF929}" sibTransId="{9CF4F3B8-1696-6345-AB99-BFBF67D514AA}"/>
    <dgm:cxn modelId="{2DAB88B3-92BA-C04B-BDC9-3AAAB94A6DDD}" srcId="{2B3985AA-5661-A147-9ED5-9E3B9C354249}" destId="{4703AD6C-F561-1C48-A1B3-F95DC21063AF}" srcOrd="0" destOrd="0" parTransId="{D7C5284E-62BD-3C43-A60F-33BEA47A2296}" sibTransId="{EDF71F9F-516D-484F-A929-60B5496092A0}"/>
    <dgm:cxn modelId="{C6126320-D34C-244F-B43F-375AA3573FA6}" type="presOf" srcId="{2B3985AA-5661-A147-9ED5-9E3B9C354249}" destId="{63C5EFF8-3832-AC48-B6E7-C1435E7BD833}" srcOrd="0" destOrd="0" presId="urn:microsoft.com/office/officeart/2005/8/layout/hProcess4"/>
    <dgm:cxn modelId="{B14A5C6B-571B-5548-9C3A-A3C61AB6DEB2}" type="presOf" srcId="{11B2F8EE-D984-1B4F-AA51-0FBEB81E5583}" destId="{A3B75B9B-A9E5-4D43-BCAA-68F39B84917D}" srcOrd="0" destOrd="0" presId="urn:microsoft.com/office/officeart/2005/8/layout/hProcess4"/>
    <dgm:cxn modelId="{E05940F6-30D7-0142-800E-D4A539184921}" type="presOf" srcId="{D2A9BF09-8DE6-A145-B2EB-1984D6540C0B}" destId="{39BD1001-A245-694F-9A65-F293AE2C46D0}" srcOrd="0" destOrd="3" presId="urn:microsoft.com/office/officeart/2005/8/layout/hProcess4"/>
    <dgm:cxn modelId="{A3CE03B2-832A-2541-BC54-30396E56FEDE}" type="presParOf" srcId="{63C5EFF8-3832-AC48-B6E7-C1435E7BD833}" destId="{5388DAE0-F0ED-8048-94A6-295BA441BA8B}" srcOrd="0" destOrd="0" presId="urn:microsoft.com/office/officeart/2005/8/layout/hProcess4"/>
    <dgm:cxn modelId="{6C22851A-3738-5847-909D-53CE32CE3381}" type="presParOf" srcId="{63C5EFF8-3832-AC48-B6E7-C1435E7BD833}" destId="{6AE29916-E5BF-FD40-92B2-0296F84BEB04}" srcOrd="1" destOrd="0" presId="urn:microsoft.com/office/officeart/2005/8/layout/hProcess4"/>
    <dgm:cxn modelId="{A08C6D6F-F62A-8B4B-98FC-40CCBC225877}" type="presParOf" srcId="{63C5EFF8-3832-AC48-B6E7-C1435E7BD833}" destId="{6304125A-138A-6B44-A724-90A5249CC03A}" srcOrd="2" destOrd="0" presId="urn:microsoft.com/office/officeart/2005/8/layout/hProcess4"/>
    <dgm:cxn modelId="{023C0715-A138-BF4F-B6D5-B6C4B32D1DCE}" type="presParOf" srcId="{6304125A-138A-6B44-A724-90A5249CC03A}" destId="{5B67EFC9-A80A-C448-9881-6D7BE1EEA1CF}" srcOrd="0" destOrd="0" presId="urn:microsoft.com/office/officeart/2005/8/layout/hProcess4"/>
    <dgm:cxn modelId="{07611F0E-2445-FF43-BC7B-883468D72AFD}" type="presParOf" srcId="{5B67EFC9-A80A-C448-9881-6D7BE1EEA1CF}" destId="{946BFA4F-2B41-8A48-BFF0-7EE7C048F85E}" srcOrd="0" destOrd="0" presId="urn:microsoft.com/office/officeart/2005/8/layout/hProcess4"/>
    <dgm:cxn modelId="{77637AE9-A1B2-4C43-AE18-CC8262F6E9D6}" type="presParOf" srcId="{5B67EFC9-A80A-C448-9881-6D7BE1EEA1CF}" destId="{D77BC118-91D5-3242-B5D5-80BA3982318E}" srcOrd="1" destOrd="0" presId="urn:microsoft.com/office/officeart/2005/8/layout/hProcess4"/>
    <dgm:cxn modelId="{78F3FCF1-7AF8-2046-9097-1A21E6831B83}" type="presParOf" srcId="{5B67EFC9-A80A-C448-9881-6D7BE1EEA1CF}" destId="{90F15817-B7B2-7C4A-89F1-34690730D02E}" srcOrd="2" destOrd="0" presId="urn:microsoft.com/office/officeart/2005/8/layout/hProcess4"/>
    <dgm:cxn modelId="{6FC9AFCC-795C-C04C-8E88-80C0238799F5}" type="presParOf" srcId="{5B67EFC9-A80A-C448-9881-6D7BE1EEA1CF}" destId="{AE5E6719-0620-CC4F-BAAF-B87E555127C8}" srcOrd="3" destOrd="0" presId="urn:microsoft.com/office/officeart/2005/8/layout/hProcess4"/>
    <dgm:cxn modelId="{B41D8B85-6715-4146-B0BB-A8806890C265}" type="presParOf" srcId="{5B67EFC9-A80A-C448-9881-6D7BE1EEA1CF}" destId="{E407AD57-29BA-F440-A1E3-A9C978E64EBA}" srcOrd="4" destOrd="0" presId="urn:microsoft.com/office/officeart/2005/8/layout/hProcess4"/>
    <dgm:cxn modelId="{76874911-387A-1049-91C5-A3368AD1F868}" type="presParOf" srcId="{6304125A-138A-6B44-A724-90A5249CC03A}" destId="{9C78ACD0-E5E4-B24F-89CD-9E59ECCDEECA}" srcOrd="1" destOrd="0" presId="urn:microsoft.com/office/officeart/2005/8/layout/hProcess4"/>
    <dgm:cxn modelId="{2DED3766-67F5-1F45-B35E-C5596EF8F4B2}" type="presParOf" srcId="{6304125A-138A-6B44-A724-90A5249CC03A}" destId="{1B6C15D8-5DDB-9343-87AF-6EA35793F6CD}" srcOrd="2" destOrd="0" presId="urn:microsoft.com/office/officeart/2005/8/layout/hProcess4"/>
    <dgm:cxn modelId="{3BBB686C-94C4-5449-A5E6-E40DF1039F43}" type="presParOf" srcId="{1B6C15D8-5DDB-9343-87AF-6EA35793F6CD}" destId="{19CC6C3A-39C1-A24B-ABA0-356C9459E368}" srcOrd="0" destOrd="0" presId="urn:microsoft.com/office/officeart/2005/8/layout/hProcess4"/>
    <dgm:cxn modelId="{9962411B-CA6C-BC43-8C11-7DCEE40C1F8A}" type="presParOf" srcId="{1B6C15D8-5DDB-9343-87AF-6EA35793F6CD}" destId="{39BD1001-A245-694F-9A65-F293AE2C46D0}" srcOrd="1" destOrd="0" presId="urn:microsoft.com/office/officeart/2005/8/layout/hProcess4"/>
    <dgm:cxn modelId="{9EDDAD79-362C-054B-8876-2CF76C794FBB}" type="presParOf" srcId="{1B6C15D8-5DDB-9343-87AF-6EA35793F6CD}" destId="{603753B9-4640-D344-A255-F924F67A43D0}" srcOrd="2" destOrd="0" presId="urn:microsoft.com/office/officeart/2005/8/layout/hProcess4"/>
    <dgm:cxn modelId="{5ECBAEC6-7FA6-5246-A3AB-526DF01078D3}" type="presParOf" srcId="{1B6C15D8-5DDB-9343-87AF-6EA35793F6CD}" destId="{A3B75B9B-A9E5-4D43-BCAA-68F39B84917D}" srcOrd="3" destOrd="0" presId="urn:microsoft.com/office/officeart/2005/8/layout/hProcess4"/>
    <dgm:cxn modelId="{B2F4C022-3649-D241-9767-0551F444CFB2}" type="presParOf" srcId="{1B6C15D8-5DDB-9343-87AF-6EA35793F6CD}" destId="{AC907E00-7EA4-E142-A154-9A8010D002E7}" srcOrd="4" destOrd="0" presId="urn:microsoft.com/office/officeart/2005/8/layout/hProcess4"/>
    <dgm:cxn modelId="{A7B0EBDE-1DAC-1246-883F-F7A1866A68AA}" type="presParOf" srcId="{6304125A-138A-6B44-A724-90A5249CC03A}" destId="{B37F2238-F3C6-A045-9F41-7C2B4E32308F}" srcOrd="3" destOrd="0" presId="urn:microsoft.com/office/officeart/2005/8/layout/hProcess4"/>
    <dgm:cxn modelId="{40A51E2F-00D1-3C45-8B94-8F7C781B3C55}" type="presParOf" srcId="{6304125A-138A-6B44-A724-90A5249CC03A}" destId="{9AB6AF63-83B2-6C43-ACFB-22963369EB2B}" srcOrd="4" destOrd="0" presId="urn:microsoft.com/office/officeart/2005/8/layout/hProcess4"/>
    <dgm:cxn modelId="{B4C30AAB-4054-B744-9B32-27822E968F6F}" type="presParOf" srcId="{9AB6AF63-83B2-6C43-ACFB-22963369EB2B}" destId="{57525E36-8120-ED43-B4D4-65C3E5414CFF}" srcOrd="0" destOrd="0" presId="urn:microsoft.com/office/officeart/2005/8/layout/hProcess4"/>
    <dgm:cxn modelId="{42B1E68B-DE66-104D-9CBE-75B394247655}" type="presParOf" srcId="{9AB6AF63-83B2-6C43-ACFB-22963369EB2B}" destId="{22C3B23E-BF32-E744-BF0B-742821DC4812}" srcOrd="1" destOrd="0" presId="urn:microsoft.com/office/officeart/2005/8/layout/hProcess4"/>
    <dgm:cxn modelId="{59FCB86D-E857-0A4B-A0EC-1E6B0030B1FF}" type="presParOf" srcId="{9AB6AF63-83B2-6C43-ACFB-22963369EB2B}" destId="{5C111AB2-1052-E040-9247-98054949553F}" srcOrd="2" destOrd="0" presId="urn:microsoft.com/office/officeart/2005/8/layout/hProcess4"/>
    <dgm:cxn modelId="{E07BFDE9-2714-7C49-906B-E98D6FE8344E}" type="presParOf" srcId="{9AB6AF63-83B2-6C43-ACFB-22963369EB2B}" destId="{3B82FAC3-FF8D-A143-835F-9D40CFA0D0A4}" srcOrd="3" destOrd="0" presId="urn:microsoft.com/office/officeart/2005/8/layout/hProcess4"/>
    <dgm:cxn modelId="{C824E483-C8F5-E54E-80DF-8A2C90DB6AFE}" type="presParOf" srcId="{9AB6AF63-83B2-6C43-ACFB-22963369EB2B}" destId="{C8A201AD-D1E3-134F-830E-390C6DA5D204}"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B27272F-8182-499D-B1A2-F4FF9627DBBD}"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2F9111AE-FA24-4DEA-AAF0-E01129E39512}">
      <dgm:prSet phldrT="[Text]" custT="1"/>
      <dgm:spPr/>
      <dgm:t>
        <a:bodyPr/>
        <a:lstStyle/>
        <a:p>
          <a:pPr algn="just">
            <a:buFont typeface="Calibri" panose="020F0502020204030204" pitchFamily="34" charset="0"/>
            <a:buChar char="-"/>
          </a:pPr>
          <a:r>
            <a:rPr lang="en-US" sz="2500" dirty="0">
              <a:latin typeface="Times New Roman" panose="02020603050405020304" pitchFamily="18" charset="0"/>
              <a:ea typeface="Cambria" panose="02040503050406030204" pitchFamily="18" charset="0"/>
              <a:cs typeface="Times New Roman" panose="02020603050405020304" pitchFamily="18" charset="0"/>
            </a:rPr>
            <a:t>1. </a:t>
          </a:r>
          <a:r>
            <a:rPr lang="en-US" sz="2500" dirty="0" err="1">
              <a:latin typeface="Times New Roman" panose="02020603050405020304" pitchFamily="18" charset="0"/>
              <a:ea typeface="Cambria" panose="02040503050406030204" pitchFamily="18" charset="0"/>
              <a:cs typeface="Times New Roman" panose="02020603050405020304" pitchFamily="18" charset="0"/>
            </a:rPr>
            <a:t>Lựa</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chọn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xây</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dựng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nội</a:t>
          </a:r>
          <a:r>
            <a:rPr lang="en-US" sz="2500" dirty="0">
              <a:latin typeface="Times New Roman" panose="02020603050405020304" pitchFamily="18" charset="0"/>
              <a:ea typeface="Cambria" panose="02040503050406030204" pitchFamily="18" charset="0"/>
              <a:cs typeface="Times New Roman" panose="02020603050405020304" pitchFamily="18" charset="0"/>
            </a:rPr>
            <a:t> dung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phòng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ngừa</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phù</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hợp</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với</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khả</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năng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nhu</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cầu</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theo</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lứa</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tuổi</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học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nhu</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cầu</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dirty="0">
              <a:latin typeface="Times New Roman" panose="02020603050405020304" pitchFamily="18" charset="0"/>
              <a:ea typeface="Cambria" panose="02040503050406030204" pitchFamily="18" charset="0"/>
              <a:cs typeface="Times New Roman" panose="02020603050405020304" pitchFamily="18" charset="0"/>
            </a:rPr>
            <a:t> GV, PH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đặc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thù</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văn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hóa-xã</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hội</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vùng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miền</a:t>
          </a:r>
          <a:r>
            <a:rPr lang="en-US" sz="2500" dirty="0">
              <a:latin typeface="Times New Roman" panose="02020603050405020304" pitchFamily="18" charset="0"/>
              <a:ea typeface="Cambria" panose="02040503050406030204" pitchFamily="18" charset="0"/>
              <a:cs typeface="Times New Roman" panose="02020603050405020304" pitchFamily="18" charset="0"/>
            </a:rPr>
            <a:t>.</a:t>
          </a:r>
        </a:p>
      </dgm:t>
    </dgm:pt>
    <dgm:pt modelId="{EAC86AF1-919E-4680-9437-BE317127954F}" type="parTrans" cxnId="{55C6D82F-661D-434A-97FF-058BA49E9ABD}">
      <dgm:prSet/>
      <dgm:spPr/>
      <dgm:t>
        <a:bodyPr/>
        <a:lstStyle/>
        <a:p>
          <a:pPr algn="just"/>
          <a:endParaRPr lang="en-US" sz="1300">
            <a:solidFill>
              <a:schemeClr val="tx1"/>
            </a:solidFill>
            <a:latin typeface="Times New Roman" panose="02020603050405020304" pitchFamily="18" charset="0"/>
            <a:cs typeface="Times New Roman" panose="02020603050405020304" pitchFamily="18" charset="0"/>
          </a:endParaRPr>
        </a:p>
      </dgm:t>
    </dgm:pt>
    <dgm:pt modelId="{CF76AD76-D2D1-4C80-BDA4-B58202E4D33B}" type="sibTrans" cxnId="{55C6D82F-661D-434A-97FF-058BA49E9ABD}">
      <dgm:prSet/>
      <dgm:spPr/>
      <dgm:t>
        <a:bodyPr/>
        <a:lstStyle/>
        <a:p>
          <a:pPr algn="just"/>
          <a:endParaRPr lang="en-US" sz="1300">
            <a:solidFill>
              <a:schemeClr val="tx1"/>
            </a:solidFill>
            <a:latin typeface="Times New Roman" panose="02020603050405020304" pitchFamily="18" charset="0"/>
            <a:cs typeface="Times New Roman" panose="02020603050405020304" pitchFamily="18" charset="0"/>
          </a:endParaRPr>
        </a:p>
      </dgm:t>
    </dgm:pt>
    <dgm:pt modelId="{5FCE2DD1-EA5C-436A-B78C-80FC97A64ACD}">
      <dgm:prSet phldrT="[Text]" custT="1"/>
      <dgm:spPr/>
      <dgm:t>
        <a:bodyPr/>
        <a:lstStyle/>
        <a:p>
          <a:pPr algn="just">
            <a:buFont typeface="Calibri" panose="020F0502020204030204" pitchFamily="34" charset="0"/>
            <a:buChar char="-"/>
          </a:pPr>
          <a:r>
            <a:rPr lang="en-US" sz="2500" dirty="0">
              <a:latin typeface="Times New Roman" panose="02020603050405020304" pitchFamily="18" charset="0"/>
              <a:cs typeface="Times New Roman" panose="02020603050405020304" pitchFamily="18" charset="0"/>
            </a:rPr>
            <a:t>2</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Tổ</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chức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hoạt</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động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hướng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dẫn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học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luyện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tập</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thực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hành</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phát</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triển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nội</a:t>
          </a:r>
          <a:r>
            <a:rPr lang="en-US" sz="2500" dirty="0">
              <a:latin typeface="Times New Roman" panose="02020603050405020304" pitchFamily="18" charset="0"/>
              <a:ea typeface="Cambria" panose="02040503050406030204" pitchFamily="18" charset="0"/>
              <a:cs typeface="Times New Roman" panose="02020603050405020304" pitchFamily="18" charset="0"/>
            </a:rPr>
            <a:t> dung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phòng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ngừa</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theo</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phương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pháp</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phù</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hợp</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với</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đặc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điểm</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tâm</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lý</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học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dirty="0">
              <a:latin typeface="Times New Roman" panose="02020603050405020304" pitchFamily="18" charset="0"/>
              <a:ea typeface="Cambria" panose="02040503050406030204" pitchFamily="18" charset="0"/>
              <a:cs typeface="Times New Roman" panose="02020603050405020304" pitchFamily="18" charset="0"/>
            </a:rPr>
            <a:t>, PH, GV,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điều</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kiện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nhà</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trường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năng</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lực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người</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tổ</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chức</a:t>
          </a:r>
          <a:r>
            <a:rPr lang="en-US" sz="2500" dirty="0">
              <a:latin typeface="Times New Roman" panose="02020603050405020304" pitchFamily="18" charset="0"/>
              <a:ea typeface="Cambria" panose="02040503050406030204" pitchFamily="18" charset="0"/>
              <a:cs typeface="Times New Roman" panose="02020603050405020304" pitchFamily="18" charset="0"/>
            </a:rPr>
            <a:t>.</a:t>
          </a:r>
        </a:p>
      </dgm:t>
    </dgm:pt>
    <dgm:pt modelId="{D2240715-4B10-45C3-808F-E42197E05277}" type="parTrans" cxnId="{4901F3A1-D57A-4996-A20B-B9A5D88B3E6E}">
      <dgm:prSet/>
      <dgm:spPr/>
      <dgm:t>
        <a:bodyPr/>
        <a:lstStyle/>
        <a:p>
          <a:pPr algn="just"/>
          <a:endParaRPr lang="en-US" sz="1300">
            <a:solidFill>
              <a:schemeClr val="tx1"/>
            </a:solidFill>
            <a:latin typeface="Times New Roman" panose="02020603050405020304" pitchFamily="18" charset="0"/>
            <a:cs typeface="Times New Roman" panose="02020603050405020304" pitchFamily="18" charset="0"/>
          </a:endParaRPr>
        </a:p>
      </dgm:t>
    </dgm:pt>
    <dgm:pt modelId="{4D53C13D-6214-439E-9D1C-12BD3320EB70}" type="sibTrans" cxnId="{4901F3A1-D57A-4996-A20B-B9A5D88B3E6E}">
      <dgm:prSet/>
      <dgm:spPr/>
      <dgm:t>
        <a:bodyPr/>
        <a:lstStyle/>
        <a:p>
          <a:pPr algn="just"/>
          <a:endParaRPr lang="en-US" sz="1300">
            <a:solidFill>
              <a:schemeClr val="tx1"/>
            </a:solidFill>
            <a:latin typeface="Times New Roman" panose="02020603050405020304" pitchFamily="18" charset="0"/>
            <a:cs typeface="Times New Roman" panose="02020603050405020304" pitchFamily="18" charset="0"/>
          </a:endParaRPr>
        </a:p>
      </dgm:t>
    </dgm:pt>
    <dgm:pt modelId="{DC943FEE-35A2-45B9-9AE3-A8EFF51C7D90}">
      <dgm:prSet phldrT="[Text]" custT="1"/>
      <dgm:spPr/>
      <dgm:t>
        <a:bodyPr/>
        <a:lstStyle/>
        <a:p>
          <a:pPr algn="just">
            <a:buFont typeface="Calibri" panose="020F0502020204030204" pitchFamily="34" charset="0"/>
            <a:buChar char="-"/>
          </a:pPr>
          <a:r>
            <a:rPr lang="en-US" sz="2500" dirty="0">
              <a:latin typeface="Times New Roman" panose="02020603050405020304" pitchFamily="18" charset="0"/>
              <a:cs typeface="Times New Roman" panose="02020603050405020304" pitchFamily="18" charset="0"/>
            </a:rPr>
            <a:t>3.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Tổ</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chức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đánh</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giá</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tiến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độ</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phát</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triển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sự</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thay</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đổi</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dirty="0">
              <a:latin typeface="Times New Roman" panose="02020603050405020304" pitchFamily="18" charset="0"/>
              <a:ea typeface="Cambria" panose="02040503050406030204" pitchFamily="18" charset="0"/>
              <a:cs typeface="Times New Roman" panose="02020603050405020304" pitchFamily="18" charset="0"/>
            </a:rPr>
            <a:t> HS, PH, GV </a:t>
          </a:r>
          <a:r>
            <a:rPr lang="en-US" sz="2500" dirty="0" err="1">
              <a:latin typeface="Times New Roman" panose="02020603050405020304" pitchFamily="18" charset="0"/>
              <a:ea typeface="Cambria" panose="02040503050406030204" pitchFamily="18" charset="0"/>
              <a:cs typeface="Times New Roman" panose="02020603050405020304" pitchFamily="18" charset="0"/>
            </a:rPr>
            <a:t>sau</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giai</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đoạn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rèn</a:t>
          </a:r>
          <a:r>
            <a:rPr lang="en-US" sz="2500" dirty="0">
              <a:latin typeface="Times New Roman" panose="02020603050405020304" pitchFamily="18" charset="0"/>
              <a:ea typeface="Cambria" panose="02040503050406030204" pitchFamily="18" charset="0"/>
              <a:cs typeface="Times New Roman" panose="02020603050405020304" pitchFamily="18" charset="0"/>
            </a:rPr>
            <a:t> </a:t>
          </a:r>
          <a:r>
            <a:rPr lang="en-US" sz="2500" dirty="0" err="1">
              <a:latin typeface="Times New Roman" panose="02020603050405020304" pitchFamily="18" charset="0"/>
              <a:ea typeface="Cambria" panose="02040503050406030204" pitchFamily="18" charset="0"/>
              <a:cs typeface="Times New Roman" panose="02020603050405020304" pitchFamily="18" charset="0"/>
            </a:rPr>
            <a:t>luyện</a:t>
          </a:r>
          <a:r>
            <a:rPr lang="en-US" sz="2500" dirty="0">
              <a:latin typeface="Times New Roman" panose="02020603050405020304" pitchFamily="18" charset="0"/>
              <a:ea typeface="Cambria" panose="02040503050406030204" pitchFamily="18" charset="0"/>
              <a:cs typeface="Times New Roman" panose="02020603050405020304" pitchFamily="18" charset="0"/>
            </a:rPr>
            <a:t>.</a:t>
          </a:r>
        </a:p>
      </dgm:t>
    </dgm:pt>
    <dgm:pt modelId="{35495AB4-11E9-4B83-B225-D404002E30D2}" type="parTrans" cxnId="{E9011BC6-FCB7-4B21-ADF3-8EFD5C4840A0}">
      <dgm:prSet/>
      <dgm:spPr/>
      <dgm:t>
        <a:bodyPr/>
        <a:lstStyle/>
        <a:p>
          <a:pPr algn="just"/>
          <a:endParaRPr lang="en-US" sz="1300">
            <a:solidFill>
              <a:schemeClr val="tx1"/>
            </a:solidFill>
            <a:latin typeface="Times New Roman" panose="02020603050405020304" pitchFamily="18" charset="0"/>
            <a:cs typeface="Times New Roman" panose="02020603050405020304" pitchFamily="18" charset="0"/>
          </a:endParaRPr>
        </a:p>
      </dgm:t>
    </dgm:pt>
    <dgm:pt modelId="{14E915E4-2ECB-4269-BE27-099743AB5B4F}" type="sibTrans" cxnId="{E9011BC6-FCB7-4B21-ADF3-8EFD5C4840A0}">
      <dgm:prSet/>
      <dgm:spPr/>
      <dgm:t>
        <a:bodyPr/>
        <a:lstStyle/>
        <a:p>
          <a:pPr algn="just"/>
          <a:endParaRPr lang="en-US" sz="1300">
            <a:solidFill>
              <a:schemeClr val="tx1"/>
            </a:solidFill>
            <a:latin typeface="Times New Roman" panose="02020603050405020304" pitchFamily="18" charset="0"/>
            <a:cs typeface="Times New Roman" panose="02020603050405020304" pitchFamily="18" charset="0"/>
          </a:endParaRPr>
        </a:p>
      </dgm:t>
    </dgm:pt>
    <dgm:pt modelId="{5F8CCA4A-54E9-7D43-B906-25DF26DDDD9A}">
      <dgm:prSet custT="1"/>
      <dgm:spPr/>
      <dgm:t>
        <a:bodyPr/>
        <a:lstStyle/>
        <a:p>
          <a:r>
            <a:rPr lang="en-GB" sz="2500" dirty="0"/>
            <a:t>3. </a:t>
          </a:r>
          <a:r>
            <a:rPr lang="en-GB" sz="2500" dirty="0" err="1"/>
            <a:t>Truyền</a:t>
          </a:r>
          <a:r>
            <a:rPr lang="en-GB" sz="2500" dirty="0"/>
            <a:t> </a:t>
          </a:r>
          <a:r>
            <a:rPr lang="en-GB" sz="2500" dirty="0" err="1"/>
            <a:t>thông</a:t>
          </a:r>
          <a:r>
            <a:rPr lang="en-GB" sz="2500" dirty="0"/>
            <a:t> </a:t>
          </a:r>
          <a:r>
            <a:rPr lang="en-GB" sz="2500" dirty="0" err="1"/>
            <a:t>nâng</a:t>
          </a:r>
          <a:r>
            <a:rPr lang="en-GB" sz="2500" dirty="0"/>
            <a:t> </a:t>
          </a:r>
          <a:r>
            <a:rPr lang="en-GB" sz="2500" dirty="0" err="1"/>
            <a:t>cao</a:t>
          </a:r>
          <a:r>
            <a:rPr lang="en-GB" sz="2500" dirty="0"/>
            <a:t> </a:t>
          </a:r>
          <a:r>
            <a:rPr lang="en-GB" sz="2500" dirty="0" err="1"/>
            <a:t>nhận</a:t>
          </a:r>
          <a:r>
            <a:rPr lang="en-GB" sz="2500" dirty="0"/>
            <a:t> </a:t>
          </a:r>
          <a:r>
            <a:rPr lang="en-GB" sz="2500" dirty="0" err="1"/>
            <a:t>thức</a:t>
          </a:r>
          <a:r>
            <a:rPr lang="en-GB" sz="2500" dirty="0"/>
            <a:t> </a:t>
          </a:r>
          <a:r>
            <a:rPr lang="en-GB" sz="2500" dirty="0" err="1"/>
            <a:t>và</a:t>
          </a:r>
          <a:r>
            <a:rPr lang="en-GB" sz="2500" dirty="0"/>
            <a:t> </a:t>
          </a:r>
          <a:r>
            <a:rPr lang="en-GB" sz="2500" dirty="0" err="1"/>
            <a:t>thay</a:t>
          </a:r>
          <a:r>
            <a:rPr lang="en-GB" sz="2500" dirty="0"/>
            <a:t> </a:t>
          </a:r>
          <a:r>
            <a:rPr lang="en-GB" sz="2500" dirty="0" err="1"/>
            <a:t>đổi</a:t>
          </a:r>
          <a:r>
            <a:rPr lang="en-GB" sz="2500" dirty="0"/>
            <a:t>. </a:t>
          </a:r>
          <a:r>
            <a:rPr lang="en-GB" sz="2500" dirty="0" err="1"/>
            <a:t>Hành</a:t>
          </a:r>
          <a:r>
            <a:rPr lang="en-GB" sz="2500" dirty="0"/>
            <a:t> vi </a:t>
          </a:r>
          <a:r>
            <a:rPr lang="en-GB" sz="2500" dirty="0" err="1"/>
            <a:t>cho</a:t>
          </a:r>
          <a:r>
            <a:rPr lang="en-GB" sz="2500" dirty="0"/>
            <a:t> HS&lt; cha </a:t>
          </a:r>
          <a:r>
            <a:rPr lang="en-GB" sz="2500" dirty="0" err="1"/>
            <a:t>mẹ</a:t>
          </a:r>
          <a:r>
            <a:rPr lang="en-GB" sz="2500" dirty="0"/>
            <a:t> </a:t>
          </a:r>
          <a:r>
            <a:rPr lang="en-GB" sz="2500" dirty="0" err="1"/>
            <a:t>và</a:t>
          </a:r>
          <a:r>
            <a:rPr lang="en-GB" sz="2500" dirty="0"/>
            <a:t> GV </a:t>
          </a:r>
          <a:r>
            <a:rPr lang="en-GB" sz="2500" dirty="0" err="1"/>
            <a:t>trong</a:t>
          </a:r>
          <a:r>
            <a:rPr lang="en-GB" sz="2500" dirty="0"/>
            <a:t> </a:t>
          </a:r>
          <a:r>
            <a:rPr lang="en-GB" sz="2500" dirty="0" err="1"/>
            <a:t>trường</a:t>
          </a:r>
          <a:r>
            <a:rPr lang="en-GB" sz="2500" dirty="0"/>
            <a:t> </a:t>
          </a:r>
          <a:r>
            <a:rPr lang="en-GB" sz="2500" dirty="0" err="1"/>
            <a:t>học</a:t>
          </a:r>
          <a:endParaRPr lang="en-GB" sz="2500" dirty="0"/>
        </a:p>
      </dgm:t>
    </dgm:pt>
    <dgm:pt modelId="{94E711A4-F721-B949-87A8-3AB1F6352AB9}" type="parTrans" cxnId="{C740C8D2-9E4F-4842-94AE-1FF080F2C036}">
      <dgm:prSet/>
      <dgm:spPr/>
      <dgm:t>
        <a:bodyPr/>
        <a:lstStyle/>
        <a:p>
          <a:endParaRPr lang="en-GB"/>
        </a:p>
      </dgm:t>
    </dgm:pt>
    <dgm:pt modelId="{07D4CBDD-4C6A-5849-82AA-CB7F3D0CA2F1}" type="sibTrans" cxnId="{C740C8D2-9E4F-4842-94AE-1FF080F2C036}">
      <dgm:prSet/>
      <dgm:spPr/>
      <dgm:t>
        <a:bodyPr/>
        <a:lstStyle/>
        <a:p>
          <a:endParaRPr lang="en-GB"/>
        </a:p>
      </dgm:t>
    </dgm:pt>
    <dgm:pt modelId="{099E121B-D668-4A99-975D-138D6C9C7F30}" type="pres">
      <dgm:prSet presAssocID="{4B27272F-8182-499D-B1A2-F4FF9627DBBD}" presName="linear" presStyleCnt="0">
        <dgm:presLayoutVars>
          <dgm:dir/>
          <dgm:animLvl val="lvl"/>
          <dgm:resizeHandles val="exact"/>
        </dgm:presLayoutVars>
      </dgm:prSet>
      <dgm:spPr/>
      <dgm:t>
        <a:bodyPr/>
        <a:lstStyle/>
        <a:p>
          <a:endParaRPr lang="en-US"/>
        </a:p>
      </dgm:t>
    </dgm:pt>
    <dgm:pt modelId="{00752ABF-C537-4F71-94B3-46B214404498}" type="pres">
      <dgm:prSet presAssocID="{2F9111AE-FA24-4DEA-AAF0-E01129E39512}" presName="parentLin" presStyleCnt="0"/>
      <dgm:spPr/>
    </dgm:pt>
    <dgm:pt modelId="{4D435F34-8132-464F-AD74-21D8BE86E4EC}" type="pres">
      <dgm:prSet presAssocID="{2F9111AE-FA24-4DEA-AAF0-E01129E39512}" presName="parentLeftMargin" presStyleLbl="node1" presStyleIdx="0" presStyleCnt="4"/>
      <dgm:spPr/>
      <dgm:t>
        <a:bodyPr/>
        <a:lstStyle/>
        <a:p>
          <a:endParaRPr lang="en-US"/>
        </a:p>
      </dgm:t>
    </dgm:pt>
    <dgm:pt modelId="{C960197B-D633-4DCE-A223-5F5C712A59FE}" type="pres">
      <dgm:prSet presAssocID="{2F9111AE-FA24-4DEA-AAF0-E01129E39512}" presName="parentText" presStyleLbl="node1" presStyleIdx="0" presStyleCnt="4" custScaleX="132073" custScaleY="207498" custLinFactNeighborX="13725" custLinFactNeighborY="17979">
        <dgm:presLayoutVars>
          <dgm:chMax val="0"/>
          <dgm:bulletEnabled val="1"/>
        </dgm:presLayoutVars>
      </dgm:prSet>
      <dgm:spPr/>
      <dgm:t>
        <a:bodyPr/>
        <a:lstStyle/>
        <a:p>
          <a:endParaRPr lang="en-US"/>
        </a:p>
      </dgm:t>
    </dgm:pt>
    <dgm:pt modelId="{A03FE103-0870-4040-B0F9-779450C0935F}" type="pres">
      <dgm:prSet presAssocID="{2F9111AE-FA24-4DEA-AAF0-E01129E39512}" presName="negativeSpace" presStyleCnt="0"/>
      <dgm:spPr/>
    </dgm:pt>
    <dgm:pt modelId="{937E9444-9F20-4D19-9690-93A028DFB6B4}" type="pres">
      <dgm:prSet presAssocID="{2F9111AE-FA24-4DEA-AAF0-E01129E39512}" presName="childText" presStyleLbl="conFgAcc1" presStyleIdx="0" presStyleCnt="4">
        <dgm:presLayoutVars>
          <dgm:bulletEnabled val="1"/>
        </dgm:presLayoutVars>
      </dgm:prSet>
      <dgm:spPr/>
    </dgm:pt>
    <dgm:pt modelId="{5D60EF95-E594-4A77-AA50-5BBEBF4A2718}" type="pres">
      <dgm:prSet presAssocID="{CF76AD76-D2D1-4C80-BDA4-B58202E4D33B}" presName="spaceBetweenRectangles" presStyleCnt="0"/>
      <dgm:spPr/>
    </dgm:pt>
    <dgm:pt modelId="{5839534A-84B2-4301-BF0A-E49E5C61EC17}" type="pres">
      <dgm:prSet presAssocID="{5FCE2DD1-EA5C-436A-B78C-80FC97A64ACD}" presName="parentLin" presStyleCnt="0"/>
      <dgm:spPr/>
    </dgm:pt>
    <dgm:pt modelId="{9F803BA9-E9AF-400A-A267-43D597519773}" type="pres">
      <dgm:prSet presAssocID="{5FCE2DD1-EA5C-436A-B78C-80FC97A64ACD}" presName="parentLeftMargin" presStyleLbl="node1" presStyleIdx="0" presStyleCnt="4"/>
      <dgm:spPr/>
      <dgm:t>
        <a:bodyPr/>
        <a:lstStyle/>
        <a:p>
          <a:endParaRPr lang="en-US"/>
        </a:p>
      </dgm:t>
    </dgm:pt>
    <dgm:pt modelId="{C091B2F6-92C4-4AE8-A619-A0034A5B3DBD}" type="pres">
      <dgm:prSet presAssocID="{5FCE2DD1-EA5C-436A-B78C-80FC97A64ACD}" presName="parentText" presStyleLbl="node1" presStyleIdx="1" presStyleCnt="4" custScaleX="132073" custScaleY="211045" custLinFactNeighborX="4575">
        <dgm:presLayoutVars>
          <dgm:chMax val="0"/>
          <dgm:bulletEnabled val="1"/>
        </dgm:presLayoutVars>
      </dgm:prSet>
      <dgm:spPr/>
      <dgm:t>
        <a:bodyPr/>
        <a:lstStyle/>
        <a:p>
          <a:endParaRPr lang="en-US"/>
        </a:p>
      </dgm:t>
    </dgm:pt>
    <dgm:pt modelId="{0585087D-49B0-441D-85E2-EDA48D6A06DB}" type="pres">
      <dgm:prSet presAssocID="{5FCE2DD1-EA5C-436A-B78C-80FC97A64ACD}" presName="negativeSpace" presStyleCnt="0"/>
      <dgm:spPr/>
    </dgm:pt>
    <dgm:pt modelId="{ACBF1A47-941D-4A0E-9A05-999BB8EC78B2}" type="pres">
      <dgm:prSet presAssocID="{5FCE2DD1-EA5C-436A-B78C-80FC97A64ACD}" presName="childText" presStyleLbl="conFgAcc1" presStyleIdx="1" presStyleCnt="4">
        <dgm:presLayoutVars>
          <dgm:bulletEnabled val="1"/>
        </dgm:presLayoutVars>
      </dgm:prSet>
      <dgm:spPr/>
    </dgm:pt>
    <dgm:pt modelId="{3E523C12-39BD-42DF-BD2F-F510C75685AB}" type="pres">
      <dgm:prSet presAssocID="{4D53C13D-6214-439E-9D1C-12BD3320EB70}" presName="spaceBetweenRectangles" presStyleCnt="0"/>
      <dgm:spPr/>
    </dgm:pt>
    <dgm:pt modelId="{FD0EC911-DB06-3742-A5F2-E2A433D26367}" type="pres">
      <dgm:prSet presAssocID="{5F8CCA4A-54E9-7D43-B906-25DF26DDDD9A}" presName="parentLin" presStyleCnt="0"/>
      <dgm:spPr/>
    </dgm:pt>
    <dgm:pt modelId="{4D580BEA-AF7A-AD47-A4AE-93D2F6A1F097}" type="pres">
      <dgm:prSet presAssocID="{5F8CCA4A-54E9-7D43-B906-25DF26DDDD9A}" presName="parentLeftMargin" presStyleLbl="node1" presStyleIdx="1" presStyleCnt="4"/>
      <dgm:spPr/>
      <dgm:t>
        <a:bodyPr/>
        <a:lstStyle/>
        <a:p>
          <a:endParaRPr lang="en-US"/>
        </a:p>
      </dgm:t>
    </dgm:pt>
    <dgm:pt modelId="{D3382802-8E9A-334C-8FCE-A104CCA45242}" type="pres">
      <dgm:prSet presAssocID="{5F8CCA4A-54E9-7D43-B906-25DF26DDDD9A}" presName="parentText" presStyleLbl="node1" presStyleIdx="2" presStyleCnt="4" custScaleX="131528">
        <dgm:presLayoutVars>
          <dgm:chMax val="0"/>
          <dgm:bulletEnabled val="1"/>
        </dgm:presLayoutVars>
      </dgm:prSet>
      <dgm:spPr/>
      <dgm:t>
        <a:bodyPr/>
        <a:lstStyle/>
        <a:p>
          <a:endParaRPr lang="en-US"/>
        </a:p>
      </dgm:t>
    </dgm:pt>
    <dgm:pt modelId="{804EA71A-A64B-AC42-9B34-508084DEB324}" type="pres">
      <dgm:prSet presAssocID="{5F8CCA4A-54E9-7D43-B906-25DF26DDDD9A}" presName="negativeSpace" presStyleCnt="0"/>
      <dgm:spPr/>
    </dgm:pt>
    <dgm:pt modelId="{800F0CC8-FCF9-BB4F-BE4D-DE67883A1BA1}" type="pres">
      <dgm:prSet presAssocID="{5F8CCA4A-54E9-7D43-B906-25DF26DDDD9A}" presName="childText" presStyleLbl="conFgAcc1" presStyleIdx="2" presStyleCnt="4">
        <dgm:presLayoutVars>
          <dgm:bulletEnabled val="1"/>
        </dgm:presLayoutVars>
      </dgm:prSet>
      <dgm:spPr/>
    </dgm:pt>
    <dgm:pt modelId="{3FA9725E-A1BF-6D48-A21E-70F05707B993}" type="pres">
      <dgm:prSet presAssocID="{07D4CBDD-4C6A-5849-82AA-CB7F3D0CA2F1}" presName="spaceBetweenRectangles" presStyleCnt="0"/>
      <dgm:spPr/>
    </dgm:pt>
    <dgm:pt modelId="{BE557A1D-450B-4487-83D2-586E70293064}" type="pres">
      <dgm:prSet presAssocID="{DC943FEE-35A2-45B9-9AE3-A8EFF51C7D90}" presName="parentLin" presStyleCnt="0"/>
      <dgm:spPr/>
    </dgm:pt>
    <dgm:pt modelId="{1B8BCC42-9C32-45F5-B8C1-6D37EA114955}" type="pres">
      <dgm:prSet presAssocID="{DC943FEE-35A2-45B9-9AE3-A8EFF51C7D90}" presName="parentLeftMargin" presStyleLbl="node1" presStyleIdx="2" presStyleCnt="4"/>
      <dgm:spPr/>
      <dgm:t>
        <a:bodyPr/>
        <a:lstStyle/>
        <a:p>
          <a:endParaRPr lang="en-US"/>
        </a:p>
      </dgm:t>
    </dgm:pt>
    <dgm:pt modelId="{E5CCACD0-30A5-4955-9BBF-BD70584423CC}" type="pres">
      <dgm:prSet presAssocID="{DC943FEE-35A2-45B9-9AE3-A8EFF51C7D90}" presName="parentText" presStyleLbl="node1" presStyleIdx="3" presStyleCnt="4" custScaleX="132073" custScaleY="146645">
        <dgm:presLayoutVars>
          <dgm:chMax val="0"/>
          <dgm:bulletEnabled val="1"/>
        </dgm:presLayoutVars>
      </dgm:prSet>
      <dgm:spPr/>
      <dgm:t>
        <a:bodyPr/>
        <a:lstStyle/>
        <a:p>
          <a:endParaRPr lang="en-US"/>
        </a:p>
      </dgm:t>
    </dgm:pt>
    <dgm:pt modelId="{6CD19EE1-1B8C-4210-AAD1-81BF6A9E9DBD}" type="pres">
      <dgm:prSet presAssocID="{DC943FEE-35A2-45B9-9AE3-A8EFF51C7D90}" presName="negativeSpace" presStyleCnt="0"/>
      <dgm:spPr/>
    </dgm:pt>
    <dgm:pt modelId="{2B701112-EE90-4ADF-AD5A-7A52B16DF4CA}" type="pres">
      <dgm:prSet presAssocID="{DC943FEE-35A2-45B9-9AE3-A8EFF51C7D90}" presName="childText" presStyleLbl="conFgAcc1" presStyleIdx="3" presStyleCnt="4">
        <dgm:presLayoutVars>
          <dgm:bulletEnabled val="1"/>
        </dgm:presLayoutVars>
      </dgm:prSet>
      <dgm:spPr/>
    </dgm:pt>
  </dgm:ptLst>
  <dgm:cxnLst>
    <dgm:cxn modelId="{BBBD48C3-C75B-4958-B911-673CC80B97BA}" type="presOf" srcId="{2F9111AE-FA24-4DEA-AAF0-E01129E39512}" destId="{C960197B-D633-4DCE-A223-5F5C712A59FE}" srcOrd="1" destOrd="0" presId="urn:microsoft.com/office/officeart/2005/8/layout/list1"/>
    <dgm:cxn modelId="{4901F3A1-D57A-4996-A20B-B9A5D88B3E6E}" srcId="{4B27272F-8182-499D-B1A2-F4FF9627DBBD}" destId="{5FCE2DD1-EA5C-436A-B78C-80FC97A64ACD}" srcOrd="1" destOrd="0" parTransId="{D2240715-4B10-45C3-808F-E42197E05277}" sibTransId="{4D53C13D-6214-439E-9D1C-12BD3320EB70}"/>
    <dgm:cxn modelId="{ABAFC4AA-11A2-4AD8-A602-7CD59F5D1A13}" type="presOf" srcId="{DC943FEE-35A2-45B9-9AE3-A8EFF51C7D90}" destId="{E5CCACD0-30A5-4955-9BBF-BD70584423CC}" srcOrd="1" destOrd="0" presId="urn:microsoft.com/office/officeart/2005/8/layout/list1"/>
    <dgm:cxn modelId="{81646403-2393-4C42-AA3F-CC34CE85D7CB}" type="presOf" srcId="{5F8CCA4A-54E9-7D43-B906-25DF26DDDD9A}" destId="{4D580BEA-AF7A-AD47-A4AE-93D2F6A1F097}" srcOrd="0" destOrd="0" presId="urn:microsoft.com/office/officeart/2005/8/layout/list1"/>
    <dgm:cxn modelId="{98584BBB-8319-4871-BF04-03C2C807001A}" type="presOf" srcId="{5FCE2DD1-EA5C-436A-B78C-80FC97A64ACD}" destId="{C091B2F6-92C4-4AE8-A619-A0034A5B3DBD}" srcOrd="1" destOrd="0" presId="urn:microsoft.com/office/officeart/2005/8/layout/list1"/>
    <dgm:cxn modelId="{C740C8D2-9E4F-4842-94AE-1FF080F2C036}" srcId="{4B27272F-8182-499D-B1A2-F4FF9627DBBD}" destId="{5F8CCA4A-54E9-7D43-B906-25DF26DDDD9A}" srcOrd="2" destOrd="0" parTransId="{94E711A4-F721-B949-87A8-3AB1F6352AB9}" sibTransId="{07D4CBDD-4C6A-5849-82AA-CB7F3D0CA2F1}"/>
    <dgm:cxn modelId="{55C6D82F-661D-434A-97FF-058BA49E9ABD}" srcId="{4B27272F-8182-499D-B1A2-F4FF9627DBBD}" destId="{2F9111AE-FA24-4DEA-AAF0-E01129E39512}" srcOrd="0" destOrd="0" parTransId="{EAC86AF1-919E-4680-9437-BE317127954F}" sibTransId="{CF76AD76-D2D1-4C80-BDA4-B58202E4D33B}"/>
    <dgm:cxn modelId="{6DE6D58C-0AFE-4831-9486-946E428D6C78}" type="presOf" srcId="{5FCE2DD1-EA5C-436A-B78C-80FC97A64ACD}" destId="{9F803BA9-E9AF-400A-A267-43D597519773}" srcOrd="0" destOrd="0" presId="urn:microsoft.com/office/officeart/2005/8/layout/list1"/>
    <dgm:cxn modelId="{ABACE3B9-7DFA-E94E-841E-5E07E23E6061}" type="presOf" srcId="{5F8CCA4A-54E9-7D43-B906-25DF26DDDD9A}" destId="{D3382802-8E9A-334C-8FCE-A104CCA45242}" srcOrd="1" destOrd="0" presId="urn:microsoft.com/office/officeart/2005/8/layout/list1"/>
    <dgm:cxn modelId="{E9011BC6-FCB7-4B21-ADF3-8EFD5C4840A0}" srcId="{4B27272F-8182-499D-B1A2-F4FF9627DBBD}" destId="{DC943FEE-35A2-45B9-9AE3-A8EFF51C7D90}" srcOrd="3" destOrd="0" parTransId="{35495AB4-11E9-4B83-B225-D404002E30D2}" sibTransId="{14E915E4-2ECB-4269-BE27-099743AB5B4F}"/>
    <dgm:cxn modelId="{DE03AAC4-97BC-47AD-AB79-54778B98D0D2}" type="presOf" srcId="{4B27272F-8182-499D-B1A2-F4FF9627DBBD}" destId="{099E121B-D668-4A99-975D-138D6C9C7F30}" srcOrd="0" destOrd="0" presId="urn:microsoft.com/office/officeart/2005/8/layout/list1"/>
    <dgm:cxn modelId="{9D6AE577-95AF-4D60-9526-6A901078ACAF}" type="presOf" srcId="{DC943FEE-35A2-45B9-9AE3-A8EFF51C7D90}" destId="{1B8BCC42-9C32-45F5-B8C1-6D37EA114955}" srcOrd="0" destOrd="0" presId="urn:microsoft.com/office/officeart/2005/8/layout/list1"/>
    <dgm:cxn modelId="{EE6E0405-1CA1-412B-B277-9CAD51AA49FE}" type="presOf" srcId="{2F9111AE-FA24-4DEA-AAF0-E01129E39512}" destId="{4D435F34-8132-464F-AD74-21D8BE86E4EC}" srcOrd="0" destOrd="0" presId="urn:microsoft.com/office/officeart/2005/8/layout/list1"/>
    <dgm:cxn modelId="{40AE08B7-CAB6-495C-87A3-F766DBE05340}" type="presParOf" srcId="{099E121B-D668-4A99-975D-138D6C9C7F30}" destId="{00752ABF-C537-4F71-94B3-46B214404498}" srcOrd="0" destOrd="0" presId="urn:microsoft.com/office/officeart/2005/8/layout/list1"/>
    <dgm:cxn modelId="{5DB402A0-0CA9-4AE0-AD6C-F5B1F01E2922}" type="presParOf" srcId="{00752ABF-C537-4F71-94B3-46B214404498}" destId="{4D435F34-8132-464F-AD74-21D8BE86E4EC}" srcOrd="0" destOrd="0" presId="urn:microsoft.com/office/officeart/2005/8/layout/list1"/>
    <dgm:cxn modelId="{827E1B4D-00EE-4274-B4ED-BCEF7865DC88}" type="presParOf" srcId="{00752ABF-C537-4F71-94B3-46B214404498}" destId="{C960197B-D633-4DCE-A223-5F5C712A59FE}" srcOrd="1" destOrd="0" presId="urn:microsoft.com/office/officeart/2005/8/layout/list1"/>
    <dgm:cxn modelId="{433FAC51-A683-4EF2-A711-7F6E25A4157A}" type="presParOf" srcId="{099E121B-D668-4A99-975D-138D6C9C7F30}" destId="{A03FE103-0870-4040-B0F9-779450C0935F}" srcOrd="1" destOrd="0" presId="urn:microsoft.com/office/officeart/2005/8/layout/list1"/>
    <dgm:cxn modelId="{FC555B4E-4E58-4F1A-A39D-EE2A620EB315}" type="presParOf" srcId="{099E121B-D668-4A99-975D-138D6C9C7F30}" destId="{937E9444-9F20-4D19-9690-93A028DFB6B4}" srcOrd="2" destOrd="0" presId="urn:microsoft.com/office/officeart/2005/8/layout/list1"/>
    <dgm:cxn modelId="{37C7C91F-A04F-4C6A-8A23-FA7C1F3A73D7}" type="presParOf" srcId="{099E121B-D668-4A99-975D-138D6C9C7F30}" destId="{5D60EF95-E594-4A77-AA50-5BBEBF4A2718}" srcOrd="3" destOrd="0" presId="urn:microsoft.com/office/officeart/2005/8/layout/list1"/>
    <dgm:cxn modelId="{67A55D63-E207-473F-8EF4-C3EC5DEF8FAD}" type="presParOf" srcId="{099E121B-D668-4A99-975D-138D6C9C7F30}" destId="{5839534A-84B2-4301-BF0A-E49E5C61EC17}" srcOrd="4" destOrd="0" presId="urn:microsoft.com/office/officeart/2005/8/layout/list1"/>
    <dgm:cxn modelId="{0C609622-1809-4CF7-9E1E-11C3B41D7A75}" type="presParOf" srcId="{5839534A-84B2-4301-BF0A-E49E5C61EC17}" destId="{9F803BA9-E9AF-400A-A267-43D597519773}" srcOrd="0" destOrd="0" presId="urn:microsoft.com/office/officeart/2005/8/layout/list1"/>
    <dgm:cxn modelId="{C70ECCB4-962E-46D5-8276-0193627B1BAF}" type="presParOf" srcId="{5839534A-84B2-4301-BF0A-E49E5C61EC17}" destId="{C091B2F6-92C4-4AE8-A619-A0034A5B3DBD}" srcOrd="1" destOrd="0" presId="urn:microsoft.com/office/officeart/2005/8/layout/list1"/>
    <dgm:cxn modelId="{541E8300-3121-45F0-A97E-7053E33E7191}" type="presParOf" srcId="{099E121B-D668-4A99-975D-138D6C9C7F30}" destId="{0585087D-49B0-441D-85E2-EDA48D6A06DB}" srcOrd="5" destOrd="0" presId="urn:microsoft.com/office/officeart/2005/8/layout/list1"/>
    <dgm:cxn modelId="{D4AF4BF0-B0CE-4DA3-B9DF-45E862AE06AF}" type="presParOf" srcId="{099E121B-D668-4A99-975D-138D6C9C7F30}" destId="{ACBF1A47-941D-4A0E-9A05-999BB8EC78B2}" srcOrd="6" destOrd="0" presId="urn:microsoft.com/office/officeart/2005/8/layout/list1"/>
    <dgm:cxn modelId="{74667AD4-E93C-440F-AC33-E7A35BBEE315}" type="presParOf" srcId="{099E121B-D668-4A99-975D-138D6C9C7F30}" destId="{3E523C12-39BD-42DF-BD2F-F510C75685AB}" srcOrd="7" destOrd="0" presId="urn:microsoft.com/office/officeart/2005/8/layout/list1"/>
    <dgm:cxn modelId="{4C1BFAB4-4983-C94F-95C5-D5AEC7B5B0D5}" type="presParOf" srcId="{099E121B-D668-4A99-975D-138D6C9C7F30}" destId="{FD0EC911-DB06-3742-A5F2-E2A433D26367}" srcOrd="8" destOrd="0" presId="urn:microsoft.com/office/officeart/2005/8/layout/list1"/>
    <dgm:cxn modelId="{1CC8D5A5-2625-754C-83C0-7C893FC0AAA9}" type="presParOf" srcId="{FD0EC911-DB06-3742-A5F2-E2A433D26367}" destId="{4D580BEA-AF7A-AD47-A4AE-93D2F6A1F097}" srcOrd="0" destOrd="0" presId="urn:microsoft.com/office/officeart/2005/8/layout/list1"/>
    <dgm:cxn modelId="{5F2B33E4-81A8-744D-AE76-4DBAB60D2134}" type="presParOf" srcId="{FD0EC911-DB06-3742-A5F2-E2A433D26367}" destId="{D3382802-8E9A-334C-8FCE-A104CCA45242}" srcOrd="1" destOrd="0" presId="urn:microsoft.com/office/officeart/2005/8/layout/list1"/>
    <dgm:cxn modelId="{66E7A67D-9E66-DE42-873A-ADB7D0B421BD}" type="presParOf" srcId="{099E121B-D668-4A99-975D-138D6C9C7F30}" destId="{804EA71A-A64B-AC42-9B34-508084DEB324}" srcOrd="9" destOrd="0" presId="urn:microsoft.com/office/officeart/2005/8/layout/list1"/>
    <dgm:cxn modelId="{5DF6869E-BC3F-9C4C-BB0E-7034EC3D8E3C}" type="presParOf" srcId="{099E121B-D668-4A99-975D-138D6C9C7F30}" destId="{800F0CC8-FCF9-BB4F-BE4D-DE67883A1BA1}" srcOrd="10" destOrd="0" presId="urn:microsoft.com/office/officeart/2005/8/layout/list1"/>
    <dgm:cxn modelId="{46143344-1300-1047-A70F-A3E7F5316D66}" type="presParOf" srcId="{099E121B-D668-4A99-975D-138D6C9C7F30}" destId="{3FA9725E-A1BF-6D48-A21E-70F05707B993}" srcOrd="11" destOrd="0" presId="urn:microsoft.com/office/officeart/2005/8/layout/list1"/>
    <dgm:cxn modelId="{BCC5215C-A0ED-4561-960B-AD458D0D285B}" type="presParOf" srcId="{099E121B-D668-4A99-975D-138D6C9C7F30}" destId="{BE557A1D-450B-4487-83D2-586E70293064}" srcOrd="12" destOrd="0" presId="urn:microsoft.com/office/officeart/2005/8/layout/list1"/>
    <dgm:cxn modelId="{9A43072D-8C5A-418E-BB76-C077114DC93F}" type="presParOf" srcId="{BE557A1D-450B-4487-83D2-586E70293064}" destId="{1B8BCC42-9C32-45F5-B8C1-6D37EA114955}" srcOrd="0" destOrd="0" presId="urn:microsoft.com/office/officeart/2005/8/layout/list1"/>
    <dgm:cxn modelId="{3C86D7F2-62DF-4A31-BBF2-3A12E119C329}" type="presParOf" srcId="{BE557A1D-450B-4487-83D2-586E70293064}" destId="{E5CCACD0-30A5-4955-9BBF-BD70584423CC}" srcOrd="1" destOrd="0" presId="urn:microsoft.com/office/officeart/2005/8/layout/list1"/>
    <dgm:cxn modelId="{ECBC86B7-44B8-439A-A1C5-16161C0ADFE8}" type="presParOf" srcId="{099E121B-D668-4A99-975D-138D6C9C7F30}" destId="{6CD19EE1-1B8C-4210-AAD1-81BF6A9E9DBD}" srcOrd="13" destOrd="0" presId="urn:microsoft.com/office/officeart/2005/8/layout/list1"/>
    <dgm:cxn modelId="{9CA1B172-0B75-40E3-9C59-5A61FDBA11CF}" type="presParOf" srcId="{099E121B-D668-4A99-975D-138D6C9C7F30}" destId="{2B701112-EE90-4ADF-AD5A-7A52B16DF4CA}"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7A368F6-57F2-6B4E-ADDA-182ADED39C0A}" type="doc">
      <dgm:prSet loTypeId="urn:microsoft.com/office/officeart/2005/8/layout/hList1" loCatId="" qsTypeId="urn:microsoft.com/office/officeart/2005/8/quickstyle/simple1" qsCatId="simple" csTypeId="urn:microsoft.com/office/officeart/2005/8/colors/colorful5" csCatId="colorful" phldr="1"/>
      <dgm:spPr/>
      <dgm:t>
        <a:bodyPr/>
        <a:lstStyle/>
        <a:p>
          <a:endParaRPr lang="en-GB"/>
        </a:p>
      </dgm:t>
    </dgm:pt>
    <dgm:pt modelId="{28B068AA-9FE7-3A43-A076-904A257C29F0}">
      <dgm:prSet phldrT="[Text]"/>
      <dgm:spPr/>
      <dgm:t>
        <a:bodyPr/>
        <a:lstStyle/>
        <a:p>
          <a:r>
            <a:rPr lang="en-GB" dirty="0"/>
            <a:t>CTXH </a:t>
          </a:r>
          <a:r>
            <a:rPr lang="en-GB" dirty="0" err="1"/>
            <a:t>cá</a:t>
          </a:r>
          <a:r>
            <a:rPr lang="en-GB" dirty="0"/>
            <a:t> </a:t>
          </a:r>
          <a:r>
            <a:rPr lang="en-GB" dirty="0" err="1"/>
            <a:t>nhân</a:t>
          </a:r>
          <a:endParaRPr lang="en-GB" dirty="0"/>
        </a:p>
      </dgm:t>
    </dgm:pt>
    <dgm:pt modelId="{FD8416D0-9805-0744-A1BA-B2891914BE2F}" type="parTrans" cxnId="{779370E4-1401-4744-9E83-60143224D732}">
      <dgm:prSet/>
      <dgm:spPr/>
      <dgm:t>
        <a:bodyPr/>
        <a:lstStyle/>
        <a:p>
          <a:endParaRPr lang="en-GB"/>
        </a:p>
      </dgm:t>
    </dgm:pt>
    <dgm:pt modelId="{406D2BBC-8527-294A-978E-D80C22184EE9}" type="sibTrans" cxnId="{779370E4-1401-4744-9E83-60143224D732}">
      <dgm:prSet/>
      <dgm:spPr/>
      <dgm:t>
        <a:bodyPr/>
        <a:lstStyle/>
        <a:p>
          <a:endParaRPr lang="en-GB"/>
        </a:p>
      </dgm:t>
    </dgm:pt>
    <dgm:pt modelId="{9841E3B7-1EAC-754E-A95D-E59618CC1B06}">
      <dgm:prSet phldrT="[Text]"/>
      <dgm:spPr/>
      <dgm:t>
        <a:bodyPr/>
        <a:lstStyle/>
        <a:p>
          <a:r>
            <a:rPr lang="en-GB" dirty="0" err="1"/>
            <a:t>Tiến</a:t>
          </a:r>
          <a:r>
            <a:rPr lang="en-GB" dirty="0"/>
            <a:t> </a:t>
          </a:r>
          <a:r>
            <a:rPr lang="en-GB" dirty="0" err="1"/>
            <a:t>trình</a:t>
          </a:r>
          <a:r>
            <a:rPr lang="en-GB" dirty="0"/>
            <a:t> 4 </a:t>
          </a:r>
          <a:r>
            <a:rPr lang="en-GB" dirty="0" err="1"/>
            <a:t>bước</a:t>
          </a:r>
          <a:r>
            <a:rPr lang="en-GB" dirty="0"/>
            <a:t>/ 7 </a:t>
          </a:r>
          <a:r>
            <a:rPr lang="en-GB" dirty="0" err="1"/>
            <a:t>bước</a:t>
          </a:r>
          <a:endParaRPr lang="en-GB" dirty="0"/>
        </a:p>
      </dgm:t>
    </dgm:pt>
    <dgm:pt modelId="{550E9D50-0DB2-264B-971A-15B50217A1B1}" type="parTrans" cxnId="{685939A6-81CE-FB43-940E-4816BCA34C5D}">
      <dgm:prSet/>
      <dgm:spPr/>
      <dgm:t>
        <a:bodyPr/>
        <a:lstStyle/>
        <a:p>
          <a:endParaRPr lang="en-GB"/>
        </a:p>
      </dgm:t>
    </dgm:pt>
    <dgm:pt modelId="{1F99FAED-3803-7C44-B6B3-24A6F40F4921}" type="sibTrans" cxnId="{685939A6-81CE-FB43-940E-4816BCA34C5D}">
      <dgm:prSet/>
      <dgm:spPr/>
      <dgm:t>
        <a:bodyPr/>
        <a:lstStyle/>
        <a:p>
          <a:endParaRPr lang="en-GB"/>
        </a:p>
      </dgm:t>
    </dgm:pt>
    <dgm:pt modelId="{C6F19C4F-F21E-3E4B-82FE-2BCB051A7E8C}">
      <dgm:prSet phldrT="[Text]"/>
      <dgm:spPr/>
      <dgm:t>
        <a:bodyPr/>
        <a:lstStyle/>
        <a:p>
          <a:r>
            <a:rPr lang="en-GB" dirty="0"/>
            <a:t>CTXH </a:t>
          </a:r>
          <a:r>
            <a:rPr lang="en-GB" dirty="0" err="1"/>
            <a:t>nhóm</a:t>
          </a:r>
          <a:endParaRPr lang="en-GB" dirty="0"/>
        </a:p>
      </dgm:t>
    </dgm:pt>
    <dgm:pt modelId="{48B89775-6762-E44C-A194-121056A32300}" type="parTrans" cxnId="{C0ADD1F7-7337-2D44-93EC-9CF0EF27035D}">
      <dgm:prSet/>
      <dgm:spPr/>
      <dgm:t>
        <a:bodyPr/>
        <a:lstStyle/>
        <a:p>
          <a:endParaRPr lang="en-GB"/>
        </a:p>
      </dgm:t>
    </dgm:pt>
    <dgm:pt modelId="{63883ACE-E631-EF4B-B05E-6319414F4D55}" type="sibTrans" cxnId="{C0ADD1F7-7337-2D44-93EC-9CF0EF27035D}">
      <dgm:prSet/>
      <dgm:spPr/>
      <dgm:t>
        <a:bodyPr/>
        <a:lstStyle/>
        <a:p>
          <a:endParaRPr lang="en-GB"/>
        </a:p>
      </dgm:t>
    </dgm:pt>
    <dgm:pt modelId="{4C34D7DC-6F96-A143-853C-6EC1F9D9F804}">
      <dgm:prSet phldrT="[Text]"/>
      <dgm:spPr/>
      <dgm:t>
        <a:bodyPr/>
        <a:lstStyle/>
        <a:p>
          <a:r>
            <a:rPr lang="en-GB" dirty="0"/>
            <a:t>4 </a:t>
          </a:r>
          <a:r>
            <a:rPr lang="en-GB" dirty="0" err="1"/>
            <a:t>giai</a:t>
          </a:r>
          <a:r>
            <a:rPr lang="en-GB" dirty="0"/>
            <a:t> </a:t>
          </a:r>
          <a:r>
            <a:rPr lang="en-GB" dirty="0" err="1"/>
            <a:t>đoạn</a:t>
          </a:r>
          <a:endParaRPr lang="en-GB" dirty="0"/>
        </a:p>
      </dgm:t>
    </dgm:pt>
    <dgm:pt modelId="{65F71B89-C17B-984E-A66E-2C2554BA83A8}" type="parTrans" cxnId="{B7EA9065-3E1C-374F-8B7D-468E0906B1DF}">
      <dgm:prSet/>
      <dgm:spPr/>
      <dgm:t>
        <a:bodyPr/>
        <a:lstStyle/>
        <a:p>
          <a:endParaRPr lang="en-GB"/>
        </a:p>
      </dgm:t>
    </dgm:pt>
    <dgm:pt modelId="{00CD3FEC-0F0C-1D4E-BB98-159C7E11E396}" type="sibTrans" cxnId="{B7EA9065-3E1C-374F-8B7D-468E0906B1DF}">
      <dgm:prSet/>
      <dgm:spPr/>
      <dgm:t>
        <a:bodyPr/>
        <a:lstStyle/>
        <a:p>
          <a:endParaRPr lang="en-GB"/>
        </a:p>
      </dgm:t>
    </dgm:pt>
    <dgm:pt modelId="{077163D4-F06B-DC40-8231-4FE6AC68B34A}">
      <dgm:prSet phldrT="[Text]"/>
      <dgm:spPr/>
      <dgm:t>
        <a:bodyPr/>
        <a:lstStyle/>
        <a:p>
          <a:r>
            <a:rPr lang="en-GB" dirty="0" err="1"/>
            <a:t>Tham</a:t>
          </a:r>
          <a:r>
            <a:rPr lang="en-GB" dirty="0"/>
            <a:t> </a:t>
          </a:r>
          <a:r>
            <a:rPr lang="en-GB" dirty="0" err="1"/>
            <a:t>vấn</a:t>
          </a:r>
          <a:endParaRPr lang="en-GB" dirty="0"/>
        </a:p>
      </dgm:t>
    </dgm:pt>
    <dgm:pt modelId="{A899C60E-7D70-ED42-A8F2-FADB6EB1FC9D}" type="parTrans" cxnId="{56F6AAB2-CCE8-3C40-8066-096DD7BC0C73}">
      <dgm:prSet/>
      <dgm:spPr/>
      <dgm:t>
        <a:bodyPr/>
        <a:lstStyle/>
        <a:p>
          <a:endParaRPr lang="en-GB"/>
        </a:p>
      </dgm:t>
    </dgm:pt>
    <dgm:pt modelId="{C0D6C853-B50C-BA4A-BE98-2BEBFD5867CE}" type="sibTrans" cxnId="{56F6AAB2-CCE8-3C40-8066-096DD7BC0C73}">
      <dgm:prSet/>
      <dgm:spPr/>
      <dgm:t>
        <a:bodyPr/>
        <a:lstStyle/>
        <a:p>
          <a:endParaRPr lang="en-GB"/>
        </a:p>
      </dgm:t>
    </dgm:pt>
    <dgm:pt modelId="{5CF162B7-DC7C-9E46-9F5B-C04FA9C34808}">
      <dgm:prSet phldrT="[Text]"/>
      <dgm:spPr/>
      <dgm:t>
        <a:bodyPr/>
        <a:lstStyle/>
        <a:p>
          <a:r>
            <a:rPr lang="en-GB" dirty="0"/>
            <a:t>6 </a:t>
          </a:r>
          <a:r>
            <a:rPr lang="en-GB" dirty="0" err="1"/>
            <a:t>giai</a:t>
          </a:r>
          <a:r>
            <a:rPr lang="en-GB" dirty="0"/>
            <a:t> </a:t>
          </a:r>
          <a:r>
            <a:rPr lang="en-GB" dirty="0" err="1"/>
            <a:t>đoạn</a:t>
          </a:r>
          <a:endParaRPr lang="en-GB" dirty="0"/>
        </a:p>
      </dgm:t>
    </dgm:pt>
    <dgm:pt modelId="{8CFED872-A9DC-404F-8001-86B3A1501C15}" type="parTrans" cxnId="{77F8335F-DB45-8048-9259-30DBA37E0E52}">
      <dgm:prSet/>
      <dgm:spPr/>
      <dgm:t>
        <a:bodyPr/>
        <a:lstStyle/>
        <a:p>
          <a:endParaRPr lang="en-GB"/>
        </a:p>
      </dgm:t>
    </dgm:pt>
    <dgm:pt modelId="{FE031FD6-774F-CB4D-B986-B0B3E38EA76D}" type="sibTrans" cxnId="{77F8335F-DB45-8048-9259-30DBA37E0E52}">
      <dgm:prSet/>
      <dgm:spPr/>
      <dgm:t>
        <a:bodyPr/>
        <a:lstStyle/>
        <a:p>
          <a:endParaRPr lang="en-GB"/>
        </a:p>
      </dgm:t>
    </dgm:pt>
    <dgm:pt modelId="{B1369A75-B9FE-7D48-931F-14770484FF37}" type="pres">
      <dgm:prSet presAssocID="{67A368F6-57F2-6B4E-ADDA-182ADED39C0A}" presName="Name0" presStyleCnt="0">
        <dgm:presLayoutVars>
          <dgm:dir/>
          <dgm:animLvl val="lvl"/>
          <dgm:resizeHandles val="exact"/>
        </dgm:presLayoutVars>
      </dgm:prSet>
      <dgm:spPr/>
      <dgm:t>
        <a:bodyPr/>
        <a:lstStyle/>
        <a:p>
          <a:endParaRPr lang="en-US"/>
        </a:p>
      </dgm:t>
    </dgm:pt>
    <dgm:pt modelId="{6AB5A926-CDA0-8D4B-B252-A767A213CA04}" type="pres">
      <dgm:prSet presAssocID="{28B068AA-9FE7-3A43-A076-904A257C29F0}" presName="composite" presStyleCnt="0"/>
      <dgm:spPr/>
    </dgm:pt>
    <dgm:pt modelId="{93EC5FA8-6F59-8746-A99B-880A861C0C4D}" type="pres">
      <dgm:prSet presAssocID="{28B068AA-9FE7-3A43-A076-904A257C29F0}" presName="parTx" presStyleLbl="alignNode1" presStyleIdx="0" presStyleCnt="3">
        <dgm:presLayoutVars>
          <dgm:chMax val="0"/>
          <dgm:chPref val="0"/>
          <dgm:bulletEnabled val="1"/>
        </dgm:presLayoutVars>
      </dgm:prSet>
      <dgm:spPr/>
      <dgm:t>
        <a:bodyPr/>
        <a:lstStyle/>
        <a:p>
          <a:endParaRPr lang="en-US"/>
        </a:p>
      </dgm:t>
    </dgm:pt>
    <dgm:pt modelId="{2032A6D1-A284-BF47-930C-1A099A428507}" type="pres">
      <dgm:prSet presAssocID="{28B068AA-9FE7-3A43-A076-904A257C29F0}" presName="desTx" presStyleLbl="alignAccFollowNode1" presStyleIdx="0" presStyleCnt="3">
        <dgm:presLayoutVars>
          <dgm:bulletEnabled val="1"/>
        </dgm:presLayoutVars>
      </dgm:prSet>
      <dgm:spPr/>
      <dgm:t>
        <a:bodyPr/>
        <a:lstStyle/>
        <a:p>
          <a:endParaRPr lang="en-US"/>
        </a:p>
      </dgm:t>
    </dgm:pt>
    <dgm:pt modelId="{92F2A2DC-1CF3-C345-A476-6782FE24B7F2}" type="pres">
      <dgm:prSet presAssocID="{406D2BBC-8527-294A-978E-D80C22184EE9}" presName="space" presStyleCnt="0"/>
      <dgm:spPr/>
    </dgm:pt>
    <dgm:pt modelId="{C6B91670-E312-8444-BE03-801C2D660852}" type="pres">
      <dgm:prSet presAssocID="{C6F19C4F-F21E-3E4B-82FE-2BCB051A7E8C}" presName="composite" presStyleCnt="0"/>
      <dgm:spPr/>
    </dgm:pt>
    <dgm:pt modelId="{A6E4CCF0-8020-FD47-A37D-C8259C43B82F}" type="pres">
      <dgm:prSet presAssocID="{C6F19C4F-F21E-3E4B-82FE-2BCB051A7E8C}" presName="parTx" presStyleLbl="alignNode1" presStyleIdx="1" presStyleCnt="3">
        <dgm:presLayoutVars>
          <dgm:chMax val="0"/>
          <dgm:chPref val="0"/>
          <dgm:bulletEnabled val="1"/>
        </dgm:presLayoutVars>
      </dgm:prSet>
      <dgm:spPr/>
      <dgm:t>
        <a:bodyPr/>
        <a:lstStyle/>
        <a:p>
          <a:endParaRPr lang="en-US"/>
        </a:p>
      </dgm:t>
    </dgm:pt>
    <dgm:pt modelId="{4E3A8987-748E-0945-AD04-914A8B4F64CF}" type="pres">
      <dgm:prSet presAssocID="{C6F19C4F-F21E-3E4B-82FE-2BCB051A7E8C}" presName="desTx" presStyleLbl="alignAccFollowNode1" presStyleIdx="1" presStyleCnt="3">
        <dgm:presLayoutVars>
          <dgm:bulletEnabled val="1"/>
        </dgm:presLayoutVars>
      </dgm:prSet>
      <dgm:spPr/>
      <dgm:t>
        <a:bodyPr/>
        <a:lstStyle/>
        <a:p>
          <a:endParaRPr lang="en-US"/>
        </a:p>
      </dgm:t>
    </dgm:pt>
    <dgm:pt modelId="{2D92B310-F3AD-E34C-B198-1909E79E20AB}" type="pres">
      <dgm:prSet presAssocID="{63883ACE-E631-EF4B-B05E-6319414F4D55}" presName="space" presStyleCnt="0"/>
      <dgm:spPr/>
    </dgm:pt>
    <dgm:pt modelId="{0659F9F4-BDEF-5442-9E95-397D0B67F4B5}" type="pres">
      <dgm:prSet presAssocID="{077163D4-F06B-DC40-8231-4FE6AC68B34A}" presName="composite" presStyleCnt="0"/>
      <dgm:spPr/>
    </dgm:pt>
    <dgm:pt modelId="{82C1D40B-9FE9-9B47-A0A1-BDB4D3A2DE0E}" type="pres">
      <dgm:prSet presAssocID="{077163D4-F06B-DC40-8231-4FE6AC68B34A}" presName="parTx" presStyleLbl="alignNode1" presStyleIdx="2" presStyleCnt="3">
        <dgm:presLayoutVars>
          <dgm:chMax val="0"/>
          <dgm:chPref val="0"/>
          <dgm:bulletEnabled val="1"/>
        </dgm:presLayoutVars>
      </dgm:prSet>
      <dgm:spPr/>
      <dgm:t>
        <a:bodyPr/>
        <a:lstStyle/>
        <a:p>
          <a:endParaRPr lang="en-US"/>
        </a:p>
      </dgm:t>
    </dgm:pt>
    <dgm:pt modelId="{2D968538-B7FF-854D-930E-FF6AB548C3D7}" type="pres">
      <dgm:prSet presAssocID="{077163D4-F06B-DC40-8231-4FE6AC68B34A}" presName="desTx" presStyleLbl="alignAccFollowNode1" presStyleIdx="2" presStyleCnt="3">
        <dgm:presLayoutVars>
          <dgm:bulletEnabled val="1"/>
        </dgm:presLayoutVars>
      </dgm:prSet>
      <dgm:spPr/>
      <dgm:t>
        <a:bodyPr/>
        <a:lstStyle/>
        <a:p>
          <a:endParaRPr lang="en-US"/>
        </a:p>
      </dgm:t>
    </dgm:pt>
  </dgm:ptLst>
  <dgm:cxnLst>
    <dgm:cxn modelId="{A5FB62BF-C73F-4B49-B482-E2097C469F1F}" type="presOf" srcId="{9841E3B7-1EAC-754E-A95D-E59618CC1B06}" destId="{2032A6D1-A284-BF47-930C-1A099A428507}" srcOrd="0" destOrd="0" presId="urn:microsoft.com/office/officeart/2005/8/layout/hList1"/>
    <dgm:cxn modelId="{E86FCEEF-670E-DE48-B0B4-5896312FF0F0}" type="presOf" srcId="{077163D4-F06B-DC40-8231-4FE6AC68B34A}" destId="{82C1D40B-9FE9-9B47-A0A1-BDB4D3A2DE0E}" srcOrd="0" destOrd="0" presId="urn:microsoft.com/office/officeart/2005/8/layout/hList1"/>
    <dgm:cxn modelId="{E955DE92-29C3-C947-9045-7838D7DC4ACB}" type="presOf" srcId="{28B068AA-9FE7-3A43-A076-904A257C29F0}" destId="{93EC5FA8-6F59-8746-A99B-880A861C0C4D}" srcOrd="0" destOrd="0" presId="urn:microsoft.com/office/officeart/2005/8/layout/hList1"/>
    <dgm:cxn modelId="{779370E4-1401-4744-9E83-60143224D732}" srcId="{67A368F6-57F2-6B4E-ADDA-182ADED39C0A}" destId="{28B068AA-9FE7-3A43-A076-904A257C29F0}" srcOrd="0" destOrd="0" parTransId="{FD8416D0-9805-0744-A1BA-B2891914BE2F}" sibTransId="{406D2BBC-8527-294A-978E-D80C22184EE9}"/>
    <dgm:cxn modelId="{D31ABA48-A3C6-F74A-AF68-11BBAC79B4FB}" type="presOf" srcId="{C6F19C4F-F21E-3E4B-82FE-2BCB051A7E8C}" destId="{A6E4CCF0-8020-FD47-A37D-C8259C43B82F}" srcOrd="0" destOrd="0" presId="urn:microsoft.com/office/officeart/2005/8/layout/hList1"/>
    <dgm:cxn modelId="{77F8335F-DB45-8048-9259-30DBA37E0E52}" srcId="{077163D4-F06B-DC40-8231-4FE6AC68B34A}" destId="{5CF162B7-DC7C-9E46-9F5B-C04FA9C34808}" srcOrd="0" destOrd="0" parTransId="{8CFED872-A9DC-404F-8001-86B3A1501C15}" sibTransId="{FE031FD6-774F-CB4D-B986-B0B3E38EA76D}"/>
    <dgm:cxn modelId="{56F6AAB2-CCE8-3C40-8066-096DD7BC0C73}" srcId="{67A368F6-57F2-6B4E-ADDA-182ADED39C0A}" destId="{077163D4-F06B-DC40-8231-4FE6AC68B34A}" srcOrd="2" destOrd="0" parTransId="{A899C60E-7D70-ED42-A8F2-FADB6EB1FC9D}" sibTransId="{C0D6C853-B50C-BA4A-BE98-2BEBFD5867CE}"/>
    <dgm:cxn modelId="{84E4C436-7AEE-FD44-AB07-158D39F24C80}" type="presOf" srcId="{4C34D7DC-6F96-A143-853C-6EC1F9D9F804}" destId="{4E3A8987-748E-0945-AD04-914A8B4F64CF}" srcOrd="0" destOrd="0" presId="urn:microsoft.com/office/officeart/2005/8/layout/hList1"/>
    <dgm:cxn modelId="{541ED2FE-7352-3743-B618-EF9C8C9F5CF1}" type="presOf" srcId="{5CF162B7-DC7C-9E46-9F5B-C04FA9C34808}" destId="{2D968538-B7FF-854D-930E-FF6AB548C3D7}" srcOrd="0" destOrd="0" presId="urn:microsoft.com/office/officeart/2005/8/layout/hList1"/>
    <dgm:cxn modelId="{C0ADD1F7-7337-2D44-93EC-9CF0EF27035D}" srcId="{67A368F6-57F2-6B4E-ADDA-182ADED39C0A}" destId="{C6F19C4F-F21E-3E4B-82FE-2BCB051A7E8C}" srcOrd="1" destOrd="0" parTransId="{48B89775-6762-E44C-A194-121056A32300}" sibTransId="{63883ACE-E631-EF4B-B05E-6319414F4D55}"/>
    <dgm:cxn modelId="{84BF78FC-467A-0440-A57F-80951D013D91}" type="presOf" srcId="{67A368F6-57F2-6B4E-ADDA-182ADED39C0A}" destId="{B1369A75-B9FE-7D48-931F-14770484FF37}" srcOrd="0" destOrd="0" presId="urn:microsoft.com/office/officeart/2005/8/layout/hList1"/>
    <dgm:cxn modelId="{B7EA9065-3E1C-374F-8B7D-468E0906B1DF}" srcId="{C6F19C4F-F21E-3E4B-82FE-2BCB051A7E8C}" destId="{4C34D7DC-6F96-A143-853C-6EC1F9D9F804}" srcOrd="0" destOrd="0" parTransId="{65F71B89-C17B-984E-A66E-2C2554BA83A8}" sibTransId="{00CD3FEC-0F0C-1D4E-BB98-159C7E11E396}"/>
    <dgm:cxn modelId="{685939A6-81CE-FB43-940E-4816BCA34C5D}" srcId="{28B068AA-9FE7-3A43-A076-904A257C29F0}" destId="{9841E3B7-1EAC-754E-A95D-E59618CC1B06}" srcOrd="0" destOrd="0" parTransId="{550E9D50-0DB2-264B-971A-15B50217A1B1}" sibTransId="{1F99FAED-3803-7C44-B6B3-24A6F40F4921}"/>
    <dgm:cxn modelId="{61C63435-3056-C040-BBF3-ABE465CA3B7A}" type="presParOf" srcId="{B1369A75-B9FE-7D48-931F-14770484FF37}" destId="{6AB5A926-CDA0-8D4B-B252-A767A213CA04}" srcOrd="0" destOrd="0" presId="urn:microsoft.com/office/officeart/2005/8/layout/hList1"/>
    <dgm:cxn modelId="{4D742D77-4680-064F-B754-9F1061720A32}" type="presParOf" srcId="{6AB5A926-CDA0-8D4B-B252-A767A213CA04}" destId="{93EC5FA8-6F59-8746-A99B-880A861C0C4D}" srcOrd="0" destOrd="0" presId="urn:microsoft.com/office/officeart/2005/8/layout/hList1"/>
    <dgm:cxn modelId="{60456F05-ED30-D544-BB57-1EBDAA757AAE}" type="presParOf" srcId="{6AB5A926-CDA0-8D4B-B252-A767A213CA04}" destId="{2032A6D1-A284-BF47-930C-1A099A428507}" srcOrd="1" destOrd="0" presId="urn:microsoft.com/office/officeart/2005/8/layout/hList1"/>
    <dgm:cxn modelId="{43CAAD27-B957-F34A-9C25-3FE6992FC7E8}" type="presParOf" srcId="{B1369A75-B9FE-7D48-931F-14770484FF37}" destId="{92F2A2DC-1CF3-C345-A476-6782FE24B7F2}" srcOrd="1" destOrd="0" presId="urn:microsoft.com/office/officeart/2005/8/layout/hList1"/>
    <dgm:cxn modelId="{817110D2-D16A-E141-A567-498AC4A180E3}" type="presParOf" srcId="{B1369A75-B9FE-7D48-931F-14770484FF37}" destId="{C6B91670-E312-8444-BE03-801C2D660852}" srcOrd="2" destOrd="0" presId="urn:microsoft.com/office/officeart/2005/8/layout/hList1"/>
    <dgm:cxn modelId="{6EE34DC5-CEC8-4245-8AF7-62ED6CB9CBB0}" type="presParOf" srcId="{C6B91670-E312-8444-BE03-801C2D660852}" destId="{A6E4CCF0-8020-FD47-A37D-C8259C43B82F}" srcOrd="0" destOrd="0" presId="urn:microsoft.com/office/officeart/2005/8/layout/hList1"/>
    <dgm:cxn modelId="{4A5C82CD-B761-464E-9EE0-9D68CACD4796}" type="presParOf" srcId="{C6B91670-E312-8444-BE03-801C2D660852}" destId="{4E3A8987-748E-0945-AD04-914A8B4F64CF}" srcOrd="1" destOrd="0" presId="urn:microsoft.com/office/officeart/2005/8/layout/hList1"/>
    <dgm:cxn modelId="{6BB18A86-4783-4B44-B503-E81CF4A5BD3E}" type="presParOf" srcId="{B1369A75-B9FE-7D48-931F-14770484FF37}" destId="{2D92B310-F3AD-E34C-B198-1909E79E20AB}" srcOrd="3" destOrd="0" presId="urn:microsoft.com/office/officeart/2005/8/layout/hList1"/>
    <dgm:cxn modelId="{23068DB7-A56F-AE46-ABD4-021E9C82DA30}" type="presParOf" srcId="{B1369A75-B9FE-7D48-931F-14770484FF37}" destId="{0659F9F4-BDEF-5442-9E95-397D0B67F4B5}" srcOrd="4" destOrd="0" presId="urn:microsoft.com/office/officeart/2005/8/layout/hList1"/>
    <dgm:cxn modelId="{CF2EF874-83F7-E949-B4D9-C10F95681B1C}" type="presParOf" srcId="{0659F9F4-BDEF-5442-9E95-397D0B67F4B5}" destId="{82C1D40B-9FE9-9B47-A0A1-BDB4D3A2DE0E}" srcOrd="0" destOrd="0" presId="urn:microsoft.com/office/officeart/2005/8/layout/hList1"/>
    <dgm:cxn modelId="{86C8F2DC-DE5B-5C41-8DAF-D5800B08B905}" type="presParOf" srcId="{0659F9F4-BDEF-5442-9E95-397D0B67F4B5}" destId="{2D968538-B7FF-854D-930E-FF6AB548C3D7}"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928FE5-B235-284E-A437-2188B040E70F}"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GB"/>
        </a:p>
      </dgm:t>
    </dgm:pt>
    <dgm:pt modelId="{5099FD9A-F80D-EE41-A37F-5C22A2BD9060}">
      <dgm:prSet phldrT="[Text]"/>
      <dgm:spPr/>
      <dgm:t>
        <a:bodyPr/>
        <a:lstStyle/>
        <a:p>
          <a:r>
            <a:rPr lang="en-GB">
              <a:latin typeface="Times New Roman" panose="02020603050405020304" pitchFamily="18" charset="0"/>
              <a:cs typeface="Times New Roman" panose="02020603050405020304" pitchFamily="18" charset="0"/>
            </a:rPr>
            <a:t>HỌC SINH</a:t>
          </a:r>
        </a:p>
      </dgm:t>
    </dgm:pt>
    <dgm:pt modelId="{8B6FA131-0679-DE44-9A7B-6C3053521AE8}" type="parTrans" cxnId="{20EA9801-EABE-F541-9F34-9B5FCEA540CD}">
      <dgm:prSet/>
      <dgm:spPr/>
      <dgm:t>
        <a:bodyPr/>
        <a:lstStyle/>
        <a:p>
          <a:endParaRPr lang="en-GB"/>
        </a:p>
      </dgm:t>
    </dgm:pt>
    <dgm:pt modelId="{D1078D79-E1FA-014E-B51E-154D23C39134}" type="sibTrans" cxnId="{20EA9801-EABE-F541-9F34-9B5FCEA540CD}">
      <dgm:prSet/>
      <dgm:spPr/>
      <dgm:t>
        <a:bodyPr/>
        <a:lstStyle/>
        <a:p>
          <a:endParaRPr lang="en-GB"/>
        </a:p>
      </dgm:t>
    </dgm:pt>
    <dgm:pt modelId="{390C1D59-8C4D-9E48-9A31-2C8DE7B61A7B}">
      <dgm:prSet phldrT="[Text]" phldr="1"/>
      <dgm:spPr/>
      <dgm:t>
        <a:bodyPr/>
        <a:lstStyle/>
        <a:p>
          <a:endParaRPr lang="en-GB" dirty="0">
            <a:latin typeface="Times New Roman" panose="02020603050405020304" pitchFamily="18" charset="0"/>
            <a:cs typeface="Times New Roman" panose="02020603050405020304" pitchFamily="18" charset="0"/>
          </a:endParaRPr>
        </a:p>
      </dgm:t>
    </dgm:pt>
    <dgm:pt modelId="{5CE3671C-F974-A149-9B5D-F1A1E30171E9}" type="parTrans" cxnId="{3ABD7D0E-496D-9747-A548-4CCCBD3511A6}">
      <dgm:prSet/>
      <dgm:spPr/>
      <dgm:t>
        <a:bodyPr/>
        <a:lstStyle/>
        <a:p>
          <a:endParaRPr lang="en-GB"/>
        </a:p>
      </dgm:t>
    </dgm:pt>
    <dgm:pt modelId="{1F2AC633-C1E1-CC4A-91DC-ECC4841CCE48}" type="sibTrans" cxnId="{3ABD7D0E-496D-9747-A548-4CCCBD3511A6}">
      <dgm:prSet/>
      <dgm:spPr/>
      <dgm:t>
        <a:bodyPr/>
        <a:lstStyle/>
        <a:p>
          <a:endParaRPr lang="en-GB"/>
        </a:p>
      </dgm:t>
    </dgm:pt>
    <dgm:pt modelId="{1C45C19E-E1F4-E84C-A195-D1D23010C3F2}">
      <dgm:prSet phldrT="[Text]" phldr="1"/>
      <dgm:spPr/>
      <dgm:t>
        <a:bodyPr/>
        <a:lstStyle/>
        <a:p>
          <a:endParaRPr lang="en-GB">
            <a:latin typeface="Times New Roman" panose="02020603050405020304" pitchFamily="18" charset="0"/>
            <a:cs typeface="Times New Roman" panose="02020603050405020304" pitchFamily="18" charset="0"/>
          </a:endParaRPr>
        </a:p>
      </dgm:t>
    </dgm:pt>
    <dgm:pt modelId="{C076CD27-0E06-9841-9511-7F0C965D712D}" type="parTrans" cxnId="{CE845C01-726F-7947-90FD-92CBA45D557E}">
      <dgm:prSet/>
      <dgm:spPr/>
      <dgm:t>
        <a:bodyPr/>
        <a:lstStyle/>
        <a:p>
          <a:endParaRPr lang="en-GB"/>
        </a:p>
      </dgm:t>
    </dgm:pt>
    <dgm:pt modelId="{507075E5-A328-334D-A237-083D7826E201}" type="sibTrans" cxnId="{CE845C01-726F-7947-90FD-92CBA45D557E}">
      <dgm:prSet/>
      <dgm:spPr/>
      <dgm:t>
        <a:bodyPr/>
        <a:lstStyle/>
        <a:p>
          <a:endParaRPr lang="en-GB"/>
        </a:p>
      </dgm:t>
    </dgm:pt>
    <dgm:pt modelId="{9A0C255B-0976-C943-9AFF-44107B972B58}">
      <dgm:prSet phldrT="[Text]"/>
      <dgm:spPr/>
      <dgm:t>
        <a:bodyPr/>
        <a:lstStyle/>
        <a:p>
          <a:r>
            <a:rPr lang="en-GB">
              <a:latin typeface="Times New Roman" panose="02020603050405020304" pitchFamily="18" charset="0"/>
              <a:cs typeface="Times New Roman" panose="02020603050405020304" pitchFamily="18" charset="0"/>
            </a:rPr>
            <a:t>PHỤ HUYNH</a:t>
          </a:r>
        </a:p>
      </dgm:t>
    </dgm:pt>
    <dgm:pt modelId="{BF64F1C1-E75C-F44B-A6F9-59EB824EEA18}" type="parTrans" cxnId="{1B3BD0AC-1F92-AD4D-8DC5-198562485F6E}">
      <dgm:prSet/>
      <dgm:spPr/>
      <dgm:t>
        <a:bodyPr/>
        <a:lstStyle/>
        <a:p>
          <a:endParaRPr lang="en-GB"/>
        </a:p>
      </dgm:t>
    </dgm:pt>
    <dgm:pt modelId="{E638A0D8-D095-7243-B94D-9F95A20D299F}" type="sibTrans" cxnId="{1B3BD0AC-1F92-AD4D-8DC5-198562485F6E}">
      <dgm:prSet/>
      <dgm:spPr/>
      <dgm:t>
        <a:bodyPr/>
        <a:lstStyle/>
        <a:p>
          <a:endParaRPr lang="en-GB"/>
        </a:p>
      </dgm:t>
    </dgm:pt>
    <dgm:pt modelId="{65351902-F424-6840-A652-15B7338290DA}">
      <dgm:prSet phldrT="[Text]" phldr="1"/>
      <dgm:spPr/>
      <dgm:t>
        <a:bodyPr/>
        <a:lstStyle/>
        <a:p>
          <a:endParaRPr lang="en-GB">
            <a:latin typeface="Times New Roman" panose="02020603050405020304" pitchFamily="18" charset="0"/>
            <a:cs typeface="Times New Roman" panose="02020603050405020304" pitchFamily="18" charset="0"/>
          </a:endParaRPr>
        </a:p>
      </dgm:t>
    </dgm:pt>
    <dgm:pt modelId="{3154A2EF-78A8-414C-B936-BAFC4152D81E}" type="parTrans" cxnId="{9C71E0EB-77D7-254C-8D1C-1F6BBACB9F66}">
      <dgm:prSet/>
      <dgm:spPr/>
      <dgm:t>
        <a:bodyPr/>
        <a:lstStyle/>
        <a:p>
          <a:endParaRPr lang="en-GB"/>
        </a:p>
      </dgm:t>
    </dgm:pt>
    <dgm:pt modelId="{8127D3BB-DD7C-154D-B77E-99BDC5DEC038}" type="sibTrans" cxnId="{9C71E0EB-77D7-254C-8D1C-1F6BBACB9F66}">
      <dgm:prSet/>
      <dgm:spPr/>
      <dgm:t>
        <a:bodyPr/>
        <a:lstStyle/>
        <a:p>
          <a:endParaRPr lang="en-GB"/>
        </a:p>
      </dgm:t>
    </dgm:pt>
    <dgm:pt modelId="{7E9220AC-982E-424C-B1D2-41FF3421D539}">
      <dgm:prSet phldrT="[Text]" phldr="1"/>
      <dgm:spPr/>
      <dgm:t>
        <a:bodyPr/>
        <a:lstStyle/>
        <a:p>
          <a:endParaRPr lang="en-GB">
            <a:latin typeface="Times New Roman" panose="02020603050405020304" pitchFamily="18" charset="0"/>
            <a:cs typeface="Times New Roman" panose="02020603050405020304" pitchFamily="18" charset="0"/>
          </a:endParaRPr>
        </a:p>
      </dgm:t>
    </dgm:pt>
    <dgm:pt modelId="{0CE5CFF8-B67B-6B47-95E3-E52C97C776DD}" type="parTrans" cxnId="{8B94573A-63D7-3D4D-BEAC-C987780B72A8}">
      <dgm:prSet/>
      <dgm:spPr/>
      <dgm:t>
        <a:bodyPr/>
        <a:lstStyle/>
        <a:p>
          <a:endParaRPr lang="en-GB"/>
        </a:p>
      </dgm:t>
    </dgm:pt>
    <dgm:pt modelId="{94519E8A-3140-A446-8C15-770E140F67F4}" type="sibTrans" cxnId="{8B94573A-63D7-3D4D-BEAC-C987780B72A8}">
      <dgm:prSet/>
      <dgm:spPr/>
      <dgm:t>
        <a:bodyPr/>
        <a:lstStyle/>
        <a:p>
          <a:endParaRPr lang="en-GB"/>
        </a:p>
      </dgm:t>
    </dgm:pt>
    <dgm:pt modelId="{FCD3FCED-DA8A-8F4A-924D-EF75E2EFD58E}">
      <dgm:prSet phldrT="[Text]"/>
      <dgm:spPr/>
      <dgm:t>
        <a:bodyPr/>
        <a:lstStyle/>
        <a:p>
          <a:r>
            <a:rPr lang="en-GB">
              <a:latin typeface="Times New Roman" panose="02020603050405020304" pitchFamily="18" charset="0"/>
              <a:cs typeface="Times New Roman" panose="02020603050405020304" pitchFamily="18" charset="0"/>
            </a:rPr>
            <a:t>GIÁO VIÊN</a:t>
          </a:r>
        </a:p>
      </dgm:t>
    </dgm:pt>
    <dgm:pt modelId="{AFD01E01-827C-544D-BDD2-946305B0A488}" type="parTrans" cxnId="{08B50823-6EBF-CF41-9849-A80BA291E552}">
      <dgm:prSet/>
      <dgm:spPr/>
      <dgm:t>
        <a:bodyPr/>
        <a:lstStyle/>
        <a:p>
          <a:endParaRPr lang="en-GB"/>
        </a:p>
      </dgm:t>
    </dgm:pt>
    <dgm:pt modelId="{593E82D3-8945-2F42-8392-F587ABB74E8A}" type="sibTrans" cxnId="{08B50823-6EBF-CF41-9849-A80BA291E552}">
      <dgm:prSet/>
      <dgm:spPr/>
      <dgm:t>
        <a:bodyPr/>
        <a:lstStyle/>
        <a:p>
          <a:endParaRPr lang="en-GB"/>
        </a:p>
      </dgm:t>
    </dgm:pt>
    <dgm:pt modelId="{F78D325F-9FE2-E64C-993E-097B2B0C1666}">
      <dgm:prSet phldrT="[Text]" phldr="1"/>
      <dgm:spPr/>
      <dgm:t>
        <a:bodyPr/>
        <a:lstStyle/>
        <a:p>
          <a:endParaRPr lang="en-GB">
            <a:latin typeface="Times New Roman" panose="02020603050405020304" pitchFamily="18" charset="0"/>
            <a:cs typeface="Times New Roman" panose="02020603050405020304" pitchFamily="18" charset="0"/>
          </a:endParaRPr>
        </a:p>
      </dgm:t>
    </dgm:pt>
    <dgm:pt modelId="{6D5B93A9-B6DF-6E40-967F-8A8B01FD792E}" type="parTrans" cxnId="{495F3A3C-2E4F-7345-9F59-0EB573644933}">
      <dgm:prSet/>
      <dgm:spPr/>
      <dgm:t>
        <a:bodyPr/>
        <a:lstStyle/>
        <a:p>
          <a:endParaRPr lang="en-GB"/>
        </a:p>
      </dgm:t>
    </dgm:pt>
    <dgm:pt modelId="{2137DEEB-D9DC-9E47-92AB-A5AFD9461057}" type="sibTrans" cxnId="{495F3A3C-2E4F-7345-9F59-0EB573644933}">
      <dgm:prSet/>
      <dgm:spPr/>
      <dgm:t>
        <a:bodyPr/>
        <a:lstStyle/>
        <a:p>
          <a:endParaRPr lang="en-GB"/>
        </a:p>
      </dgm:t>
    </dgm:pt>
    <dgm:pt modelId="{21E886AC-FD3E-6A4D-9835-AE5F4A1FD4E0}">
      <dgm:prSet phldrT="[Text]" phldr="1"/>
      <dgm:spPr/>
      <dgm:t>
        <a:bodyPr/>
        <a:lstStyle/>
        <a:p>
          <a:endParaRPr lang="en-GB">
            <a:latin typeface="Times New Roman" panose="02020603050405020304" pitchFamily="18" charset="0"/>
            <a:cs typeface="Times New Roman" panose="02020603050405020304" pitchFamily="18" charset="0"/>
          </a:endParaRPr>
        </a:p>
      </dgm:t>
    </dgm:pt>
    <dgm:pt modelId="{AB111DCB-158E-C640-9BCE-D25991818BCC}" type="parTrans" cxnId="{3B0FA749-52C9-764D-B2C7-682E7B24556B}">
      <dgm:prSet/>
      <dgm:spPr/>
      <dgm:t>
        <a:bodyPr/>
        <a:lstStyle/>
        <a:p>
          <a:endParaRPr lang="en-GB"/>
        </a:p>
      </dgm:t>
    </dgm:pt>
    <dgm:pt modelId="{298CC8A1-5625-C540-8A3A-D55F5F6F260B}" type="sibTrans" cxnId="{3B0FA749-52C9-764D-B2C7-682E7B24556B}">
      <dgm:prSet/>
      <dgm:spPr/>
      <dgm:t>
        <a:bodyPr/>
        <a:lstStyle/>
        <a:p>
          <a:endParaRPr lang="en-GB"/>
        </a:p>
      </dgm:t>
    </dgm:pt>
    <dgm:pt modelId="{465131CE-EFCD-7549-A7BD-07BBEEB9FCA7}" type="pres">
      <dgm:prSet presAssocID="{89928FE5-B235-284E-A437-2188B040E70F}" presName="Name0" presStyleCnt="0">
        <dgm:presLayoutVars>
          <dgm:dir/>
          <dgm:animLvl val="lvl"/>
          <dgm:resizeHandles val="exact"/>
        </dgm:presLayoutVars>
      </dgm:prSet>
      <dgm:spPr/>
      <dgm:t>
        <a:bodyPr/>
        <a:lstStyle/>
        <a:p>
          <a:endParaRPr lang="en-US"/>
        </a:p>
      </dgm:t>
    </dgm:pt>
    <dgm:pt modelId="{AD83D118-D6A8-514A-ADFB-B6D6329530A2}" type="pres">
      <dgm:prSet presAssocID="{5099FD9A-F80D-EE41-A37F-5C22A2BD9060}" presName="composite" presStyleCnt="0"/>
      <dgm:spPr/>
    </dgm:pt>
    <dgm:pt modelId="{321414B9-001A-BA48-990E-C1BB80CD3159}" type="pres">
      <dgm:prSet presAssocID="{5099FD9A-F80D-EE41-A37F-5C22A2BD9060}" presName="parTx" presStyleLbl="alignNode1" presStyleIdx="0" presStyleCnt="3">
        <dgm:presLayoutVars>
          <dgm:chMax val="0"/>
          <dgm:chPref val="0"/>
          <dgm:bulletEnabled val="1"/>
        </dgm:presLayoutVars>
      </dgm:prSet>
      <dgm:spPr/>
      <dgm:t>
        <a:bodyPr/>
        <a:lstStyle/>
        <a:p>
          <a:endParaRPr lang="en-US"/>
        </a:p>
      </dgm:t>
    </dgm:pt>
    <dgm:pt modelId="{374C861F-DF07-284C-9D71-99CE418E1555}" type="pres">
      <dgm:prSet presAssocID="{5099FD9A-F80D-EE41-A37F-5C22A2BD9060}" presName="desTx" presStyleLbl="alignAccFollowNode1" presStyleIdx="0" presStyleCnt="3">
        <dgm:presLayoutVars>
          <dgm:bulletEnabled val="1"/>
        </dgm:presLayoutVars>
      </dgm:prSet>
      <dgm:spPr/>
      <dgm:t>
        <a:bodyPr/>
        <a:lstStyle/>
        <a:p>
          <a:endParaRPr lang="en-US"/>
        </a:p>
      </dgm:t>
    </dgm:pt>
    <dgm:pt modelId="{A8B01C67-5571-584C-85C7-C8C387A07F63}" type="pres">
      <dgm:prSet presAssocID="{D1078D79-E1FA-014E-B51E-154D23C39134}" presName="space" presStyleCnt="0"/>
      <dgm:spPr/>
    </dgm:pt>
    <dgm:pt modelId="{1E6EEDFE-D64D-1C4E-A06C-D8D1E96582C9}" type="pres">
      <dgm:prSet presAssocID="{9A0C255B-0976-C943-9AFF-44107B972B58}" presName="composite" presStyleCnt="0"/>
      <dgm:spPr/>
    </dgm:pt>
    <dgm:pt modelId="{678289D7-4B54-6E46-B7AD-87262FBAFE96}" type="pres">
      <dgm:prSet presAssocID="{9A0C255B-0976-C943-9AFF-44107B972B58}" presName="parTx" presStyleLbl="alignNode1" presStyleIdx="1" presStyleCnt="3">
        <dgm:presLayoutVars>
          <dgm:chMax val="0"/>
          <dgm:chPref val="0"/>
          <dgm:bulletEnabled val="1"/>
        </dgm:presLayoutVars>
      </dgm:prSet>
      <dgm:spPr/>
      <dgm:t>
        <a:bodyPr/>
        <a:lstStyle/>
        <a:p>
          <a:endParaRPr lang="en-US"/>
        </a:p>
      </dgm:t>
    </dgm:pt>
    <dgm:pt modelId="{66066B3D-AE13-7C4B-A9D3-87342961D147}" type="pres">
      <dgm:prSet presAssocID="{9A0C255B-0976-C943-9AFF-44107B972B58}" presName="desTx" presStyleLbl="alignAccFollowNode1" presStyleIdx="1" presStyleCnt="3">
        <dgm:presLayoutVars>
          <dgm:bulletEnabled val="1"/>
        </dgm:presLayoutVars>
      </dgm:prSet>
      <dgm:spPr/>
      <dgm:t>
        <a:bodyPr/>
        <a:lstStyle/>
        <a:p>
          <a:endParaRPr lang="en-US"/>
        </a:p>
      </dgm:t>
    </dgm:pt>
    <dgm:pt modelId="{691947AF-06AE-E14A-9C49-0E8B210CE290}" type="pres">
      <dgm:prSet presAssocID="{E638A0D8-D095-7243-B94D-9F95A20D299F}" presName="space" presStyleCnt="0"/>
      <dgm:spPr/>
    </dgm:pt>
    <dgm:pt modelId="{A5437AF3-7601-9C47-A9EE-E74B8DB8464E}" type="pres">
      <dgm:prSet presAssocID="{FCD3FCED-DA8A-8F4A-924D-EF75E2EFD58E}" presName="composite" presStyleCnt="0"/>
      <dgm:spPr/>
    </dgm:pt>
    <dgm:pt modelId="{55C96B29-8304-F14A-B497-F5E7482A7DA7}" type="pres">
      <dgm:prSet presAssocID="{FCD3FCED-DA8A-8F4A-924D-EF75E2EFD58E}" presName="parTx" presStyleLbl="alignNode1" presStyleIdx="2" presStyleCnt="3">
        <dgm:presLayoutVars>
          <dgm:chMax val="0"/>
          <dgm:chPref val="0"/>
          <dgm:bulletEnabled val="1"/>
        </dgm:presLayoutVars>
      </dgm:prSet>
      <dgm:spPr/>
      <dgm:t>
        <a:bodyPr/>
        <a:lstStyle/>
        <a:p>
          <a:endParaRPr lang="en-US"/>
        </a:p>
      </dgm:t>
    </dgm:pt>
    <dgm:pt modelId="{511734B8-0863-EE4B-AEC8-717757989DFC}" type="pres">
      <dgm:prSet presAssocID="{FCD3FCED-DA8A-8F4A-924D-EF75E2EFD58E}" presName="desTx" presStyleLbl="alignAccFollowNode1" presStyleIdx="2" presStyleCnt="3">
        <dgm:presLayoutVars>
          <dgm:bulletEnabled val="1"/>
        </dgm:presLayoutVars>
      </dgm:prSet>
      <dgm:spPr/>
      <dgm:t>
        <a:bodyPr/>
        <a:lstStyle/>
        <a:p>
          <a:endParaRPr lang="en-US"/>
        </a:p>
      </dgm:t>
    </dgm:pt>
  </dgm:ptLst>
  <dgm:cxnLst>
    <dgm:cxn modelId="{DD5A16CF-F915-5749-9B21-94B6D5BA5BFA}" type="presOf" srcId="{5099FD9A-F80D-EE41-A37F-5C22A2BD9060}" destId="{321414B9-001A-BA48-990E-C1BB80CD3159}" srcOrd="0" destOrd="0" presId="urn:microsoft.com/office/officeart/2005/8/layout/hList1"/>
    <dgm:cxn modelId="{AB6A1C10-138A-8341-8D29-DE4202AF65DA}" type="presOf" srcId="{FCD3FCED-DA8A-8F4A-924D-EF75E2EFD58E}" destId="{55C96B29-8304-F14A-B497-F5E7482A7DA7}" srcOrd="0" destOrd="0" presId="urn:microsoft.com/office/officeart/2005/8/layout/hList1"/>
    <dgm:cxn modelId="{8B94573A-63D7-3D4D-BEAC-C987780B72A8}" srcId="{9A0C255B-0976-C943-9AFF-44107B972B58}" destId="{7E9220AC-982E-424C-B1D2-41FF3421D539}" srcOrd="1" destOrd="0" parTransId="{0CE5CFF8-B67B-6B47-95E3-E52C97C776DD}" sibTransId="{94519E8A-3140-A446-8C15-770E140F67F4}"/>
    <dgm:cxn modelId="{5708C44F-415A-7F4E-9C15-A746ED6DAAE6}" type="presOf" srcId="{9A0C255B-0976-C943-9AFF-44107B972B58}" destId="{678289D7-4B54-6E46-B7AD-87262FBAFE96}" srcOrd="0" destOrd="0" presId="urn:microsoft.com/office/officeart/2005/8/layout/hList1"/>
    <dgm:cxn modelId="{3ABD7D0E-496D-9747-A548-4CCCBD3511A6}" srcId="{5099FD9A-F80D-EE41-A37F-5C22A2BD9060}" destId="{390C1D59-8C4D-9E48-9A31-2C8DE7B61A7B}" srcOrd="0" destOrd="0" parTransId="{5CE3671C-F974-A149-9B5D-F1A1E30171E9}" sibTransId="{1F2AC633-C1E1-CC4A-91DC-ECC4841CCE48}"/>
    <dgm:cxn modelId="{A7853DD0-C1A2-3245-B3AF-7620263CEEAD}" type="presOf" srcId="{1C45C19E-E1F4-E84C-A195-D1D23010C3F2}" destId="{374C861F-DF07-284C-9D71-99CE418E1555}" srcOrd="0" destOrd="1" presId="urn:microsoft.com/office/officeart/2005/8/layout/hList1"/>
    <dgm:cxn modelId="{3B0FA749-52C9-764D-B2C7-682E7B24556B}" srcId="{FCD3FCED-DA8A-8F4A-924D-EF75E2EFD58E}" destId="{21E886AC-FD3E-6A4D-9835-AE5F4A1FD4E0}" srcOrd="1" destOrd="0" parTransId="{AB111DCB-158E-C640-9BCE-D25991818BCC}" sibTransId="{298CC8A1-5625-C540-8A3A-D55F5F6F260B}"/>
    <dgm:cxn modelId="{24844D0F-A618-6E4E-BFE4-51511C2ECDCC}" type="presOf" srcId="{F78D325F-9FE2-E64C-993E-097B2B0C1666}" destId="{511734B8-0863-EE4B-AEC8-717757989DFC}" srcOrd="0" destOrd="0" presId="urn:microsoft.com/office/officeart/2005/8/layout/hList1"/>
    <dgm:cxn modelId="{9C71E0EB-77D7-254C-8D1C-1F6BBACB9F66}" srcId="{9A0C255B-0976-C943-9AFF-44107B972B58}" destId="{65351902-F424-6840-A652-15B7338290DA}" srcOrd="0" destOrd="0" parTransId="{3154A2EF-78A8-414C-B936-BAFC4152D81E}" sibTransId="{8127D3BB-DD7C-154D-B77E-99BDC5DEC038}"/>
    <dgm:cxn modelId="{DACC00B3-57BB-F947-8C6F-D812F1BE6329}" type="presOf" srcId="{390C1D59-8C4D-9E48-9A31-2C8DE7B61A7B}" destId="{374C861F-DF07-284C-9D71-99CE418E1555}" srcOrd="0" destOrd="0" presId="urn:microsoft.com/office/officeart/2005/8/layout/hList1"/>
    <dgm:cxn modelId="{805E17F6-18B6-A14F-8812-6B52E7896E07}" type="presOf" srcId="{65351902-F424-6840-A652-15B7338290DA}" destId="{66066B3D-AE13-7C4B-A9D3-87342961D147}" srcOrd="0" destOrd="0" presId="urn:microsoft.com/office/officeart/2005/8/layout/hList1"/>
    <dgm:cxn modelId="{2792C871-2D01-D449-BB24-BEBE3B67084B}" type="presOf" srcId="{7E9220AC-982E-424C-B1D2-41FF3421D539}" destId="{66066B3D-AE13-7C4B-A9D3-87342961D147}" srcOrd="0" destOrd="1" presId="urn:microsoft.com/office/officeart/2005/8/layout/hList1"/>
    <dgm:cxn modelId="{CE845C01-726F-7947-90FD-92CBA45D557E}" srcId="{5099FD9A-F80D-EE41-A37F-5C22A2BD9060}" destId="{1C45C19E-E1F4-E84C-A195-D1D23010C3F2}" srcOrd="1" destOrd="0" parTransId="{C076CD27-0E06-9841-9511-7F0C965D712D}" sibTransId="{507075E5-A328-334D-A237-083D7826E201}"/>
    <dgm:cxn modelId="{8E777ACD-95E3-F145-B7BB-0A0A3F33858A}" type="presOf" srcId="{21E886AC-FD3E-6A4D-9835-AE5F4A1FD4E0}" destId="{511734B8-0863-EE4B-AEC8-717757989DFC}" srcOrd="0" destOrd="1" presId="urn:microsoft.com/office/officeart/2005/8/layout/hList1"/>
    <dgm:cxn modelId="{20EA9801-EABE-F541-9F34-9B5FCEA540CD}" srcId="{89928FE5-B235-284E-A437-2188B040E70F}" destId="{5099FD9A-F80D-EE41-A37F-5C22A2BD9060}" srcOrd="0" destOrd="0" parTransId="{8B6FA131-0679-DE44-9A7B-6C3053521AE8}" sibTransId="{D1078D79-E1FA-014E-B51E-154D23C39134}"/>
    <dgm:cxn modelId="{08B50823-6EBF-CF41-9849-A80BA291E552}" srcId="{89928FE5-B235-284E-A437-2188B040E70F}" destId="{FCD3FCED-DA8A-8F4A-924D-EF75E2EFD58E}" srcOrd="2" destOrd="0" parTransId="{AFD01E01-827C-544D-BDD2-946305B0A488}" sibTransId="{593E82D3-8945-2F42-8392-F587ABB74E8A}"/>
    <dgm:cxn modelId="{1B3BD0AC-1F92-AD4D-8DC5-198562485F6E}" srcId="{89928FE5-B235-284E-A437-2188B040E70F}" destId="{9A0C255B-0976-C943-9AFF-44107B972B58}" srcOrd="1" destOrd="0" parTransId="{BF64F1C1-E75C-F44B-A6F9-59EB824EEA18}" sibTransId="{E638A0D8-D095-7243-B94D-9F95A20D299F}"/>
    <dgm:cxn modelId="{FAE02563-CD23-374B-9FD9-E90F37C07D69}" type="presOf" srcId="{89928FE5-B235-284E-A437-2188B040E70F}" destId="{465131CE-EFCD-7549-A7BD-07BBEEB9FCA7}" srcOrd="0" destOrd="0" presId="urn:microsoft.com/office/officeart/2005/8/layout/hList1"/>
    <dgm:cxn modelId="{495F3A3C-2E4F-7345-9F59-0EB573644933}" srcId="{FCD3FCED-DA8A-8F4A-924D-EF75E2EFD58E}" destId="{F78D325F-9FE2-E64C-993E-097B2B0C1666}" srcOrd="0" destOrd="0" parTransId="{6D5B93A9-B6DF-6E40-967F-8A8B01FD792E}" sibTransId="{2137DEEB-D9DC-9E47-92AB-A5AFD9461057}"/>
    <dgm:cxn modelId="{4BFCBD71-5CAD-7647-A235-2035D7A3273E}" type="presParOf" srcId="{465131CE-EFCD-7549-A7BD-07BBEEB9FCA7}" destId="{AD83D118-D6A8-514A-ADFB-B6D6329530A2}" srcOrd="0" destOrd="0" presId="urn:microsoft.com/office/officeart/2005/8/layout/hList1"/>
    <dgm:cxn modelId="{490C547D-3453-7244-9C06-3ED86AFBFDEF}" type="presParOf" srcId="{AD83D118-D6A8-514A-ADFB-B6D6329530A2}" destId="{321414B9-001A-BA48-990E-C1BB80CD3159}" srcOrd="0" destOrd="0" presId="urn:microsoft.com/office/officeart/2005/8/layout/hList1"/>
    <dgm:cxn modelId="{48CA997F-7BA5-7543-A26B-AF53E4ACF5C6}" type="presParOf" srcId="{AD83D118-D6A8-514A-ADFB-B6D6329530A2}" destId="{374C861F-DF07-284C-9D71-99CE418E1555}" srcOrd="1" destOrd="0" presId="urn:microsoft.com/office/officeart/2005/8/layout/hList1"/>
    <dgm:cxn modelId="{0938D021-ECF6-0442-AECC-A48EB2FB394A}" type="presParOf" srcId="{465131CE-EFCD-7549-A7BD-07BBEEB9FCA7}" destId="{A8B01C67-5571-584C-85C7-C8C387A07F63}" srcOrd="1" destOrd="0" presId="urn:microsoft.com/office/officeart/2005/8/layout/hList1"/>
    <dgm:cxn modelId="{9E838261-ED89-D141-9172-FA21C6611AB6}" type="presParOf" srcId="{465131CE-EFCD-7549-A7BD-07BBEEB9FCA7}" destId="{1E6EEDFE-D64D-1C4E-A06C-D8D1E96582C9}" srcOrd="2" destOrd="0" presId="urn:microsoft.com/office/officeart/2005/8/layout/hList1"/>
    <dgm:cxn modelId="{15442314-A2A6-FB4D-A6D9-B6821FA57E03}" type="presParOf" srcId="{1E6EEDFE-D64D-1C4E-A06C-D8D1E96582C9}" destId="{678289D7-4B54-6E46-B7AD-87262FBAFE96}" srcOrd="0" destOrd="0" presId="urn:microsoft.com/office/officeart/2005/8/layout/hList1"/>
    <dgm:cxn modelId="{3FB760C0-E147-F54B-B23B-90B05EE22C4F}" type="presParOf" srcId="{1E6EEDFE-D64D-1C4E-A06C-D8D1E96582C9}" destId="{66066B3D-AE13-7C4B-A9D3-87342961D147}" srcOrd="1" destOrd="0" presId="urn:microsoft.com/office/officeart/2005/8/layout/hList1"/>
    <dgm:cxn modelId="{6377E14E-1E75-D940-A2A3-E62974BC0C0C}" type="presParOf" srcId="{465131CE-EFCD-7549-A7BD-07BBEEB9FCA7}" destId="{691947AF-06AE-E14A-9C49-0E8B210CE290}" srcOrd="3" destOrd="0" presId="urn:microsoft.com/office/officeart/2005/8/layout/hList1"/>
    <dgm:cxn modelId="{94BBCBC0-6FC6-E147-9692-D6643D5F00D7}" type="presParOf" srcId="{465131CE-EFCD-7549-A7BD-07BBEEB9FCA7}" destId="{A5437AF3-7601-9C47-A9EE-E74B8DB8464E}" srcOrd="4" destOrd="0" presId="urn:microsoft.com/office/officeart/2005/8/layout/hList1"/>
    <dgm:cxn modelId="{CC9AFE77-5B74-2C49-8083-CDAD7BF1D77E}" type="presParOf" srcId="{A5437AF3-7601-9C47-A9EE-E74B8DB8464E}" destId="{55C96B29-8304-F14A-B497-F5E7482A7DA7}" srcOrd="0" destOrd="0" presId="urn:microsoft.com/office/officeart/2005/8/layout/hList1"/>
    <dgm:cxn modelId="{CAA1EEA7-B6F7-BF4E-BC5E-6B8911ABBCB6}" type="presParOf" srcId="{A5437AF3-7601-9C47-A9EE-E74B8DB8464E}" destId="{511734B8-0863-EE4B-AEC8-717757989DF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41C9153-DC8E-9C42-9222-9086E39E985F}" type="doc">
      <dgm:prSet loTypeId="urn:microsoft.com/office/officeart/2005/8/layout/process1" loCatId="" qsTypeId="urn:microsoft.com/office/officeart/2005/8/quickstyle/simple1" qsCatId="simple" csTypeId="urn:microsoft.com/office/officeart/2005/8/colors/colorful4" csCatId="colorful" phldr="1"/>
      <dgm:spPr/>
    </dgm:pt>
    <dgm:pt modelId="{C914D949-12A0-8241-9217-36C516D3775C}">
      <dgm:prSet phldrT="[Text]" custT="1"/>
      <dgm:spPr/>
      <dgm:t>
        <a:bodyPr/>
        <a:lstStyle/>
        <a:p>
          <a:r>
            <a:rPr lang="en-GB" sz="3000" dirty="0" err="1"/>
            <a:t>Đánh</a:t>
          </a:r>
          <a:r>
            <a:rPr lang="en-GB" sz="3000" dirty="0"/>
            <a:t> </a:t>
          </a:r>
          <a:r>
            <a:rPr lang="en-GB" sz="3000" dirty="0" err="1"/>
            <a:t>giá</a:t>
          </a:r>
          <a:r>
            <a:rPr lang="en-GB" sz="3000" dirty="0"/>
            <a:t> </a:t>
          </a:r>
          <a:r>
            <a:rPr lang="en-GB" sz="3000" dirty="0" err="1"/>
            <a:t>nhu</a:t>
          </a:r>
          <a:r>
            <a:rPr lang="en-GB" sz="3000" dirty="0"/>
            <a:t> </a:t>
          </a:r>
          <a:r>
            <a:rPr lang="en-GB" sz="3000" dirty="0" err="1"/>
            <a:t>cầu</a:t>
          </a:r>
          <a:endParaRPr lang="en-GB" sz="3000" dirty="0"/>
        </a:p>
      </dgm:t>
    </dgm:pt>
    <dgm:pt modelId="{E3BA6B7E-ABEF-CE46-947D-88A7EC5DB320}" type="parTrans" cxnId="{0A08079B-BE60-984F-8509-F4BE83CE040B}">
      <dgm:prSet/>
      <dgm:spPr/>
      <dgm:t>
        <a:bodyPr/>
        <a:lstStyle/>
        <a:p>
          <a:endParaRPr lang="en-GB"/>
        </a:p>
      </dgm:t>
    </dgm:pt>
    <dgm:pt modelId="{0DFF3C00-1D44-6541-9A57-ADEE04B9633A}" type="sibTrans" cxnId="{0A08079B-BE60-984F-8509-F4BE83CE040B}">
      <dgm:prSet/>
      <dgm:spPr/>
      <dgm:t>
        <a:bodyPr/>
        <a:lstStyle/>
        <a:p>
          <a:endParaRPr lang="en-GB"/>
        </a:p>
      </dgm:t>
    </dgm:pt>
    <dgm:pt modelId="{D6A0BAA6-CCAA-F546-80A2-6F907DD952E9}">
      <dgm:prSet phldrT="[Text]" custT="1"/>
      <dgm:spPr/>
      <dgm:t>
        <a:bodyPr/>
        <a:lstStyle/>
        <a:p>
          <a:r>
            <a:rPr lang="en-GB" sz="3000" dirty="0" err="1"/>
            <a:t>Xây</a:t>
          </a:r>
          <a:r>
            <a:rPr lang="en-GB" sz="3000" dirty="0"/>
            <a:t> </a:t>
          </a:r>
          <a:r>
            <a:rPr lang="en-GB" sz="3000" dirty="0" err="1"/>
            <a:t>dựng</a:t>
          </a:r>
          <a:r>
            <a:rPr lang="en-GB" sz="3000" dirty="0"/>
            <a:t> </a:t>
          </a:r>
          <a:r>
            <a:rPr lang="en-GB" sz="3000" dirty="0" err="1"/>
            <a:t>kế</a:t>
          </a:r>
          <a:r>
            <a:rPr lang="en-GB" sz="3000" dirty="0"/>
            <a:t> </a:t>
          </a:r>
          <a:r>
            <a:rPr lang="en-GB" sz="3000" dirty="0" err="1"/>
            <a:t>hoạch</a:t>
          </a:r>
          <a:r>
            <a:rPr lang="en-GB" sz="3000" dirty="0"/>
            <a:t> </a:t>
          </a:r>
          <a:r>
            <a:rPr lang="en-GB" sz="3000" dirty="0" err="1"/>
            <a:t>hỗ</a:t>
          </a:r>
          <a:r>
            <a:rPr lang="en-GB" sz="3000" dirty="0"/>
            <a:t> </a:t>
          </a:r>
          <a:r>
            <a:rPr lang="en-GB" sz="3000" dirty="0" err="1"/>
            <a:t>trợ</a:t>
          </a:r>
          <a:endParaRPr lang="en-GB" sz="3000" dirty="0"/>
        </a:p>
      </dgm:t>
    </dgm:pt>
    <dgm:pt modelId="{07CF8D52-0D2B-C542-BFEE-08C0C634B47C}" type="parTrans" cxnId="{C9EF1AA0-02D1-D341-91B9-DBA54FFF62FA}">
      <dgm:prSet/>
      <dgm:spPr/>
      <dgm:t>
        <a:bodyPr/>
        <a:lstStyle/>
        <a:p>
          <a:endParaRPr lang="en-GB"/>
        </a:p>
      </dgm:t>
    </dgm:pt>
    <dgm:pt modelId="{C99F669F-01C8-6F47-BAA1-43C4C7BCB274}" type="sibTrans" cxnId="{C9EF1AA0-02D1-D341-91B9-DBA54FFF62FA}">
      <dgm:prSet/>
      <dgm:spPr/>
      <dgm:t>
        <a:bodyPr/>
        <a:lstStyle/>
        <a:p>
          <a:endParaRPr lang="en-GB"/>
        </a:p>
      </dgm:t>
    </dgm:pt>
    <dgm:pt modelId="{2A35BDA7-062B-314E-A7FF-95432D46AAD2}">
      <dgm:prSet phldrT="[Text]" custT="1"/>
      <dgm:spPr/>
      <dgm:t>
        <a:bodyPr/>
        <a:lstStyle/>
        <a:p>
          <a:r>
            <a:rPr lang="en-GB" sz="3000" dirty="0" err="1"/>
            <a:t>Thực</a:t>
          </a:r>
          <a:r>
            <a:rPr lang="en-GB" sz="3000" dirty="0"/>
            <a:t> </a:t>
          </a:r>
          <a:r>
            <a:rPr lang="en-GB" sz="3000" dirty="0" err="1"/>
            <a:t>hiện</a:t>
          </a:r>
          <a:r>
            <a:rPr lang="en-GB" sz="3000" dirty="0"/>
            <a:t> KH</a:t>
          </a:r>
        </a:p>
      </dgm:t>
    </dgm:pt>
    <dgm:pt modelId="{EED8FD8C-34BD-7944-B306-08ED753DBC3C}" type="parTrans" cxnId="{C7231B65-1F5F-7442-89A8-4CDF754CBE95}">
      <dgm:prSet/>
      <dgm:spPr/>
      <dgm:t>
        <a:bodyPr/>
        <a:lstStyle/>
        <a:p>
          <a:endParaRPr lang="en-GB"/>
        </a:p>
      </dgm:t>
    </dgm:pt>
    <dgm:pt modelId="{EA3DACFD-33B1-894E-9073-ED23700701E5}" type="sibTrans" cxnId="{C7231B65-1F5F-7442-89A8-4CDF754CBE95}">
      <dgm:prSet/>
      <dgm:spPr/>
      <dgm:t>
        <a:bodyPr/>
        <a:lstStyle/>
        <a:p>
          <a:endParaRPr lang="en-GB"/>
        </a:p>
      </dgm:t>
    </dgm:pt>
    <dgm:pt modelId="{9325AAB4-23BC-4749-B682-DB1CCF0F1130}">
      <dgm:prSet custT="1"/>
      <dgm:spPr/>
      <dgm:t>
        <a:bodyPr/>
        <a:lstStyle/>
        <a:p>
          <a:r>
            <a:rPr lang="en-GB" sz="3000" dirty="0" err="1"/>
            <a:t>Lượng</a:t>
          </a:r>
          <a:r>
            <a:rPr lang="en-GB" sz="3000" dirty="0"/>
            <a:t> </a:t>
          </a:r>
          <a:r>
            <a:rPr lang="en-GB" sz="3000" dirty="0" err="1"/>
            <a:t>giá</a:t>
          </a:r>
          <a:endParaRPr lang="en-GB" sz="3000" dirty="0"/>
        </a:p>
      </dgm:t>
    </dgm:pt>
    <dgm:pt modelId="{B95B2E29-62D3-3341-8886-16595F450D29}" type="parTrans" cxnId="{10406062-049B-5443-A415-F28DFD2E113D}">
      <dgm:prSet/>
      <dgm:spPr/>
      <dgm:t>
        <a:bodyPr/>
        <a:lstStyle/>
        <a:p>
          <a:endParaRPr lang="en-GB"/>
        </a:p>
      </dgm:t>
    </dgm:pt>
    <dgm:pt modelId="{B26F460B-1285-1C4D-B8C9-7CE25D9CE660}" type="sibTrans" cxnId="{10406062-049B-5443-A415-F28DFD2E113D}">
      <dgm:prSet/>
      <dgm:spPr/>
      <dgm:t>
        <a:bodyPr/>
        <a:lstStyle/>
        <a:p>
          <a:endParaRPr lang="en-GB"/>
        </a:p>
      </dgm:t>
    </dgm:pt>
    <dgm:pt modelId="{75E969B4-3DF7-2D43-AC1D-AFF244370183}" type="pres">
      <dgm:prSet presAssocID="{041C9153-DC8E-9C42-9222-9086E39E985F}" presName="Name0" presStyleCnt="0">
        <dgm:presLayoutVars>
          <dgm:dir/>
          <dgm:resizeHandles val="exact"/>
        </dgm:presLayoutVars>
      </dgm:prSet>
      <dgm:spPr/>
    </dgm:pt>
    <dgm:pt modelId="{3E21B907-8A30-A845-A13E-4095C8689F7F}" type="pres">
      <dgm:prSet presAssocID="{C914D949-12A0-8241-9217-36C516D3775C}" presName="node" presStyleLbl="node1" presStyleIdx="0" presStyleCnt="4">
        <dgm:presLayoutVars>
          <dgm:bulletEnabled val="1"/>
        </dgm:presLayoutVars>
      </dgm:prSet>
      <dgm:spPr/>
      <dgm:t>
        <a:bodyPr/>
        <a:lstStyle/>
        <a:p>
          <a:endParaRPr lang="en-US"/>
        </a:p>
      </dgm:t>
    </dgm:pt>
    <dgm:pt modelId="{E20157DD-0DBE-6E4C-ACF7-53C6A62652EF}" type="pres">
      <dgm:prSet presAssocID="{0DFF3C00-1D44-6541-9A57-ADEE04B9633A}" presName="sibTrans" presStyleLbl="sibTrans2D1" presStyleIdx="0" presStyleCnt="3"/>
      <dgm:spPr/>
      <dgm:t>
        <a:bodyPr/>
        <a:lstStyle/>
        <a:p>
          <a:endParaRPr lang="en-US"/>
        </a:p>
      </dgm:t>
    </dgm:pt>
    <dgm:pt modelId="{BE12A235-3F83-9243-9EB2-234A7593B71D}" type="pres">
      <dgm:prSet presAssocID="{0DFF3C00-1D44-6541-9A57-ADEE04B9633A}" presName="connectorText" presStyleLbl="sibTrans2D1" presStyleIdx="0" presStyleCnt="3"/>
      <dgm:spPr/>
      <dgm:t>
        <a:bodyPr/>
        <a:lstStyle/>
        <a:p>
          <a:endParaRPr lang="en-US"/>
        </a:p>
      </dgm:t>
    </dgm:pt>
    <dgm:pt modelId="{EE563C54-7255-1C48-802D-C4F8E2E37312}" type="pres">
      <dgm:prSet presAssocID="{D6A0BAA6-CCAA-F546-80A2-6F907DD952E9}" presName="node" presStyleLbl="node1" presStyleIdx="1" presStyleCnt="4">
        <dgm:presLayoutVars>
          <dgm:bulletEnabled val="1"/>
        </dgm:presLayoutVars>
      </dgm:prSet>
      <dgm:spPr/>
      <dgm:t>
        <a:bodyPr/>
        <a:lstStyle/>
        <a:p>
          <a:endParaRPr lang="en-US"/>
        </a:p>
      </dgm:t>
    </dgm:pt>
    <dgm:pt modelId="{3E0F3C7E-A658-4A47-97AA-3E7E03128866}" type="pres">
      <dgm:prSet presAssocID="{C99F669F-01C8-6F47-BAA1-43C4C7BCB274}" presName="sibTrans" presStyleLbl="sibTrans2D1" presStyleIdx="1" presStyleCnt="3"/>
      <dgm:spPr/>
      <dgm:t>
        <a:bodyPr/>
        <a:lstStyle/>
        <a:p>
          <a:endParaRPr lang="en-US"/>
        </a:p>
      </dgm:t>
    </dgm:pt>
    <dgm:pt modelId="{DD16F362-C1B7-DE41-9450-C935F25B17F4}" type="pres">
      <dgm:prSet presAssocID="{C99F669F-01C8-6F47-BAA1-43C4C7BCB274}" presName="connectorText" presStyleLbl="sibTrans2D1" presStyleIdx="1" presStyleCnt="3"/>
      <dgm:spPr/>
      <dgm:t>
        <a:bodyPr/>
        <a:lstStyle/>
        <a:p>
          <a:endParaRPr lang="en-US"/>
        </a:p>
      </dgm:t>
    </dgm:pt>
    <dgm:pt modelId="{385217E5-DF63-1048-8526-EDA5AF616F1D}" type="pres">
      <dgm:prSet presAssocID="{2A35BDA7-062B-314E-A7FF-95432D46AAD2}" presName="node" presStyleLbl="node1" presStyleIdx="2" presStyleCnt="4">
        <dgm:presLayoutVars>
          <dgm:bulletEnabled val="1"/>
        </dgm:presLayoutVars>
      </dgm:prSet>
      <dgm:spPr/>
      <dgm:t>
        <a:bodyPr/>
        <a:lstStyle/>
        <a:p>
          <a:endParaRPr lang="en-US"/>
        </a:p>
      </dgm:t>
    </dgm:pt>
    <dgm:pt modelId="{4EAD1E75-1C6F-DA41-80BF-862DA7D7713E}" type="pres">
      <dgm:prSet presAssocID="{EA3DACFD-33B1-894E-9073-ED23700701E5}" presName="sibTrans" presStyleLbl="sibTrans2D1" presStyleIdx="2" presStyleCnt="3"/>
      <dgm:spPr/>
      <dgm:t>
        <a:bodyPr/>
        <a:lstStyle/>
        <a:p>
          <a:endParaRPr lang="en-US"/>
        </a:p>
      </dgm:t>
    </dgm:pt>
    <dgm:pt modelId="{E06D96DA-84D5-B84C-AC23-FBA4D40E75FE}" type="pres">
      <dgm:prSet presAssocID="{EA3DACFD-33B1-894E-9073-ED23700701E5}" presName="connectorText" presStyleLbl="sibTrans2D1" presStyleIdx="2" presStyleCnt="3"/>
      <dgm:spPr/>
      <dgm:t>
        <a:bodyPr/>
        <a:lstStyle/>
        <a:p>
          <a:endParaRPr lang="en-US"/>
        </a:p>
      </dgm:t>
    </dgm:pt>
    <dgm:pt modelId="{31C7BEC3-FBF3-E14B-AE06-603A2BE0D6B1}" type="pres">
      <dgm:prSet presAssocID="{9325AAB4-23BC-4749-B682-DB1CCF0F1130}" presName="node" presStyleLbl="node1" presStyleIdx="3" presStyleCnt="4">
        <dgm:presLayoutVars>
          <dgm:bulletEnabled val="1"/>
        </dgm:presLayoutVars>
      </dgm:prSet>
      <dgm:spPr/>
      <dgm:t>
        <a:bodyPr/>
        <a:lstStyle/>
        <a:p>
          <a:endParaRPr lang="en-US"/>
        </a:p>
      </dgm:t>
    </dgm:pt>
  </dgm:ptLst>
  <dgm:cxnLst>
    <dgm:cxn modelId="{0A08079B-BE60-984F-8509-F4BE83CE040B}" srcId="{041C9153-DC8E-9C42-9222-9086E39E985F}" destId="{C914D949-12A0-8241-9217-36C516D3775C}" srcOrd="0" destOrd="0" parTransId="{E3BA6B7E-ABEF-CE46-947D-88A7EC5DB320}" sibTransId="{0DFF3C00-1D44-6541-9A57-ADEE04B9633A}"/>
    <dgm:cxn modelId="{9CB82982-AA2B-C34E-A00C-A9B7E2DC7ABF}" type="presOf" srcId="{0DFF3C00-1D44-6541-9A57-ADEE04B9633A}" destId="{BE12A235-3F83-9243-9EB2-234A7593B71D}" srcOrd="1" destOrd="0" presId="urn:microsoft.com/office/officeart/2005/8/layout/process1"/>
    <dgm:cxn modelId="{025CB744-3B38-8047-AD26-0CC35188AEB6}" type="presOf" srcId="{C914D949-12A0-8241-9217-36C516D3775C}" destId="{3E21B907-8A30-A845-A13E-4095C8689F7F}" srcOrd="0" destOrd="0" presId="urn:microsoft.com/office/officeart/2005/8/layout/process1"/>
    <dgm:cxn modelId="{AF8B5D8C-FF2C-D947-BC2F-4446E8C7CBD1}" type="presOf" srcId="{EA3DACFD-33B1-894E-9073-ED23700701E5}" destId="{4EAD1E75-1C6F-DA41-80BF-862DA7D7713E}" srcOrd="0" destOrd="0" presId="urn:microsoft.com/office/officeart/2005/8/layout/process1"/>
    <dgm:cxn modelId="{7B3FFAAA-AC79-B542-B049-6DAA7F78EE01}" type="presOf" srcId="{D6A0BAA6-CCAA-F546-80A2-6F907DD952E9}" destId="{EE563C54-7255-1C48-802D-C4F8E2E37312}" srcOrd="0" destOrd="0" presId="urn:microsoft.com/office/officeart/2005/8/layout/process1"/>
    <dgm:cxn modelId="{C7231B65-1F5F-7442-89A8-4CDF754CBE95}" srcId="{041C9153-DC8E-9C42-9222-9086E39E985F}" destId="{2A35BDA7-062B-314E-A7FF-95432D46AAD2}" srcOrd="2" destOrd="0" parTransId="{EED8FD8C-34BD-7944-B306-08ED753DBC3C}" sibTransId="{EA3DACFD-33B1-894E-9073-ED23700701E5}"/>
    <dgm:cxn modelId="{C9EF1AA0-02D1-D341-91B9-DBA54FFF62FA}" srcId="{041C9153-DC8E-9C42-9222-9086E39E985F}" destId="{D6A0BAA6-CCAA-F546-80A2-6F907DD952E9}" srcOrd="1" destOrd="0" parTransId="{07CF8D52-0D2B-C542-BFEE-08C0C634B47C}" sibTransId="{C99F669F-01C8-6F47-BAA1-43C4C7BCB274}"/>
    <dgm:cxn modelId="{E40DBC3E-ED8C-814E-B112-18EC7524BA3F}" type="presOf" srcId="{9325AAB4-23BC-4749-B682-DB1CCF0F1130}" destId="{31C7BEC3-FBF3-E14B-AE06-603A2BE0D6B1}" srcOrd="0" destOrd="0" presId="urn:microsoft.com/office/officeart/2005/8/layout/process1"/>
    <dgm:cxn modelId="{9BC2F44B-F75D-274D-97B5-F2BE32122FFA}" type="presOf" srcId="{C99F669F-01C8-6F47-BAA1-43C4C7BCB274}" destId="{3E0F3C7E-A658-4A47-97AA-3E7E03128866}" srcOrd="0" destOrd="0" presId="urn:microsoft.com/office/officeart/2005/8/layout/process1"/>
    <dgm:cxn modelId="{82D44A6E-96FD-6E49-9F26-126AD5F27BCC}" type="presOf" srcId="{0DFF3C00-1D44-6541-9A57-ADEE04B9633A}" destId="{E20157DD-0DBE-6E4C-ACF7-53C6A62652EF}" srcOrd="0" destOrd="0" presId="urn:microsoft.com/office/officeart/2005/8/layout/process1"/>
    <dgm:cxn modelId="{13DE908C-4DC4-A545-AFAF-CEE8458B4111}" type="presOf" srcId="{C99F669F-01C8-6F47-BAA1-43C4C7BCB274}" destId="{DD16F362-C1B7-DE41-9450-C935F25B17F4}" srcOrd="1" destOrd="0" presId="urn:microsoft.com/office/officeart/2005/8/layout/process1"/>
    <dgm:cxn modelId="{B84BA7A0-AF7F-C043-B159-D591ECE9A37F}" type="presOf" srcId="{2A35BDA7-062B-314E-A7FF-95432D46AAD2}" destId="{385217E5-DF63-1048-8526-EDA5AF616F1D}" srcOrd="0" destOrd="0" presId="urn:microsoft.com/office/officeart/2005/8/layout/process1"/>
    <dgm:cxn modelId="{10406062-049B-5443-A415-F28DFD2E113D}" srcId="{041C9153-DC8E-9C42-9222-9086E39E985F}" destId="{9325AAB4-23BC-4749-B682-DB1CCF0F1130}" srcOrd="3" destOrd="0" parTransId="{B95B2E29-62D3-3341-8886-16595F450D29}" sibTransId="{B26F460B-1285-1C4D-B8C9-7CE25D9CE660}"/>
    <dgm:cxn modelId="{AA5970BB-8A00-5A41-9352-1F003B21F9E6}" type="presOf" srcId="{EA3DACFD-33B1-894E-9073-ED23700701E5}" destId="{E06D96DA-84D5-B84C-AC23-FBA4D40E75FE}" srcOrd="1" destOrd="0" presId="urn:microsoft.com/office/officeart/2005/8/layout/process1"/>
    <dgm:cxn modelId="{00300925-E190-414E-9B6B-3F582AC26903}" type="presOf" srcId="{041C9153-DC8E-9C42-9222-9086E39E985F}" destId="{75E969B4-3DF7-2D43-AC1D-AFF244370183}" srcOrd="0" destOrd="0" presId="urn:microsoft.com/office/officeart/2005/8/layout/process1"/>
    <dgm:cxn modelId="{82446108-6860-F544-909A-79EB3EFCFECB}" type="presParOf" srcId="{75E969B4-3DF7-2D43-AC1D-AFF244370183}" destId="{3E21B907-8A30-A845-A13E-4095C8689F7F}" srcOrd="0" destOrd="0" presId="urn:microsoft.com/office/officeart/2005/8/layout/process1"/>
    <dgm:cxn modelId="{E63F2985-B42E-7344-8B62-1DE892464ABD}" type="presParOf" srcId="{75E969B4-3DF7-2D43-AC1D-AFF244370183}" destId="{E20157DD-0DBE-6E4C-ACF7-53C6A62652EF}" srcOrd="1" destOrd="0" presId="urn:microsoft.com/office/officeart/2005/8/layout/process1"/>
    <dgm:cxn modelId="{2C1D8B80-BB39-4E4B-802F-C35ACADC2EE8}" type="presParOf" srcId="{E20157DD-0DBE-6E4C-ACF7-53C6A62652EF}" destId="{BE12A235-3F83-9243-9EB2-234A7593B71D}" srcOrd="0" destOrd="0" presId="urn:microsoft.com/office/officeart/2005/8/layout/process1"/>
    <dgm:cxn modelId="{B85CBBE9-0280-1148-9BFC-3C9981DAAA03}" type="presParOf" srcId="{75E969B4-3DF7-2D43-AC1D-AFF244370183}" destId="{EE563C54-7255-1C48-802D-C4F8E2E37312}" srcOrd="2" destOrd="0" presId="urn:microsoft.com/office/officeart/2005/8/layout/process1"/>
    <dgm:cxn modelId="{98BD1E80-8298-3146-AF1C-2D18D3AA64A9}" type="presParOf" srcId="{75E969B4-3DF7-2D43-AC1D-AFF244370183}" destId="{3E0F3C7E-A658-4A47-97AA-3E7E03128866}" srcOrd="3" destOrd="0" presId="urn:microsoft.com/office/officeart/2005/8/layout/process1"/>
    <dgm:cxn modelId="{600CB783-E249-9048-AF9E-CC8A4CBCC894}" type="presParOf" srcId="{3E0F3C7E-A658-4A47-97AA-3E7E03128866}" destId="{DD16F362-C1B7-DE41-9450-C935F25B17F4}" srcOrd="0" destOrd="0" presId="urn:microsoft.com/office/officeart/2005/8/layout/process1"/>
    <dgm:cxn modelId="{C9B14C58-AB41-5A4B-838E-200B43DCF215}" type="presParOf" srcId="{75E969B4-3DF7-2D43-AC1D-AFF244370183}" destId="{385217E5-DF63-1048-8526-EDA5AF616F1D}" srcOrd="4" destOrd="0" presId="urn:microsoft.com/office/officeart/2005/8/layout/process1"/>
    <dgm:cxn modelId="{7E6C1381-A160-EB4D-ABA5-81F114505D18}" type="presParOf" srcId="{75E969B4-3DF7-2D43-AC1D-AFF244370183}" destId="{4EAD1E75-1C6F-DA41-80BF-862DA7D7713E}" srcOrd="5" destOrd="0" presId="urn:microsoft.com/office/officeart/2005/8/layout/process1"/>
    <dgm:cxn modelId="{9B3B5D3A-0519-A040-A730-754475D2F5F9}" type="presParOf" srcId="{4EAD1E75-1C6F-DA41-80BF-862DA7D7713E}" destId="{E06D96DA-84D5-B84C-AC23-FBA4D40E75FE}" srcOrd="0" destOrd="0" presId="urn:microsoft.com/office/officeart/2005/8/layout/process1"/>
    <dgm:cxn modelId="{6A6E15B6-7889-BC46-BCD1-9824B8ACB291}" type="presParOf" srcId="{75E969B4-3DF7-2D43-AC1D-AFF244370183}" destId="{31C7BEC3-FBF3-E14B-AE06-603A2BE0D6B1}"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4F24D40-AB0E-1249-AD0D-BF025FC14BDC}" type="doc">
      <dgm:prSet loTypeId="urn:microsoft.com/office/officeart/2008/layout/VerticalCurvedList" loCatId="" qsTypeId="urn:microsoft.com/office/officeart/2005/8/quickstyle/simple1" qsCatId="simple" csTypeId="urn:microsoft.com/office/officeart/2005/8/colors/colorful5" csCatId="colorful" phldr="1"/>
      <dgm:spPr/>
      <dgm:t>
        <a:bodyPr/>
        <a:lstStyle/>
        <a:p>
          <a:endParaRPr lang="en-GB"/>
        </a:p>
      </dgm:t>
    </dgm:pt>
    <dgm:pt modelId="{C08377B9-DCDE-3E41-A5D8-7305B26190DE}">
      <dgm:prSet phldrT="[Text]"/>
      <dgm:spPr/>
      <dgm:t>
        <a:bodyPr/>
        <a:lstStyle/>
        <a:p>
          <a:r>
            <a:rPr lang="en-GB" dirty="0" err="1"/>
            <a:t>Giai</a:t>
          </a:r>
          <a:r>
            <a:rPr lang="en-GB" dirty="0"/>
            <a:t> </a:t>
          </a:r>
          <a:r>
            <a:rPr lang="en-GB" dirty="0" err="1"/>
            <a:t>đoạn</a:t>
          </a:r>
          <a:r>
            <a:rPr lang="en-GB" dirty="0"/>
            <a:t> </a:t>
          </a:r>
          <a:r>
            <a:rPr lang="en-GB" dirty="0" err="1"/>
            <a:t>thành</a:t>
          </a:r>
          <a:r>
            <a:rPr lang="en-GB" dirty="0"/>
            <a:t> </a:t>
          </a:r>
          <a:r>
            <a:rPr lang="en-GB" dirty="0" err="1"/>
            <a:t>lập</a:t>
          </a:r>
          <a:r>
            <a:rPr lang="en-GB" dirty="0"/>
            <a:t> </a:t>
          </a:r>
          <a:r>
            <a:rPr lang="en-GB" dirty="0" err="1"/>
            <a:t>nhóm</a:t>
          </a:r>
          <a:endParaRPr lang="en-GB" dirty="0"/>
        </a:p>
      </dgm:t>
    </dgm:pt>
    <dgm:pt modelId="{82111C6A-7D9D-FC4D-8389-45C352AF0309}" type="parTrans" cxnId="{C56ED748-277F-2D48-8A78-2390760F92AC}">
      <dgm:prSet/>
      <dgm:spPr/>
      <dgm:t>
        <a:bodyPr/>
        <a:lstStyle/>
        <a:p>
          <a:endParaRPr lang="en-GB"/>
        </a:p>
      </dgm:t>
    </dgm:pt>
    <dgm:pt modelId="{8DAF5137-8BCC-A34F-814F-E0617FC10EC1}" type="sibTrans" cxnId="{C56ED748-277F-2D48-8A78-2390760F92AC}">
      <dgm:prSet/>
      <dgm:spPr/>
      <dgm:t>
        <a:bodyPr/>
        <a:lstStyle/>
        <a:p>
          <a:endParaRPr lang="en-GB"/>
        </a:p>
      </dgm:t>
    </dgm:pt>
    <dgm:pt modelId="{742F0BC4-EB57-F443-9CFF-965D91303399}">
      <dgm:prSet phldrT="[Text]"/>
      <dgm:spPr/>
      <dgm:t>
        <a:bodyPr/>
        <a:lstStyle/>
        <a:p>
          <a:r>
            <a:rPr lang="en-GB" dirty="0" err="1"/>
            <a:t>Giai</a:t>
          </a:r>
          <a:r>
            <a:rPr lang="en-GB" dirty="0"/>
            <a:t> </a:t>
          </a:r>
          <a:r>
            <a:rPr lang="en-GB" dirty="0" err="1"/>
            <a:t>đoạn</a:t>
          </a:r>
          <a:r>
            <a:rPr lang="en-GB" dirty="0"/>
            <a:t> </a:t>
          </a:r>
          <a:r>
            <a:rPr lang="en-GB" dirty="0" err="1"/>
            <a:t>phát</a:t>
          </a:r>
          <a:r>
            <a:rPr lang="en-GB" dirty="0"/>
            <a:t> </a:t>
          </a:r>
          <a:r>
            <a:rPr lang="en-GB" dirty="0" err="1"/>
            <a:t>triển</a:t>
          </a:r>
          <a:r>
            <a:rPr lang="en-GB" dirty="0"/>
            <a:t> </a:t>
          </a:r>
          <a:r>
            <a:rPr lang="en-GB" dirty="0" err="1"/>
            <a:t>và</a:t>
          </a:r>
          <a:r>
            <a:rPr lang="en-GB" dirty="0"/>
            <a:t> </a:t>
          </a:r>
          <a:r>
            <a:rPr lang="en-GB" dirty="0" err="1"/>
            <a:t>bão</a:t>
          </a:r>
          <a:r>
            <a:rPr lang="en-GB" dirty="0"/>
            <a:t> </a:t>
          </a:r>
          <a:r>
            <a:rPr lang="en-GB" dirty="0" err="1"/>
            <a:t>tố</a:t>
          </a:r>
          <a:endParaRPr lang="en-GB" dirty="0"/>
        </a:p>
      </dgm:t>
    </dgm:pt>
    <dgm:pt modelId="{80591B14-F6A3-D449-A6AF-55721BF695FE}" type="parTrans" cxnId="{A982CD7B-7E25-8D4A-8EB6-F1736DAAA1F9}">
      <dgm:prSet/>
      <dgm:spPr/>
      <dgm:t>
        <a:bodyPr/>
        <a:lstStyle/>
        <a:p>
          <a:endParaRPr lang="en-GB"/>
        </a:p>
      </dgm:t>
    </dgm:pt>
    <dgm:pt modelId="{ADB3FC56-CE7D-DB4F-B689-260982F8C5E4}" type="sibTrans" cxnId="{A982CD7B-7E25-8D4A-8EB6-F1736DAAA1F9}">
      <dgm:prSet/>
      <dgm:spPr/>
      <dgm:t>
        <a:bodyPr/>
        <a:lstStyle/>
        <a:p>
          <a:endParaRPr lang="en-GB"/>
        </a:p>
      </dgm:t>
    </dgm:pt>
    <dgm:pt modelId="{7C16B8C7-83B1-6F4C-B386-230876A91CAA}">
      <dgm:prSet phldrT="[Text]"/>
      <dgm:spPr/>
      <dgm:t>
        <a:bodyPr/>
        <a:lstStyle/>
        <a:p>
          <a:r>
            <a:rPr lang="en-GB" dirty="0" err="1"/>
            <a:t>Giai</a:t>
          </a:r>
          <a:r>
            <a:rPr lang="en-GB" dirty="0"/>
            <a:t> </a:t>
          </a:r>
          <a:r>
            <a:rPr lang="en-GB" dirty="0" err="1"/>
            <a:t>đoạn</a:t>
          </a:r>
          <a:r>
            <a:rPr lang="en-GB" dirty="0"/>
            <a:t> </a:t>
          </a:r>
          <a:r>
            <a:rPr lang="en-GB" dirty="0" err="1"/>
            <a:t>ổn</a:t>
          </a:r>
          <a:r>
            <a:rPr lang="en-GB" dirty="0"/>
            <a:t> </a:t>
          </a:r>
          <a:r>
            <a:rPr lang="en-GB" dirty="0" err="1"/>
            <a:t>định</a:t>
          </a:r>
          <a:endParaRPr lang="en-GB" dirty="0"/>
        </a:p>
      </dgm:t>
    </dgm:pt>
    <dgm:pt modelId="{138070EB-12FD-6346-854F-9FB80CC3CB16}" type="parTrans" cxnId="{CBDDDBC9-F3A9-6647-9B7E-A39DB4CB577E}">
      <dgm:prSet/>
      <dgm:spPr/>
      <dgm:t>
        <a:bodyPr/>
        <a:lstStyle/>
        <a:p>
          <a:endParaRPr lang="en-GB"/>
        </a:p>
      </dgm:t>
    </dgm:pt>
    <dgm:pt modelId="{6D78F5F1-E6D9-B14E-943D-400C547F30ED}" type="sibTrans" cxnId="{CBDDDBC9-F3A9-6647-9B7E-A39DB4CB577E}">
      <dgm:prSet/>
      <dgm:spPr/>
      <dgm:t>
        <a:bodyPr/>
        <a:lstStyle/>
        <a:p>
          <a:endParaRPr lang="en-GB"/>
        </a:p>
      </dgm:t>
    </dgm:pt>
    <dgm:pt modelId="{E0193A12-04A4-0F48-B1F0-1CD750E8A9A2}">
      <dgm:prSet/>
      <dgm:spPr/>
      <dgm:t>
        <a:bodyPr/>
        <a:lstStyle/>
        <a:p>
          <a:r>
            <a:rPr lang="en-GB" dirty="0" err="1"/>
            <a:t>Giai</a:t>
          </a:r>
          <a:r>
            <a:rPr lang="en-GB" dirty="0"/>
            <a:t> </a:t>
          </a:r>
          <a:r>
            <a:rPr lang="en-GB" dirty="0" err="1"/>
            <a:t>đoạn</a:t>
          </a:r>
          <a:r>
            <a:rPr lang="en-GB" dirty="0"/>
            <a:t> </a:t>
          </a:r>
          <a:r>
            <a:rPr lang="en-GB" dirty="0" err="1"/>
            <a:t>kết</a:t>
          </a:r>
          <a:r>
            <a:rPr lang="en-GB" dirty="0"/>
            <a:t> </a:t>
          </a:r>
          <a:r>
            <a:rPr lang="en-GB" dirty="0" err="1"/>
            <a:t>thúc</a:t>
          </a:r>
          <a:endParaRPr lang="en-GB" dirty="0"/>
        </a:p>
      </dgm:t>
    </dgm:pt>
    <dgm:pt modelId="{2D5CF666-6A9C-2A4A-99E1-A2BB5BC4C49B}" type="parTrans" cxnId="{1B85D8E7-477A-2447-B1D2-543865D17D23}">
      <dgm:prSet/>
      <dgm:spPr/>
      <dgm:t>
        <a:bodyPr/>
        <a:lstStyle/>
        <a:p>
          <a:endParaRPr lang="en-GB"/>
        </a:p>
      </dgm:t>
    </dgm:pt>
    <dgm:pt modelId="{83ED0EAF-B7BA-0E46-9A33-769E51C6C20B}" type="sibTrans" cxnId="{1B85D8E7-477A-2447-B1D2-543865D17D23}">
      <dgm:prSet/>
      <dgm:spPr/>
      <dgm:t>
        <a:bodyPr/>
        <a:lstStyle/>
        <a:p>
          <a:endParaRPr lang="en-GB"/>
        </a:p>
      </dgm:t>
    </dgm:pt>
    <dgm:pt modelId="{EA24BF6F-EE2D-7647-821D-A418A08881D3}" type="pres">
      <dgm:prSet presAssocID="{04F24D40-AB0E-1249-AD0D-BF025FC14BDC}" presName="Name0" presStyleCnt="0">
        <dgm:presLayoutVars>
          <dgm:chMax val="7"/>
          <dgm:chPref val="7"/>
          <dgm:dir/>
        </dgm:presLayoutVars>
      </dgm:prSet>
      <dgm:spPr/>
      <dgm:t>
        <a:bodyPr/>
        <a:lstStyle/>
        <a:p>
          <a:endParaRPr lang="en-US"/>
        </a:p>
      </dgm:t>
    </dgm:pt>
    <dgm:pt modelId="{42F87DB6-62AA-8E46-B6FF-48AA3FAF9F31}" type="pres">
      <dgm:prSet presAssocID="{04F24D40-AB0E-1249-AD0D-BF025FC14BDC}" presName="Name1" presStyleCnt="0"/>
      <dgm:spPr/>
    </dgm:pt>
    <dgm:pt modelId="{915BB643-7906-1F49-98E7-1BE703664C05}" type="pres">
      <dgm:prSet presAssocID="{04F24D40-AB0E-1249-AD0D-BF025FC14BDC}" presName="cycle" presStyleCnt="0"/>
      <dgm:spPr/>
    </dgm:pt>
    <dgm:pt modelId="{F5CD14FE-E19A-4B4E-8EC8-6728B16D0FAE}" type="pres">
      <dgm:prSet presAssocID="{04F24D40-AB0E-1249-AD0D-BF025FC14BDC}" presName="srcNode" presStyleLbl="node1" presStyleIdx="0" presStyleCnt="4"/>
      <dgm:spPr/>
    </dgm:pt>
    <dgm:pt modelId="{B594E672-30ED-2948-9887-9C6FC7409CBD}" type="pres">
      <dgm:prSet presAssocID="{04F24D40-AB0E-1249-AD0D-BF025FC14BDC}" presName="conn" presStyleLbl="parChTrans1D2" presStyleIdx="0" presStyleCnt="1"/>
      <dgm:spPr/>
      <dgm:t>
        <a:bodyPr/>
        <a:lstStyle/>
        <a:p>
          <a:endParaRPr lang="en-US"/>
        </a:p>
      </dgm:t>
    </dgm:pt>
    <dgm:pt modelId="{FB0E460D-2769-9C49-AFD3-D76C9948697D}" type="pres">
      <dgm:prSet presAssocID="{04F24D40-AB0E-1249-AD0D-BF025FC14BDC}" presName="extraNode" presStyleLbl="node1" presStyleIdx="0" presStyleCnt="4"/>
      <dgm:spPr/>
    </dgm:pt>
    <dgm:pt modelId="{D10CC865-2434-7F4C-A814-E374243F0D0F}" type="pres">
      <dgm:prSet presAssocID="{04F24D40-AB0E-1249-AD0D-BF025FC14BDC}" presName="dstNode" presStyleLbl="node1" presStyleIdx="0" presStyleCnt="4"/>
      <dgm:spPr/>
    </dgm:pt>
    <dgm:pt modelId="{BEEF4698-CE68-9E40-9695-455CF60FFCA9}" type="pres">
      <dgm:prSet presAssocID="{C08377B9-DCDE-3E41-A5D8-7305B26190DE}" presName="text_1" presStyleLbl="node1" presStyleIdx="0" presStyleCnt="4">
        <dgm:presLayoutVars>
          <dgm:bulletEnabled val="1"/>
        </dgm:presLayoutVars>
      </dgm:prSet>
      <dgm:spPr/>
      <dgm:t>
        <a:bodyPr/>
        <a:lstStyle/>
        <a:p>
          <a:endParaRPr lang="en-US"/>
        </a:p>
      </dgm:t>
    </dgm:pt>
    <dgm:pt modelId="{720AEF73-E5F2-A04B-8D4D-6B1B7451C80E}" type="pres">
      <dgm:prSet presAssocID="{C08377B9-DCDE-3E41-A5D8-7305B26190DE}" presName="accent_1" presStyleCnt="0"/>
      <dgm:spPr/>
    </dgm:pt>
    <dgm:pt modelId="{C8B017A8-7319-9846-827E-B490B946A395}" type="pres">
      <dgm:prSet presAssocID="{C08377B9-DCDE-3E41-A5D8-7305B26190DE}" presName="accentRepeatNode" presStyleLbl="solidFgAcc1" presStyleIdx="0" presStyleCnt="4"/>
      <dgm:spPr/>
    </dgm:pt>
    <dgm:pt modelId="{051D4FFD-D21B-9846-B8E4-1DAAB000F191}" type="pres">
      <dgm:prSet presAssocID="{742F0BC4-EB57-F443-9CFF-965D91303399}" presName="text_2" presStyleLbl="node1" presStyleIdx="1" presStyleCnt="4">
        <dgm:presLayoutVars>
          <dgm:bulletEnabled val="1"/>
        </dgm:presLayoutVars>
      </dgm:prSet>
      <dgm:spPr/>
      <dgm:t>
        <a:bodyPr/>
        <a:lstStyle/>
        <a:p>
          <a:endParaRPr lang="en-US"/>
        </a:p>
      </dgm:t>
    </dgm:pt>
    <dgm:pt modelId="{8DD0F6A3-6E33-DA41-BE9C-2BB1DF3790F6}" type="pres">
      <dgm:prSet presAssocID="{742F0BC4-EB57-F443-9CFF-965D91303399}" presName="accent_2" presStyleCnt="0"/>
      <dgm:spPr/>
    </dgm:pt>
    <dgm:pt modelId="{8626F083-BC1C-874D-BD96-A871EC8C9242}" type="pres">
      <dgm:prSet presAssocID="{742F0BC4-EB57-F443-9CFF-965D91303399}" presName="accentRepeatNode" presStyleLbl="solidFgAcc1" presStyleIdx="1" presStyleCnt="4"/>
      <dgm:spPr/>
    </dgm:pt>
    <dgm:pt modelId="{B8FD39B3-1E22-CA45-AAAD-2BCCE6D19DB1}" type="pres">
      <dgm:prSet presAssocID="{7C16B8C7-83B1-6F4C-B386-230876A91CAA}" presName="text_3" presStyleLbl="node1" presStyleIdx="2" presStyleCnt="4">
        <dgm:presLayoutVars>
          <dgm:bulletEnabled val="1"/>
        </dgm:presLayoutVars>
      </dgm:prSet>
      <dgm:spPr/>
      <dgm:t>
        <a:bodyPr/>
        <a:lstStyle/>
        <a:p>
          <a:endParaRPr lang="en-US"/>
        </a:p>
      </dgm:t>
    </dgm:pt>
    <dgm:pt modelId="{ECC005BF-3012-5C4A-8B2E-5A6B078D614E}" type="pres">
      <dgm:prSet presAssocID="{7C16B8C7-83B1-6F4C-B386-230876A91CAA}" presName="accent_3" presStyleCnt="0"/>
      <dgm:spPr/>
    </dgm:pt>
    <dgm:pt modelId="{32A24B74-4A18-744D-AE9E-96DE66DF63E4}" type="pres">
      <dgm:prSet presAssocID="{7C16B8C7-83B1-6F4C-B386-230876A91CAA}" presName="accentRepeatNode" presStyleLbl="solidFgAcc1" presStyleIdx="2" presStyleCnt="4"/>
      <dgm:spPr/>
    </dgm:pt>
    <dgm:pt modelId="{64248616-FFEE-3E46-A73E-3A3B1981DECC}" type="pres">
      <dgm:prSet presAssocID="{E0193A12-04A4-0F48-B1F0-1CD750E8A9A2}" presName="text_4" presStyleLbl="node1" presStyleIdx="3" presStyleCnt="4">
        <dgm:presLayoutVars>
          <dgm:bulletEnabled val="1"/>
        </dgm:presLayoutVars>
      </dgm:prSet>
      <dgm:spPr/>
      <dgm:t>
        <a:bodyPr/>
        <a:lstStyle/>
        <a:p>
          <a:endParaRPr lang="en-US"/>
        </a:p>
      </dgm:t>
    </dgm:pt>
    <dgm:pt modelId="{98DA3BCA-7CE3-0E45-AD15-FB23B42ABED2}" type="pres">
      <dgm:prSet presAssocID="{E0193A12-04A4-0F48-B1F0-1CD750E8A9A2}" presName="accent_4" presStyleCnt="0"/>
      <dgm:spPr/>
    </dgm:pt>
    <dgm:pt modelId="{34D798EF-A4A4-F645-871B-613283104D61}" type="pres">
      <dgm:prSet presAssocID="{E0193A12-04A4-0F48-B1F0-1CD750E8A9A2}" presName="accentRepeatNode" presStyleLbl="solidFgAcc1" presStyleIdx="3" presStyleCnt="4"/>
      <dgm:spPr/>
    </dgm:pt>
  </dgm:ptLst>
  <dgm:cxnLst>
    <dgm:cxn modelId="{DAF65AD5-8BFF-2047-8D75-0EA06E7C6978}" type="presOf" srcId="{8DAF5137-8BCC-A34F-814F-E0617FC10EC1}" destId="{B594E672-30ED-2948-9887-9C6FC7409CBD}" srcOrd="0" destOrd="0" presId="urn:microsoft.com/office/officeart/2008/layout/VerticalCurvedList"/>
    <dgm:cxn modelId="{C56ED748-277F-2D48-8A78-2390760F92AC}" srcId="{04F24D40-AB0E-1249-AD0D-BF025FC14BDC}" destId="{C08377B9-DCDE-3E41-A5D8-7305B26190DE}" srcOrd="0" destOrd="0" parTransId="{82111C6A-7D9D-FC4D-8389-45C352AF0309}" sibTransId="{8DAF5137-8BCC-A34F-814F-E0617FC10EC1}"/>
    <dgm:cxn modelId="{CBDDDBC9-F3A9-6647-9B7E-A39DB4CB577E}" srcId="{04F24D40-AB0E-1249-AD0D-BF025FC14BDC}" destId="{7C16B8C7-83B1-6F4C-B386-230876A91CAA}" srcOrd="2" destOrd="0" parTransId="{138070EB-12FD-6346-854F-9FB80CC3CB16}" sibTransId="{6D78F5F1-E6D9-B14E-943D-400C547F30ED}"/>
    <dgm:cxn modelId="{0744494B-C31B-554D-BFCD-6A0BD77F3DAC}" type="presOf" srcId="{E0193A12-04A4-0F48-B1F0-1CD750E8A9A2}" destId="{64248616-FFEE-3E46-A73E-3A3B1981DECC}" srcOrd="0" destOrd="0" presId="urn:microsoft.com/office/officeart/2008/layout/VerticalCurvedList"/>
    <dgm:cxn modelId="{4908EC8A-05D1-0640-8637-C21C2F9CAADF}" type="presOf" srcId="{04F24D40-AB0E-1249-AD0D-BF025FC14BDC}" destId="{EA24BF6F-EE2D-7647-821D-A418A08881D3}" srcOrd="0" destOrd="0" presId="urn:microsoft.com/office/officeart/2008/layout/VerticalCurvedList"/>
    <dgm:cxn modelId="{226F72A6-93AD-8747-AB84-601BE6258209}" type="presOf" srcId="{7C16B8C7-83B1-6F4C-B386-230876A91CAA}" destId="{B8FD39B3-1E22-CA45-AAAD-2BCCE6D19DB1}" srcOrd="0" destOrd="0" presId="urn:microsoft.com/office/officeart/2008/layout/VerticalCurvedList"/>
    <dgm:cxn modelId="{1B85D8E7-477A-2447-B1D2-543865D17D23}" srcId="{04F24D40-AB0E-1249-AD0D-BF025FC14BDC}" destId="{E0193A12-04A4-0F48-B1F0-1CD750E8A9A2}" srcOrd="3" destOrd="0" parTransId="{2D5CF666-6A9C-2A4A-99E1-A2BB5BC4C49B}" sibTransId="{83ED0EAF-B7BA-0E46-9A33-769E51C6C20B}"/>
    <dgm:cxn modelId="{71A5AB94-8D2D-BD49-B998-A37C9E3732E4}" type="presOf" srcId="{742F0BC4-EB57-F443-9CFF-965D91303399}" destId="{051D4FFD-D21B-9846-B8E4-1DAAB000F191}" srcOrd="0" destOrd="0" presId="urn:microsoft.com/office/officeart/2008/layout/VerticalCurvedList"/>
    <dgm:cxn modelId="{995F68BE-FB6B-7543-BEDA-BF0D8B0ACDBE}" type="presOf" srcId="{C08377B9-DCDE-3E41-A5D8-7305B26190DE}" destId="{BEEF4698-CE68-9E40-9695-455CF60FFCA9}" srcOrd="0" destOrd="0" presId="urn:microsoft.com/office/officeart/2008/layout/VerticalCurvedList"/>
    <dgm:cxn modelId="{A982CD7B-7E25-8D4A-8EB6-F1736DAAA1F9}" srcId="{04F24D40-AB0E-1249-AD0D-BF025FC14BDC}" destId="{742F0BC4-EB57-F443-9CFF-965D91303399}" srcOrd="1" destOrd="0" parTransId="{80591B14-F6A3-D449-A6AF-55721BF695FE}" sibTransId="{ADB3FC56-CE7D-DB4F-B689-260982F8C5E4}"/>
    <dgm:cxn modelId="{0458BB76-1221-F346-9FB7-F9AC36EB7CCA}" type="presParOf" srcId="{EA24BF6F-EE2D-7647-821D-A418A08881D3}" destId="{42F87DB6-62AA-8E46-B6FF-48AA3FAF9F31}" srcOrd="0" destOrd="0" presId="urn:microsoft.com/office/officeart/2008/layout/VerticalCurvedList"/>
    <dgm:cxn modelId="{546079BE-C69F-F246-B4D9-9F26B47857FF}" type="presParOf" srcId="{42F87DB6-62AA-8E46-B6FF-48AA3FAF9F31}" destId="{915BB643-7906-1F49-98E7-1BE703664C05}" srcOrd="0" destOrd="0" presId="urn:microsoft.com/office/officeart/2008/layout/VerticalCurvedList"/>
    <dgm:cxn modelId="{FF71759F-CE3D-8843-B737-DACD97C9DAF3}" type="presParOf" srcId="{915BB643-7906-1F49-98E7-1BE703664C05}" destId="{F5CD14FE-E19A-4B4E-8EC8-6728B16D0FAE}" srcOrd="0" destOrd="0" presId="urn:microsoft.com/office/officeart/2008/layout/VerticalCurvedList"/>
    <dgm:cxn modelId="{A0464EF2-7550-CF4F-9199-2E3EE339F6DF}" type="presParOf" srcId="{915BB643-7906-1F49-98E7-1BE703664C05}" destId="{B594E672-30ED-2948-9887-9C6FC7409CBD}" srcOrd="1" destOrd="0" presId="urn:microsoft.com/office/officeart/2008/layout/VerticalCurvedList"/>
    <dgm:cxn modelId="{87498A20-AD82-5C4C-94FA-06889872A1D4}" type="presParOf" srcId="{915BB643-7906-1F49-98E7-1BE703664C05}" destId="{FB0E460D-2769-9C49-AFD3-D76C9948697D}" srcOrd="2" destOrd="0" presId="urn:microsoft.com/office/officeart/2008/layout/VerticalCurvedList"/>
    <dgm:cxn modelId="{608B4CCA-09C8-F94C-97A4-DCF8A4ED07BB}" type="presParOf" srcId="{915BB643-7906-1F49-98E7-1BE703664C05}" destId="{D10CC865-2434-7F4C-A814-E374243F0D0F}" srcOrd="3" destOrd="0" presId="urn:microsoft.com/office/officeart/2008/layout/VerticalCurvedList"/>
    <dgm:cxn modelId="{4C8BCB4D-90B6-014D-9743-9E34203F6464}" type="presParOf" srcId="{42F87DB6-62AA-8E46-B6FF-48AA3FAF9F31}" destId="{BEEF4698-CE68-9E40-9695-455CF60FFCA9}" srcOrd="1" destOrd="0" presId="urn:microsoft.com/office/officeart/2008/layout/VerticalCurvedList"/>
    <dgm:cxn modelId="{9A6CA40E-62A8-CC45-96E8-43875CAA7AC6}" type="presParOf" srcId="{42F87DB6-62AA-8E46-B6FF-48AA3FAF9F31}" destId="{720AEF73-E5F2-A04B-8D4D-6B1B7451C80E}" srcOrd="2" destOrd="0" presId="urn:microsoft.com/office/officeart/2008/layout/VerticalCurvedList"/>
    <dgm:cxn modelId="{3E10398A-6D98-3942-BA94-6B881BD81E33}" type="presParOf" srcId="{720AEF73-E5F2-A04B-8D4D-6B1B7451C80E}" destId="{C8B017A8-7319-9846-827E-B490B946A395}" srcOrd="0" destOrd="0" presId="urn:microsoft.com/office/officeart/2008/layout/VerticalCurvedList"/>
    <dgm:cxn modelId="{DCF0704F-7199-A147-8ACE-F4B31316BCC5}" type="presParOf" srcId="{42F87DB6-62AA-8E46-B6FF-48AA3FAF9F31}" destId="{051D4FFD-D21B-9846-B8E4-1DAAB000F191}" srcOrd="3" destOrd="0" presId="urn:microsoft.com/office/officeart/2008/layout/VerticalCurvedList"/>
    <dgm:cxn modelId="{D82A7667-8CB0-C046-8C42-531E6821E6A3}" type="presParOf" srcId="{42F87DB6-62AA-8E46-B6FF-48AA3FAF9F31}" destId="{8DD0F6A3-6E33-DA41-BE9C-2BB1DF3790F6}" srcOrd="4" destOrd="0" presId="urn:microsoft.com/office/officeart/2008/layout/VerticalCurvedList"/>
    <dgm:cxn modelId="{926A3FD1-ABE1-534F-8DCB-AA1B1D8D0F8B}" type="presParOf" srcId="{8DD0F6A3-6E33-DA41-BE9C-2BB1DF3790F6}" destId="{8626F083-BC1C-874D-BD96-A871EC8C9242}" srcOrd="0" destOrd="0" presId="urn:microsoft.com/office/officeart/2008/layout/VerticalCurvedList"/>
    <dgm:cxn modelId="{F18932D7-743F-A241-9CD9-D7D6C6B78D98}" type="presParOf" srcId="{42F87DB6-62AA-8E46-B6FF-48AA3FAF9F31}" destId="{B8FD39B3-1E22-CA45-AAAD-2BCCE6D19DB1}" srcOrd="5" destOrd="0" presId="urn:microsoft.com/office/officeart/2008/layout/VerticalCurvedList"/>
    <dgm:cxn modelId="{1450B7DB-1A4C-C44F-9B84-31C1DB0C2D94}" type="presParOf" srcId="{42F87DB6-62AA-8E46-B6FF-48AA3FAF9F31}" destId="{ECC005BF-3012-5C4A-8B2E-5A6B078D614E}" srcOrd="6" destOrd="0" presId="urn:microsoft.com/office/officeart/2008/layout/VerticalCurvedList"/>
    <dgm:cxn modelId="{BD371668-7AB4-374B-A1AA-5A910B904E03}" type="presParOf" srcId="{ECC005BF-3012-5C4A-8B2E-5A6B078D614E}" destId="{32A24B74-4A18-744D-AE9E-96DE66DF63E4}" srcOrd="0" destOrd="0" presId="urn:microsoft.com/office/officeart/2008/layout/VerticalCurvedList"/>
    <dgm:cxn modelId="{8F1E5FB7-500D-7746-A0A5-DB67AE9301E0}" type="presParOf" srcId="{42F87DB6-62AA-8E46-B6FF-48AA3FAF9F31}" destId="{64248616-FFEE-3E46-A73E-3A3B1981DECC}" srcOrd="7" destOrd="0" presId="urn:microsoft.com/office/officeart/2008/layout/VerticalCurvedList"/>
    <dgm:cxn modelId="{402E2070-5289-B84B-B2E3-529CA5FCE48B}" type="presParOf" srcId="{42F87DB6-62AA-8E46-B6FF-48AA3FAF9F31}" destId="{98DA3BCA-7CE3-0E45-AD15-FB23B42ABED2}" srcOrd="8" destOrd="0" presId="urn:microsoft.com/office/officeart/2008/layout/VerticalCurvedList"/>
    <dgm:cxn modelId="{1B88412F-03E2-9F4F-8C6D-7A132DF4EC88}" type="presParOf" srcId="{98DA3BCA-7CE3-0E45-AD15-FB23B42ABED2}" destId="{34D798EF-A4A4-F645-871B-613283104D61}"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C85F6B0-6B8C-4CDA-A37C-B9989C125D27}" type="doc">
      <dgm:prSet loTypeId="urn:microsoft.com/office/officeart/2008/layout/AscendingPictureAccentProcess" loCatId="process" qsTypeId="urn:microsoft.com/office/officeart/2005/8/quickstyle/simple2" qsCatId="simple" csTypeId="urn:microsoft.com/office/officeart/2005/8/colors/accent2_2" csCatId="accent2" phldr="1"/>
      <dgm:spPr/>
      <dgm:t>
        <a:bodyPr/>
        <a:lstStyle/>
        <a:p>
          <a:endParaRPr lang="en-US"/>
        </a:p>
      </dgm:t>
    </dgm:pt>
    <dgm:pt modelId="{6F67DE8A-82FE-4C03-AC63-F9976B430AEC}">
      <dgm:prSet phldrT="[Text]" custT="1"/>
      <dgm:spPr>
        <a:solidFill>
          <a:schemeClr val="accent6">
            <a:lumMod val="60000"/>
            <a:lumOff val="40000"/>
          </a:schemeClr>
        </a:solidFill>
      </dgm:spPr>
      <dgm:t>
        <a:bodyPr/>
        <a:lstStyle/>
        <a:p>
          <a:r>
            <a:rPr lang="en-US" sz="1800" b="1" i="1" dirty="0" err="1">
              <a:latin typeface="Times New Roman" pitchFamily="18" charset="0"/>
              <a:cs typeface="Times New Roman" pitchFamily="18" charset="0"/>
            </a:rPr>
            <a:t>Xây</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dựng</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quan</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hệ</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và</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sự</a:t>
          </a:r>
          <a:r>
            <a:rPr lang="en-US" sz="1800" b="1" i="1" dirty="0">
              <a:latin typeface="Times New Roman" pitchFamily="18" charset="0"/>
              <a:cs typeface="Times New Roman" pitchFamily="18" charset="0"/>
            </a:rPr>
            <a:t> tin </a:t>
          </a:r>
          <a:r>
            <a:rPr lang="en-US" sz="1800" b="1" i="1" dirty="0" err="1">
              <a:latin typeface="Times New Roman" pitchFamily="18" charset="0"/>
              <a:cs typeface="Times New Roman" pitchFamily="18" charset="0"/>
            </a:rPr>
            <a:t>tưởng</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giữa</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nhà</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tham</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vấn</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và</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thân</a:t>
          </a:r>
          <a:r>
            <a:rPr lang="en-US" sz="1800" b="1" i="1" dirty="0">
              <a:latin typeface="Times New Roman" pitchFamily="18" charset="0"/>
              <a:cs typeface="Times New Roman" pitchFamily="18" charset="0"/>
            </a:rPr>
            <a:t> </a:t>
          </a:r>
          <a:r>
            <a:rPr lang="en-US" sz="1800" b="1" i="1" dirty="0" err="1">
              <a:latin typeface="Times New Roman" pitchFamily="18" charset="0"/>
              <a:cs typeface="Times New Roman" pitchFamily="18" charset="0"/>
            </a:rPr>
            <a:t>chủ</a:t>
          </a:r>
          <a:endParaRPr lang="en-US" sz="1800" dirty="0">
            <a:latin typeface="Times New Roman" pitchFamily="18" charset="0"/>
            <a:cs typeface="Times New Roman" pitchFamily="18" charset="0"/>
          </a:endParaRPr>
        </a:p>
      </dgm:t>
    </dgm:pt>
    <dgm:pt modelId="{0495FF7D-DFA8-449E-BD7E-EEF36D32F0D9}" type="parTrans" cxnId="{877E003C-FA5A-415E-9C5E-D558C4A47DE5}">
      <dgm:prSet/>
      <dgm:spPr/>
      <dgm:t>
        <a:bodyPr/>
        <a:lstStyle/>
        <a:p>
          <a:endParaRPr lang="en-US" sz="1800">
            <a:latin typeface="Times New Roman" pitchFamily="18" charset="0"/>
            <a:cs typeface="Times New Roman" pitchFamily="18" charset="0"/>
          </a:endParaRPr>
        </a:p>
      </dgm:t>
    </dgm:pt>
    <dgm:pt modelId="{8A96698D-7B78-40D2-BF45-E609D876EB29}" type="sibTrans" cxnId="{877E003C-FA5A-415E-9C5E-D558C4A47DE5}">
      <dgm:prSet/>
      <dgm:spPr>
        <a:blipFill rotWithShape="1">
          <a:blip xmlns:r="http://schemas.openxmlformats.org/officeDocument/2006/relationships" r:embed="rId1">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dgm:spPr>
      <dgm:t>
        <a:bodyPr/>
        <a:lstStyle/>
        <a:p>
          <a:endParaRPr lang="en-US" sz="1800">
            <a:latin typeface="Times New Roman" pitchFamily="18" charset="0"/>
            <a:cs typeface="Times New Roman" pitchFamily="18" charset="0"/>
          </a:endParaRPr>
        </a:p>
      </dgm:t>
    </dgm:pt>
    <dgm:pt modelId="{50FD6B55-A24D-48DE-8B8D-FDD535842192}">
      <dgm:prSet phldrT="[Text]" custT="1"/>
      <dgm:spPr>
        <a:solidFill>
          <a:srgbClr val="B7B6C6"/>
        </a:solidFill>
      </dgm:spPr>
      <dgm:t>
        <a:bodyPr/>
        <a:lstStyle/>
        <a:p>
          <a:r>
            <a:rPr lang="it-IT" sz="1800" b="1" i="1" dirty="0">
              <a:solidFill>
                <a:schemeClr val="tx1">
                  <a:lumMod val="95000"/>
                  <a:lumOff val="5000"/>
                </a:schemeClr>
              </a:solidFill>
              <a:latin typeface="Times New Roman" pitchFamily="18" charset="0"/>
              <a:cs typeface="Times New Roman" pitchFamily="18" charset="0"/>
            </a:rPr>
            <a:t>Thu thập thông tin và xác định vấn đề </a:t>
          </a:r>
          <a:endParaRPr lang="en-US" sz="1800" dirty="0">
            <a:solidFill>
              <a:schemeClr val="tx1">
                <a:lumMod val="95000"/>
                <a:lumOff val="5000"/>
              </a:schemeClr>
            </a:solidFill>
            <a:latin typeface="Times New Roman" pitchFamily="18" charset="0"/>
            <a:cs typeface="Times New Roman" pitchFamily="18" charset="0"/>
          </a:endParaRPr>
        </a:p>
      </dgm:t>
    </dgm:pt>
    <dgm:pt modelId="{E6175935-AA9A-4030-B314-A5D8C1D75211}" type="parTrans" cxnId="{015CE74F-D305-486E-8DAF-4297CE72FE57}">
      <dgm:prSet/>
      <dgm:spPr/>
      <dgm:t>
        <a:bodyPr/>
        <a:lstStyle/>
        <a:p>
          <a:endParaRPr lang="en-US" sz="1800">
            <a:latin typeface="Times New Roman" pitchFamily="18" charset="0"/>
            <a:cs typeface="Times New Roman" pitchFamily="18" charset="0"/>
          </a:endParaRPr>
        </a:p>
      </dgm:t>
    </dgm:pt>
    <dgm:pt modelId="{75B33AFC-E556-4569-8AD7-7CEFCEF725BE}" type="sibTrans" cxnId="{015CE74F-D305-486E-8DAF-4297CE72FE57}">
      <dgm:prSet/>
      <dgm:spPr>
        <a:blipFill rotWithShape="1">
          <a:blip xmlns:r="http://schemas.openxmlformats.org/officeDocument/2006/relationships" r:embed="rId2">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dgm:spPr>
      <dgm:t>
        <a:bodyPr/>
        <a:lstStyle/>
        <a:p>
          <a:endParaRPr lang="en-US" sz="1800">
            <a:latin typeface="Times New Roman" pitchFamily="18" charset="0"/>
            <a:cs typeface="Times New Roman" pitchFamily="18" charset="0"/>
          </a:endParaRPr>
        </a:p>
      </dgm:t>
    </dgm:pt>
    <dgm:pt modelId="{E797369C-D094-41F5-810E-BDF9C467C098}">
      <dgm:prSet phldrT="[Text]" custT="1"/>
      <dgm:spPr>
        <a:solidFill>
          <a:srgbClr val="00B050"/>
        </a:solidFill>
      </dgm:spPr>
      <dgm:t>
        <a:bodyPr/>
        <a:lstStyle/>
        <a:p>
          <a:r>
            <a:rPr lang="it-IT" sz="1800" b="1" i="1" dirty="0">
              <a:latin typeface="Times New Roman" pitchFamily="18" charset="0"/>
              <a:cs typeface="Times New Roman" pitchFamily="18" charset="0"/>
            </a:rPr>
            <a:t>Theo dõi sau khi kết thúc</a:t>
          </a:r>
          <a:endParaRPr lang="en-US" sz="1800" dirty="0">
            <a:latin typeface="Times New Roman" pitchFamily="18" charset="0"/>
            <a:cs typeface="Times New Roman" pitchFamily="18" charset="0"/>
          </a:endParaRPr>
        </a:p>
      </dgm:t>
    </dgm:pt>
    <dgm:pt modelId="{8E867C10-11AB-4EF5-953B-F8D8DC069D49}" type="parTrans" cxnId="{AEAC17A6-09DD-4474-9259-CAB47743F077}">
      <dgm:prSet/>
      <dgm:spPr/>
      <dgm:t>
        <a:bodyPr/>
        <a:lstStyle/>
        <a:p>
          <a:endParaRPr lang="en-US" sz="1800">
            <a:latin typeface="Times New Roman" pitchFamily="18" charset="0"/>
            <a:cs typeface="Times New Roman" pitchFamily="18" charset="0"/>
          </a:endParaRPr>
        </a:p>
      </dgm:t>
    </dgm:pt>
    <dgm:pt modelId="{D9CDCC50-23B9-4721-8756-EBE7285EA9B5}" type="sibTrans" cxnId="{AEAC17A6-09DD-4474-9259-CAB47743F077}">
      <dgm:prSet/>
      <dgm:spPr>
        <a:blipFill rotWithShape="1">
          <a:blip xmlns:r="http://schemas.openxmlformats.org/officeDocument/2006/relationships" r:embed="rId3">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dgm:spPr>
      <dgm:t>
        <a:bodyPr/>
        <a:lstStyle/>
        <a:p>
          <a:endParaRPr lang="en-US" sz="1800">
            <a:latin typeface="Times New Roman" pitchFamily="18" charset="0"/>
            <a:cs typeface="Times New Roman" pitchFamily="18" charset="0"/>
          </a:endParaRPr>
        </a:p>
      </dgm:t>
    </dgm:pt>
    <dgm:pt modelId="{0DD4CA96-933A-42C1-B6EF-2EA693DCDA1B}">
      <dgm:prSet phldrT="[Text]" custT="1"/>
      <dgm:spPr>
        <a:solidFill>
          <a:srgbClr val="0070C0"/>
        </a:solidFill>
      </dgm:spPr>
      <dgm:t>
        <a:bodyPr/>
        <a:lstStyle/>
        <a:p>
          <a:r>
            <a:rPr lang="it-IT" sz="1800" b="1" i="1" dirty="0">
              <a:latin typeface="Times New Roman" pitchFamily="18" charset="0"/>
              <a:cs typeface="Times New Roman" pitchFamily="18" charset="0"/>
            </a:rPr>
            <a:t>Lựa chọn giải pháp và xây dựng kế hoạch thực hiện</a:t>
          </a:r>
          <a:endParaRPr lang="en-US" sz="1800" dirty="0">
            <a:latin typeface="Times New Roman" pitchFamily="18" charset="0"/>
            <a:cs typeface="Times New Roman" pitchFamily="18" charset="0"/>
          </a:endParaRPr>
        </a:p>
      </dgm:t>
    </dgm:pt>
    <dgm:pt modelId="{A7AAD067-FF27-4E37-92DC-DE67B3F98571}" type="parTrans" cxnId="{A38FFABA-F12E-40CC-97FC-FFD4FB4BFD65}">
      <dgm:prSet/>
      <dgm:spPr/>
      <dgm:t>
        <a:bodyPr/>
        <a:lstStyle/>
        <a:p>
          <a:endParaRPr lang="en-US" sz="1800">
            <a:latin typeface="Times New Roman" pitchFamily="18" charset="0"/>
            <a:cs typeface="Times New Roman" pitchFamily="18" charset="0"/>
          </a:endParaRPr>
        </a:p>
      </dgm:t>
    </dgm:pt>
    <dgm:pt modelId="{E6836E18-4040-405D-8E93-29CBF763418B}" type="sibTrans" cxnId="{A38FFABA-F12E-40CC-97FC-FFD4FB4BFD65}">
      <dgm:prSet/>
      <dgm:spPr>
        <a:blipFill rotWithShape="1">
          <a:blip xmlns:r="http://schemas.openxmlformats.org/officeDocument/2006/relationships" r:embed="rId4">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dgm:spPr>
      <dgm:t>
        <a:bodyPr/>
        <a:lstStyle/>
        <a:p>
          <a:endParaRPr lang="en-US" sz="1800">
            <a:latin typeface="Times New Roman" pitchFamily="18" charset="0"/>
            <a:cs typeface="Times New Roman" pitchFamily="18" charset="0"/>
          </a:endParaRPr>
        </a:p>
      </dgm:t>
    </dgm:pt>
    <dgm:pt modelId="{1D6AFE94-8792-49FB-A3F7-77AF36928B53}">
      <dgm:prSet phldrT="[Text]" custT="1"/>
      <dgm:spPr>
        <a:solidFill>
          <a:srgbClr val="7030A0"/>
        </a:solidFill>
      </dgm:spPr>
      <dgm:t>
        <a:bodyPr/>
        <a:lstStyle/>
        <a:p>
          <a:r>
            <a:rPr lang="it-IT" sz="1800" b="1" i="1" dirty="0">
              <a:latin typeface="Times New Roman" pitchFamily="18" charset="0"/>
              <a:cs typeface="Times New Roman" pitchFamily="18" charset="0"/>
            </a:rPr>
            <a:t>Triển khai thực hiện giải quyết vấn đề</a:t>
          </a:r>
          <a:endParaRPr lang="en-US" sz="1800" dirty="0">
            <a:latin typeface="Times New Roman" pitchFamily="18" charset="0"/>
            <a:cs typeface="Times New Roman" pitchFamily="18" charset="0"/>
          </a:endParaRPr>
        </a:p>
      </dgm:t>
    </dgm:pt>
    <dgm:pt modelId="{686A5BC7-527D-49CB-8D76-F4ACC550055C}" type="parTrans" cxnId="{1368C49B-D0D2-4C1D-9186-B3A7AA0EAB0D}">
      <dgm:prSet/>
      <dgm:spPr/>
      <dgm:t>
        <a:bodyPr/>
        <a:lstStyle/>
        <a:p>
          <a:endParaRPr lang="en-US" sz="1800">
            <a:latin typeface="Times New Roman" pitchFamily="18" charset="0"/>
            <a:cs typeface="Times New Roman" pitchFamily="18" charset="0"/>
          </a:endParaRPr>
        </a:p>
      </dgm:t>
    </dgm:pt>
    <dgm:pt modelId="{71BD5548-97B9-452B-AFEC-DBE4CEA2A879}" type="sibTrans" cxnId="{1368C49B-D0D2-4C1D-9186-B3A7AA0EAB0D}">
      <dgm:prSet/>
      <dgm:spPr>
        <a:blipFill rotWithShape="1">
          <a:blip xmlns:r="http://schemas.openxmlformats.org/officeDocument/2006/relationships" r:embed="rId5">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dgm:spPr>
      <dgm:t>
        <a:bodyPr/>
        <a:lstStyle/>
        <a:p>
          <a:endParaRPr lang="en-US" sz="1800">
            <a:latin typeface="Times New Roman" pitchFamily="18" charset="0"/>
            <a:cs typeface="Times New Roman" pitchFamily="18" charset="0"/>
          </a:endParaRPr>
        </a:p>
      </dgm:t>
    </dgm:pt>
    <dgm:pt modelId="{BFC9A1C9-2A00-42C1-85E7-4EDD5766F752}">
      <dgm:prSet phldrT="[Text]" custT="1"/>
      <dgm:spPr>
        <a:solidFill>
          <a:srgbClr val="92D050"/>
        </a:solidFill>
      </dgm:spPr>
      <dgm:t>
        <a:bodyPr/>
        <a:lstStyle/>
        <a:p>
          <a:r>
            <a:rPr lang="it-IT" sz="1800" b="1" i="1" dirty="0">
              <a:latin typeface="Times New Roman" pitchFamily="18" charset="0"/>
              <a:cs typeface="Times New Roman" pitchFamily="18" charset="0"/>
            </a:rPr>
            <a:t>Lượng giá và kết thúc</a:t>
          </a:r>
          <a:endParaRPr lang="en-US" sz="1800" dirty="0">
            <a:latin typeface="Times New Roman" pitchFamily="18" charset="0"/>
            <a:cs typeface="Times New Roman" pitchFamily="18" charset="0"/>
          </a:endParaRPr>
        </a:p>
      </dgm:t>
    </dgm:pt>
    <dgm:pt modelId="{8FE0264F-C872-4275-AEE3-9CC1DFBD9592}" type="parTrans" cxnId="{332C2A9C-E888-44C9-A627-403342A6B179}">
      <dgm:prSet/>
      <dgm:spPr/>
      <dgm:t>
        <a:bodyPr/>
        <a:lstStyle/>
        <a:p>
          <a:endParaRPr lang="en-US" sz="1800">
            <a:latin typeface="Times New Roman" pitchFamily="18" charset="0"/>
            <a:cs typeface="Times New Roman" pitchFamily="18" charset="0"/>
          </a:endParaRPr>
        </a:p>
      </dgm:t>
    </dgm:pt>
    <dgm:pt modelId="{FA27D945-EE2B-4318-897A-535F33A4B083}" type="sibTrans" cxnId="{332C2A9C-E888-44C9-A627-403342A6B179}">
      <dgm:prSet/>
      <dgm:spPr>
        <a:blipFill rotWithShape="1">
          <a:blip xmlns:r="http://schemas.openxmlformats.org/officeDocument/2006/relationships" r:embed="rId6">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dgm:spPr>
      <dgm:t>
        <a:bodyPr/>
        <a:lstStyle/>
        <a:p>
          <a:endParaRPr lang="en-US" sz="1800">
            <a:latin typeface="Times New Roman" pitchFamily="18" charset="0"/>
            <a:cs typeface="Times New Roman" pitchFamily="18" charset="0"/>
          </a:endParaRPr>
        </a:p>
      </dgm:t>
    </dgm:pt>
    <dgm:pt modelId="{FEDC91F2-2262-48DB-94F0-8F2CE3B4E912}" type="pres">
      <dgm:prSet presAssocID="{EC85F6B0-6B8C-4CDA-A37C-B9989C125D27}" presName="Name0" presStyleCnt="0">
        <dgm:presLayoutVars>
          <dgm:chMax val="7"/>
          <dgm:chPref val="7"/>
          <dgm:dir/>
        </dgm:presLayoutVars>
      </dgm:prSet>
      <dgm:spPr/>
      <dgm:t>
        <a:bodyPr/>
        <a:lstStyle/>
        <a:p>
          <a:endParaRPr lang="en-US"/>
        </a:p>
      </dgm:t>
    </dgm:pt>
    <dgm:pt modelId="{2B32B9E5-8F0F-4683-B197-9CB7C46A216E}" type="pres">
      <dgm:prSet presAssocID="{EC85F6B0-6B8C-4CDA-A37C-B9989C125D27}" presName="dot1" presStyleLbl="alignNode1" presStyleIdx="0" presStyleCnt="17" custLinFactX="-1200000" custLinFactY="109549" custLinFactNeighborX="-1259748" custLinFactNeighborY="200000"/>
      <dgm:spPr/>
    </dgm:pt>
    <dgm:pt modelId="{3FA5E1D7-302F-4197-B5C5-CAD542C83F9C}" type="pres">
      <dgm:prSet presAssocID="{EC85F6B0-6B8C-4CDA-A37C-B9989C125D27}" presName="dot2" presStyleLbl="alignNode1" presStyleIdx="1" presStyleCnt="17" custLinFactX="-1200000" custLinFactY="15000" custLinFactNeighborX="-1253144" custLinFactNeighborY="100000"/>
      <dgm:spPr/>
    </dgm:pt>
    <dgm:pt modelId="{63409222-DB51-4CF8-AA02-CA08841F7301}" type="pres">
      <dgm:prSet presAssocID="{EC85F6B0-6B8C-4CDA-A37C-B9989C125D27}" presName="dot3" presStyleLbl="alignNode1" presStyleIdx="2" presStyleCnt="17" custLinFactX="-1200000" custLinFactNeighborX="-1253144" custLinFactNeighborY="-66004"/>
      <dgm:spPr/>
    </dgm:pt>
    <dgm:pt modelId="{1DAB8C9E-492F-49D1-A0BE-B80095A7DD2A}" type="pres">
      <dgm:prSet presAssocID="{EC85F6B0-6B8C-4CDA-A37C-B9989C125D27}" presName="dot4" presStyleLbl="alignNode1" presStyleIdx="3" presStyleCnt="17" custLinFactX="-1200000" custLinFactNeighborX="-1259748"/>
      <dgm:spPr/>
    </dgm:pt>
    <dgm:pt modelId="{38E6A50C-1E56-493F-BA55-B16D173306CD}" type="pres">
      <dgm:prSet presAssocID="{EC85F6B0-6B8C-4CDA-A37C-B9989C125D27}" presName="dot5" presStyleLbl="alignNode1" presStyleIdx="4" presStyleCnt="17" custLinFactX="-1200000" custLinFactNeighborX="-1259748"/>
      <dgm:spPr/>
    </dgm:pt>
    <dgm:pt modelId="{647DB3AF-7EFF-4791-93E0-207F40EA9978}" type="pres">
      <dgm:prSet presAssocID="{EC85F6B0-6B8C-4CDA-A37C-B9989C125D27}" presName="dot6" presStyleLbl="alignNode1" presStyleIdx="5" presStyleCnt="17" custLinFactX="-1182968" custLinFactY="-30431" custLinFactNeighborX="-1200000" custLinFactNeighborY="-100000"/>
      <dgm:spPr/>
    </dgm:pt>
    <dgm:pt modelId="{D688961A-F7EA-40E7-8BC8-5C4ED42FAC64}" type="pres">
      <dgm:prSet presAssocID="{EC85F6B0-6B8C-4CDA-A37C-B9989C125D27}" presName="dot7" presStyleLbl="alignNode1" presStyleIdx="6" presStyleCnt="17" custLinFactX="-1200000" custLinFactY="700000" custLinFactNeighborX="-1270289" custLinFactNeighborY="707807"/>
      <dgm:spPr/>
    </dgm:pt>
    <dgm:pt modelId="{E63B058A-2F5D-4A66-A42A-419CCC0E983B}" type="pres">
      <dgm:prSet presAssocID="{EC85F6B0-6B8C-4CDA-A37C-B9989C125D27}" presName="dot8" presStyleLbl="alignNode1" presStyleIdx="7" presStyleCnt="17" custFlipVert="1" custFlipHor="1" custScaleX="99446" custScaleY="205962" custLinFactX="-1017506" custLinFactY="374807" custLinFactNeighborX="-1100000" custLinFactNeighborY="400000"/>
      <dgm:spPr/>
    </dgm:pt>
    <dgm:pt modelId="{EE546FD1-AE4B-4C86-BFF9-4FB1E2D7E84B}" type="pres">
      <dgm:prSet presAssocID="{EC85F6B0-6B8C-4CDA-A37C-B9989C125D27}" presName="dot9" presStyleLbl="alignNode1" presStyleIdx="8" presStyleCnt="17" custLinFactX="-800000" custLinFactNeighborX="-807108" custLinFactNeighborY="1761"/>
      <dgm:spPr/>
    </dgm:pt>
    <dgm:pt modelId="{13E338F3-5E92-4971-8961-A24DB25242FB}" type="pres">
      <dgm:prSet presAssocID="{EC85F6B0-6B8C-4CDA-A37C-B9989C125D27}" presName="dot10" presStyleLbl="alignNode1" presStyleIdx="9" presStyleCnt="17" custLinFactX="-429450" custLinFactNeighborX="-500000"/>
      <dgm:spPr/>
    </dgm:pt>
    <dgm:pt modelId="{26906E8B-402D-4862-92E1-AF38CE21237C}" type="pres">
      <dgm:prSet presAssocID="{EC85F6B0-6B8C-4CDA-A37C-B9989C125D27}" presName="dotArrow1" presStyleLbl="alignNode1" presStyleIdx="10" presStyleCnt="17"/>
      <dgm:spPr/>
    </dgm:pt>
    <dgm:pt modelId="{FA7423F3-D9EB-4D0B-A411-547DE7C8EA8E}" type="pres">
      <dgm:prSet presAssocID="{EC85F6B0-6B8C-4CDA-A37C-B9989C125D27}" presName="dotArrow2" presStyleLbl="alignNode1" presStyleIdx="11" presStyleCnt="17" custLinFactX="-144112" custLinFactNeighborX="-200000"/>
      <dgm:spPr/>
    </dgm:pt>
    <dgm:pt modelId="{52C8DF7A-4D32-488F-B26B-5FA36706C740}" type="pres">
      <dgm:prSet presAssocID="{EC85F6B0-6B8C-4CDA-A37C-B9989C125D27}" presName="dotArrow3" presStyleLbl="alignNode1" presStyleIdx="12" presStyleCnt="17" custLinFactX="-100000" custLinFactNeighborX="-106614"/>
      <dgm:spPr/>
    </dgm:pt>
    <dgm:pt modelId="{BF36CCF0-8A08-48A1-B8B3-FE878188D384}" type="pres">
      <dgm:prSet presAssocID="{EC85F6B0-6B8C-4CDA-A37C-B9989C125D27}" presName="dotArrow4" presStyleLbl="alignNode1" presStyleIdx="13" presStyleCnt="17" custLinFactX="-100000" custLinFactNeighborX="-106614"/>
      <dgm:spPr/>
    </dgm:pt>
    <dgm:pt modelId="{12E3FCA6-24E2-4565-8B4D-76D91878FA67}" type="pres">
      <dgm:prSet presAssocID="{EC85F6B0-6B8C-4CDA-A37C-B9989C125D27}" presName="dotArrow5" presStyleLbl="alignNode1" presStyleIdx="14" presStyleCnt="17" custLinFactX="-100000" custLinFactNeighborX="-106614"/>
      <dgm:spPr/>
    </dgm:pt>
    <dgm:pt modelId="{230CAD4E-B5CB-41A1-9F12-938E94A3FCC7}" type="pres">
      <dgm:prSet presAssocID="{EC85F6B0-6B8C-4CDA-A37C-B9989C125D27}" presName="dotArrow6" presStyleLbl="alignNode1" presStyleIdx="15" presStyleCnt="17" custLinFactX="-300000" custLinFactNeighborX="-399526"/>
      <dgm:spPr/>
    </dgm:pt>
    <dgm:pt modelId="{8AB59DD3-7059-4638-806F-BF79A8C0021B}" type="pres">
      <dgm:prSet presAssocID="{EC85F6B0-6B8C-4CDA-A37C-B9989C125D27}" presName="dotArrow7" presStyleLbl="alignNode1" presStyleIdx="16" presStyleCnt="17" custLinFactX="-189605" custLinFactNeighborX="-200000"/>
      <dgm:spPr/>
    </dgm:pt>
    <dgm:pt modelId="{AD7372BC-BB46-44E9-AE10-5D32758DCCF2}" type="pres">
      <dgm:prSet presAssocID="{6F67DE8A-82FE-4C03-AC63-F9976B430AEC}" presName="parTx1" presStyleLbl="node1" presStyleIdx="0" presStyleCnt="6" custScaleX="440147" custScaleY="135741" custLinFactNeighborX="72531" custLinFactNeighborY="-26822"/>
      <dgm:spPr/>
      <dgm:t>
        <a:bodyPr/>
        <a:lstStyle/>
        <a:p>
          <a:endParaRPr lang="en-US"/>
        </a:p>
      </dgm:t>
    </dgm:pt>
    <dgm:pt modelId="{78294A1D-2AB9-4106-B6D6-71939CF1BD32}" type="pres">
      <dgm:prSet presAssocID="{8A96698D-7B78-40D2-BF45-E609D876EB29}" presName="picture1" presStyleCnt="0"/>
      <dgm:spPr/>
    </dgm:pt>
    <dgm:pt modelId="{9B00CA62-18F1-4E64-8B66-4953A33174C0}" type="pres">
      <dgm:prSet presAssocID="{8A96698D-7B78-40D2-BF45-E609D876EB29}" presName="imageRepeatNode" presStyleLbl="fgImgPlace1" presStyleIdx="0" presStyleCnt="6" custLinFactX="-100000" custLinFactNeighborX="-136054" custLinFactNeighborY="13504"/>
      <dgm:spPr/>
      <dgm:t>
        <a:bodyPr/>
        <a:lstStyle/>
        <a:p>
          <a:endParaRPr lang="en-US"/>
        </a:p>
      </dgm:t>
    </dgm:pt>
    <dgm:pt modelId="{DF7FC779-A37D-4CC6-9066-43307D130496}" type="pres">
      <dgm:prSet presAssocID="{50FD6B55-A24D-48DE-8B8D-FDD535842192}" presName="parTx2" presStyleLbl="node1" presStyleIdx="1" presStyleCnt="6" custScaleX="333438" custScaleY="114442" custLinFactNeighborX="11438" custLinFactNeighborY="-61444"/>
      <dgm:spPr/>
      <dgm:t>
        <a:bodyPr/>
        <a:lstStyle/>
        <a:p>
          <a:endParaRPr lang="en-US"/>
        </a:p>
      </dgm:t>
    </dgm:pt>
    <dgm:pt modelId="{1098AECD-C87F-42A1-9F35-B8B84EF2DC77}" type="pres">
      <dgm:prSet presAssocID="{75B33AFC-E556-4569-8AD7-7CEFCEF725BE}" presName="picture2" presStyleCnt="0"/>
      <dgm:spPr/>
    </dgm:pt>
    <dgm:pt modelId="{581D1F0F-E11E-44D6-A58C-1544466E3CB2}" type="pres">
      <dgm:prSet presAssocID="{75B33AFC-E556-4569-8AD7-7CEFCEF725BE}" presName="imageRepeatNode" presStyleLbl="fgImgPlace1" presStyleIdx="1" presStyleCnt="6" custScaleX="99576" custLinFactX="-100000" custLinFactNeighborX="-156688" custLinFactNeighborY="-24311"/>
      <dgm:spPr/>
      <dgm:t>
        <a:bodyPr/>
        <a:lstStyle/>
        <a:p>
          <a:endParaRPr lang="en-US"/>
        </a:p>
      </dgm:t>
    </dgm:pt>
    <dgm:pt modelId="{A1C79018-9EA9-4B49-8820-CA0E14EE075D}" type="pres">
      <dgm:prSet presAssocID="{0DD4CA96-933A-42C1-B6EF-2EA693DCDA1B}" presName="parTx3" presStyleLbl="node1" presStyleIdx="2" presStyleCnt="6" custScaleX="322938" custScaleY="132313" custLinFactNeighborX="25837" custLinFactNeighborY="-60257"/>
      <dgm:spPr/>
      <dgm:t>
        <a:bodyPr/>
        <a:lstStyle/>
        <a:p>
          <a:endParaRPr lang="en-US"/>
        </a:p>
      </dgm:t>
    </dgm:pt>
    <dgm:pt modelId="{7BA55E3B-576E-4F42-B900-8994E0258351}" type="pres">
      <dgm:prSet presAssocID="{E6836E18-4040-405D-8E93-29CBF763418B}" presName="picture3" presStyleCnt="0"/>
      <dgm:spPr/>
    </dgm:pt>
    <dgm:pt modelId="{997D493D-F1E4-4605-907B-6FC1DD2124F5}" type="pres">
      <dgm:prSet presAssocID="{E6836E18-4040-405D-8E93-29CBF763418B}" presName="imageRepeatNode" presStyleLbl="fgImgPlace1" presStyleIdx="2" presStyleCnt="6" custScaleX="106614" custScaleY="106597" custLinFactX="-100000" custLinFactNeighborX="-134932" custLinFactNeighborY="-5823"/>
      <dgm:spPr/>
      <dgm:t>
        <a:bodyPr/>
        <a:lstStyle/>
        <a:p>
          <a:endParaRPr lang="en-US"/>
        </a:p>
      </dgm:t>
    </dgm:pt>
    <dgm:pt modelId="{DC8FB9CD-910B-4E76-9AF3-6AFB407373D1}" type="pres">
      <dgm:prSet presAssocID="{1D6AFE94-8792-49FB-A3F7-77AF36928B53}" presName="parTx4" presStyleLbl="node1" presStyleIdx="3" presStyleCnt="6" custScaleX="275672" custScaleY="117870" custLinFactNeighborX="14255" custLinFactNeighborY="-61762"/>
      <dgm:spPr/>
      <dgm:t>
        <a:bodyPr/>
        <a:lstStyle/>
        <a:p>
          <a:endParaRPr lang="en-US"/>
        </a:p>
      </dgm:t>
    </dgm:pt>
    <dgm:pt modelId="{33062A91-9813-4CF8-B339-ED6481A91F70}" type="pres">
      <dgm:prSet presAssocID="{71BD5548-97B9-452B-AFEC-DBE4CEA2A879}" presName="picture4" presStyleCnt="0"/>
      <dgm:spPr/>
    </dgm:pt>
    <dgm:pt modelId="{A62E9328-2A81-4BAD-AFB4-A41BCBDB6F88}" type="pres">
      <dgm:prSet presAssocID="{71BD5548-97B9-452B-AFEC-DBE4CEA2A879}" presName="imageRepeatNode" presStyleLbl="fgImgPlace1" presStyleIdx="3" presStyleCnt="6" custLinFactX="-85909" custLinFactNeighborX="-100000" custLinFactNeighborY="-9991"/>
      <dgm:spPr/>
      <dgm:t>
        <a:bodyPr/>
        <a:lstStyle/>
        <a:p>
          <a:endParaRPr lang="en-US"/>
        </a:p>
      </dgm:t>
    </dgm:pt>
    <dgm:pt modelId="{93148347-780E-45DF-990C-94048B660315}" type="pres">
      <dgm:prSet presAssocID="{BFC9A1C9-2A00-42C1-85E7-4EDD5766F752}" presName="parTx5" presStyleLbl="node1" presStyleIdx="4" presStyleCnt="6" custScaleX="194316" custScaleY="132313" custLinFactNeighborY="-30353"/>
      <dgm:spPr/>
      <dgm:t>
        <a:bodyPr/>
        <a:lstStyle/>
        <a:p>
          <a:endParaRPr lang="en-US"/>
        </a:p>
      </dgm:t>
    </dgm:pt>
    <dgm:pt modelId="{DADBC197-B6CC-48B8-AF4C-D1863CDF62E8}" type="pres">
      <dgm:prSet presAssocID="{FA27D945-EE2B-4318-897A-535F33A4B083}" presName="picture5" presStyleCnt="0"/>
      <dgm:spPr/>
    </dgm:pt>
    <dgm:pt modelId="{C5562C66-292D-4758-8C27-F4D816960CB9}" type="pres">
      <dgm:prSet presAssocID="{FA27D945-EE2B-4318-897A-535F33A4B083}" presName="imageRepeatNode" presStyleLbl="fgImgPlace1" presStyleIdx="4" presStyleCnt="6" custLinFactX="-31540" custLinFactNeighborX="-100000"/>
      <dgm:spPr/>
      <dgm:t>
        <a:bodyPr/>
        <a:lstStyle/>
        <a:p>
          <a:endParaRPr lang="en-US"/>
        </a:p>
      </dgm:t>
    </dgm:pt>
    <dgm:pt modelId="{8ED288B0-E0DA-42D4-89A3-905DD811F7E4}" type="pres">
      <dgm:prSet presAssocID="{E797369C-D094-41F5-810E-BDF9C467C098}" presName="parTx6" presStyleLbl="node1" presStyleIdx="5" presStyleCnt="6" custScaleX="180299" custLinFactNeighborX="23949" custLinFactNeighborY="-73878"/>
      <dgm:spPr/>
      <dgm:t>
        <a:bodyPr/>
        <a:lstStyle/>
        <a:p>
          <a:endParaRPr lang="en-US"/>
        </a:p>
      </dgm:t>
    </dgm:pt>
    <dgm:pt modelId="{E6C212E6-49EC-4399-9FB3-E0EAD4AA8F4A}" type="pres">
      <dgm:prSet presAssocID="{D9CDCC50-23B9-4721-8756-EBE7285EA9B5}" presName="picture6" presStyleCnt="0"/>
      <dgm:spPr/>
    </dgm:pt>
    <dgm:pt modelId="{F76628F3-0482-4749-955E-E5701FD42B89}" type="pres">
      <dgm:prSet presAssocID="{D9CDCC50-23B9-4721-8756-EBE7285EA9B5}" presName="imageRepeatNode" presStyleLbl="fgImgPlace1" presStyleIdx="5" presStyleCnt="6" custLinFactNeighborX="-61236"/>
      <dgm:spPr/>
      <dgm:t>
        <a:bodyPr/>
        <a:lstStyle/>
        <a:p>
          <a:endParaRPr lang="en-US"/>
        </a:p>
      </dgm:t>
    </dgm:pt>
  </dgm:ptLst>
  <dgm:cxnLst>
    <dgm:cxn modelId="{D813C2EA-547D-4F34-8DE8-AE3A72A7EB54}" type="presOf" srcId="{FA27D945-EE2B-4318-897A-535F33A4B083}" destId="{C5562C66-292D-4758-8C27-F4D816960CB9}" srcOrd="0" destOrd="0" presId="urn:microsoft.com/office/officeart/2008/layout/AscendingPictureAccentProcess"/>
    <dgm:cxn modelId="{15E68601-3612-4383-A59A-D69F9646CC97}" type="presOf" srcId="{75B33AFC-E556-4569-8AD7-7CEFCEF725BE}" destId="{581D1F0F-E11E-44D6-A58C-1544466E3CB2}" srcOrd="0" destOrd="0" presId="urn:microsoft.com/office/officeart/2008/layout/AscendingPictureAccentProcess"/>
    <dgm:cxn modelId="{332C2A9C-E888-44C9-A627-403342A6B179}" srcId="{EC85F6B0-6B8C-4CDA-A37C-B9989C125D27}" destId="{BFC9A1C9-2A00-42C1-85E7-4EDD5766F752}" srcOrd="4" destOrd="0" parTransId="{8FE0264F-C872-4275-AEE3-9CC1DFBD9592}" sibTransId="{FA27D945-EE2B-4318-897A-535F33A4B083}"/>
    <dgm:cxn modelId="{A38FFABA-F12E-40CC-97FC-FFD4FB4BFD65}" srcId="{EC85F6B0-6B8C-4CDA-A37C-B9989C125D27}" destId="{0DD4CA96-933A-42C1-B6EF-2EA693DCDA1B}" srcOrd="2" destOrd="0" parTransId="{A7AAD067-FF27-4E37-92DC-DE67B3F98571}" sibTransId="{E6836E18-4040-405D-8E93-29CBF763418B}"/>
    <dgm:cxn modelId="{712694C1-1510-411A-B496-62BBDBE4E37C}" type="presOf" srcId="{E6836E18-4040-405D-8E93-29CBF763418B}" destId="{997D493D-F1E4-4605-907B-6FC1DD2124F5}" srcOrd="0" destOrd="0" presId="urn:microsoft.com/office/officeart/2008/layout/AscendingPictureAccentProcess"/>
    <dgm:cxn modelId="{C0B5010F-F811-4DE8-BA1A-0814F8FEE035}" type="presOf" srcId="{D9CDCC50-23B9-4721-8756-EBE7285EA9B5}" destId="{F76628F3-0482-4749-955E-E5701FD42B89}" srcOrd="0" destOrd="0" presId="urn:microsoft.com/office/officeart/2008/layout/AscendingPictureAccentProcess"/>
    <dgm:cxn modelId="{D60AA24C-9177-4107-8295-9B8E034DB119}" type="presOf" srcId="{0DD4CA96-933A-42C1-B6EF-2EA693DCDA1B}" destId="{A1C79018-9EA9-4B49-8820-CA0E14EE075D}" srcOrd="0" destOrd="0" presId="urn:microsoft.com/office/officeart/2008/layout/AscendingPictureAccentProcess"/>
    <dgm:cxn modelId="{877E003C-FA5A-415E-9C5E-D558C4A47DE5}" srcId="{EC85F6B0-6B8C-4CDA-A37C-B9989C125D27}" destId="{6F67DE8A-82FE-4C03-AC63-F9976B430AEC}" srcOrd="0" destOrd="0" parTransId="{0495FF7D-DFA8-449E-BD7E-EEF36D32F0D9}" sibTransId="{8A96698D-7B78-40D2-BF45-E609D876EB29}"/>
    <dgm:cxn modelId="{D7318062-3367-414D-B45A-1E696E7FF1BF}" type="presOf" srcId="{1D6AFE94-8792-49FB-A3F7-77AF36928B53}" destId="{DC8FB9CD-910B-4E76-9AF3-6AFB407373D1}" srcOrd="0" destOrd="0" presId="urn:microsoft.com/office/officeart/2008/layout/AscendingPictureAccentProcess"/>
    <dgm:cxn modelId="{AEAC17A6-09DD-4474-9259-CAB47743F077}" srcId="{EC85F6B0-6B8C-4CDA-A37C-B9989C125D27}" destId="{E797369C-D094-41F5-810E-BDF9C467C098}" srcOrd="5" destOrd="0" parTransId="{8E867C10-11AB-4EF5-953B-F8D8DC069D49}" sibTransId="{D9CDCC50-23B9-4721-8756-EBE7285EA9B5}"/>
    <dgm:cxn modelId="{E9C2EE4A-5872-4605-B8F2-1B5D832C07F4}" type="presOf" srcId="{8A96698D-7B78-40D2-BF45-E609D876EB29}" destId="{9B00CA62-18F1-4E64-8B66-4953A33174C0}" srcOrd="0" destOrd="0" presId="urn:microsoft.com/office/officeart/2008/layout/AscendingPictureAccentProcess"/>
    <dgm:cxn modelId="{BF3F99EF-4E7D-46F3-A642-7371312CF670}" type="presOf" srcId="{71BD5548-97B9-452B-AFEC-DBE4CEA2A879}" destId="{A62E9328-2A81-4BAD-AFB4-A41BCBDB6F88}" srcOrd="0" destOrd="0" presId="urn:microsoft.com/office/officeart/2008/layout/AscendingPictureAccentProcess"/>
    <dgm:cxn modelId="{015CE74F-D305-486E-8DAF-4297CE72FE57}" srcId="{EC85F6B0-6B8C-4CDA-A37C-B9989C125D27}" destId="{50FD6B55-A24D-48DE-8B8D-FDD535842192}" srcOrd="1" destOrd="0" parTransId="{E6175935-AA9A-4030-B314-A5D8C1D75211}" sibTransId="{75B33AFC-E556-4569-8AD7-7CEFCEF725BE}"/>
    <dgm:cxn modelId="{8F09C177-FC1B-4759-B223-0BB4B314D0B5}" type="presOf" srcId="{BFC9A1C9-2A00-42C1-85E7-4EDD5766F752}" destId="{93148347-780E-45DF-990C-94048B660315}" srcOrd="0" destOrd="0" presId="urn:microsoft.com/office/officeart/2008/layout/AscendingPictureAccentProcess"/>
    <dgm:cxn modelId="{3CA0A73C-40C5-446A-A1F0-9CADE07ABE38}" type="presOf" srcId="{50FD6B55-A24D-48DE-8B8D-FDD535842192}" destId="{DF7FC779-A37D-4CC6-9066-43307D130496}" srcOrd="0" destOrd="0" presId="urn:microsoft.com/office/officeart/2008/layout/AscendingPictureAccentProcess"/>
    <dgm:cxn modelId="{1368C49B-D0D2-4C1D-9186-B3A7AA0EAB0D}" srcId="{EC85F6B0-6B8C-4CDA-A37C-B9989C125D27}" destId="{1D6AFE94-8792-49FB-A3F7-77AF36928B53}" srcOrd="3" destOrd="0" parTransId="{686A5BC7-527D-49CB-8D76-F4ACC550055C}" sibTransId="{71BD5548-97B9-452B-AFEC-DBE4CEA2A879}"/>
    <dgm:cxn modelId="{7C69A12B-376C-472D-82DD-BCA7894F78DA}" type="presOf" srcId="{EC85F6B0-6B8C-4CDA-A37C-B9989C125D27}" destId="{FEDC91F2-2262-48DB-94F0-8F2CE3B4E912}" srcOrd="0" destOrd="0" presId="urn:microsoft.com/office/officeart/2008/layout/AscendingPictureAccentProcess"/>
    <dgm:cxn modelId="{C512EE94-0058-4EE4-B21B-CD1907F75B2D}" type="presOf" srcId="{6F67DE8A-82FE-4C03-AC63-F9976B430AEC}" destId="{AD7372BC-BB46-44E9-AE10-5D32758DCCF2}" srcOrd="0" destOrd="0" presId="urn:microsoft.com/office/officeart/2008/layout/AscendingPictureAccentProcess"/>
    <dgm:cxn modelId="{98539BF1-1B1D-4994-AFF7-44E790603BB2}" type="presOf" srcId="{E797369C-D094-41F5-810E-BDF9C467C098}" destId="{8ED288B0-E0DA-42D4-89A3-905DD811F7E4}" srcOrd="0" destOrd="0" presId="urn:microsoft.com/office/officeart/2008/layout/AscendingPictureAccentProcess"/>
    <dgm:cxn modelId="{7F3FC277-CCF3-42E2-8D12-E51437E366C5}" type="presParOf" srcId="{FEDC91F2-2262-48DB-94F0-8F2CE3B4E912}" destId="{2B32B9E5-8F0F-4683-B197-9CB7C46A216E}" srcOrd="0" destOrd="0" presId="urn:microsoft.com/office/officeart/2008/layout/AscendingPictureAccentProcess"/>
    <dgm:cxn modelId="{E35A994C-107B-4F43-8A5A-E6D1CCCD5ED8}" type="presParOf" srcId="{FEDC91F2-2262-48DB-94F0-8F2CE3B4E912}" destId="{3FA5E1D7-302F-4197-B5C5-CAD542C83F9C}" srcOrd="1" destOrd="0" presId="urn:microsoft.com/office/officeart/2008/layout/AscendingPictureAccentProcess"/>
    <dgm:cxn modelId="{02FEB61E-672F-4F87-AD06-96A93FD90753}" type="presParOf" srcId="{FEDC91F2-2262-48DB-94F0-8F2CE3B4E912}" destId="{63409222-DB51-4CF8-AA02-CA08841F7301}" srcOrd="2" destOrd="0" presId="urn:microsoft.com/office/officeart/2008/layout/AscendingPictureAccentProcess"/>
    <dgm:cxn modelId="{6A14C944-D21B-40E9-AA03-66365B64ED58}" type="presParOf" srcId="{FEDC91F2-2262-48DB-94F0-8F2CE3B4E912}" destId="{1DAB8C9E-492F-49D1-A0BE-B80095A7DD2A}" srcOrd="3" destOrd="0" presId="urn:microsoft.com/office/officeart/2008/layout/AscendingPictureAccentProcess"/>
    <dgm:cxn modelId="{7A07CC86-9A07-4BFC-ABAB-4FE8DAD52507}" type="presParOf" srcId="{FEDC91F2-2262-48DB-94F0-8F2CE3B4E912}" destId="{38E6A50C-1E56-493F-BA55-B16D173306CD}" srcOrd="4" destOrd="0" presId="urn:microsoft.com/office/officeart/2008/layout/AscendingPictureAccentProcess"/>
    <dgm:cxn modelId="{A027EF26-B87B-49E2-B5DC-122FD8FC2344}" type="presParOf" srcId="{FEDC91F2-2262-48DB-94F0-8F2CE3B4E912}" destId="{647DB3AF-7EFF-4791-93E0-207F40EA9978}" srcOrd="5" destOrd="0" presId="urn:microsoft.com/office/officeart/2008/layout/AscendingPictureAccentProcess"/>
    <dgm:cxn modelId="{7C54190C-8FE6-48FC-A2F8-48CA8A2353BA}" type="presParOf" srcId="{FEDC91F2-2262-48DB-94F0-8F2CE3B4E912}" destId="{D688961A-F7EA-40E7-8BC8-5C4ED42FAC64}" srcOrd="6" destOrd="0" presId="urn:microsoft.com/office/officeart/2008/layout/AscendingPictureAccentProcess"/>
    <dgm:cxn modelId="{394BA68B-6D32-4B39-83BA-11F5F4865AC5}" type="presParOf" srcId="{FEDC91F2-2262-48DB-94F0-8F2CE3B4E912}" destId="{E63B058A-2F5D-4A66-A42A-419CCC0E983B}" srcOrd="7" destOrd="0" presId="urn:microsoft.com/office/officeart/2008/layout/AscendingPictureAccentProcess"/>
    <dgm:cxn modelId="{F6D11FC8-0287-4DAF-A6CB-7F8E6277DE5D}" type="presParOf" srcId="{FEDC91F2-2262-48DB-94F0-8F2CE3B4E912}" destId="{EE546FD1-AE4B-4C86-BFF9-4FB1E2D7E84B}" srcOrd="8" destOrd="0" presId="urn:microsoft.com/office/officeart/2008/layout/AscendingPictureAccentProcess"/>
    <dgm:cxn modelId="{D535F138-FA4D-4B5E-BAB6-65BDD65A217C}" type="presParOf" srcId="{FEDC91F2-2262-48DB-94F0-8F2CE3B4E912}" destId="{13E338F3-5E92-4971-8961-A24DB25242FB}" srcOrd="9" destOrd="0" presId="urn:microsoft.com/office/officeart/2008/layout/AscendingPictureAccentProcess"/>
    <dgm:cxn modelId="{A5E055CE-C21C-4CDA-9B62-8016C4252F45}" type="presParOf" srcId="{FEDC91F2-2262-48DB-94F0-8F2CE3B4E912}" destId="{26906E8B-402D-4862-92E1-AF38CE21237C}" srcOrd="10" destOrd="0" presId="urn:microsoft.com/office/officeart/2008/layout/AscendingPictureAccentProcess"/>
    <dgm:cxn modelId="{87AC5351-5E18-4818-9674-0617CD91F000}" type="presParOf" srcId="{FEDC91F2-2262-48DB-94F0-8F2CE3B4E912}" destId="{FA7423F3-D9EB-4D0B-A411-547DE7C8EA8E}" srcOrd="11" destOrd="0" presId="urn:microsoft.com/office/officeart/2008/layout/AscendingPictureAccentProcess"/>
    <dgm:cxn modelId="{07C88EB9-BE25-4AA2-932C-9FC5C300FFDC}" type="presParOf" srcId="{FEDC91F2-2262-48DB-94F0-8F2CE3B4E912}" destId="{52C8DF7A-4D32-488F-B26B-5FA36706C740}" srcOrd="12" destOrd="0" presId="urn:microsoft.com/office/officeart/2008/layout/AscendingPictureAccentProcess"/>
    <dgm:cxn modelId="{4095ED0C-67A0-4E0F-847A-C94E5193CE47}" type="presParOf" srcId="{FEDC91F2-2262-48DB-94F0-8F2CE3B4E912}" destId="{BF36CCF0-8A08-48A1-B8B3-FE878188D384}" srcOrd="13" destOrd="0" presId="urn:microsoft.com/office/officeart/2008/layout/AscendingPictureAccentProcess"/>
    <dgm:cxn modelId="{7F7FD32F-8E69-4FC8-81C5-C2E3661CAC12}" type="presParOf" srcId="{FEDC91F2-2262-48DB-94F0-8F2CE3B4E912}" destId="{12E3FCA6-24E2-4565-8B4D-76D91878FA67}" srcOrd="14" destOrd="0" presId="urn:microsoft.com/office/officeart/2008/layout/AscendingPictureAccentProcess"/>
    <dgm:cxn modelId="{018678ED-1C41-41BD-95A4-CF078A3EE154}" type="presParOf" srcId="{FEDC91F2-2262-48DB-94F0-8F2CE3B4E912}" destId="{230CAD4E-B5CB-41A1-9F12-938E94A3FCC7}" srcOrd="15" destOrd="0" presId="urn:microsoft.com/office/officeart/2008/layout/AscendingPictureAccentProcess"/>
    <dgm:cxn modelId="{40B15B7E-F3CA-49C3-857B-431986A634B9}" type="presParOf" srcId="{FEDC91F2-2262-48DB-94F0-8F2CE3B4E912}" destId="{8AB59DD3-7059-4638-806F-BF79A8C0021B}" srcOrd="16" destOrd="0" presId="urn:microsoft.com/office/officeart/2008/layout/AscendingPictureAccentProcess"/>
    <dgm:cxn modelId="{1560CCD5-7759-49B0-9C4E-A9FA67ACA195}" type="presParOf" srcId="{FEDC91F2-2262-48DB-94F0-8F2CE3B4E912}" destId="{AD7372BC-BB46-44E9-AE10-5D32758DCCF2}" srcOrd="17" destOrd="0" presId="urn:microsoft.com/office/officeart/2008/layout/AscendingPictureAccentProcess"/>
    <dgm:cxn modelId="{002D532D-BB85-4ECD-8030-A47823ECAB4B}" type="presParOf" srcId="{FEDC91F2-2262-48DB-94F0-8F2CE3B4E912}" destId="{78294A1D-2AB9-4106-B6D6-71939CF1BD32}" srcOrd="18" destOrd="0" presId="urn:microsoft.com/office/officeart/2008/layout/AscendingPictureAccentProcess"/>
    <dgm:cxn modelId="{128833FB-37AE-4839-ABBC-DAF8CE20D4E3}" type="presParOf" srcId="{78294A1D-2AB9-4106-B6D6-71939CF1BD32}" destId="{9B00CA62-18F1-4E64-8B66-4953A33174C0}" srcOrd="0" destOrd="0" presId="urn:microsoft.com/office/officeart/2008/layout/AscendingPictureAccentProcess"/>
    <dgm:cxn modelId="{7D650C75-5AA4-4EF3-A6E1-2985F11D8351}" type="presParOf" srcId="{FEDC91F2-2262-48DB-94F0-8F2CE3B4E912}" destId="{DF7FC779-A37D-4CC6-9066-43307D130496}" srcOrd="19" destOrd="0" presId="urn:microsoft.com/office/officeart/2008/layout/AscendingPictureAccentProcess"/>
    <dgm:cxn modelId="{85121BD5-1A22-4DE6-BBFE-733DB36FDED9}" type="presParOf" srcId="{FEDC91F2-2262-48DB-94F0-8F2CE3B4E912}" destId="{1098AECD-C87F-42A1-9F35-B8B84EF2DC77}" srcOrd="20" destOrd="0" presId="urn:microsoft.com/office/officeart/2008/layout/AscendingPictureAccentProcess"/>
    <dgm:cxn modelId="{831B7C32-0D44-4FE4-9A51-DBC9F1C783EE}" type="presParOf" srcId="{1098AECD-C87F-42A1-9F35-B8B84EF2DC77}" destId="{581D1F0F-E11E-44D6-A58C-1544466E3CB2}" srcOrd="0" destOrd="0" presId="urn:microsoft.com/office/officeart/2008/layout/AscendingPictureAccentProcess"/>
    <dgm:cxn modelId="{812738C5-A9BE-4BDC-9432-11A13AF4114E}" type="presParOf" srcId="{FEDC91F2-2262-48DB-94F0-8F2CE3B4E912}" destId="{A1C79018-9EA9-4B49-8820-CA0E14EE075D}" srcOrd="21" destOrd="0" presId="urn:microsoft.com/office/officeart/2008/layout/AscendingPictureAccentProcess"/>
    <dgm:cxn modelId="{AD48A2AF-1438-4493-A3C1-BD5B103B1035}" type="presParOf" srcId="{FEDC91F2-2262-48DB-94F0-8F2CE3B4E912}" destId="{7BA55E3B-576E-4F42-B900-8994E0258351}" srcOrd="22" destOrd="0" presId="urn:microsoft.com/office/officeart/2008/layout/AscendingPictureAccentProcess"/>
    <dgm:cxn modelId="{3B5B5E78-C115-4230-89B6-B0DC59AE81C2}" type="presParOf" srcId="{7BA55E3B-576E-4F42-B900-8994E0258351}" destId="{997D493D-F1E4-4605-907B-6FC1DD2124F5}" srcOrd="0" destOrd="0" presId="urn:microsoft.com/office/officeart/2008/layout/AscendingPictureAccentProcess"/>
    <dgm:cxn modelId="{438D0DA1-58A1-4862-B30B-6C8D88A20AD2}" type="presParOf" srcId="{FEDC91F2-2262-48DB-94F0-8F2CE3B4E912}" destId="{DC8FB9CD-910B-4E76-9AF3-6AFB407373D1}" srcOrd="23" destOrd="0" presId="urn:microsoft.com/office/officeart/2008/layout/AscendingPictureAccentProcess"/>
    <dgm:cxn modelId="{07AFF9CE-546E-4ED6-9AC3-8D83425FD4B6}" type="presParOf" srcId="{FEDC91F2-2262-48DB-94F0-8F2CE3B4E912}" destId="{33062A91-9813-4CF8-B339-ED6481A91F70}" srcOrd="24" destOrd="0" presId="urn:microsoft.com/office/officeart/2008/layout/AscendingPictureAccentProcess"/>
    <dgm:cxn modelId="{5DFD65E5-FD00-4329-8CD8-0F40E1631914}" type="presParOf" srcId="{33062A91-9813-4CF8-B339-ED6481A91F70}" destId="{A62E9328-2A81-4BAD-AFB4-A41BCBDB6F88}" srcOrd="0" destOrd="0" presId="urn:microsoft.com/office/officeart/2008/layout/AscendingPictureAccentProcess"/>
    <dgm:cxn modelId="{BA8B5C39-0DCA-45E1-880D-DA45A78247E4}" type="presParOf" srcId="{FEDC91F2-2262-48DB-94F0-8F2CE3B4E912}" destId="{93148347-780E-45DF-990C-94048B660315}" srcOrd="25" destOrd="0" presId="urn:microsoft.com/office/officeart/2008/layout/AscendingPictureAccentProcess"/>
    <dgm:cxn modelId="{49B66C69-3A0B-480F-B166-BA76FC434B64}" type="presParOf" srcId="{FEDC91F2-2262-48DB-94F0-8F2CE3B4E912}" destId="{DADBC197-B6CC-48B8-AF4C-D1863CDF62E8}" srcOrd="26" destOrd="0" presId="urn:microsoft.com/office/officeart/2008/layout/AscendingPictureAccentProcess"/>
    <dgm:cxn modelId="{D9728BBA-568F-4828-83BC-2C965FF0B040}" type="presParOf" srcId="{DADBC197-B6CC-48B8-AF4C-D1863CDF62E8}" destId="{C5562C66-292D-4758-8C27-F4D816960CB9}" srcOrd="0" destOrd="0" presId="urn:microsoft.com/office/officeart/2008/layout/AscendingPictureAccentProcess"/>
    <dgm:cxn modelId="{882B92FE-28EA-4A57-AA05-712EDD1DAE6A}" type="presParOf" srcId="{FEDC91F2-2262-48DB-94F0-8F2CE3B4E912}" destId="{8ED288B0-E0DA-42D4-89A3-905DD811F7E4}" srcOrd="27" destOrd="0" presId="urn:microsoft.com/office/officeart/2008/layout/AscendingPictureAccentProcess"/>
    <dgm:cxn modelId="{3429942A-04AD-4238-9DF4-E098D898B754}" type="presParOf" srcId="{FEDC91F2-2262-48DB-94F0-8F2CE3B4E912}" destId="{E6C212E6-49EC-4399-9FB3-E0EAD4AA8F4A}" srcOrd="28" destOrd="0" presId="urn:microsoft.com/office/officeart/2008/layout/AscendingPictureAccentProcess"/>
    <dgm:cxn modelId="{E19F05A2-F27E-47EF-A58C-57DE4098444E}" type="presParOf" srcId="{E6C212E6-49EC-4399-9FB3-E0EAD4AA8F4A}" destId="{F76628F3-0482-4749-955E-E5701FD42B89}" srcOrd="0" destOrd="0" presId="urn:microsoft.com/office/officeart/2008/layout/AscendingPictureAccentProces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14E24835-90A0-4A85-A161-0B0496BFDBC9}"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57B04A5D-B62A-403C-AABF-8A012A80ACDA}">
      <dgm:prSet custT="1"/>
      <dgm:spPr/>
      <dgm:t>
        <a:bodyPr/>
        <a:lstStyle/>
        <a:p>
          <a:pPr algn="just"/>
          <a:r>
            <a:rPr lang="en-US" sz="2500" dirty="0">
              <a:solidFill>
                <a:schemeClr val="bg1"/>
              </a:solidFill>
            </a:rPr>
            <a:t>73,5% </a:t>
          </a:r>
          <a:r>
            <a:rPr lang="en-US" sz="2500" dirty="0" err="1">
              <a:solidFill>
                <a:schemeClr val="bg1"/>
              </a:solidFill>
            </a:rPr>
            <a:t>học</a:t>
          </a:r>
          <a:r>
            <a:rPr lang="en-US" sz="2500" dirty="0">
              <a:solidFill>
                <a:schemeClr val="bg1"/>
              </a:solidFill>
            </a:rPr>
            <a:t> </a:t>
          </a:r>
          <a:r>
            <a:rPr lang="en-US" sz="2500" dirty="0" err="1">
              <a:solidFill>
                <a:schemeClr val="bg1"/>
              </a:solidFill>
            </a:rPr>
            <a:t>sinh</a:t>
          </a:r>
          <a:r>
            <a:rPr lang="en-US" sz="2500" dirty="0">
              <a:solidFill>
                <a:schemeClr val="bg1"/>
              </a:solidFill>
            </a:rPr>
            <a:t> </a:t>
          </a:r>
          <a:r>
            <a:rPr lang="en-US" sz="2500" dirty="0" err="1">
              <a:solidFill>
                <a:schemeClr val="bg1"/>
              </a:solidFill>
            </a:rPr>
            <a:t>được</a:t>
          </a:r>
          <a:r>
            <a:rPr lang="en-US" sz="2500" dirty="0">
              <a:solidFill>
                <a:schemeClr val="bg1"/>
              </a:solidFill>
            </a:rPr>
            <a:t> </a:t>
          </a:r>
          <a:r>
            <a:rPr lang="en-US" sz="2500" dirty="0" err="1">
              <a:solidFill>
                <a:schemeClr val="bg1"/>
              </a:solidFill>
            </a:rPr>
            <a:t>hỏi</a:t>
          </a:r>
          <a:r>
            <a:rPr lang="en-US" sz="2500" dirty="0">
              <a:solidFill>
                <a:schemeClr val="bg1"/>
              </a:solidFill>
            </a:rPr>
            <a:t> </a:t>
          </a:r>
          <a:r>
            <a:rPr lang="en-US" sz="2500" dirty="0" err="1">
              <a:solidFill>
                <a:schemeClr val="bg1"/>
              </a:solidFill>
            </a:rPr>
            <a:t>có</a:t>
          </a:r>
          <a:r>
            <a:rPr lang="en-US" sz="2500" dirty="0">
              <a:solidFill>
                <a:schemeClr val="bg1"/>
              </a:solidFill>
            </a:rPr>
            <a:t> </a:t>
          </a:r>
          <a:r>
            <a:rPr lang="en-US" sz="2500" dirty="0" err="1">
              <a:solidFill>
                <a:schemeClr val="bg1"/>
              </a:solidFill>
            </a:rPr>
            <a:t>nhu</a:t>
          </a:r>
          <a:r>
            <a:rPr lang="en-US" sz="2500" dirty="0">
              <a:solidFill>
                <a:schemeClr val="bg1"/>
              </a:solidFill>
            </a:rPr>
            <a:t> </a:t>
          </a:r>
          <a:r>
            <a:rPr lang="en-US" sz="2500" dirty="0" err="1">
              <a:solidFill>
                <a:schemeClr val="bg1"/>
              </a:solidFill>
            </a:rPr>
            <a:t>cầu</a:t>
          </a:r>
          <a:r>
            <a:rPr lang="en-US" sz="2500" dirty="0">
              <a:solidFill>
                <a:schemeClr val="bg1"/>
              </a:solidFill>
            </a:rPr>
            <a:t> </a:t>
          </a:r>
          <a:r>
            <a:rPr lang="en-US" sz="2500" dirty="0" err="1">
              <a:solidFill>
                <a:schemeClr val="bg1"/>
              </a:solidFill>
            </a:rPr>
            <a:t>được</a:t>
          </a:r>
          <a:r>
            <a:rPr lang="en-US" sz="2500" dirty="0">
              <a:solidFill>
                <a:schemeClr val="bg1"/>
              </a:solidFill>
            </a:rPr>
            <a:t> </a:t>
          </a:r>
          <a:r>
            <a:rPr lang="en-US" sz="2500" dirty="0" err="1">
              <a:solidFill>
                <a:schemeClr val="bg1"/>
              </a:solidFill>
            </a:rPr>
            <a:t>tư</a:t>
          </a:r>
          <a:r>
            <a:rPr lang="en-US" sz="2500" dirty="0">
              <a:solidFill>
                <a:schemeClr val="bg1"/>
              </a:solidFill>
            </a:rPr>
            <a:t> </a:t>
          </a:r>
          <a:r>
            <a:rPr lang="en-US" sz="2500" dirty="0" err="1">
              <a:solidFill>
                <a:schemeClr val="bg1"/>
              </a:solidFill>
            </a:rPr>
            <a:t>vấn</a:t>
          </a:r>
          <a:r>
            <a:rPr lang="en-US" sz="2500" dirty="0">
              <a:solidFill>
                <a:schemeClr val="bg1"/>
              </a:solidFill>
            </a:rPr>
            <a:t>, </a:t>
          </a:r>
          <a:r>
            <a:rPr lang="en-US" sz="2500" dirty="0" err="1">
              <a:solidFill>
                <a:schemeClr val="bg1"/>
              </a:solidFill>
            </a:rPr>
            <a:t>hỗ</a:t>
          </a:r>
          <a:r>
            <a:rPr lang="en-US" sz="2500" dirty="0">
              <a:solidFill>
                <a:schemeClr val="bg1"/>
              </a:solidFill>
            </a:rPr>
            <a:t> </a:t>
          </a:r>
          <a:r>
            <a:rPr lang="en-US" sz="2500" dirty="0" err="1">
              <a:solidFill>
                <a:schemeClr val="bg1"/>
              </a:solidFill>
            </a:rPr>
            <a:t>trợ</a:t>
          </a:r>
          <a:r>
            <a:rPr lang="en-US" sz="2500" dirty="0">
              <a:solidFill>
                <a:schemeClr val="bg1"/>
              </a:solidFill>
            </a:rPr>
            <a:t> </a:t>
          </a:r>
          <a:r>
            <a:rPr lang="en-US" sz="2500" dirty="0" err="1">
              <a:solidFill>
                <a:schemeClr val="bg1"/>
              </a:solidFill>
            </a:rPr>
            <a:t>tâm</a:t>
          </a:r>
          <a:r>
            <a:rPr lang="en-US" sz="2500" dirty="0">
              <a:solidFill>
                <a:schemeClr val="bg1"/>
              </a:solidFill>
            </a:rPr>
            <a:t> </a:t>
          </a:r>
          <a:r>
            <a:rPr lang="en-US" sz="2500" dirty="0" err="1">
              <a:solidFill>
                <a:schemeClr val="bg1"/>
              </a:solidFill>
            </a:rPr>
            <a:t>lý</a:t>
          </a:r>
          <a:r>
            <a:rPr lang="en-US" sz="2500" dirty="0">
              <a:solidFill>
                <a:schemeClr val="bg1"/>
              </a:solidFill>
            </a:rPr>
            <a:t> </a:t>
          </a:r>
          <a:r>
            <a:rPr lang="en-US" sz="2500" dirty="0" err="1">
              <a:solidFill>
                <a:schemeClr val="bg1"/>
              </a:solidFill>
            </a:rPr>
            <a:t>để</a:t>
          </a:r>
          <a:r>
            <a:rPr lang="en-US" sz="2500" dirty="0">
              <a:solidFill>
                <a:schemeClr val="bg1"/>
              </a:solidFill>
            </a:rPr>
            <a:t> </a:t>
          </a:r>
          <a:r>
            <a:rPr lang="en-US" sz="2500" dirty="0" err="1">
              <a:solidFill>
                <a:schemeClr val="bg1"/>
              </a:solidFill>
            </a:rPr>
            <a:t>giải</a:t>
          </a:r>
          <a:r>
            <a:rPr lang="en-US" sz="2500" dirty="0">
              <a:solidFill>
                <a:schemeClr val="bg1"/>
              </a:solidFill>
            </a:rPr>
            <a:t> </a:t>
          </a:r>
          <a:r>
            <a:rPr lang="en-US" sz="2500" dirty="0" err="1">
              <a:solidFill>
                <a:schemeClr val="bg1"/>
              </a:solidFill>
            </a:rPr>
            <a:t>quyết</a:t>
          </a:r>
          <a:r>
            <a:rPr lang="en-US" sz="2500" dirty="0">
              <a:solidFill>
                <a:schemeClr val="bg1"/>
              </a:solidFill>
            </a:rPr>
            <a:t> </a:t>
          </a:r>
          <a:r>
            <a:rPr lang="en-US" sz="2500" dirty="0" err="1">
              <a:solidFill>
                <a:schemeClr val="bg1"/>
              </a:solidFill>
            </a:rPr>
            <a:t>các</a:t>
          </a:r>
          <a:r>
            <a:rPr lang="en-US" sz="2500" dirty="0">
              <a:solidFill>
                <a:schemeClr val="bg1"/>
              </a:solidFill>
            </a:rPr>
            <a:t> </a:t>
          </a:r>
          <a:r>
            <a:rPr lang="en-US" sz="2500" dirty="0" err="1">
              <a:solidFill>
                <a:schemeClr val="bg1"/>
              </a:solidFill>
            </a:rPr>
            <a:t>vướng</a:t>
          </a:r>
          <a:r>
            <a:rPr lang="en-US" sz="2500" dirty="0">
              <a:solidFill>
                <a:schemeClr val="bg1"/>
              </a:solidFill>
            </a:rPr>
            <a:t> </a:t>
          </a:r>
          <a:r>
            <a:rPr lang="en-US" sz="2500" dirty="0" err="1">
              <a:solidFill>
                <a:schemeClr val="bg1"/>
              </a:solidFill>
            </a:rPr>
            <a:t>mắc</a:t>
          </a:r>
          <a:r>
            <a:rPr lang="en-US" sz="2500" dirty="0">
              <a:solidFill>
                <a:schemeClr val="bg1"/>
              </a:solidFill>
            </a:rPr>
            <a:t>, </a:t>
          </a:r>
          <a:r>
            <a:rPr lang="en-US" sz="2500" dirty="0" err="1">
              <a:solidFill>
                <a:schemeClr val="bg1"/>
              </a:solidFill>
            </a:rPr>
            <a:t>khó</a:t>
          </a:r>
          <a:r>
            <a:rPr lang="en-US" sz="2500" dirty="0">
              <a:solidFill>
                <a:schemeClr val="bg1"/>
              </a:solidFill>
            </a:rPr>
            <a:t> </a:t>
          </a:r>
          <a:r>
            <a:rPr lang="en-US" sz="2500" dirty="0" err="1">
              <a:solidFill>
                <a:schemeClr val="bg1"/>
              </a:solidFill>
            </a:rPr>
            <a:t>khăn</a:t>
          </a:r>
          <a:endParaRPr lang="en-US" sz="2500" dirty="0">
            <a:solidFill>
              <a:schemeClr val="bg1"/>
            </a:solidFill>
          </a:endParaRPr>
        </a:p>
      </dgm:t>
    </dgm:pt>
    <dgm:pt modelId="{87655D09-D8A3-47F8-9838-6B282A850485}" type="parTrans" cxnId="{DD3B0F06-A822-48DA-8E0E-AA3001F716DD}">
      <dgm:prSet/>
      <dgm:spPr/>
      <dgm:t>
        <a:bodyPr/>
        <a:lstStyle/>
        <a:p>
          <a:endParaRPr lang="en-US"/>
        </a:p>
      </dgm:t>
    </dgm:pt>
    <dgm:pt modelId="{E092DD6B-9159-4D31-A07D-92809DDD0288}" type="sibTrans" cxnId="{DD3B0F06-A822-48DA-8E0E-AA3001F716DD}">
      <dgm:prSet/>
      <dgm:spPr/>
      <dgm:t>
        <a:bodyPr/>
        <a:lstStyle/>
        <a:p>
          <a:endParaRPr lang="en-US"/>
        </a:p>
      </dgm:t>
    </dgm:pt>
    <dgm:pt modelId="{284775DD-6F14-4B62-9367-FC04A2A7B0A1}">
      <dgm:prSet custT="1"/>
      <dgm:spPr/>
      <dgm:t>
        <a:bodyPr/>
        <a:lstStyle/>
        <a:p>
          <a:r>
            <a:rPr lang="en-US" sz="2500" dirty="0" err="1">
              <a:solidFill>
                <a:schemeClr val="bg1"/>
              </a:solidFill>
            </a:rPr>
            <a:t>Những</a:t>
          </a:r>
          <a:r>
            <a:rPr lang="en-US" sz="2500" dirty="0">
              <a:solidFill>
                <a:schemeClr val="bg1"/>
              </a:solidFill>
            </a:rPr>
            <a:t> </a:t>
          </a:r>
          <a:r>
            <a:rPr lang="en-US" sz="2500" dirty="0" err="1">
              <a:solidFill>
                <a:schemeClr val="bg1"/>
              </a:solidFill>
            </a:rPr>
            <a:t>tệ</a:t>
          </a:r>
          <a:r>
            <a:rPr lang="en-US" sz="2500" dirty="0">
              <a:solidFill>
                <a:schemeClr val="bg1"/>
              </a:solidFill>
            </a:rPr>
            <a:t> </a:t>
          </a:r>
          <a:r>
            <a:rPr lang="en-US" sz="2500" dirty="0" err="1">
              <a:solidFill>
                <a:schemeClr val="bg1"/>
              </a:solidFill>
            </a:rPr>
            <a:t>nạn</a:t>
          </a:r>
          <a:r>
            <a:rPr lang="en-US" sz="2500" dirty="0">
              <a:solidFill>
                <a:schemeClr val="bg1"/>
              </a:solidFill>
            </a:rPr>
            <a:t> </a:t>
          </a:r>
          <a:r>
            <a:rPr lang="en-US" sz="2500" dirty="0" err="1">
              <a:solidFill>
                <a:schemeClr val="bg1"/>
              </a:solidFill>
            </a:rPr>
            <a:t>xã</a:t>
          </a:r>
          <a:r>
            <a:rPr lang="en-US" sz="2500" dirty="0">
              <a:solidFill>
                <a:schemeClr val="bg1"/>
              </a:solidFill>
            </a:rPr>
            <a:t> </a:t>
          </a:r>
          <a:r>
            <a:rPr lang="en-US" sz="2500" dirty="0" err="1">
              <a:solidFill>
                <a:schemeClr val="bg1"/>
              </a:solidFill>
            </a:rPr>
            <a:t>hội</a:t>
          </a:r>
          <a:r>
            <a:rPr lang="en-US" sz="2500" dirty="0">
              <a:solidFill>
                <a:schemeClr val="bg1"/>
              </a:solidFill>
            </a:rPr>
            <a:t>, </a:t>
          </a:r>
          <a:r>
            <a:rPr lang="en-US" sz="2500" dirty="0" err="1">
              <a:solidFill>
                <a:schemeClr val="bg1"/>
              </a:solidFill>
            </a:rPr>
            <a:t>ăn</a:t>
          </a:r>
          <a:r>
            <a:rPr lang="en-US" sz="2500" dirty="0">
              <a:solidFill>
                <a:schemeClr val="bg1"/>
              </a:solidFill>
            </a:rPr>
            <a:t> </a:t>
          </a:r>
          <a:r>
            <a:rPr lang="en-US" sz="2500" dirty="0" err="1">
              <a:solidFill>
                <a:schemeClr val="bg1"/>
              </a:solidFill>
            </a:rPr>
            <a:t>chơi</a:t>
          </a:r>
          <a:r>
            <a:rPr lang="en-US" sz="2500" dirty="0">
              <a:solidFill>
                <a:schemeClr val="bg1"/>
              </a:solidFill>
            </a:rPr>
            <a:t> </a:t>
          </a:r>
          <a:r>
            <a:rPr lang="en-US" sz="2500" dirty="0" err="1">
              <a:solidFill>
                <a:schemeClr val="bg1"/>
              </a:solidFill>
            </a:rPr>
            <a:t>sa</a:t>
          </a:r>
          <a:r>
            <a:rPr lang="en-US" sz="2500" dirty="0">
              <a:solidFill>
                <a:schemeClr val="bg1"/>
              </a:solidFill>
            </a:rPr>
            <a:t> </a:t>
          </a:r>
          <a:r>
            <a:rPr lang="en-US" sz="2500" dirty="0" err="1">
              <a:solidFill>
                <a:schemeClr val="bg1"/>
              </a:solidFill>
            </a:rPr>
            <a:t>đọa</a:t>
          </a:r>
          <a:r>
            <a:rPr lang="en-US" sz="2500" dirty="0">
              <a:solidFill>
                <a:schemeClr val="bg1"/>
              </a:solidFill>
            </a:rPr>
            <a:t>, </a:t>
          </a:r>
          <a:r>
            <a:rPr lang="en-US" sz="2500" dirty="0" err="1">
              <a:solidFill>
                <a:schemeClr val="bg1"/>
              </a:solidFill>
            </a:rPr>
            <a:t>hưởng</a:t>
          </a:r>
          <a:r>
            <a:rPr lang="en-US" sz="2500" dirty="0">
              <a:solidFill>
                <a:schemeClr val="bg1"/>
              </a:solidFill>
            </a:rPr>
            <a:t> </a:t>
          </a:r>
          <a:r>
            <a:rPr lang="en-US" sz="2500" dirty="0" err="1">
              <a:solidFill>
                <a:schemeClr val="bg1"/>
              </a:solidFill>
            </a:rPr>
            <a:t>lạc</a:t>
          </a:r>
          <a:r>
            <a:rPr lang="en-US" sz="2500" dirty="0">
              <a:solidFill>
                <a:schemeClr val="bg1"/>
              </a:solidFill>
            </a:rPr>
            <a:t>, </a:t>
          </a:r>
          <a:r>
            <a:rPr lang="en-US" sz="2500" dirty="0" err="1">
              <a:solidFill>
                <a:schemeClr val="bg1"/>
              </a:solidFill>
            </a:rPr>
            <a:t>những</a:t>
          </a:r>
          <a:r>
            <a:rPr lang="en-US" sz="2500" dirty="0">
              <a:solidFill>
                <a:schemeClr val="bg1"/>
              </a:solidFill>
            </a:rPr>
            <a:t> </a:t>
          </a:r>
          <a:r>
            <a:rPr lang="en-US" sz="2500" dirty="0" err="1">
              <a:solidFill>
                <a:schemeClr val="bg1"/>
              </a:solidFill>
            </a:rPr>
            <a:t>bệnh</a:t>
          </a:r>
          <a:r>
            <a:rPr lang="en-US" sz="2500" dirty="0">
              <a:solidFill>
                <a:schemeClr val="bg1"/>
              </a:solidFill>
            </a:rPr>
            <a:t> </a:t>
          </a:r>
          <a:r>
            <a:rPr lang="en-US" sz="2500" dirty="0" err="1">
              <a:solidFill>
                <a:schemeClr val="bg1"/>
              </a:solidFill>
            </a:rPr>
            <a:t>tật</a:t>
          </a:r>
          <a:r>
            <a:rPr lang="en-US" sz="2500" dirty="0">
              <a:solidFill>
                <a:schemeClr val="bg1"/>
              </a:solidFill>
            </a:rPr>
            <a:t> </a:t>
          </a:r>
          <a:r>
            <a:rPr lang="en-US" sz="2500" dirty="0" err="1">
              <a:solidFill>
                <a:schemeClr val="bg1"/>
              </a:solidFill>
            </a:rPr>
            <a:t>nguy</a:t>
          </a:r>
          <a:r>
            <a:rPr lang="en-US" sz="2500" dirty="0">
              <a:solidFill>
                <a:schemeClr val="bg1"/>
              </a:solidFill>
            </a:rPr>
            <a:t> </a:t>
          </a:r>
          <a:r>
            <a:rPr lang="en-US" sz="2500" dirty="0" err="1">
              <a:solidFill>
                <a:schemeClr val="bg1"/>
              </a:solidFill>
            </a:rPr>
            <a:t>hiểm</a:t>
          </a:r>
          <a:r>
            <a:rPr lang="en-US" sz="2500" dirty="0">
              <a:solidFill>
                <a:schemeClr val="bg1"/>
              </a:solidFill>
            </a:rPr>
            <a:t> </a:t>
          </a:r>
          <a:r>
            <a:rPr lang="en-US" sz="2500" dirty="0" err="1">
              <a:solidFill>
                <a:schemeClr val="bg1"/>
              </a:solidFill>
            </a:rPr>
            <a:t>luôn</a:t>
          </a:r>
          <a:r>
            <a:rPr lang="en-US" sz="2500" dirty="0">
              <a:solidFill>
                <a:schemeClr val="bg1"/>
              </a:solidFill>
            </a:rPr>
            <a:t> </a:t>
          </a:r>
          <a:r>
            <a:rPr lang="en-US" sz="2500" dirty="0" err="1">
              <a:solidFill>
                <a:schemeClr val="bg1"/>
              </a:solidFill>
            </a:rPr>
            <a:t>rình</a:t>
          </a:r>
          <a:r>
            <a:rPr lang="en-US" sz="2500" dirty="0">
              <a:solidFill>
                <a:schemeClr val="bg1"/>
              </a:solidFill>
            </a:rPr>
            <a:t> </a:t>
          </a:r>
          <a:r>
            <a:rPr lang="en-US" sz="2500" dirty="0" err="1">
              <a:solidFill>
                <a:schemeClr val="bg1"/>
              </a:solidFill>
            </a:rPr>
            <a:t>rập</a:t>
          </a:r>
          <a:r>
            <a:rPr lang="en-US" sz="2500" dirty="0">
              <a:solidFill>
                <a:schemeClr val="bg1"/>
              </a:solidFill>
            </a:rPr>
            <a:t> </a:t>
          </a:r>
          <a:r>
            <a:rPr lang="en-US" sz="2500" dirty="0" err="1">
              <a:solidFill>
                <a:schemeClr val="bg1"/>
              </a:solidFill>
            </a:rPr>
            <a:t>và</a:t>
          </a:r>
          <a:r>
            <a:rPr lang="en-US" sz="2500" dirty="0">
              <a:solidFill>
                <a:schemeClr val="bg1"/>
              </a:solidFill>
            </a:rPr>
            <a:t> </a:t>
          </a:r>
          <a:r>
            <a:rPr lang="en-US" sz="2500" dirty="0" err="1">
              <a:solidFill>
                <a:schemeClr val="bg1"/>
              </a:solidFill>
            </a:rPr>
            <a:t>ảnh</a:t>
          </a:r>
          <a:r>
            <a:rPr lang="en-US" sz="2500" dirty="0">
              <a:solidFill>
                <a:schemeClr val="bg1"/>
              </a:solidFill>
            </a:rPr>
            <a:t> </a:t>
          </a:r>
          <a:r>
            <a:rPr lang="en-US" sz="2500" dirty="0" err="1">
              <a:solidFill>
                <a:schemeClr val="bg1"/>
              </a:solidFill>
            </a:rPr>
            <a:t>hưởng</a:t>
          </a:r>
          <a:r>
            <a:rPr lang="en-US" sz="2500" dirty="0">
              <a:solidFill>
                <a:schemeClr val="bg1"/>
              </a:solidFill>
            </a:rPr>
            <a:t> </a:t>
          </a:r>
          <a:r>
            <a:rPr lang="en-US" sz="2500" dirty="0" err="1">
              <a:solidFill>
                <a:schemeClr val="bg1"/>
              </a:solidFill>
            </a:rPr>
            <a:t>mạnh</a:t>
          </a:r>
          <a:r>
            <a:rPr lang="en-US" sz="2500" dirty="0">
              <a:solidFill>
                <a:schemeClr val="bg1"/>
              </a:solidFill>
            </a:rPr>
            <a:t> </a:t>
          </a:r>
          <a:r>
            <a:rPr lang="en-US" sz="2500" dirty="0" err="1">
              <a:solidFill>
                <a:schemeClr val="bg1"/>
              </a:solidFill>
            </a:rPr>
            <a:t>mẽ</a:t>
          </a:r>
          <a:r>
            <a:rPr lang="en-US" sz="2500" dirty="0">
              <a:solidFill>
                <a:schemeClr val="bg1"/>
              </a:solidFill>
            </a:rPr>
            <a:t> </a:t>
          </a:r>
          <a:r>
            <a:rPr lang="en-US" sz="2500" dirty="0" err="1">
              <a:solidFill>
                <a:schemeClr val="bg1"/>
              </a:solidFill>
            </a:rPr>
            <a:t>đến</a:t>
          </a:r>
          <a:r>
            <a:rPr lang="en-US" sz="2500" dirty="0">
              <a:solidFill>
                <a:schemeClr val="bg1"/>
              </a:solidFill>
            </a:rPr>
            <a:t> </a:t>
          </a:r>
          <a:r>
            <a:rPr lang="en-US" sz="2500" dirty="0" err="1">
              <a:solidFill>
                <a:schemeClr val="bg1"/>
              </a:solidFill>
            </a:rPr>
            <a:t>học</a:t>
          </a:r>
          <a:r>
            <a:rPr lang="en-US" sz="2500" dirty="0">
              <a:solidFill>
                <a:schemeClr val="bg1"/>
              </a:solidFill>
            </a:rPr>
            <a:t> </a:t>
          </a:r>
          <a:r>
            <a:rPr lang="en-US" sz="2500" dirty="0" err="1">
              <a:solidFill>
                <a:schemeClr val="bg1"/>
              </a:solidFill>
            </a:rPr>
            <a:t>sinh</a:t>
          </a:r>
          <a:r>
            <a:rPr lang="en-US" sz="2500" dirty="0">
              <a:solidFill>
                <a:schemeClr val="bg1"/>
              </a:solidFill>
            </a:rPr>
            <a:t> </a:t>
          </a:r>
          <a:r>
            <a:rPr lang="en-US" sz="2500" dirty="0" err="1">
              <a:solidFill>
                <a:schemeClr val="bg1"/>
              </a:solidFill>
            </a:rPr>
            <a:t>theo</a:t>
          </a:r>
          <a:r>
            <a:rPr lang="en-US" sz="2500" dirty="0">
              <a:solidFill>
                <a:schemeClr val="bg1"/>
              </a:solidFill>
            </a:rPr>
            <a:t> </a:t>
          </a:r>
          <a:r>
            <a:rPr lang="en-US" sz="2500" dirty="0" err="1">
              <a:solidFill>
                <a:schemeClr val="bg1"/>
              </a:solidFill>
            </a:rPr>
            <a:t>chiều</a:t>
          </a:r>
          <a:r>
            <a:rPr lang="en-US" sz="2500" dirty="0">
              <a:solidFill>
                <a:schemeClr val="bg1"/>
              </a:solidFill>
            </a:rPr>
            <a:t> </a:t>
          </a:r>
          <a:r>
            <a:rPr lang="en-US" sz="2500" dirty="0" err="1">
              <a:solidFill>
                <a:schemeClr val="bg1"/>
              </a:solidFill>
            </a:rPr>
            <a:t>hướng</a:t>
          </a:r>
          <a:r>
            <a:rPr lang="en-US" sz="2500" dirty="0">
              <a:solidFill>
                <a:schemeClr val="bg1"/>
              </a:solidFill>
            </a:rPr>
            <a:t> </a:t>
          </a:r>
          <a:r>
            <a:rPr lang="en-US" sz="2500" dirty="0" err="1">
              <a:solidFill>
                <a:schemeClr val="bg1"/>
              </a:solidFill>
            </a:rPr>
            <a:t>đe</a:t>
          </a:r>
          <a:r>
            <a:rPr lang="en-US" sz="2500" dirty="0">
              <a:solidFill>
                <a:schemeClr val="bg1"/>
              </a:solidFill>
            </a:rPr>
            <a:t> </a:t>
          </a:r>
          <a:r>
            <a:rPr lang="en-US" sz="2500" dirty="0" err="1">
              <a:solidFill>
                <a:schemeClr val="bg1"/>
              </a:solidFill>
            </a:rPr>
            <a:t>dọa</a:t>
          </a:r>
          <a:r>
            <a:rPr lang="en-US" sz="2500" dirty="0">
              <a:solidFill>
                <a:schemeClr val="bg1"/>
              </a:solidFill>
            </a:rPr>
            <a:t>, </a:t>
          </a:r>
          <a:r>
            <a:rPr lang="en-US" sz="2500" dirty="0" err="1">
              <a:solidFill>
                <a:schemeClr val="bg1"/>
              </a:solidFill>
            </a:rPr>
            <a:t>lôi</a:t>
          </a:r>
          <a:r>
            <a:rPr lang="en-US" sz="2500" dirty="0">
              <a:solidFill>
                <a:schemeClr val="bg1"/>
              </a:solidFill>
            </a:rPr>
            <a:t> </a:t>
          </a:r>
          <a:r>
            <a:rPr lang="en-US" sz="2500" dirty="0" err="1">
              <a:solidFill>
                <a:schemeClr val="bg1"/>
              </a:solidFill>
            </a:rPr>
            <a:t>kéo</a:t>
          </a:r>
          <a:r>
            <a:rPr lang="en-US" sz="2500" dirty="0">
              <a:solidFill>
                <a:schemeClr val="bg1"/>
              </a:solidFill>
            </a:rPr>
            <a:t> </a:t>
          </a:r>
          <a:r>
            <a:rPr lang="en-US" sz="2500" dirty="0" err="1">
              <a:solidFill>
                <a:schemeClr val="bg1"/>
              </a:solidFill>
            </a:rPr>
            <a:t>các</a:t>
          </a:r>
          <a:r>
            <a:rPr lang="en-US" sz="2500" dirty="0">
              <a:solidFill>
                <a:schemeClr val="bg1"/>
              </a:solidFill>
            </a:rPr>
            <a:t> </a:t>
          </a:r>
          <a:r>
            <a:rPr lang="en-US" sz="2500" dirty="0" err="1">
              <a:solidFill>
                <a:schemeClr val="bg1"/>
              </a:solidFill>
            </a:rPr>
            <a:t>em</a:t>
          </a:r>
          <a:r>
            <a:rPr lang="en-US" sz="2500" dirty="0">
              <a:solidFill>
                <a:schemeClr val="bg1"/>
              </a:solidFill>
            </a:rPr>
            <a:t> </a:t>
          </a:r>
          <a:r>
            <a:rPr lang="en-US" sz="2500" dirty="0" err="1">
              <a:solidFill>
                <a:schemeClr val="bg1"/>
              </a:solidFill>
            </a:rPr>
            <a:t>vào</a:t>
          </a:r>
          <a:r>
            <a:rPr lang="en-US" sz="2500" dirty="0">
              <a:solidFill>
                <a:schemeClr val="bg1"/>
              </a:solidFill>
            </a:rPr>
            <a:t> con </a:t>
          </a:r>
          <a:r>
            <a:rPr lang="en-US" sz="2500" dirty="0" err="1">
              <a:solidFill>
                <a:schemeClr val="bg1"/>
              </a:solidFill>
            </a:rPr>
            <a:t>đường</a:t>
          </a:r>
          <a:r>
            <a:rPr lang="en-US" sz="2500" dirty="0">
              <a:solidFill>
                <a:schemeClr val="bg1"/>
              </a:solidFill>
            </a:rPr>
            <a:t> </a:t>
          </a:r>
          <a:r>
            <a:rPr lang="en-US" sz="2500" dirty="0" err="1">
              <a:solidFill>
                <a:schemeClr val="bg1"/>
              </a:solidFill>
            </a:rPr>
            <a:t>sai</a:t>
          </a:r>
          <a:r>
            <a:rPr lang="en-US" sz="2500" dirty="0">
              <a:solidFill>
                <a:schemeClr val="bg1"/>
              </a:solidFill>
            </a:rPr>
            <a:t> </a:t>
          </a:r>
          <a:r>
            <a:rPr lang="en-US" sz="2500" dirty="0" err="1">
              <a:solidFill>
                <a:schemeClr val="bg1"/>
              </a:solidFill>
            </a:rPr>
            <a:t>trái</a:t>
          </a:r>
          <a:r>
            <a:rPr lang="en-US" sz="2500" dirty="0">
              <a:solidFill>
                <a:schemeClr val="bg1"/>
              </a:solidFill>
            </a:rPr>
            <a:t>.</a:t>
          </a:r>
          <a:endParaRPr lang="en-US" sz="2500" b="0" dirty="0">
            <a:solidFill>
              <a:schemeClr val="bg1"/>
            </a:solidFill>
          </a:endParaRPr>
        </a:p>
      </dgm:t>
    </dgm:pt>
    <dgm:pt modelId="{96CEC855-4C82-4651-B72C-D9C356461FDB}" type="parTrans" cxnId="{F4F27C59-D6A8-4BC7-97E5-CBB1CCD822E6}">
      <dgm:prSet/>
      <dgm:spPr/>
      <dgm:t>
        <a:bodyPr/>
        <a:lstStyle/>
        <a:p>
          <a:endParaRPr lang="en-US"/>
        </a:p>
      </dgm:t>
    </dgm:pt>
    <dgm:pt modelId="{A078BA59-06D0-4424-859D-D407FC128B7D}" type="sibTrans" cxnId="{F4F27C59-D6A8-4BC7-97E5-CBB1CCD822E6}">
      <dgm:prSet/>
      <dgm:spPr/>
      <dgm:t>
        <a:bodyPr/>
        <a:lstStyle/>
        <a:p>
          <a:endParaRPr lang="en-US"/>
        </a:p>
      </dgm:t>
    </dgm:pt>
    <dgm:pt modelId="{11CE3E57-B0EF-7B49-BD40-85E211C02C60}">
      <dgm:prSet/>
      <dgm:spPr/>
      <dgm:t>
        <a:bodyPr/>
        <a:lstStyle/>
        <a:p>
          <a:r>
            <a:rPr lang="en-GB" err="1"/>
            <a:t>Hơn</a:t>
          </a:r>
          <a:r>
            <a:rPr lang="en-GB"/>
            <a:t> 3.900 </a:t>
          </a:r>
          <a:r>
            <a:rPr lang="en-GB" err="1"/>
            <a:t>trẻ</a:t>
          </a:r>
          <a:r>
            <a:rPr lang="en-GB"/>
            <a:t> </a:t>
          </a:r>
          <a:r>
            <a:rPr lang="en-GB" err="1"/>
            <a:t>em</a:t>
          </a:r>
          <a:r>
            <a:rPr lang="en-GB"/>
            <a:t> </a:t>
          </a:r>
          <a:r>
            <a:rPr lang="en-GB" err="1"/>
            <a:t>bị</a:t>
          </a:r>
          <a:r>
            <a:rPr lang="en-GB"/>
            <a:t> </a:t>
          </a:r>
          <a:r>
            <a:rPr lang="en-GB" err="1"/>
            <a:t>xâm</a:t>
          </a:r>
          <a:r>
            <a:rPr lang="en-GB"/>
            <a:t> </a:t>
          </a:r>
          <a:r>
            <a:rPr lang="en-GB" err="1"/>
            <a:t>hại</a:t>
          </a:r>
          <a:r>
            <a:rPr lang="en-GB"/>
            <a:t> </a:t>
          </a:r>
          <a:r>
            <a:rPr lang="en-GB" err="1"/>
            <a:t>trong</a:t>
          </a:r>
          <a:r>
            <a:rPr lang="en-GB"/>
            <a:t> 2 </a:t>
          </a:r>
          <a:r>
            <a:rPr lang="en-GB" err="1"/>
            <a:t>năm</a:t>
          </a:r>
          <a:r>
            <a:rPr lang="en-GB"/>
            <a:t> 2021-2022.</a:t>
          </a:r>
        </a:p>
      </dgm:t>
    </dgm:pt>
    <dgm:pt modelId="{07237935-AC86-D041-ABED-BF6B460FD308}" type="parTrans" cxnId="{D0FEADDC-4EE9-8C48-9EEF-4BB72B3328E4}">
      <dgm:prSet/>
      <dgm:spPr/>
      <dgm:t>
        <a:bodyPr/>
        <a:lstStyle/>
        <a:p>
          <a:endParaRPr lang="en-GB"/>
        </a:p>
      </dgm:t>
    </dgm:pt>
    <dgm:pt modelId="{440F8E9C-8A63-2142-BF39-9A3A8BA5C5BF}" type="sibTrans" cxnId="{D0FEADDC-4EE9-8C48-9EEF-4BB72B3328E4}">
      <dgm:prSet/>
      <dgm:spPr/>
      <dgm:t>
        <a:bodyPr/>
        <a:lstStyle/>
        <a:p>
          <a:endParaRPr lang="en-GB"/>
        </a:p>
      </dgm:t>
    </dgm:pt>
    <dgm:pt modelId="{B0E165C5-2BA1-2F4A-9372-66FB27D7567C}">
      <dgm:prSet/>
      <dgm:spPr/>
      <dgm:t>
        <a:bodyPr/>
        <a:lstStyle/>
        <a:p>
          <a:r>
            <a:rPr lang="en-US">
              <a:solidFill>
                <a:schemeClr val="bg1"/>
              </a:solidFill>
            </a:rPr>
            <a:t>C</a:t>
          </a:r>
          <a:r>
            <a:rPr lang="vi-VN">
              <a:solidFill>
                <a:schemeClr val="bg1"/>
              </a:solidFill>
            </a:rPr>
            <a:t>ó </a:t>
          </a:r>
          <a:r>
            <a:rPr lang="en-US">
              <a:solidFill>
                <a:schemeClr val="bg1"/>
              </a:solidFill>
            </a:rPr>
            <a:t>15.400.000</a:t>
          </a:r>
          <a:r>
            <a:rPr lang="vi-VN">
              <a:solidFill>
                <a:schemeClr val="bg1"/>
              </a:solidFill>
            </a:rPr>
            <a:t> kết quả </a:t>
          </a:r>
          <a:r>
            <a:rPr lang="en-US">
              <a:solidFill>
                <a:schemeClr val="bg1"/>
              </a:solidFill>
            </a:rPr>
            <a:t>(trên Google) </a:t>
          </a:r>
          <a:r>
            <a:rPr lang="vi-VN">
              <a:solidFill>
                <a:schemeClr val="bg1"/>
              </a:solidFill>
            </a:rPr>
            <a:t>nói </a:t>
          </a:r>
          <a:r>
            <a:rPr lang="en-US">
              <a:solidFill>
                <a:schemeClr val="bg1"/>
              </a:solidFill>
            </a:rPr>
            <a:t>đến </a:t>
          </a:r>
          <a:r>
            <a:rPr lang="vi-VN">
              <a:solidFill>
                <a:schemeClr val="bg1"/>
              </a:solidFill>
            </a:rPr>
            <a:t>mức độ phổ biến của bạo lực học đường</a:t>
          </a:r>
          <a:r>
            <a:rPr lang="en-US">
              <a:solidFill>
                <a:schemeClr val="bg1"/>
              </a:solidFill>
            </a:rPr>
            <a:t>.</a:t>
          </a:r>
        </a:p>
      </dgm:t>
    </dgm:pt>
    <dgm:pt modelId="{91C99B15-4402-FA4F-B307-8EC854CC8DD6}" type="parTrans" cxnId="{C2EBBAC4-2256-C947-9C18-9AA1DA607A24}">
      <dgm:prSet/>
      <dgm:spPr/>
      <dgm:t>
        <a:bodyPr/>
        <a:lstStyle/>
        <a:p>
          <a:endParaRPr lang="en-GB"/>
        </a:p>
      </dgm:t>
    </dgm:pt>
    <dgm:pt modelId="{3DED0E98-2C27-4848-BEFA-F28F7159472B}" type="sibTrans" cxnId="{C2EBBAC4-2256-C947-9C18-9AA1DA607A24}">
      <dgm:prSet/>
      <dgm:spPr/>
      <dgm:t>
        <a:bodyPr/>
        <a:lstStyle/>
        <a:p>
          <a:endParaRPr lang="en-GB"/>
        </a:p>
      </dgm:t>
    </dgm:pt>
    <dgm:pt modelId="{E87153F6-BFC4-4789-A923-0489DAB6A69C}" type="pres">
      <dgm:prSet presAssocID="{14E24835-90A0-4A85-A161-0B0496BFDBC9}" presName="Name0" presStyleCnt="0">
        <dgm:presLayoutVars>
          <dgm:chMax val="7"/>
          <dgm:chPref val="7"/>
          <dgm:dir/>
        </dgm:presLayoutVars>
      </dgm:prSet>
      <dgm:spPr/>
      <dgm:t>
        <a:bodyPr/>
        <a:lstStyle/>
        <a:p>
          <a:endParaRPr lang="en-US"/>
        </a:p>
      </dgm:t>
    </dgm:pt>
    <dgm:pt modelId="{A2A24255-A397-4417-9754-B62930D3D6A1}" type="pres">
      <dgm:prSet presAssocID="{14E24835-90A0-4A85-A161-0B0496BFDBC9}" presName="Name1" presStyleCnt="0"/>
      <dgm:spPr/>
    </dgm:pt>
    <dgm:pt modelId="{9D3ABF94-CF09-4F6B-95EF-6DA9E95F36F1}" type="pres">
      <dgm:prSet presAssocID="{14E24835-90A0-4A85-A161-0B0496BFDBC9}" presName="cycle" presStyleCnt="0"/>
      <dgm:spPr/>
    </dgm:pt>
    <dgm:pt modelId="{4D28E1C4-3052-46E2-90E7-7BA05BC55877}" type="pres">
      <dgm:prSet presAssocID="{14E24835-90A0-4A85-A161-0B0496BFDBC9}" presName="srcNode" presStyleLbl="node1" presStyleIdx="0" presStyleCnt="4"/>
      <dgm:spPr/>
    </dgm:pt>
    <dgm:pt modelId="{7A8704E1-D8D2-4BB4-8A52-F3832663C951}" type="pres">
      <dgm:prSet presAssocID="{14E24835-90A0-4A85-A161-0B0496BFDBC9}" presName="conn" presStyleLbl="parChTrans1D2" presStyleIdx="0" presStyleCnt="1"/>
      <dgm:spPr/>
      <dgm:t>
        <a:bodyPr/>
        <a:lstStyle/>
        <a:p>
          <a:endParaRPr lang="en-US"/>
        </a:p>
      </dgm:t>
    </dgm:pt>
    <dgm:pt modelId="{D2162279-E6DE-4046-B3A7-2A5A25695F9D}" type="pres">
      <dgm:prSet presAssocID="{14E24835-90A0-4A85-A161-0B0496BFDBC9}" presName="extraNode" presStyleLbl="node1" presStyleIdx="0" presStyleCnt="4"/>
      <dgm:spPr/>
    </dgm:pt>
    <dgm:pt modelId="{516E2CEC-970A-4C31-94C0-F3CB67A68EA8}" type="pres">
      <dgm:prSet presAssocID="{14E24835-90A0-4A85-A161-0B0496BFDBC9}" presName="dstNode" presStyleLbl="node1" presStyleIdx="0" presStyleCnt="4"/>
      <dgm:spPr/>
    </dgm:pt>
    <dgm:pt modelId="{170FBE7C-3AFA-FB4C-B42F-EAD75C75013A}" type="pres">
      <dgm:prSet presAssocID="{11CE3E57-B0EF-7B49-BD40-85E211C02C60}" presName="text_1" presStyleLbl="node1" presStyleIdx="0" presStyleCnt="4">
        <dgm:presLayoutVars>
          <dgm:bulletEnabled val="1"/>
        </dgm:presLayoutVars>
      </dgm:prSet>
      <dgm:spPr/>
      <dgm:t>
        <a:bodyPr/>
        <a:lstStyle/>
        <a:p>
          <a:endParaRPr lang="en-US"/>
        </a:p>
      </dgm:t>
    </dgm:pt>
    <dgm:pt modelId="{AD5A785D-4B7A-D942-8159-1FCFA42215EB}" type="pres">
      <dgm:prSet presAssocID="{11CE3E57-B0EF-7B49-BD40-85E211C02C60}" presName="accent_1" presStyleCnt="0"/>
      <dgm:spPr/>
    </dgm:pt>
    <dgm:pt modelId="{74D567DE-190E-DA4B-8274-F451936D3441}" type="pres">
      <dgm:prSet presAssocID="{11CE3E57-B0EF-7B49-BD40-85E211C02C60}" presName="accentRepeatNode" presStyleLbl="solidFgAcc1" presStyleIdx="0" presStyleCnt="4"/>
      <dgm:spPr/>
    </dgm:pt>
    <dgm:pt modelId="{AE99B938-42F5-4248-9E85-08730A96896F}" type="pres">
      <dgm:prSet presAssocID="{B0E165C5-2BA1-2F4A-9372-66FB27D7567C}" presName="text_2" presStyleLbl="node1" presStyleIdx="1" presStyleCnt="4">
        <dgm:presLayoutVars>
          <dgm:bulletEnabled val="1"/>
        </dgm:presLayoutVars>
      </dgm:prSet>
      <dgm:spPr/>
      <dgm:t>
        <a:bodyPr/>
        <a:lstStyle/>
        <a:p>
          <a:endParaRPr lang="en-US"/>
        </a:p>
      </dgm:t>
    </dgm:pt>
    <dgm:pt modelId="{305F4781-2D85-ED4D-84DE-1FC2C68324BF}" type="pres">
      <dgm:prSet presAssocID="{B0E165C5-2BA1-2F4A-9372-66FB27D7567C}" presName="accent_2" presStyleCnt="0"/>
      <dgm:spPr/>
    </dgm:pt>
    <dgm:pt modelId="{8B62957B-E350-4A40-AFB5-1714C95E647B}" type="pres">
      <dgm:prSet presAssocID="{B0E165C5-2BA1-2F4A-9372-66FB27D7567C}" presName="accentRepeatNode" presStyleLbl="solidFgAcc1" presStyleIdx="1" presStyleCnt="4"/>
      <dgm:spPr/>
    </dgm:pt>
    <dgm:pt modelId="{8EC80F10-E126-3D40-A4C6-432CF1691D99}" type="pres">
      <dgm:prSet presAssocID="{57B04A5D-B62A-403C-AABF-8A012A80ACDA}" presName="text_3" presStyleLbl="node1" presStyleIdx="2" presStyleCnt="4">
        <dgm:presLayoutVars>
          <dgm:bulletEnabled val="1"/>
        </dgm:presLayoutVars>
      </dgm:prSet>
      <dgm:spPr/>
      <dgm:t>
        <a:bodyPr/>
        <a:lstStyle/>
        <a:p>
          <a:endParaRPr lang="en-US"/>
        </a:p>
      </dgm:t>
    </dgm:pt>
    <dgm:pt modelId="{9A7309B6-2768-F94A-B6F6-CDAF8182C169}" type="pres">
      <dgm:prSet presAssocID="{57B04A5D-B62A-403C-AABF-8A012A80ACDA}" presName="accent_3" presStyleCnt="0"/>
      <dgm:spPr/>
    </dgm:pt>
    <dgm:pt modelId="{58348B1D-5AD4-4584-A20D-DC37BDDC79F6}" type="pres">
      <dgm:prSet presAssocID="{57B04A5D-B62A-403C-AABF-8A012A80ACDA}" presName="accentRepeatNode" presStyleLbl="solidFgAcc1" presStyleIdx="2" presStyleCnt="4"/>
      <dgm:spPr/>
    </dgm:pt>
    <dgm:pt modelId="{21FD9347-C951-C64C-8305-EE7E37C3E8DB}" type="pres">
      <dgm:prSet presAssocID="{284775DD-6F14-4B62-9367-FC04A2A7B0A1}" presName="text_4" presStyleLbl="node1" presStyleIdx="3" presStyleCnt="4" custScaleY="185275">
        <dgm:presLayoutVars>
          <dgm:bulletEnabled val="1"/>
        </dgm:presLayoutVars>
      </dgm:prSet>
      <dgm:spPr/>
      <dgm:t>
        <a:bodyPr/>
        <a:lstStyle/>
        <a:p>
          <a:endParaRPr lang="en-US"/>
        </a:p>
      </dgm:t>
    </dgm:pt>
    <dgm:pt modelId="{E07F0AEC-60FC-DB44-9424-33B41B5B28BB}" type="pres">
      <dgm:prSet presAssocID="{284775DD-6F14-4B62-9367-FC04A2A7B0A1}" presName="accent_4" presStyleCnt="0"/>
      <dgm:spPr/>
    </dgm:pt>
    <dgm:pt modelId="{49E55B78-4E2C-4564-8E7C-B663BAE6F7CF}" type="pres">
      <dgm:prSet presAssocID="{284775DD-6F14-4B62-9367-FC04A2A7B0A1}" presName="accentRepeatNode" presStyleLbl="solidFgAcc1" presStyleIdx="3" presStyleCnt="4"/>
      <dgm:spPr/>
    </dgm:pt>
  </dgm:ptLst>
  <dgm:cxnLst>
    <dgm:cxn modelId="{D0FEADDC-4EE9-8C48-9EEF-4BB72B3328E4}" srcId="{14E24835-90A0-4A85-A161-0B0496BFDBC9}" destId="{11CE3E57-B0EF-7B49-BD40-85E211C02C60}" srcOrd="0" destOrd="0" parTransId="{07237935-AC86-D041-ABED-BF6B460FD308}" sibTransId="{440F8E9C-8A63-2142-BF39-9A3A8BA5C5BF}"/>
    <dgm:cxn modelId="{EF57589B-D297-4D52-9EC2-B9F01F18BF6B}" type="presOf" srcId="{14E24835-90A0-4A85-A161-0B0496BFDBC9}" destId="{E87153F6-BFC4-4789-A923-0489DAB6A69C}" srcOrd="0" destOrd="0" presId="urn:microsoft.com/office/officeart/2008/layout/VerticalCurvedList"/>
    <dgm:cxn modelId="{F4F27C59-D6A8-4BC7-97E5-CBB1CCD822E6}" srcId="{14E24835-90A0-4A85-A161-0B0496BFDBC9}" destId="{284775DD-6F14-4B62-9367-FC04A2A7B0A1}" srcOrd="3" destOrd="0" parTransId="{96CEC855-4C82-4651-B72C-D9C356461FDB}" sibTransId="{A078BA59-06D0-4424-859D-D407FC128B7D}"/>
    <dgm:cxn modelId="{91C32704-6DDF-6E47-A295-C259A196DD9D}" type="presOf" srcId="{57B04A5D-B62A-403C-AABF-8A012A80ACDA}" destId="{8EC80F10-E126-3D40-A4C6-432CF1691D99}" srcOrd="0" destOrd="0" presId="urn:microsoft.com/office/officeart/2008/layout/VerticalCurvedList"/>
    <dgm:cxn modelId="{FFE51B81-551F-DC4F-BB0D-1FD40644E259}" type="presOf" srcId="{284775DD-6F14-4B62-9367-FC04A2A7B0A1}" destId="{21FD9347-C951-C64C-8305-EE7E37C3E8DB}" srcOrd="0" destOrd="0" presId="urn:microsoft.com/office/officeart/2008/layout/VerticalCurvedList"/>
    <dgm:cxn modelId="{07DDD5BA-E144-EF47-BECC-2FBD16D600C1}" type="presOf" srcId="{440F8E9C-8A63-2142-BF39-9A3A8BA5C5BF}" destId="{7A8704E1-D8D2-4BB4-8A52-F3832663C951}" srcOrd="0" destOrd="0" presId="urn:microsoft.com/office/officeart/2008/layout/VerticalCurvedList"/>
    <dgm:cxn modelId="{C2EBBAC4-2256-C947-9C18-9AA1DA607A24}" srcId="{14E24835-90A0-4A85-A161-0B0496BFDBC9}" destId="{B0E165C5-2BA1-2F4A-9372-66FB27D7567C}" srcOrd="1" destOrd="0" parTransId="{91C99B15-4402-FA4F-B307-8EC854CC8DD6}" sibTransId="{3DED0E98-2C27-4848-BEFA-F28F7159472B}"/>
    <dgm:cxn modelId="{779AF176-254B-3244-8CFB-49877C07075D}" type="presOf" srcId="{11CE3E57-B0EF-7B49-BD40-85E211C02C60}" destId="{170FBE7C-3AFA-FB4C-B42F-EAD75C75013A}" srcOrd="0" destOrd="0" presId="urn:microsoft.com/office/officeart/2008/layout/VerticalCurvedList"/>
    <dgm:cxn modelId="{FC36FAE0-9F16-6D43-9386-FA3029828529}" type="presOf" srcId="{B0E165C5-2BA1-2F4A-9372-66FB27D7567C}" destId="{AE99B938-42F5-4248-9E85-08730A96896F}" srcOrd="0" destOrd="0" presId="urn:microsoft.com/office/officeart/2008/layout/VerticalCurvedList"/>
    <dgm:cxn modelId="{DD3B0F06-A822-48DA-8E0E-AA3001F716DD}" srcId="{14E24835-90A0-4A85-A161-0B0496BFDBC9}" destId="{57B04A5D-B62A-403C-AABF-8A012A80ACDA}" srcOrd="2" destOrd="0" parTransId="{87655D09-D8A3-47F8-9838-6B282A850485}" sibTransId="{E092DD6B-9159-4D31-A07D-92809DDD0288}"/>
    <dgm:cxn modelId="{04E74E9D-B077-4A5C-9880-22DF05A6AFCB}" type="presParOf" srcId="{E87153F6-BFC4-4789-A923-0489DAB6A69C}" destId="{A2A24255-A397-4417-9754-B62930D3D6A1}" srcOrd="0" destOrd="0" presId="urn:microsoft.com/office/officeart/2008/layout/VerticalCurvedList"/>
    <dgm:cxn modelId="{B109EF64-3D36-4CF7-8C6C-61FDDCCD4A97}" type="presParOf" srcId="{A2A24255-A397-4417-9754-B62930D3D6A1}" destId="{9D3ABF94-CF09-4F6B-95EF-6DA9E95F36F1}" srcOrd="0" destOrd="0" presId="urn:microsoft.com/office/officeart/2008/layout/VerticalCurvedList"/>
    <dgm:cxn modelId="{5227B7F8-4F22-4443-ABFA-7762936D7B9C}" type="presParOf" srcId="{9D3ABF94-CF09-4F6B-95EF-6DA9E95F36F1}" destId="{4D28E1C4-3052-46E2-90E7-7BA05BC55877}" srcOrd="0" destOrd="0" presId="urn:microsoft.com/office/officeart/2008/layout/VerticalCurvedList"/>
    <dgm:cxn modelId="{E9B30DCE-27DC-44CE-AA6F-F2CFA7D897A9}" type="presParOf" srcId="{9D3ABF94-CF09-4F6B-95EF-6DA9E95F36F1}" destId="{7A8704E1-D8D2-4BB4-8A52-F3832663C951}" srcOrd="1" destOrd="0" presId="urn:microsoft.com/office/officeart/2008/layout/VerticalCurvedList"/>
    <dgm:cxn modelId="{27327B38-B99B-4012-83EE-8442680B1CAA}" type="presParOf" srcId="{9D3ABF94-CF09-4F6B-95EF-6DA9E95F36F1}" destId="{D2162279-E6DE-4046-B3A7-2A5A25695F9D}" srcOrd="2" destOrd="0" presId="urn:microsoft.com/office/officeart/2008/layout/VerticalCurvedList"/>
    <dgm:cxn modelId="{EE02554A-D5E2-46D6-89A1-D579E449A02C}" type="presParOf" srcId="{9D3ABF94-CF09-4F6B-95EF-6DA9E95F36F1}" destId="{516E2CEC-970A-4C31-94C0-F3CB67A68EA8}" srcOrd="3" destOrd="0" presId="urn:microsoft.com/office/officeart/2008/layout/VerticalCurvedList"/>
    <dgm:cxn modelId="{54F34865-DD8E-2B42-B772-3DD1AA5110F1}" type="presParOf" srcId="{A2A24255-A397-4417-9754-B62930D3D6A1}" destId="{170FBE7C-3AFA-FB4C-B42F-EAD75C75013A}" srcOrd="1" destOrd="0" presId="urn:microsoft.com/office/officeart/2008/layout/VerticalCurvedList"/>
    <dgm:cxn modelId="{C10A8474-6C5E-B445-9AD1-739EC3CCEB16}" type="presParOf" srcId="{A2A24255-A397-4417-9754-B62930D3D6A1}" destId="{AD5A785D-4B7A-D942-8159-1FCFA42215EB}" srcOrd="2" destOrd="0" presId="urn:microsoft.com/office/officeart/2008/layout/VerticalCurvedList"/>
    <dgm:cxn modelId="{F4D7E26F-5AEC-4044-9E6E-1466DCC527BF}" type="presParOf" srcId="{AD5A785D-4B7A-D942-8159-1FCFA42215EB}" destId="{74D567DE-190E-DA4B-8274-F451936D3441}" srcOrd="0" destOrd="0" presId="urn:microsoft.com/office/officeart/2008/layout/VerticalCurvedList"/>
    <dgm:cxn modelId="{D40EBE20-BBCA-0749-9C75-B579490A262E}" type="presParOf" srcId="{A2A24255-A397-4417-9754-B62930D3D6A1}" destId="{AE99B938-42F5-4248-9E85-08730A96896F}" srcOrd="3" destOrd="0" presId="urn:microsoft.com/office/officeart/2008/layout/VerticalCurvedList"/>
    <dgm:cxn modelId="{4C1BB53C-55FC-9A4E-B782-D8EB0C8DBC07}" type="presParOf" srcId="{A2A24255-A397-4417-9754-B62930D3D6A1}" destId="{305F4781-2D85-ED4D-84DE-1FC2C68324BF}" srcOrd="4" destOrd="0" presId="urn:microsoft.com/office/officeart/2008/layout/VerticalCurvedList"/>
    <dgm:cxn modelId="{7FEC762C-5ABA-EB4E-8BD3-335B938AAE62}" type="presParOf" srcId="{305F4781-2D85-ED4D-84DE-1FC2C68324BF}" destId="{8B62957B-E350-4A40-AFB5-1714C95E647B}" srcOrd="0" destOrd="0" presId="urn:microsoft.com/office/officeart/2008/layout/VerticalCurvedList"/>
    <dgm:cxn modelId="{33F665D1-F90D-854F-A3E9-C384DC8A6D5E}" type="presParOf" srcId="{A2A24255-A397-4417-9754-B62930D3D6A1}" destId="{8EC80F10-E126-3D40-A4C6-432CF1691D99}" srcOrd="5" destOrd="0" presId="urn:microsoft.com/office/officeart/2008/layout/VerticalCurvedList"/>
    <dgm:cxn modelId="{3245D12A-B015-2742-8918-D234649FDA30}" type="presParOf" srcId="{A2A24255-A397-4417-9754-B62930D3D6A1}" destId="{9A7309B6-2768-F94A-B6F6-CDAF8182C169}" srcOrd="6" destOrd="0" presId="urn:microsoft.com/office/officeart/2008/layout/VerticalCurvedList"/>
    <dgm:cxn modelId="{6E224422-92F5-0D4A-9EEB-DD37499E2777}" type="presParOf" srcId="{9A7309B6-2768-F94A-B6F6-CDAF8182C169}" destId="{58348B1D-5AD4-4584-A20D-DC37BDDC79F6}" srcOrd="0" destOrd="0" presId="urn:microsoft.com/office/officeart/2008/layout/VerticalCurvedList"/>
    <dgm:cxn modelId="{59526665-BB2C-4447-8D20-9F6409C6EC60}" type="presParOf" srcId="{A2A24255-A397-4417-9754-B62930D3D6A1}" destId="{21FD9347-C951-C64C-8305-EE7E37C3E8DB}" srcOrd="7" destOrd="0" presId="urn:microsoft.com/office/officeart/2008/layout/VerticalCurvedList"/>
    <dgm:cxn modelId="{E349D122-7364-4047-BFF7-6231056F82EE}" type="presParOf" srcId="{A2A24255-A397-4417-9754-B62930D3D6A1}" destId="{E07F0AEC-60FC-DB44-9424-33B41B5B28BB}" srcOrd="8" destOrd="0" presId="urn:microsoft.com/office/officeart/2008/layout/VerticalCurvedList"/>
    <dgm:cxn modelId="{3774F1A6-58ED-A748-96D0-3BE021630869}" type="presParOf" srcId="{E07F0AEC-60FC-DB44-9424-33B41B5B28BB}" destId="{49E55B78-4E2C-4564-8E7C-B663BAE6F7CF}"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99E24-28FB-4C0E-91D1-FF618A1BA8A3}"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B22BBE22-C807-4A3F-8E84-53B0271EB822}">
      <dgm:prSet phldrT="[Văn bản]"/>
      <dgm:spPr/>
      <dgm:t>
        <a:bodyPr/>
        <a:lstStyle/>
        <a:p>
          <a:r>
            <a:rPr lang="en-US" err="1"/>
            <a:t>Tính</a:t>
          </a:r>
          <a:r>
            <a:rPr lang="en-US"/>
            <a:t> </a:t>
          </a:r>
          <a:r>
            <a:rPr lang="en-US" err="1"/>
            <a:t>dễ</a:t>
          </a:r>
          <a:r>
            <a:rPr lang="en-US"/>
            <a:t> </a:t>
          </a:r>
          <a:r>
            <a:rPr lang="en-US" err="1"/>
            <a:t>bị</a:t>
          </a:r>
          <a:r>
            <a:rPr lang="en-US"/>
            <a:t> </a:t>
          </a:r>
          <a:r>
            <a:rPr lang="en-US" err="1"/>
            <a:t>tổn</a:t>
          </a:r>
          <a:r>
            <a:rPr lang="en-US"/>
            <a:t> </a:t>
          </a:r>
          <a:r>
            <a:rPr lang="en-US" err="1"/>
            <a:t>thương</a:t>
          </a:r>
          <a:endParaRPr lang="en-US"/>
        </a:p>
      </dgm:t>
    </dgm:pt>
    <dgm:pt modelId="{C9108D22-B08A-48F6-8A0B-72D3A0B1722E}" type="parTrans" cxnId="{0AE6E4DF-BF33-4476-B2C2-5A476C4F251D}">
      <dgm:prSet/>
      <dgm:spPr/>
      <dgm:t>
        <a:bodyPr/>
        <a:lstStyle/>
        <a:p>
          <a:endParaRPr lang="en-US"/>
        </a:p>
      </dgm:t>
    </dgm:pt>
    <dgm:pt modelId="{6C5D56CC-D3E0-4203-85AE-B1126DC2306B}" type="sibTrans" cxnId="{0AE6E4DF-BF33-4476-B2C2-5A476C4F251D}">
      <dgm:prSet/>
      <dgm:spPr/>
      <dgm:t>
        <a:bodyPr/>
        <a:lstStyle/>
        <a:p>
          <a:endParaRPr lang="en-US"/>
        </a:p>
      </dgm:t>
    </dgm:pt>
    <dgm:pt modelId="{A3A975F0-2F63-4E8D-B376-F008E81AA704}">
      <dgm:prSet phldrT="[Văn bản]"/>
      <dgm:spPr/>
      <dgm:t>
        <a:bodyPr/>
        <a:lstStyle/>
        <a:p>
          <a:r>
            <a:rPr lang="en-US" dirty="0" err="1"/>
            <a:t>Mỗi</a:t>
          </a:r>
          <a:r>
            <a:rPr lang="en-US" dirty="0"/>
            <a:t> HS </a:t>
          </a:r>
          <a:r>
            <a:rPr lang="en-US" dirty="0" err="1"/>
            <a:t>đều</a:t>
          </a:r>
          <a:r>
            <a:rPr lang="en-US" dirty="0"/>
            <a:t> </a:t>
          </a:r>
          <a:r>
            <a:rPr lang="en-US" dirty="0" err="1"/>
            <a:t>có</a:t>
          </a:r>
          <a:r>
            <a:rPr lang="en-US" dirty="0"/>
            <a:t> </a:t>
          </a:r>
          <a:r>
            <a:rPr lang="en-US" dirty="0" err="1"/>
            <a:t>những</a:t>
          </a:r>
          <a:r>
            <a:rPr lang="en-US" dirty="0"/>
            <a:t> </a:t>
          </a:r>
          <a:r>
            <a:rPr lang="en-US" dirty="0" err="1"/>
            <a:t>quyền</a:t>
          </a:r>
          <a:r>
            <a:rPr lang="en-US" dirty="0"/>
            <a:t>/ </a:t>
          </a:r>
          <a:r>
            <a:rPr lang="en-US" dirty="0" err="1"/>
            <a:t>giá</a:t>
          </a:r>
          <a:r>
            <a:rPr lang="en-US" dirty="0"/>
            <a:t> </a:t>
          </a:r>
          <a:r>
            <a:rPr lang="en-US" dirty="0" err="1"/>
            <a:t>trị</a:t>
          </a:r>
          <a:r>
            <a:rPr lang="en-US" dirty="0"/>
            <a:t> </a:t>
          </a:r>
          <a:r>
            <a:rPr lang="en-US" dirty="0" err="1"/>
            <a:t>bẩm</a:t>
          </a:r>
          <a:r>
            <a:rPr lang="en-US" dirty="0"/>
            <a:t> </a:t>
          </a:r>
          <a:r>
            <a:rPr lang="en-US" dirty="0" err="1"/>
            <a:t>sinh</a:t>
          </a:r>
          <a:endParaRPr lang="en-US" dirty="0"/>
        </a:p>
      </dgm:t>
    </dgm:pt>
    <dgm:pt modelId="{F277390E-3E74-443D-B546-134D801B6864}" type="parTrans" cxnId="{244F4FA6-3139-4469-ABF7-E716978E3352}">
      <dgm:prSet/>
      <dgm:spPr/>
      <dgm:t>
        <a:bodyPr/>
        <a:lstStyle/>
        <a:p>
          <a:endParaRPr lang="en-US"/>
        </a:p>
      </dgm:t>
    </dgm:pt>
    <dgm:pt modelId="{AEA69D14-8922-4AB9-B53F-C72EF0941D87}" type="sibTrans" cxnId="{244F4FA6-3139-4469-ABF7-E716978E3352}">
      <dgm:prSet/>
      <dgm:spPr/>
      <dgm:t>
        <a:bodyPr/>
        <a:lstStyle/>
        <a:p>
          <a:endParaRPr lang="en-US"/>
        </a:p>
      </dgm:t>
    </dgm:pt>
    <dgm:pt modelId="{F0826CCA-3569-4597-AF60-262864C5967E}">
      <dgm:prSet phldrT="[Văn bản]"/>
      <dgm:spPr/>
      <dgm:t>
        <a:bodyPr/>
        <a:lstStyle/>
        <a:p>
          <a:r>
            <a:rPr lang="en-US" dirty="0" err="1"/>
            <a:t>Giúp</a:t>
          </a:r>
          <a:r>
            <a:rPr lang="en-US" dirty="0"/>
            <a:t> HS </a:t>
          </a:r>
          <a:r>
            <a:rPr lang="en-US" dirty="0" err="1"/>
            <a:t>phát</a:t>
          </a:r>
          <a:r>
            <a:rPr lang="en-US" dirty="0"/>
            <a:t> </a:t>
          </a:r>
          <a:r>
            <a:rPr lang="en-US" dirty="0" err="1"/>
            <a:t>huy</a:t>
          </a:r>
          <a:r>
            <a:rPr lang="en-US" dirty="0"/>
            <a:t> </a:t>
          </a:r>
          <a:r>
            <a:rPr lang="en-US" dirty="0" err="1"/>
            <a:t>tối</a:t>
          </a:r>
          <a:r>
            <a:rPr lang="en-US" dirty="0"/>
            <a:t> </a:t>
          </a:r>
          <a:r>
            <a:rPr lang="en-US" dirty="0" err="1"/>
            <a:t>đa</a:t>
          </a:r>
          <a:r>
            <a:rPr lang="en-US" dirty="0"/>
            <a:t> </a:t>
          </a:r>
          <a:r>
            <a:rPr lang="en-US" dirty="0" err="1"/>
            <a:t>năng</a:t>
          </a:r>
          <a:r>
            <a:rPr lang="en-US" dirty="0"/>
            <a:t> </a:t>
          </a:r>
          <a:r>
            <a:rPr lang="en-US" dirty="0" err="1"/>
            <a:t>lực</a:t>
          </a:r>
          <a:r>
            <a:rPr lang="en-US" dirty="0"/>
            <a:t> </a:t>
          </a:r>
          <a:r>
            <a:rPr lang="en-US" dirty="0" err="1"/>
            <a:t>bản</a:t>
          </a:r>
          <a:r>
            <a:rPr lang="en-US" dirty="0"/>
            <a:t> </a:t>
          </a:r>
          <a:r>
            <a:rPr lang="en-US" dirty="0" err="1"/>
            <a:t>thân</a:t>
          </a:r>
          <a:r>
            <a:rPr lang="en-US" dirty="0"/>
            <a:t> </a:t>
          </a:r>
          <a:r>
            <a:rPr lang="en-US" dirty="0" err="1"/>
            <a:t>và</a:t>
          </a:r>
          <a:r>
            <a:rPr lang="en-US" dirty="0"/>
            <a:t> </a:t>
          </a:r>
          <a:r>
            <a:rPr lang="en-US" dirty="0" err="1"/>
            <a:t>khả</a:t>
          </a:r>
          <a:r>
            <a:rPr lang="en-US" dirty="0"/>
            <a:t> </a:t>
          </a:r>
          <a:r>
            <a:rPr lang="en-US" dirty="0" err="1"/>
            <a:t>năng</a:t>
          </a:r>
          <a:r>
            <a:rPr lang="en-US" dirty="0"/>
            <a:t> </a:t>
          </a:r>
          <a:r>
            <a:rPr lang="en-US" dirty="0" err="1"/>
            <a:t>tự</a:t>
          </a:r>
          <a:r>
            <a:rPr lang="en-US" dirty="0"/>
            <a:t> </a:t>
          </a:r>
          <a:r>
            <a:rPr lang="en-US" dirty="0" err="1"/>
            <a:t>hoàn</a:t>
          </a:r>
          <a:r>
            <a:rPr lang="en-US" dirty="0"/>
            <a:t> </a:t>
          </a:r>
          <a:r>
            <a:rPr lang="en-US" dirty="0" err="1"/>
            <a:t>thiện</a:t>
          </a:r>
          <a:endParaRPr lang="en-US" dirty="0"/>
        </a:p>
      </dgm:t>
    </dgm:pt>
    <dgm:pt modelId="{75C5E6D4-8954-4F0A-8AAB-48B63DA6EAA7}" type="parTrans" cxnId="{CD2E5508-71B6-4352-9CFF-7E9BFB8D7F28}">
      <dgm:prSet/>
      <dgm:spPr/>
      <dgm:t>
        <a:bodyPr/>
        <a:lstStyle/>
        <a:p>
          <a:endParaRPr lang="en-US"/>
        </a:p>
      </dgm:t>
    </dgm:pt>
    <dgm:pt modelId="{783655A8-0D6E-49E3-AE69-49028E027AF1}" type="sibTrans" cxnId="{CD2E5508-71B6-4352-9CFF-7E9BFB8D7F28}">
      <dgm:prSet/>
      <dgm:spPr/>
      <dgm:t>
        <a:bodyPr/>
        <a:lstStyle/>
        <a:p>
          <a:endParaRPr lang="en-US"/>
        </a:p>
      </dgm:t>
    </dgm:pt>
    <dgm:pt modelId="{D0ADDA2F-DF19-41D9-AD44-805F808114ED}">
      <dgm:prSet phldrT="[Văn bản]"/>
      <dgm:spPr/>
      <dgm:t>
        <a:bodyPr/>
        <a:lstStyle/>
        <a:p>
          <a:r>
            <a:rPr lang="en-US" err="1"/>
            <a:t>Cải</a:t>
          </a:r>
          <a:r>
            <a:rPr lang="en-US"/>
            <a:t> </a:t>
          </a:r>
          <a:r>
            <a:rPr lang="en-US" err="1"/>
            <a:t>thiện</a:t>
          </a:r>
          <a:r>
            <a:rPr lang="en-US"/>
            <a:t> an </a:t>
          </a:r>
          <a:r>
            <a:rPr lang="en-US" err="1"/>
            <a:t>sinh</a:t>
          </a:r>
          <a:r>
            <a:rPr lang="en-US"/>
            <a:t> </a:t>
          </a:r>
          <a:r>
            <a:rPr lang="en-US" err="1"/>
            <a:t>trẻ</a:t>
          </a:r>
          <a:r>
            <a:rPr lang="en-US"/>
            <a:t> </a:t>
          </a:r>
          <a:r>
            <a:rPr lang="en-US" err="1"/>
            <a:t>em</a:t>
          </a:r>
          <a:endParaRPr lang="en-US"/>
        </a:p>
      </dgm:t>
    </dgm:pt>
    <dgm:pt modelId="{682FAD3C-7B42-4FCE-8F30-B5D6AFDC9D08}" type="parTrans" cxnId="{A51110CE-476D-42CD-9B0A-1346CB0E165D}">
      <dgm:prSet/>
      <dgm:spPr/>
      <dgm:t>
        <a:bodyPr/>
        <a:lstStyle/>
        <a:p>
          <a:endParaRPr lang="en-US"/>
        </a:p>
      </dgm:t>
    </dgm:pt>
    <dgm:pt modelId="{373634D4-81BF-4DEF-AAF9-BDDBB635AB29}" type="sibTrans" cxnId="{A51110CE-476D-42CD-9B0A-1346CB0E165D}">
      <dgm:prSet/>
      <dgm:spPr/>
      <dgm:t>
        <a:bodyPr/>
        <a:lstStyle/>
        <a:p>
          <a:endParaRPr lang="en-US"/>
        </a:p>
      </dgm:t>
    </dgm:pt>
    <dgm:pt modelId="{FC231F9C-1514-4CF0-A37B-E0B62E896044}">
      <dgm:prSet phldrT="[Văn bản]"/>
      <dgm:spPr/>
      <dgm:t>
        <a:bodyPr/>
        <a:lstStyle/>
        <a:p>
          <a:r>
            <a:rPr lang="en-US" err="1"/>
            <a:t>Giảm</a:t>
          </a:r>
          <a:r>
            <a:rPr lang="en-US"/>
            <a:t> chi </a:t>
          </a:r>
          <a:r>
            <a:rPr lang="en-US" err="1"/>
            <a:t>phí</a:t>
          </a:r>
          <a:r>
            <a:rPr lang="en-US"/>
            <a:t> </a:t>
          </a:r>
          <a:r>
            <a:rPr lang="en-US" err="1"/>
            <a:t>cơ</a:t>
          </a:r>
          <a:r>
            <a:rPr lang="en-US"/>
            <a:t> </a:t>
          </a:r>
          <a:r>
            <a:rPr lang="en-US" err="1"/>
            <a:t>hội</a:t>
          </a:r>
          <a:r>
            <a:rPr lang="en-US"/>
            <a:t> </a:t>
          </a:r>
          <a:r>
            <a:rPr lang="en-US" err="1"/>
            <a:t>trong</a:t>
          </a:r>
          <a:r>
            <a:rPr lang="en-US"/>
            <a:t> </a:t>
          </a:r>
          <a:r>
            <a:rPr lang="en-US" err="1"/>
            <a:t>tương</a:t>
          </a:r>
          <a:r>
            <a:rPr lang="en-US"/>
            <a:t> </a:t>
          </a:r>
          <a:r>
            <a:rPr lang="en-US" err="1"/>
            <a:t>lai</a:t>
          </a:r>
          <a:endParaRPr lang="en-US"/>
        </a:p>
      </dgm:t>
    </dgm:pt>
    <dgm:pt modelId="{A293B0BE-8404-4EC3-997F-3141A1ECC810}" type="parTrans" cxnId="{9787B2F3-0150-43BB-9811-83ECACA4D4D8}">
      <dgm:prSet/>
      <dgm:spPr/>
      <dgm:t>
        <a:bodyPr/>
        <a:lstStyle/>
        <a:p>
          <a:endParaRPr lang="en-US"/>
        </a:p>
      </dgm:t>
    </dgm:pt>
    <dgm:pt modelId="{84D16AB1-2F32-468F-B3B1-A6F5E61765A2}" type="sibTrans" cxnId="{9787B2F3-0150-43BB-9811-83ECACA4D4D8}">
      <dgm:prSet/>
      <dgm:spPr/>
      <dgm:t>
        <a:bodyPr/>
        <a:lstStyle/>
        <a:p>
          <a:endParaRPr lang="en-US"/>
        </a:p>
      </dgm:t>
    </dgm:pt>
    <dgm:pt modelId="{0755D727-C8BB-4D1F-90B9-B024C6C86676}" type="pres">
      <dgm:prSet presAssocID="{8EE99E24-28FB-4C0E-91D1-FF618A1BA8A3}" presName="vert0" presStyleCnt="0">
        <dgm:presLayoutVars>
          <dgm:dir/>
          <dgm:animOne val="branch"/>
          <dgm:animLvl val="lvl"/>
        </dgm:presLayoutVars>
      </dgm:prSet>
      <dgm:spPr/>
      <dgm:t>
        <a:bodyPr/>
        <a:lstStyle/>
        <a:p>
          <a:endParaRPr lang="en-US"/>
        </a:p>
      </dgm:t>
    </dgm:pt>
    <dgm:pt modelId="{C3EE76F6-26F1-4CF5-97BF-EBA10876F44F}" type="pres">
      <dgm:prSet presAssocID="{B22BBE22-C807-4A3F-8E84-53B0271EB822}" presName="thickLine" presStyleLbl="alignNode1" presStyleIdx="0" presStyleCnt="5"/>
      <dgm:spPr/>
    </dgm:pt>
    <dgm:pt modelId="{02D96C33-52AF-4519-8FF4-B506BB23760D}" type="pres">
      <dgm:prSet presAssocID="{B22BBE22-C807-4A3F-8E84-53B0271EB822}" presName="horz1" presStyleCnt="0"/>
      <dgm:spPr/>
    </dgm:pt>
    <dgm:pt modelId="{9BE07D9B-A83E-4F54-BE94-5A9FF19564C7}" type="pres">
      <dgm:prSet presAssocID="{B22BBE22-C807-4A3F-8E84-53B0271EB822}" presName="tx1" presStyleLbl="revTx" presStyleIdx="0" presStyleCnt="5"/>
      <dgm:spPr/>
      <dgm:t>
        <a:bodyPr/>
        <a:lstStyle/>
        <a:p>
          <a:endParaRPr lang="en-US"/>
        </a:p>
      </dgm:t>
    </dgm:pt>
    <dgm:pt modelId="{CDFD0EA9-8486-4742-9B64-23F7ADD9B5C4}" type="pres">
      <dgm:prSet presAssocID="{B22BBE22-C807-4A3F-8E84-53B0271EB822}" presName="vert1" presStyleCnt="0"/>
      <dgm:spPr/>
    </dgm:pt>
    <dgm:pt modelId="{B06692DF-8B8F-4FBF-A491-4B1D686F5043}" type="pres">
      <dgm:prSet presAssocID="{A3A975F0-2F63-4E8D-B376-F008E81AA704}" presName="thickLine" presStyleLbl="alignNode1" presStyleIdx="1" presStyleCnt="5"/>
      <dgm:spPr/>
    </dgm:pt>
    <dgm:pt modelId="{AACB637B-2D2C-47BE-A371-ECC9FA5DC900}" type="pres">
      <dgm:prSet presAssocID="{A3A975F0-2F63-4E8D-B376-F008E81AA704}" presName="horz1" presStyleCnt="0"/>
      <dgm:spPr/>
    </dgm:pt>
    <dgm:pt modelId="{C10FC390-3E33-4668-B62D-3BBB1654E05F}" type="pres">
      <dgm:prSet presAssocID="{A3A975F0-2F63-4E8D-B376-F008E81AA704}" presName="tx1" presStyleLbl="revTx" presStyleIdx="1" presStyleCnt="5"/>
      <dgm:spPr/>
      <dgm:t>
        <a:bodyPr/>
        <a:lstStyle/>
        <a:p>
          <a:endParaRPr lang="en-US"/>
        </a:p>
      </dgm:t>
    </dgm:pt>
    <dgm:pt modelId="{96E59B5E-DA29-4B08-9987-C8717EBEC918}" type="pres">
      <dgm:prSet presAssocID="{A3A975F0-2F63-4E8D-B376-F008E81AA704}" presName="vert1" presStyleCnt="0"/>
      <dgm:spPr/>
    </dgm:pt>
    <dgm:pt modelId="{8CED41C9-0FCB-4E75-8B51-1189DCB6F097}" type="pres">
      <dgm:prSet presAssocID="{F0826CCA-3569-4597-AF60-262864C5967E}" presName="thickLine" presStyleLbl="alignNode1" presStyleIdx="2" presStyleCnt="5"/>
      <dgm:spPr/>
    </dgm:pt>
    <dgm:pt modelId="{070C426B-2952-4B21-9B7C-4CF746CCA994}" type="pres">
      <dgm:prSet presAssocID="{F0826CCA-3569-4597-AF60-262864C5967E}" presName="horz1" presStyleCnt="0"/>
      <dgm:spPr/>
    </dgm:pt>
    <dgm:pt modelId="{2B8B9418-7A79-4C9D-8429-E39BDC298318}" type="pres">
      <dgm:prSet presAssocID="{F0826CCA-3569-4597-AF60-262864C5967E}" presName="tx1" presStyleLbl="revTx" presStyleIdx="2" presStyleCnt="5"/>
      <dgm:spPr/>
      <dgm:t>
        <a:bodyPr/>
        <a:lstStyle/>
        <a:p>
          <a:endParaRPr lang="en-US"/>
        </a:p>
      </dgm:t>
    </dgm:pt>
    <dgm:pt modelId="{CFE880CC-F07D-4EB0-9B88-EF99EDA35DF2}" type="pres">
      <dgm:prSet presAssocID="{F0826CCA-3569-4597-AF60-262864C5967E}" presName="vert1" presStyleCnt="0"/>
      <dgm:spPr/>
    </dgm:pt>
    <dgm:pt modelId="{18BD4BA9-CDD6-498D-83C0-F9D5A58E3749}" type="pres">
      <dgm:prSet presAssocID="{D0ADDA2F-DF19-41D9-AD44-805F808114ED}" presName="thickLine" presStyleLbl="alignNode1" presStyleIdx="3" presStyleCnt="5"/>
      <dgm:spPr/>
    </dgm:pt>
    <dgm:pt modelId="{8B98173A-6671-4CF0-98E8-E153C0874778}" type="pres">
      <dgm:prSet presAssocID="{D0ADDA2F-DF19-41D9-AD44-805F808114ED}" presName="horz1" presStyleCnt="0"/>
      <dgm:spPr/>
    </dgm:pt>
    <dgm:pt modelId="{6BDA9B81-8657-4243-A9F1-62744C235B18}" type="pres">
      <dgm:prSet presAssocID="{D0ADDA2F-DF19-41D9-AD44-805F808114ED}" presName="tx1" presStyleLbl="revTx" presStyleIdx="3" presStyleCnt="5"/>
      <dgm:spPr/>
      <dgm:t>
        <a:bodyPr/>
        <a:lstStyle/>
        <a:p>
          <a:endParaRPr lang="en-US"/>
        </a:p>
      </dgm:t>
    </dgm:pt>
    <dgm:pt modelId="{322D0804-1103-4B58-B800-D0D332CFBB5F}" type="pres">
      <dgm:prSet presAssocID="{D0ADDA2F-DF19-41D9-AD44-805F808114ED}" presName="vert1" presStyleCnt="0"/>
      <dgm:spPr/>
    </dgm:pt>
    <dgm:pt modelId="{A15CFA09-0022-4FEF-90D6-D44E4FFB47E7}" type="pres">
      <dgm:prSet presAssocID="{FC231F9C-1514-4CF0-A37B-E0B62E896044}" presName="thickLine" presStyleLbl="alignNode1" presStyleIdx="4" presStyleCnt="5"/>
      <dgm:spPr/>
    </dgm:pt>
    <dgm:pt modelId="{E9C53973-F4C8-4400-A113-0CAD2A39E00A}" type="pres">
      <dgm:prSet presAssocID="{FC231F9C-1514-4CF0-A37B-E0B62E896044}" presName="horz1" presStyleCnt="0"/>
      <dgm:spPr/>
    </dgm:pt>
    <dgm:pt modelId="{5DFC1376-3EA1-4B06-AA70-1C93D37000FF}" type="pres">
      <dgm:prSet presAssocID="{FC231F9C-1514-4CF0-A37B-E0B62E896044}" presName="tx1" presStyleLbl="revTx" presStyleIdx="4" presStyleCnt="5"/>
      <dgm:spPr/>
      <dgm:t>
        <a:bodyPr/>
        <a:lstStyle/>
        <a:p>
          <a:endParaRPr lang="en-US"/>
        </a:p>
      </dgm:t>
    </dgm:pt>
    <dgm:pt modelId="{245B8864-A199-4E91-9D15-15B82097318E}" type="pres">
      <dgm:prSet presAssocID="{FC231F9C-1514-4CF0-A37B-E0B62E896044}" presName="vert1" presStyleCnt="0"/>
      <dgm:spPr/>
    </dgm:pt>
  </dgm:ptLst>
  <dgm:cxnLst>
    <dgm:cxn modelId="{0AE6E4DF-BF33-4476-B2C2-5A476C4F251D}" srcId="{8EE99E24-28FB-4C0E-91D1-FF618A1BA8A3}" destId="{B22BBE22-C807-4A3F-8E84-53B0271EB822}" srcOrd="0" destOrd="0" parTransId="{C9108D22-B08A-48F6-8A0B-72D3A0B1722E}" sibTransId="{6C5D56CC-D3E0-4203-85AE-B1126DC2306B}"/>
    <dgm:cxn modelId="{C564D696-F594-4DA4-88E0-3692D773BD83}" type="presOf" srcId="{D0ADDA2F-DF19-41D9-AD44-805F808114ED}" destId="{6BDA9B81-8657-4243-A9F1-62744C235B18}" srcOrd="0" destOrd="0" presId="urn:microsoft.com/office/officeart/2008/layout/LinedList"/>
    <dgm:cxn modelId="{757FE21E-A5AE-454B-A8D4-B38F6D74D978}" type="presOf" srcId="{8EE99E24-28FB-4C0E-91D1-FF618A1BA8A3}" destId="{0755D727-C8BB-4D1F-90B9-B024C6C86676}" srcOrd="0" destOrd="0" presId="urn:microsoft.com/office/officeart/2008/layout/LinedList"/>
    <dgm:cxn modelId="{CA8A4A95-BF3C-4A40-AB07-75A9FD1CEAEF}" type="presOf" srcId="{FC231F9C-1514-4CF0-A37B-E0B62E896044}" destId="{5DFC1376-3EA1-4B06-AA70-1C93D37000FF}" srcOrd="0" destOrd="0" presId="urn:microsoft.com/office/officeart/2008/layout/LinedList"/>
    <dgm:cxn modelId="{CD2E5508-71B6-4352-9CFF-7E9BFB8D7F28}" srcId="{8EE99E24-28FB-4C0E-91D1-FF618A1BA8A3}" destId="{F0826CCA-3569-4597-AF60-262864C5967E}" srcOrd="2" destOrd="0" parTransId="{75C5E6D4-8954-4F0A-8AAB-48B63DA6EAA7}" sibTransId="{783655A8-0D6E-49E3-AE69-49028E027AF1}"/>
    <dgm:cxn modelId="{C8998E5A-442C-49A8-B7BD-8EFFA33BECE6}" type="presOf" srcId="{A3A975F0-2F63-4E8D-B376-F008E81AA704}" destId="{C10FC390-3E33-4668-B62D-3BBB1654E05F}" srcOrd="0" destOrd="0" presId="urn:microsoft.com/office/officeart/2008/layout/LinedList"/>
    <dgm:cxn modelId="{F117D7BA-4FCE-4320-A685-19F4C2FDF19D}" type="presOf" srcId="{F0826CCA-3569-4597-AF60-262864C5967E}" destId="{2B8B9418-7A79-4C9D-8429-E39BDC298318}" srcOrd="0" destOrd="0" presId="urn:microsoft.com/office/officeart/2008/layout/LinedList"/>
    <dgm:cxn modelId="{244F4FA6-3139-4469-ABF7-E716978E3352}" srcId="{8EE99E24-28FB-4C0E-91D1-FF618A1BA8A3}" destId="{A3A975F0-2F63-4E8D-B376-F008E81AA704}" srcOrd="1" destOrd="0" parTransId="{F277390E-3E74-443D-B546-134D801B6864}" sibTransId="{AEA69D14-8922-4AB9-B53F-C72EF0941D87}"/>
    <dgm:cxn modelId="{9787B2F3-0150-43BB-9811-83ECACA4D4D8}" srcId="{8EE99E24-28FB-4C0E-91D1-FF618A1BA8A3}" destId="{FC231F9C-1514-4CF0-A37B-E0B62E896044}" srcOrd="4" destOrd="0" parTransId="{A293B0BE-8404-4EC3-997F-3141A1ECC810}" sibTransId="{84D16AB1-2F32-468F-B3B1-A6F5E61765A2}"/>
    <dgm:cxn modelId="{C0920813-293F-45E9-B3D5-87C76241A585}" type="presOf" srcId="{B22BBE22-C807-4A3F-8E84-53B0271EB822}" destId="{9BE07D9B-A83E-4F54-BE94-5A9FF19564C7}" srcOrd="0" destOrd="0" presId="urn:microsoft.com/office/officeart/2008/layout/LinedList"/>
    <dgm:cxn modelId="{A51110CE-476D-42CD-9B0A-1346CB0E165D}" srcId="{8EE99E24-28FB-4C0E-91D1-FF618A1BA8A3}" destId="{D0ADDA2F-DF19-41D9-AD44-805F808114ED}" srcOrd="3" destOrd="0" parTransId="{682FAD3C-7B42-4FCE-8F30-B5D6AFDC9D08}" sibTransId="{373634D4-81BF-4DEF-AAF9-BDDBB635AB29}"/>
    <dgm:cxn modelId="{E69F05B9-612C-43E9-87B5-3357D8045A58}" type="presParOf" srcId="{0755D727-C8BB-4D1F-90B9-B024C6C86676}" destId="{C3EE76F6-26F1-4CF5-97BF-EBA10876F44F}" srcOrd="0" destOrd="0" presId="urn:microsoft.com/office/officeart/2008/layout/LinedList"/>
    <dgm:cxn modelId="{ED6215D8-89DB-4AAA-89A5-06F4659BCBD6}" type="presParOf" srcId="{0755D727-C8BB-4D1F-90B9-B024C6C86676}" destId="{02D96C33-52AF-4519-8FF4-B506BB23760D}" srcOrd="1" destOrd="0" presId="urn:microsoft.com/office/officeart/2008/layout/LinedList"/>
    <dgm:cxn modelId="{1C7DD696-C592-42ED-BA95-59AB0ACAB4E7}" type="presParOf" srcId="{02D96C33-52AF-4519-8FF4-B506BB23760D}" destId="{9BE07D9B-A83E-4F54-BE94-5A9FF19564C7}" srcOrd="0" destOrd="0" presId="urn:microsoft.com/office/officeart/2008/layout/LinedList"/>
    <dgm:cxn modelId="{F65F9FF2-0367-4A3F-A9C5-1AF69AFD84AD}" type="presParOf" srcId="{02D96C33-52AF-4519-8FF4-B506BB23760D}" destId="{CDFD0EA9-8486-4742-9B64-23F7ADD9B5C4}" srcOrd="1" destOrd="0" presId="urn:microsoft.com/office/officeart/2008/layout/LinedList"/>
    <dgm:cxn modelId="{90757CCB-53D4-4216-9606-13ED2E9617C4}" type="presParOf" srcId="{0755D727-C8BB-4D1F-90B9-B024C6C86676}" destId="{B06692DF-8B8F-4FBF-A491-4B1D686F5043}" srcOrd="2" destOrd="0" presId="urn:microsoft.com/office/officeart/2008/layout/LinedList"/>
    <dgm:cxn modelId="{DAC72862-744E-4598-8C96-4BC4925CF4CC}" type="presParOf" srcId="{0755D727-C8BB-4D1F-90B9-B024C6C86676}" destId="{AACB637B-2D2C-47BE-A371-ECC9FA5DC900}" srcOrd="3" destOrd="0" presId="urn:microsoft.com/office/officeart/2008/layout/LinedList"/>
    <dgm:cxn modelId="{A49922E8-CEBA-4060-A165-11D5CD20320F}" type="presParOf" srcId="{AACB637B-2D2C-47BE-A371-ECC9FA5DC900}" destId="{C10FC390-3E33-4668-B62D-3BBB1654E05F}" srcOrd="0" destOrd="0" presId="urn:microsoft.com/office/officeart/2008/layout/LinedList"/>
    <dgm:cxn modelId="{520ECB82-8663-451E-BC5E-B89AD2F71E15}" type="presParOf" srcId="{AACB637B-2D2C-47BE-A371-ECC9FA5DC900}" destId="{96E59B5E-DA29-4B08-9987-C8717EBEC918}" srcOrd="1" destOrd="0" presId="urn:microsoft.com/office/officeart/2008/layout/LinedList"/>
    <dgm:cxn modelId="{0E275B4C-4E69-44BE-BDBC-D30F0AF3B1BA}" type="presParOf" srcId="{0755D727-C8BB-4D1F-90B9-B024C6C86676}" destId="{8CED41C9-0FCB-4E75-8B51-1189DCB6F097}" srcOrd="4" destOrd="0" presId="urn:microsoft.com/office/officeart/2008/layout/LinedList"/>
    <dgm:cxn modelId="{7D1B7AD9-2BCD-4972-8A34-0648E213C0CB}" type="presParOf" srcId="{0755D727-C8BB-4D1F-90B9-B024C6C86676}" destId="{070C426B-2952-4B21-9B7C-4CF746CCA994}" srcOrd="5" destOrd="0" presId="urn:microsoft.com/office/officeart/2008/layout/LinedList"/>
    <dgm:cxn modelId="{0A471BDE-894D-4E08-947B-4A08609E6465}" type="presParOf" srcId="{070C426B-2952-4B21-9B7C-4CF746CCA994}" destId="{2B8B9418-7A79-4C9D-8429-E39BDC298318}" srcOrd="0" destOrd="0" presId="urn:microsoft.com/office/officeart/2008/layout/LinedList"/>
    <dgm:cxn modelId="{73676D80-D873-4F31-BEE9-4A6F129CA9F0}" type="presParOf" srcId="{070C426B-2952-4B21-9B7C-4CF746CCA994}" destId="{CFE880CC-F07D-4EB0-9B88-EF99EDA35DF2}" srcOrd="1" destOrd="0" presId="urn:microsoft.com/office/officeart/2008/layout/LinedList"/>
    <dgm:cxn modelId="{100F86D9-35CC-4678-9A05-E9CD6538942C}" type="presParOf" srcId="{0755D727-C8BB-4D1F-90B9-B024C6C86676}" destId="{18BD4BA9-CDD6-498D-83C0-F9D5A58E3749}" srcOrd="6" destOrd="0" presId="urn:microsoft.com/office/officeart/2008/layout/LinedList"/>
    <dgm:cxn modelId="{1DF38D78-3EBB-4D24-830C-FC34C70AEBD8}" type="presParOf" srcId="{0755D727-C8BB-4D1F-90B9-B024C6C86676}" destId="{8B98173A-6671-4CF0-98E8-E153C0874778}" srcOrd="7" destOrd="0" presId="urn:microsoft.com/office/officeart/2008/layout/LinedList"/>
    <dgm:cxn modelId="{D6469832-2266-45EB-9CC9-A9FF1CABE9D5}" type="presParOf" srcId="{8B98173A-6671-4CF0-98E8-E153C0874778}" destId="{6BDA9B81-8657-4243-A9F1-62744C235B18}" srcOrd="0" destOrd="0" presId="urn:microsoft.com/office/officeart/2008/layout/LinedList"/>
    <dgm:cxn modelId="{710F44C1-187C-4398-BA2D-E726F27E1917}" type="presParOf" srcId="{8B98173A-6671-4CF0-98E8-E153C0874778}" destId="{322D0804-1103-4B58-B800-D0D332CFBB5F}" srcOrd="1" destOrd="0" presId="urn:microsoft.com/office/officeart/2008/layout/LinedList"/>
    <dgm:cxn modelId="{1DE7B2A3-297F-46EA-8816-43B23122A574}" type="presParOf" srcId="{0755D727-C8BB-4D1F-90B9-B024C6C86676}" destId="{A15CFA09-0022-4FEF-90D6-D44E4FFB47E7}" srcOrd="8" destOrd="0" presId="urn:microsoft.com/office/officeart/2008/layout/LinedList"/>
    <dgm:cxn modelId="{E55B491E-E789-46ED-AE87-19D9BD36B50F}" type="presParOf" srcId="{0755D727-C8BB-4D1F-90B9-B024C6C86676}" destId="{E9C53973-F4C8-4400-A113-0CAD2A39E00A}" srcOrd="9" destOrd="0" presId="urn:microsoft.com/office/officeart/2008/layout/LinedList"/>
    <dgm:cxn modelId="{DB2D2B12-5B6F-43E4-88AC-BCBA42CCED53}" type="presParOf" srcId="{E9C53973-F4C8-4400-A113-0CAD2A39E00A}" destId="{5DFC1376-3EA1-4B06-AA70-1C93D37000FF}" srcOrd="0" destOrd="0" presId="urn:microsoft.com/office/officeart/2008/layout/LinedList"/>
    <dgm:cxn modelId="{6521B75B-F4AE-42C1-BC15-C21875A39E9F}" type="presParOf" srcId="{E9C53973-F4C8-4400-A113-0CAD2A39E00A}" destId="{245B8864-A199-4E91-9D15-15B82097318E}"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B5B796-CB8F-462A-B1A9-3575FA04F7E8}" type="doc">
      <dgm:prSet loTypeId="urn:microsoft.com/office/officeart/2008/layout/HorizontalMultiLevelHierarchy" loCatId="hierarchy" qsTypeId="urn:microsoft.com/office/officeart/2005/8/quickstyle/3d7" qsCatId="3D" csTypeId="urn:microsoft.com/office/officeart/2005/8/colors/accent1_2" csCatId="accent1" phldr="1"/>
      <dgm:spPr/>
      <dgm:t>
        <a:bodyPr/>
        <a:lstStyle/>
        <a:p>
          <a:endParaRPr lang="en-US"/>
        </a:p>
      </dgm:t>
    </dgm:pt>
    <dgm:pt modelId="{79C13730-92AD-4D9F-868D-C3A05A536DDA}">
      <dgm:prSet phldrT="[Text]" custT="1"/>
      <dgm:spPr>
        <a:solidFill>
          <a:srgbClr val="F6A8DA"/>
        </a:solidFill>
      </dgm:spPr>
      <dgm:t>
        <a:bodyPr/>
        <a:lstStyle/>
        <a:p>
          <a:pPr algn="ctr"/>
          <a:r>
            <a:rPr lang="en-US" sz="3000" b="1" dirty="0" err="1">
              <a:latin typeface="Times New Roman" pitchFamily="18" charset="0"/>
              <a:cs typeface="Times New Roman" pitchFamily="18" charset="0"/>
            </a:rPr>
            <a:t>Thân</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chủ</a:t>
          </a:r>
          <a:endParaRPr lang="en-US" sz="3000" b="1" dirty="0">
            <a:latin typeface="Times New Roman" pitchFamily="18" charset="0"/>
            <a:cs typeface="Times New Roman" pitchFamily="18" charset="0"/>
          </a:endParaRPr>
        </a:p>
      </dgm:t>
    </dgm:pt>
    <dgm:pt modelId="{F548D6A7-8871-4A65-A7A0-C55B2C823418}" type="parTrans" cxnId="{95C89362-ADFA-4EB9-A884-DB9621BEF9F4}">
      <dgm:prSet/>
      <dgm:spPr/>
      <dgm:t>
        <a:bodyPr/>
        <a:lstStyle/>
        <a:p>
          <a:pPr algn="ctr"/>
          <a:endParaRPr lang="en-US" sz="2400">
            <a:solidFill>
              <a:schemeClr val="tx1"/>
            </a:solidFill>
            <a:latin typeface="Times New Roman" pitchFamily="18" charset="0"/>
            <a:cs typeface="Times New Roman" pitchFamily="18" charset="0"/>
          </a:endParaRPr>
        </a:p>
      </dgm:t>
    </dgm:pt>
    <dgm:pt modelId="{29E94679-A403-4DFD-9F30-F7FACA97FD49}" type="sibTrans" cxnId="{95C89362-ADFA-4EB9-A884-DB9621BEF9F4}">
      <dgm:prSet/>
      <dgm:spPr/>
      <dgm:t>
        <a:bodyPr/>
        <a:lstStyle/>
        <a:p>
          <a:pPr algn="ctr"/>
          <a:endParaRPr lang="en-US" sz="2400">
            <a:solidFill>
              <a:schemeClr val="tx1"/>
            </a:solidFill>
            <a:latin typeface="Times New Roman" pitchFamily="18" charset="0"/>
            <a:cs typeface="Times New Roman" pitchFamily="18" charset="0"/>
          </a:endParaRPr>
        </a:p>
      </dgm:t>
    </dgm:pt>
    <dgm:pt modelId="{274F7270-E6D2-4144-8C91-1937AD2012C1}">
      <dgm:prSet phldrT="[Text]" custT="1"/>
      <dgm:spPr>
        <a:solidFill>
          <a:srgbClr val="FF3300"/>
        </a:solidFill>
      </dgm:spPr>
      <dgm:t>
        <a:bodyPr/>
        <a:lstStyle/>
        <a:p>
          <a:pPr algn="ctr"/>
          <a:r>
            <a:rPr lang="en-US" sz="3000" dirty="0" err="1">
              <a:latin typeface="Times New Roman" pitchFamily="18" charset="0"/>
              <a:cs typeface="Times New Roman" pitchFamily="18" charset="0"/>
            </a:rPr>
            <a:t>Biết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mình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đang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vấn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đề</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gì</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không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ổn</a:t>
          </a:r>
          <a:endParaRPr lang="en-US" sz="3000" dirty="0">
            <a:latin typeface="Times New Roman" pitchFamily="18" charset="0"/>
            <a:cs typeface="Times New Roman" pitchFamily="18" charset="0"/>
          </a:endParaRPr>
        </a:p>
      </dgm:t>
    </dgm:pt>
    <dgm:pt modelId="{674D9275-9BA2-4831-9CBF-C7DE29F7F75F}" type="parTrans" cxnId="{D734E423-B887-4996-BF3D-3FF8FC3262F6}">
      <dgm:prSet custT="1"/>
      <dgm:spPr/>
      <dgm:t>
        <a:bodyPr/>
        <a:lstStyle/>
        <a:p>
          <a:pPr algn="ctr"/>
          <a:endParaRPr lang="en-US" sz="2400">
            <a:solidFill>
              <a:schemeClr val="tx1"/>
            </a:solidFill>
            <a:latin typeface="Times New Roman" pitchFamily="18" charset="0"/>
            <a:cs typeface="Times New Roman" pitchFamily="18" charset="0"/>
          </a:endParaRPr>
        </a:p>
      </dgm:t>
    </dgm:pt>
    <dgm:pt modelId="{CAC69C1E-68EB-44E4-9358-FB72C2F1C001}" type="sibTrans" cxnId="{D734E423-B887-4996-BF3D-3FF8FC3262F6}">
      <dgm:prSet/>
      <dgm:spPr/>
      <dgm:t>
        <a:bodyPr/>
        <a:lstStyle/>
        <a:p>
          <a:pPr algn="ctr"/>
          <a:endParaRPr lang="en-US" sz="2400">
            <a:solidFill>
              <a:schemeClr val="tx1"/>
            </a:solidFill>
            <a:latin typeface="Times New Roman" pitchFamily="18" charset="0"/>
            <a:cs typeface="Times New Roman" pitchFamily="18" charset="0"/>
          </a:endParaRPr>
        </a:p>
      </dgm:t>
    </dgm:pt>
    <dgm:pt modelId="{3C592D81-9DD1-49D2-B94F-80A35B64C67E}">
      <dgm:prSet phldrT="[Text]" custT="1"/>
      <dgm:spPr>
        <a:solidFill>
          <a:schemeClr val="accent5">
            <a:lumMod val="75000"/>
          </a:schemeClr>
        </a:solidFill>
      </dgm:spPr>
      <dgm:t>
        <a:bodyPr/>
        <a:lstStyle/>
        <a:p>
          <a:pPr algn="ctr"/>
          <a:r>
            <a:rPr lang="en-US" sz="3000">
              <a:latin typeface="Times New Roman" pitchFamily="18" charset="0"/>
              <a:cs typeface="Times New Roman" pitchFamily="18" charset="0"/>
            </a:rPr>
            <a:t>Sẵn sàng đón nhận một sự thực, một cách nhìn mới và thay đổi hành vi, cách sống</a:t>
          </a:r>
          <a:endParaRPr lang="en-US" sz="3000" dirty="0">
            <a:latin typeface="Times New Roman" pitchFamily="18" charset="0"/>
            <a:cs typeface="Times New Roman" pitchFamily="18" charset="0"/>
          </a:endParaRPr>
        </a:p>
      </dgm:t>
    </dgm:pt>
    <dgm:pt modelId="{5F197C77-B6AF-4EF3-A032-694C74813354}" type="parTrans" cxnId="{F10E421A-A3CD-44C8-B9FC-B759015180F8}">
      <dgm:prSet custT="1"/>
      <dgm:spPr/>
      <dgm:t>
        <a:bodyPr/>
        <a:lstStyle/>
        <a:p>
          <a:pPr algn="ctr"/>
          <a:endParaRPr lang="en-US" sz="2400">
            <a:solidFill>
              <a:schemeClr val="tx1"/>
            </a:solidFill>
            <a:latin typeface="Times New Roman" pitchFamily="18" charset="0"/>
            <a:cs typeface="Times New Roman" pitchFamily="18" charset="0"/>
          </a:endParaRPr>
        </a:p>
      </dgm:t>
    </dgm:pt>
    <dgm:pt modelId="{272FDDAF-F619-4726-9196-01CB35F6A408}" type="sibTrans" cxnId="{F10E421A-A3CD-44C8-B9FC-B759015180F8}">
      <dgm:prSet/>
      <dgm:spPr/>
      <dgm:t>
        <a:bodyPr/>
        <a:lstStyle/>
        <a:p>
          <a:pPr algn="ctr"/>
          <a:endParaRPr lang="en-US" sz="2400">
            <a:solidFill>
              <a:schemeClr val="tx1"/>
            </a:solidFill>
            <a:latin typeface="Times New Roman" pitchFamily="18" charset="0"/>
            <a:cs typeface="Times New Roman" pitchFamily="18" charset="0"/>
          </a:endParaRPr>
        </a:p>
      </dgm:t>
    </dgm:pt>
    <dgm:pt modelId="{B847D522-4DA0-48F4-8BCE-6170F6C4675D}">
      <dgm:prSet phldrT="[Text]" custT="1"/>
      <dgm:spPr>
        <a:solidFill>
          <a:srgbClr val="00B050"/>
        </a:solidFill>
      </dgm:spPr>
      <dgm:t>
        <a:bodyPr/>
        <a:lstStyle/>
        <a:p>
          <a:pPr algn="ctr"/>
          <a:r>
            <a:rPr lang="en-US" sz="3000" dirty="0" err="1">
              <a:latin typeface="Times New Roman" pitchFamily="18" charset="0"/>
              <a:cs typeface="Times New Roman" pitchFamily="18" charset="0"/>
            </a:rPr>
            <a:t>Chấp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nhận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thể</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tốn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kém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thời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gian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công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sức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để</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giải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quyết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vấn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đề</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của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mình</a:t>
          </a:r>
          <a:endParaRPr lang="en-US" sz="3000" dirty="0">
            <a:latin typeface="Times New Roman" pitchFamily="18" charset="0"/>
            <a:cs typeface="Times New Roman" pitchFamily="18" charset="0"/>
          </a:endParaRPr>
        </a:p>
      </dgm:t>
    </dgm:pt>
    <dgm:pt modelId="{4FC51962-161E-4699-804D-901B00C73A8F}" type="parTrans" cxnId="{0C5E1229-DFBC-47A0-9176-D0E90A10B47E}">
      <dgm:prSet custT="1"/>
      <dgm:spPr/>
      <dgm:t>
        <a:bodyPr/>
        <a:lstStyle/>
        <a:p>
          <a:pPr algn="ctr"/>
          <a:endParaRPr lang="en-US" sz="2400">
            <a:solidFill>
              <a:schemeClr val="tx1"/>
            </a:solidFill>
            <a:latin typeface="Times New Roman" pitchFamily="18" charset="0"/>
            <a:cs typeface="Times New Roman" pitchFamily="18" charset="0"/>
          </a:endParaRPr>
        </a:p>
      </dgm:t>
    </dgm:pt>
    <dgm:pt modelId="{E777E496-2920-45BF-9198-DA5E0859ABF2}" type="sibTrans" cxnId="{0C5E1229-DFBC-47A0-9176-D0E90A10B47E}">
      <dgm:prSet/>
      <dgm:spPr/>
      <dgm:t>
        <a:bodyPr/>
        <a:lstStyle/>
        <a:p>
          <a:pPr algn="ctr"/>
          <a:endParaRPr lang="en-US" sz="2400">
            <a:solidFill>
              <a:schemeClr val="tx1"/>
            </a:solidFill>
            <a:latin typeface="Times New Roman" pitchFamily="18" charset="0"/>
            <a:cs typeface="Times New Roman" pitchFamily="18" charset="0"/>
          </a:endParaRPr>
        </a:p>
      </dgm:t>
    </dgm:pt>
    <dgm:pt modelId="{8812CB64-D0F3-4D20-B10B-31AEBC5C33D4}">
      <dgm:prSet phldrT="[Text]" custT="1"/>
      <dgm:spPr>
        <a:solidFill>
          <a:srgbClr val="92D050"/>
        </a:solidFill>
      </dgm:spPr>
      <dgm:t>
        <a:bodyPr/>
        <a:lstStyle/>
        <a:p>
          <a:pPr algn="ctr"/>
          <a:r>
            <a:rPr lang="en-US" sz="3000" dirty="0" err="1">
              <a:latin typeface="Times New Roman" pitchFamily="18" charset="0"/>
              <a:cs typeface="Times New Roman" pitchFamily="18" charset="0"/>
            </a:rPr>
            <a:t>Biết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mình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nên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cần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đến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sự</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trợ</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giúp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giúp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đỡ</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của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người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có</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chuyên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môn</a:t>
          </a:r>
          <a:endParaRPr lang="en-US" sz="3000" dirty="0">
            <a:latin typeface="Times New Roman" pitchFamily="18" charset="0"/>
            <a:cs typeface="Times New Roman" pitchFamily="18" charset="0"/>
          </a:endParaRPr>
        </a:p>
      </dgm:t>
    </dgm:pt>
    <dgm:pt modelId="{C19BCF06-91EF-40C0-9793-338C985960CA}" type="parTrans" cxnId="{544AEBDC-EBC2-42A8-B327-D3CDD12CC83A}">
      <dgm:prSet custT="1"/>
      <dgm:spPr/>
      <dgm:t>
        <a:bodyPr/>
        <a:lstStyle/>
        <a:p>
          <a:pPr algn="ctr"/>
          <a:endParaRPr lang="en-US" sz="2400">
            <a:solidFill>
              <a:schemeClr val="tx1"/>
            </a:solidFill>
            <a:latin typeface="Times New Roman" pitchFamily="18" charset="0"/>
            <a:cs typeface="Times New Roman" pitchFamily="18" charset="0"/>
          </a:endParaRPr>
        </a:p>
      </dgm:t>
    </dgm:pt>
    <dgm:pt modelId="{CF8AB487-A3D8-40B0-BD93-2BD7A86FF13C}" type="sibTrans" cxnId="{544AEBDC-EBC2-42A8-B327-D3CDD12CC83A}">
      <dgm:prSet/>
      <dgm:spPr/>
      <dgm:t>
        <a:bodyPr/>
        <a:lstStyle/>
        <a:p>
          <a:pPr algn="ctr"/>
          <a:endParaRPr lang="en-US" sz="2400">
            <a:solidFill>
              <a:schemeClr val="tx1"/>
            </a:solidFill>
            <a:latin typeface="Times New Roman" pitchFamily="18" charset="0"/>
            <a:cs typeface="Times New Roman" pitchFamily="18" charset="0"/>
          </a:endParaRPr>
        </a:p>
      </dgm:t>
    </dgm:pt>
    <dgm:pt modelId="{FB25A940-FBC6-436A-8B97-D9710D13CB24}">
      <dgm:prSet phldrT="[Text]" custT="1"/>
      <dgm:spPr>
        <a:solidFill>
          <a:schemeClr val="accent3">
            <a:lumMod val="85000"/>
          </a:schemeClr>
        </a:solidFill>
      </dgm:spPr>
      <dgm:t>
        <a:bodyPr/>
        <a:lstStyle/>
        <a:p>
          <a:pPr algn="ctr"/>
          <a:r>
            <a:rPr lang="en-US" sz="3000" dirty="0" err="1">
              <a:latin typeface="Times New Roman" pitchFamily="18" charset="0"/>
              <a:cs typeface="Times New Roman" pitchFamily="18" charset="0"/>
            </a:rPr>
            <a:t>Chấp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nhận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nói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ra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vấn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đề</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của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mình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một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cách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khách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quan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để</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nhận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được</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sự</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giúp</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đỡ</a:t>
          </a:r>
          <a:endParaRPr lang="en-US" sz="3000" dirty="0">
            <a:latin typeface="Times New Roman" pitchFamily="18" charset="0"/>
            <a:cs typeface="Times New Roman" pitchFamily="18" charset="0"/>
          </a:endParaRPr>
        </a:p>
      </dgm:t>
    </dgm:pt>
    <dgm:pt modelId="{DEC35B58-5307-44D7-9C79-9A87D14AA4DA}" type="parTrans" cxnId="{5668FCAD-FE5B-43B8-A3E1-1715BA032470}">
      <dgm:prSet custT="1"/>
      <dgm:spPr/>
      <dgm:t>
        <a:bodyPr/>
        <a:lstStyle/>
        <a:p>
          <a:pPr algn="ctr"/>
          <a:endParaRPr lang="en-US" sz="2400">
            <a:solidFill>
              <a:schemeClr val="tx1"/>
            </a:solidFill>
            <a:latin typeface="Times New Roman" pitchFamily="18" charset="0"/>
            <a:cs typeface="Times New Roman" pitchFamily="18" charset="0"/>
          </a:endParaRPr>
        </a:p>
      </dgm:t>
    </dgm:pt>
    <dgm:pt modelId="{135CF5EB-0EE9-40BD-B57B-1DD9AE538800}" type="sibTrans" cxnId="{5668FCAD-FE5B-43B8-A3E1-1715BA032470}">
      <dgm:prSet/>
      <dgm:spPr/>
      <dgm:t>
        <a:bodyPr/>
        <a:lstStyle/>
        <a:p>
          <a:pPr algn="ctr"/>
          <a:endParaRPr lang="en-US" sz="2400">
            <a:solidFill>
              <a:schemeClr val="tx1"/>
            </a:solidFill>
            <a:latin typeface="Times New Roman" pitchFamily="18" charset="0"/>
            <a:cs typeface="Times New Roman" pitchFamily="18" charset="0"/>
          </a:endParaRPr>
        </a:p>
      </dgm:t>
    </dgm:pt>
    <dgm:pt modelId="{74ACFE25-3EDC-45FB-BB3E-547684467391}" type="pres">
      <dgm:prSet presAssocID="{11B5B796-CB8F-462A-B1A9-3575FA04F7E8}" presName="Name0" presStyleCnt="0">
        <dgm:presLayoutVars>
          <dgm:chPref val="1"/>
          <dgm:dir/>
          <dgm:animOne val="branch"/>
          <dgm:animLvl val="lvl"/>
          <dgm:resizeHandles val="exact"/>
        </dgm:presLayoutVars>
      </dgm:prSet>
      <dgm:spPr/>
      <dgm:t>
        <a:bodyPr/>
        <a:lstStyle/>
        <a:p>
          <a:endParaRPr lang="en-US"/>
        </a:p>
      </dgm:t>
    </dgm:pt>
    <dgm:pt modelId="{4E8B9A2F-1095-4311-88B3-9FA8AE0B4BBA}" type="pres">
      <dgm:prSet presAssocID="{79C13730-92AD-4D9F-868D-C3A05A536DDA}" presName="root1" presStyleCnt="0"/>
      <dgm:spPr/>
    </dgm:pt>
    <dgm:pt modelId="{405D9ED1-FC90-4C3A-9EAA-4ECD8790D467}" type="pres">
      <dgm:prSet presAssocID="{79C13730-92AD-4D9F-868D-C3A05A536DDA}" presName="LevelOneTextNode" presStyleLbl="node0" presStyleIdx="0" presStyleCnt="1">
        <dgm:presLayoutVars>
          <dgm:chPref val="3"/>
        </dgm:presLayoutVars>
      </dgm:prSet>
      <dgm:spPr/>
      <dgm:t>
        <a:bodyPr/>
        <a:lstStyle/>
        <a:p>
          <a:endParaRPr lang="en-US"/>
        </a:p>
      </dgm:t>
    </dgm:pt>
    <dgm:pt modelId="{66723678-0269-4047-9EC3-066D716FE3B9}" type="pres">
      <dgm:prSet presAssocID="{79C13730-92AD-4D9F-868D-C3A05A536DDA}" presName="level2hierChild" presStyleCnt="0"/>
      <dgm:spPr/>
    </dgm:pt>
    <dgm:pt modelId="{1919227F-3DAD-407D-BF82-C914091AD27E}" type="pres">
      <dgm:prSet presAssocID="{674D9275-9BA2-4831-9CBF-C7DE29F7F75F}" presName="conn2-1" presStyleLbl="parChTrans1D2" presStyleIdx="0" presStyleCnt="5"/>
      <dgm:spPr/>
      <dgm:t>
        <a:bodyPr/>
        <a:lstStyle/>
        <a:p>
          <a:endParaRPr lang="en-US"/>
        </a:p>
      </dgm:t>
    </dgm:pt>
    <dgm:pt modelId="{04A8D703-714F-4E84-B7E6-DADAE61D9B47}" type="pres">
      <dgm:prSet presAssocID="{674D9275-9BA2-4831-9CBF-C7DE29F7F75F}" presName="connTx" presStyleLbl="parChTrans1D2" presStyleIdx="0" presStyleCnt="5"/>
      <dgm:spPr/>
      <dgm:t>
        <a:bodyPr/>
        <a:lstStyle/>
        <a:p>
          <a:endParaRPr lang="en-US"/>
        </a:p>
      </dgm:t>
    </dgm:pt>
    <dgm:pt modelId="{57435816-5E8E-48A8-AFB8-5ABE44E6865D}" type="pres">
      <dgm:prSet presAssocID="{274F7270-E6D2-4144-8C91-1937AD2012C1}" presName="root2" presStyleCnt="0"/>
      <dgm:spPr/>
    </dgm:pt>
    <dgm:pt modelId="{F4E95A75-884D-409F-BDC6-ACBE5E8F894B}" type="pres">
      <dgm:prSet presAssocID="{274F7270-E6D2-4144-8C91-1937AD2012C1}" presName="LevelTwoTextNode" presStyleLbl="node2" presStyleIdx="0" presStyleCnt="5" custScaleX="184718">
        <dgm:presLayoutVars>
          <dgm:chPref val="3"/>
        </dgm:presLayoutVars>
      </dgm:prSet>
      <dgm:spPr/>
      <dgm:t>
        <a:bodyPr/>
        <a:lstStyle/>
        <a:p>
          <a:endParaRPr lang="en-US"/>
        </a:p>
      </dgm:t>
    </dgm:pt>
    <dgm:pt modelId="{A01977EF-E58C-4513-9C26-42253A141DBA}" type="pres">
      <dgm:prSet presAssocID="{274F7270-E6D2-4144-8C91-1937AD2012C1}" presName="level3hierChild" presStyleCnt="0"/>
      <dgm:spPr/>
    </dgm:pt>
    <dgm:pt modelId="{50C80D0F-B722-47F8-9670-B01A13486B8D}" type="pres">
      <dgm:prSet presAssocID="{C19BCF06-91EF-40C0-9793-338C985960CA}" presName="conn2-1" presStyleLbl="parChTrans1D2" presStyleIdx="1" presStyleCnt="5"/>
      <dgm:spPr/>
      <dgm:t>
        <a:bodyPr/>
        <a:lstStyle/>
        <a:p>
          <a:endParaRPr lang="en-US"/>
        </a:p>
      </dgm:t>
    </dgm:pt>
    <dgm:pt modelId="{9EAE060C-D021-4D17-9BCE-60B9AC3FE3C0}" type="pres">
      <dgm:prSet presAssocID="{C19BCF06-91EF-40C0-9793-338C985960CA}" presName="connTx" presStyleLbl="parChTrans1D2" presStyleIdx="1" presStyleCnt="5"/>
      <dgm:spPr/>
      <dgm:t>
        <a:bodyPr/>
        <a:lstStyle/>
        <a:p>
          <a:endParaRPr lang="en-US"/>
        </a:p>
      </dgm:t>
    </dgm:pt>
    <dgm:pt modelId="{65AFCFCF-C840-4D4A-AE81-D2D8CEA25F0C}" type="pres">
      <dgm:prSet presAssocID="{8812CB64-D0F3-4D20-B10B-31AEBC5C33D4}" presName="root2" presStyleCnt="0"/>
      <dgm:spPr/>
    </dgm:pt>
    <dgm:pt modelId="{CCE3FDE0-8EEB-418D-AA6D-C832235FD25F}" type="pres">
      <dgm:prSet presAssocID="{8812CB64-D0F3-4D20-B10B-31AEBC5C33D4}" presName="LevelTwoTextNode" presStyleLbl="node2" presStyleIdx="1" presStyleCnt="5" custScaleX="183890">
        <dgm:presLayoutVars>
          <dgm:chPref val="3"/>
        </dgm:presLayoutVars>
      </dgm:prSet>
      <dgm:spPr/>
      <dgm:t>
        <a:bodyPr/>
        <a:lstStyle/>
        <a:p>
          <a:endParaRPr lang="en-US"/>
        </a:p>
      </dgm:t>
    </dgm:pt>
    <dgm:pt modelId="{C5DC4FA0-0303-403F-8331-632A101D5741}" type="pres">
      <dgm:prSet presAssocID="{8812CB64-D0F3-4D20-B10B-31AEBC5C33D4}" presName="level3hierChild" presStyleCnt="0"/>
      <dgm:spPr/>
    </dgm:pt>
    <dgm:pt modelId="{99BD599B-9F80-4CAC-8C55-F1DD9893FF1D}" type="pres">
      <dgm:prSet presAssocID="{DEC35B58-5307-44D7-9C79-9A87D14AA4DA}" presName="conn2-1" presStyleLbl="parChTrans1D2" presStyleIdx="2" presStyleCnt="5"/>
      <dgm:spPr/>
      <dgm:t>
        <a:bodyPr/>
        <a:lstStyle/>
        <a:p>
          <a:endParaRPr lang="en-US"/>
        </a:p>
      </dgm:t>
    </dgm:pt>
    <dgm:pt modelId="{CD667DBC-7723-415F-A115-FA2A8E05FC9D}" type="pres">
      <dgm:prSet presAssocID="{DEC35B58-5307-44D7-9C79-9A87D14AA4DA}" presName="connTx" presStyleLbl="parChTrans1D2" presStyleIdx="2" presStyleCnt="5"/>
      <dgm:spPr/>
      <dgm:t>
        <a:bodyPr/>
        <a:lstStyle/>
        <a:p>
          <a:endParaRPr lang="en-US"/>
        </a:p>
      </dgm:t>
    </dgm:pt>
    <dgm:pt modelId="{C4F957E4-5B0B-4D57-819A-C2CFFA326184}" type="pres">
      <dgm:prSet presAssocID="{FB25A940-FBC6-436A-8B97-D9710D13CB24}" presName="root2" presStyleCnt="0"/>
      <dgm:spPr/>
    </dgm:pt>
    <dgm:pt modelId="{B0C1C99F-7C22-4341-98C4-B60E96864BF4}" type="pres">
      <dgm:prSet presAssocID="{FB25A940-FBC6-436A-8B97-D9710D13CB24}" presName="LevelTwoTextNode" presStyleLbl="node2" presStyleIdx="2" presStyleCnt="5" custScaleX="183061">
        <dgm:presLayoutVars>
          <dgm:chPref val="3"/>
        </dgm:presLayoutVars>
      </dgm:prSet>
      <dgm:spPr/>
      <dgm:t>
        <a:bodyPr/>
        <a:lstStyle/>
        <a:p>
          <a:endParaRPr lang="en-US"/>
        </a:p>
      </dgm:t>
    </dgm:pt>
    <dgm:pt modelId="{8701D356-98F8-42B3-9D7E-2231ABC4FA17}" type="pres">
      <dgm:prSet presAssocID="{FB25A940-FBC6-436A-8B97-D9710D13CB24}" presName="level3hierChild" presStyleCnt="0"/>
      <dgm:spPr/>
    </dgm:pt>
    <dgm:pt modelId="{64BC85F9-6298-4B69-8BAE-104517FC40EC}" type="pres">
      <dgm:prSet presAssocID="{5F197C77-B6AF-4EF3-A032-694C74813354}" presName="conn2-1" presStyleLbl="parChTrans1D2" presStyleIdx="3" presStyleCnt="5"/>
      <dgm:spPr/>
      <dgm:t>
        <a:bodyPr/>
        <a:lstStyle/>
        <a:p>
          <a:endParaRPr lang="en-US"/>
        </a:p>
      </dgm:t>
    </dgm:pt>
    <dgm:pt modelId="{43272AB7-EFC6-4AC7-B40A-FEADEAA840B2}" type="pres">
      <dgm:prSet presAssocID="{5F197C77-B6AF-4EF3-A032-694C74813354}" presName="connTx" presStyleLbl="parChTrans1D2" presStyleIdx="3" presStyleCnt="5"/>
      <dgm:spPr/>
      <dgm:t>
        <a:bodyPr/>
        <a:lstStyle/>
        <a:p>
          <a:endParaRPr lang="en-US"/>
        </a:p>
      </dgm:t>
    </dgm:pt>
    <dgm:pt modelId="{44DA7D34-E08C-457C-AE7E-37E4755E8946}" type="pres">
      <dgm:prSet presAssocID="{3C592D81-9DD1-49D2-B94F-80A35B64C67E}" presName="root2" presStyleCnt="0"/>
      <dgm:spPr/>
    </dgm:pt>
    <dgm:pt modelId="{27943447-710C-4752-A245-CD4737ED8B2C}" type="pres">
      <dgm:prSet presAssocID="{3C592D81-9DD1-49D2-B94F-80A35B64C67E}" presName="LevelTwoTextNode" presStyleLbl="node2" presStyleIdx="3" presStyleCnt="5" custScaleX="186376">
        <dgm:presLayoutVars>
          <dgm:chPref val="3"/>
        </dgm:presLayoutVars>
      </dgm:prSet>
      <dgm:spPr/>
      <dgm:t>
        <a:bodyPr/>
        <a:lstStyle/>
        <a:p>
          <a:endParaRPr lang="en-US"/>
        </a:p>
      </dgm:t>
    </dgm:pt>
    <dgm:pt modelId="{67E840C7-E8CA-47EE-BCAB-A9922E9F1564}" type="pres">
      <dgm:prSet presAssocID="{3C592D81-9DD1-49D2-B94F-80A35B64C67E}" presName="level3hierChild" presStyleCnt="0"/>
      <dgm:spPr/>
    </dgm:pt>
    <dgm:pt modelId="{E37E00DB-52A7-4F99-9CA7-CE52C506247B}" type="pres">
      <dgm:prSet presAssocID="{4FC51962-161E-4699-804D-901B00C73A8F}" presName="conn2-1" presStyleLbl="parChTrans1D2" presStyleIdx="4" presStyleCnt="5"/>
      <dgm:spPr/>
      <dgm:t>
        <a:bodyPr/>
        <a:lstStyle/>
        <a:p>
          <a:endParaRPr lang="en-US"/>
        </a:p>
      </dgm:t>
    </dgm:pt>
    <dgm:pt modelId="{3982E3FA-178B-4BEC-A488-E600C1D19477}" type="pres">
      <dgm:prSet presAssocID="{4FC51962-161E-4699-804D-901B00C73A8F}" presName="connTx" presStyleLbl="parChTrans1D2" presStyleIdx="4" presStyleCnt="5"/>
      <dgm:spPr/>
      <dgm:t>
        <a:bodyPr/>
        <a:lstStyle/>
        <a:p>
          <a:endParaRPr lang="en-US"/>
        </a:p>
      </dgm:t>
    </dgm:pt>
    <dgm:pt modelId="{BFE87CF8-57E7-40E1-BD09-346246B4E4C0}" type="pres">
      <dgm:prSet presAssocID="{B847D522-4DA0-48F4-8BCE-6170F6C4675D}" presName="root2" presStyleCnt="0"/>
      <dgm:spPr/>
    </dgm:pt>
    <dgm:pt modelId="{77A7C68A-7C19-4196-B9B5-B06E6145DE71}" type="pres">
      <dgm:prSet presAssocID="{B847D522-4DA0-48F4-8BCE-6170F6C4675D}" presName="LevelTwoTextNode" presStyleLbl="node2" presStyleIdx="4" presStyleCnt="5" custScaleX="180795">
        <dgm:presLayoutVars>
          <dgm:chPref val="3"/>
        </dgm:presLayoutVars>
      </dgm:prSet>
      <dgm:spPr/>
      <dgm:t>
        <a:bodyPr/>
        <a:lstStyle/>
        <a:p>
          <a:endParaRPr lang="en-US"/>
        </a:p>
      </dgm:t>
    </dgm:pt>
    <dgm:pt modelId="{81D7F072-3D14-4B23-8335-9550E55D4490}" type="pres">
      <dgm:prSet presAssocID="{B847D522-4DA0-48F4-8BCE-6170F6C4675D}" presName="level3hierChild" presStyleCnt="0"/>
      <dgm:spPr/>
    </dgm:pt>
  </dgm:ptLst>
  <dgm:cxnLst>
    <dgm:cxn modelId="{5541D773-0E9D-4A52-9F22-FCF2CB575503}" type="presOf" srcId="{674D9275-9BA2-4831-9CBF-C7DE29F7F75F}" destId="{04A8D703-714F-4E84-B7E6-DADAE61D9B47}" srcOrd="1" destOrd="0" presId="urn:microsoft.com/office/officeart/2008/layout/HorizontalMultiLevelHierarchy"/>
    <dgm:cxn modelId="{CF4C4BA5-5D35-4039-A852-6CA2183266EA}" type="presOf" srcId="{DEC35B58-5307-44D7-9C79-9A87D14AA4DA}" destId="{99BD599B-9F80-4CAC-8C55-F1DD9893FF1D}" srcOrd="0" destOrd="0" presId="urn:microsoft.com/office/officeart/2008/layout/HorizontalMultiLevelHierarchy"/>
    <dgm:cxn modelId="{544AEBDC-EBC2-42A8-B327-D3CDD12CC83A}" srcId="{79C13730-92AD-4D9F-868D-C3A05A536DDA}" destId="{8812CB64-D0F3-4D20-B10B-31AEBC5C33D4}" srcOrd="1" destOrd="0" parTransId="{C19BCF06-91EF-40C0-9793-338C985960CA}" sibTransId="{CF8AB487-A3D8-40B0-BD93-2BD7A86FF13C}"/>
    <dgm:cxn modelId="{DA557CF2-FBFA-4673-B521-099365EEA62E}" type="presOf" srcId="{5F197C77-B6AF-4EF3-A032-694C74813354}" destId="{64BC85F9-6298-4B69-8BAE-104517FC40EC}" srcOrd="0" destOrd="0" presId="urn:microsoft.com/office/officeart/2008/layout/HorizontalMultiLevelHierarchy"/>
    <dgm:cxn modelId="{EF286287-A1BF-448E-9D72-DE22B96FCB19}" type="presOf" srcId="{3C592D81-9DD1-49D2-B94F-80A35B64C67E}" destId="{27943447-710C-4752-A245-CD4737ED8B2C}" srcOrd="0" destOrd="0" presId="urn:microsoft.com/office/officeart/2008/layout/HorizontalMultiLevelHierarchy"/>
    <dgm:cxn modelId="{0C5E1229-DFBC-47A0-9176-D0E90A10B47E}" srcId="{79C13730-92AD-4D9F-868D-C3A05A536DDA}" destId="{B847D522-4DA0-48F4-8BCE-6170F6C4675D}" srcOrd="4" destOrd="0" parTransId="{4FC51962-161E-4699-804D-901B00C73A8F}" sibTransId="{E777E496-2920-45BF-9198-DA5E0859ABF2}"/>
    <dgm:cxn modelId="{32D4F6B0-AFC3-418E-A225-F6DB8F9614C0}" type="presOf" srcId="{C19BCF06-91EF-40C0-9793-338C985960CA}" destId="{9EAE060C-D021-4D17-9BCE-60B9AC3FE3C0}" srcOrd="1" destOrd="0" presId="urn:microsoft.com/office/officeart/2008/layout/HorizontalMultiLevelHierarchy"/>
    <dgm:cxn modelId="{2A66205A-3455-4835-BE34-D9363C3A7787}" type="presOf" srcId="{C19BCF06-91EF-40C0-9793-338C985960CA}" destId="{50C80D0F-B722-47F8-9670-B01A13486B8D}" srcOrd="0" destOrd="0" presId="urn:microsoft.com/office/officeart/2008/layout/HorizontalMultiLevelHierarchy"/>
    <dgm:cxn modelId="{3948A76E-25AA-433B-BB58-F99E57993640}" type="presOf" srcId="{DEC35B58-5307-44D7-9C79-9A87D14AA4DA}" destId="{CD667DBC-7723-415F-A115-FA2A8E05FC9D}" srcOrd="1" destOrd="0" presId="urn:microsoft.com/office/officeart/2008/layout/HorizontalMultiLevelHierarchy"/>
    <dgm:cxn modelId="{D734E423-B887-4996-BF3D-3FF8FC3262F6}" srcId="{79C13730-92AD-4D9F-868D-C3A05A536DDA}" destId="{274F7270-E6D2-4144-8C91-1937AD2012C1}" srcOrd="0" destOrd="0" parTransId="{674D9275-9BA2-4831-9CBF-C7DE29F7F75F}" sibTransId="{CAC69C1E-68EB-44E4-9358-FB72C2F1C001}"/>
    <dgm:cxn modelId="{FD1366E3-475F-4569-AAE7-32BFA1C1A427}" type="presOf" srcId="{B847D522-4DA0-48F4-8BCE-6170F6C4675D}" destId="{77A7C68A-7C19-4196-B9B5-B06E6145DE71}" srcOrd="0" destOrd="0" presId="urn:microsoft.com/office/officeart/2008/layout/HorizontalMultiLevelHierarchy"/>
    <dgm:cxn modelId="{DD26ECF2-D679-444D-8A3C-4CAE24257BB6}" type="presOf" srcId="{674D9275-9BA2-4831-9CBF-C7DE29F7F75F}" destId="{1919227F-3DAD-407D-BF82-C914091AD27E}" srcOrd="0" destOrd="0" presId="urn:microsoft.com/office/officeart/2008/layout/HorizontalMultiLevelHierarchy"/>
    <dgm:cxn modelId="{78589B40-022B-4C93-AD73-2D962161C97F}" type="presOf" srcId="{79C13730-92AD-4D9F-868D-C3A05A536DDA}" destId="{405D9ED1-FC90-4C3A-9EAA-4ECD8790D467}" srcOrd="0" destOrd="0" presId="urn:microsoft.com/office/officeart/2008/layout/HorizontalMultiLevelHierarchy"/>
    <dgm:cxn modelId="{4B82A276-6B26-452E-BFDF-2A8A5A4AAE15}" type="presOf" srcId="{274F7270-E6D2-4144-8C91-1937AD2012C1}" destId="{F4E95A75-884D-409F-BDC6-ACBE5E8F894B}" srcOrd="0" destOrd="0" presId="urn:microsoft.com/office/officeart/2008/layout/HorizontalMultiLevelHierarchy"/>
    <dgm:cxn modelId="{95C89362-ADFA-4EB9-A884-DB9621BEF9F4}" srcId="{11B5B796-CB8F-462A-B1A9-3575FA04F7E8}" destId="{79C13730-92AD-4D9F-868D-C3A05A536DDA}" srcOrd="0" destOrd="0" parTransId="{F548D6A7-8871-4A65-A7A0-C55B2C823418}" sibTransId="{29E94679-A403-4DFD-9F30-F7FACA97FD49}"/>
    <dgm:cxn modelId="{CBB579C9-A83A-418F-AB53-07B44229D82F}" type="presOf" srcId="{4FC51962-161E-4699-804D-901B00C73A8F}" destId="{E37E00DB-52A7-4F99-9CA7-CE52C506247B}" srcOrd="0" destOrd="0" presId="urn:microsoft.com/office/officeart/2008/layout/HorizontalMultiLevelHierarchy"/>
    <dgm:cxn modelId="{E28D20C2-7A90-468F-93B1-847B0B3404B1}" type="presOf" srcId="{11B5B796-CB8F-462A-B1A9-3575FA04F7E8}" destId="{74ACFE25-3EDC-45FB-BB3E-547684467391}" srcOrd="0" destOrd="0" presId="urn:microsoft.com/office/officeart/2008/layout/HorizontalMultiLevelHierarchy"/>
    <dgm:cxn modelId="{5668FCAD-FE5B-43B8-A3E1-1715BA032470}" srcId="{79C13730-92AD-4D9F-868D-C3A05A536DDA}" destId="{FB25A940-FBC6-436A-8B97-D9710D13CB24}" srcOrd="2" destOrd="0" parTransId="{DEC35B58-5307-44D7-9C79-9A87D14AA4DA}" sibTransId="{135CF5EB-0EE9-40BD-B57B-1DD9AE538800}"/>
    <dgm:cxn modelId="{8E49B500-0475-47B3-A6F9-180949C43548}" type="presOf" srcId="{8812CB64-D0F3-4D20-B10B-31AEBC5C33D4}" destId="{CCE3FDE0-8EEB-418D-AA6D-C832235FD25F}" srcOrd="0" destOrd="0" presId="urn:microsoft.com/office/officeart/2008/layout/HorizontalMultiLevelHierarchy"/>
    <dgm:cxn modelId="{9A4E4ACB-0B0A-4B36-9EA6-C276AD0B4811}" type="presOf" srcId="{5F197C77-B6AF-4EF3-A032-694C74813354}" destId="{43272AB7-EFC6-4AC7-B40A-FEADEAA840B2}" srcOrd="1" destOrd="0" presId="urn:microsoft.com/office/officeart/2008/layout/HorizontalMultiLevelHierarchy"/>
    <dgm:cxn modelId="{F10E421A-A3CD-44C8-B9FC-B759015180F8}" srcId="{79C13730-92AD-4D9F-868D-C3A05A536DDA}" destId="{3C592D81-9DD1-49D2-B94F-80A35B64C67E}" srcOrd="3" destOrd="0" parTransId="{5F197C77-B6AF-4EF3-A032-694C74813354}" sibTransId="{272FDDAF-F619-4726-9196-01CB35F6A408}"/>
    <dgm:cxn modelId="{AE0EB06D-260B-4396-89E6-C8A05463812C}" type="presOf" srcId="{FB25A940-FBC6-436A-8B97-D9710D13CB24}" destId="{B0C1C99F-7C22-4341-98C4-B60E96864BF4}" srcOrd="0" destOrd="0" presId="urn:microsoft.com/office/officeart/2008/layout/HorizontalMultiLevelHierarchy"/>
    <dgm:cxn modelId="{C333787B-0F04-4743-95F8-E4D470A3A0A4}" type="presOf" srcId="{4FC51962-161E-4699-804D-901B00C73A8F}" destId="{3982E3FA-178B-4BEC-A488-E600C1D19477}" srcOrd="1" destOrd="0" presId="urn:microsoft.com/office/officeart/2008/layout/HorizontalMultiLevelHierarchy"/>
    <dgm:cxn modelId="{10D98F65-3C74-4C49-8FE3-9A50F7938152}" type="presParOf" srcId="{74ACFE25-3EDC-45FB-BB3E-547684467391}" destId="{4E8B9A2F-1095-4311-88B3-9FA8AE0B4BBA}" srcOrd="0" destOrd="0" presId="urn:microsoft.com/office/officeart/2008/layout/HorizontalMultiLevelHierarchy"/>
    <dgm:cxn modelId="{327C6809-D098-466E-9276-239DC63EDDF8}" type="presParOf" srcId="{4E8B9A2F-1095-4311-88B3-9FA8AE0B4BBA}" destId="{405D9ED1-FC90-4C3A-9EAA-4ECD8790D467}" srcOrd="0" destOrd="0" presId="urn:microsoft.com/office/officeart/2008/layout/HorizontalMultiLevelHierarchy"/>
    <dgm:cxn modelId="{84C6E617-223A-4D76-A91F-3FBEA5607CCA}" type="presParOf" srcId="{4E8B9A2F-1095-4311-88B3-9FA8AE0B4BBA}" destId="{66723678-0269-4047-9EC3-066D716FE3B9}" srcOrd="1" destOrd="0" presId="urn:microsoft.com/office/officeart/2008/layout/HorizontalMultiLevelHierarchy"/>
    <dgm:cxn modelId="{BA2B3041-7D24-4873-9968-23F015636890}" type="presParOf" srcId="{66723678-0269-4047-9EC3-066D716FE3B9}" destId="{1919227F-3DAD-407D-BF82-C914091AD27E}" srcOrd="0" destOrd="0" presId="urn:microsoft.com/office/officeart/2008/layout/HorizontalMultiLevelHierarchy"/>
    <dgm:cxn modelId="{22D49AEA-4BB0-4A7D-84A8-FE6E77937CBF}" type="presParOf" srcId="{1919227F-3DAD-407D-BF82-C914091AD27E}" destId="{04A8D703-714F-4E84-B7E6-DADAE61D9B47}" srcOrd="0" destOrd="0" presId="urn:microsoft.com/office/officeart/2008/layout/HorizontalMultiLevelHierarchy"/>
    <dgm:cxn modelId="{8DC64FD0-0252-41CC-BBF8-FFDB9118ABFD}" type="presParOf" srcId="{66723678-0269-4047-9EC3-066D716FE3B9}" destId="{57435816-5E8E-48A8-AFB8-5ABE44E6865D}" srcOrd="1" destOrd="0" presId="urn:microsoft.com/office/officeart/2008/layout/HorizontalMultiLevelHierarchy"/>
    <dgm:cxn modelId="{A0212A4E-81C3-4DA3-AB90-B2E0ACD3C714}" type="presParOf" srcId="{57435816-5E8E-48A8-AFB8-5ABE44E6865D}" destId="{F4E95A75-884D-409F-BDC6-ACBE5E8F894B}" srcOrd="0" destOrd="0" presId="urn:microsoft.com/office/officeart/2008/layout/HorizontalMultiLevelHierarchy"/>
    <dgm:cxn modelId="{36176749-5D23-418C-9E6D-33943345E8BE}" type="presParOf" srcId="{57435816-5E8E-48A8-AFB8-5ABE44E6865D}" destId="{A01977EF-E58C-4513-9C26-42253A141DBA}" srcOrd="1" destOrd="0" presId="urn:microsoft.com/office/officeart/2008/layout/HorizontalMultiLevelHierarchy"/>
    <dgm:cxn modelId="{52293687-6640-4C9B-A34F-261EA87C9B61}" type="presParOf" srcId="{66723678-0269-4047-9EC3-066D716FE3B9}" destId="{50C80D0F-B722-47F8-9670-B01A13486B8D}" srcOrd="2" destOrd="0" presId="urn:microsoft.com/office/officeart/2008/layout/HorizontalMultiLevelHierarchy"/>
    <dgm:cxn modelId="{1DD8C3C6-4EF7-4407-863B-026405E60977}" type="presParOf" srcId="{50C80D0F-B722-47F8-9670-B01A13486B8D}" destId="{9EAE060C-D021-4D17-9BCE-60B9AC3FE3C0}" srcOrd="0" destOrd="0" presId="urn:microsoft.com/office/officeart/2008/layout/HorizontalMultiLevelHierarchy"/>
    <dgm:cxn modelId="{6B2D78C3-7339-47B1-AE83-E14A257249F7}" type="presParOf" srcId="{66723678-0269-4047-9EC3-066D716FE3B9}" destId="{65AFCFCF-C840-4D4A-AE81-D2D8CEA25F0C}" srcOrd="3" destOrd="0" presId="urn:microsoft.com/office/officeart/2008/layout/HorizontalMultiLevelHierarchy"/>
    <dgm:cxn modelId="{245CAB55-20C1-48F6-B8A4-DF2866B282C6}" type="presParOf" srcId="{65AFCFCF-C840-4D4A-AE81-D2D8CEA25F0C}" destId="{CCE3FDE0-8EEB-418D-AA6D-C832235FD25F}" srcOrd="0" destOrd="0" presId="urn:microsoft.com/office/officeart/2008/layout/HorizontalMultiLevelHierarchy"/>
    <dgm:cxn modelId="{A37DA993-3942-456D-9104-94C88A7E494D}" type="presParOf" srcId="{65AFCFCF-C840-4D4A-AE81-D2D8CEA25F0C}" destId="{C5DC4FA0-0303-403F-8331-632A101D5741}" srcOrd="1" destOrd="0" presId="urn:microsoft.com/office/officeart/2008/layout/HorizontalMultiLevelHierarchy"/>
    <dgm:cxn modelId="{694C3AD0-0C3D-4947-8E2B-A00249DE7A34}" type="presParOf" srcId="{66723678-0269-4047-9EC3-066D716FE3B9}" destId="{99BD599B-9F80-4CAC-8C55-F1DD9893FF1D}" srcOrd="4" destOrd="0" presId="urn:microsoft.com/office/officeart/2008/layout/HorizontalMultiLevelHierarchy"/>
    <dgm:cxn modelId="{862EB78B-6ED1-4803-AB20-7B0DD5F38298}" type="presParOf" srcId="{99BD599B-9F80-4CAC-8C55-F1DD9893FF1D}" destId="{CD667DBC-7723-415F-A115-FA2A8E05FC9D}" srcOrd="0" destOrd="0" presId="urn:microsoft.com/office/officeart/2008/layout/HorizontalMultiLevelHierarchy"/>
    <dgm:cxn modelId="{6559E3D5-DFCD-4176-A96F-CFD145A621C9}" type="presParOf" srcId="{66723678-0269-4047-9EC3-066D716FE3B9}" destId="{C4F957E4-5B0B-4D57-819A-C2CFFA326184}" srcOrd="5" destOrd="0" presId="urn:microsoft.com/office/officeart/2008/layout/HorizontalMultiLevelHierarchy"/>
    <dgm:cxn modelId="{60B2ECDE-CE8B-49EA-8345-C3FAAE5F7FAE}" type="presParOf" srcId="{C4F957E4-5B0B-4D57-819A-C2CFFA326184}" destId="{B0C1C99F-7C22-4341-98C4-B60E96864BF4}" srcOrd="0" destOrd="0" presId="urn:microsoft.com/office/officeart/2008/layout/HorizontalMultiLevelHierarchy"/>
    <dgm:cxn modelId="{6F9AE850-729B-4A15-B772-3C98A5AA30B5}" type="presParOf" srcId="{C4F957E4-5B0B-4D57-819A-C2CFFA326184}" destId="{8701D356-98F8-42B3-9D7E-2231ABC4FA17}" srcOrd="1" destOrd="0" presId="urn:microsoft.com/office/officeart/2008/layout/HorizontalMultiLevelHierarchy"/>
    <dgm:cxn modelId="{B6EDDEAA-009E-4B66-A5E8-E248BC672C06}" type="presParOf" srcId="{66723678-0269-4047-9EC3-066D716FE3B9}" destId="{64BC85F9-6298-4B69-8BAE-104517FC40EC}" srcOrd="6" destOrd="0" presId="urn:microsoft.com/office/officeart/2008/layout/HorizontalMultiLevelHierarchy"/>
    <dgm:cxn modelId="{C1F98499-741A-4E54-B7BD-FA7B5148A6CA}" type="presParOf" srcId="{64BC85F9-6298-4B69-8BAE-104517FC40EC}" destId="{43272AB7-EFC6-4AC7-B40A-FEADEAA840B2}" srcOrd="0" destOrd="0" presId="urn:microsoft.com/office/officeart/2008/layout/HorizontalMultiLevelHierarchy"/>
    <dgm:cxn modelId="{923AC3EB-3AAA-4907-830F-E1111A75424A}" type="presParOf" srcId="{66723678-0269-4047-9EC3-066D716FE3B9}" destId="{44DA7D34-E08C-457C-AE7E-37E4755E8946}" srcOrd="7" destOrd="0" presId="urn:microsoft.com/office/officeart/2008/layout/HorizontalMultiLevelHierarchy"/>
    <dgm:cxn modelId="{3BB40F38-C63D-4B0A-BAC9-8EC8D8D9E047}" type="presParOf" srcId="{44DA7D34-E08C-457C-AE7E-37E4755E8946}" destId="{27943447-710C-4752-A245-CD4737ED8B2C}" srcOrd="0" destOrd="0" presId="urn:microsoft.com/office/officeart/2008/layout/HorizontalMultiLevelHierarchy"/>
    <dgm:cxn modelId="{F0C4CA02-DCB4-4EAF-8578-A5741AB8B680}" type="presParOf" srcId="{44DA7D34-E08C-457C-AE7E-37E4755E8946}" destId="{67E840C7-E8CA-47EE-BCAB-A9922E9F1564}" srcOrd="1" destOrd="0" presId="urn:microsoft.com/office/officeart/2008/layout/HorizontalMultiLevelHierarchy"/>
    <dgm:cxn modelId="{3C83436F-B26B-45E2-9AFF-21F29C5C9218}" type="presParOf" srcId="{66723678-0269-4047-9EC3-066D716FE3B9}" destId="{E37E00DB-52A7-4F99-9CA7-CE52C506247B}" srcOrd="8" destOrd="0" presId="urn:microsoft.com/office/officeart/2008/layout/HorizontalMultiLevelHierarchy"/>
    <dgm:cxn modelId="{ED042546-ACCD-41BB-BDC5-FD20812DF68C}" type="presParOf" srcId="{E37E00DB-52A7-4F99-9CA7-CE52C506247B}" destId="{3982E3FA-178B-4BEC-A488-E600C1D19477}" srcOrd="0" destOrd="0" presId="urn:microsoft.com/office/officeart/2008/layout/HorizontalMultiLevelHierarchy"/>
    <dgm:cxn modelId="{71D98484-D9FF-4579-A075-C478390DB76B}" type="presParOf" srcId="{66723678-0269-4047-9EC3-066D716FE3B9}" destId="{BFE87CF8-57E7-40E1-BD09-346246B4E4C0}" srcOrd="9" destOrd="0" presId="urn:microsoft.com/office/officeart/2008/layout/HorizontalMultiLevelHierarchy"/>
    <dgm:cxn modelId="{96C48744-AE91-4D0C-8E0B-D4402CFC8711}" type="presParOf" srcId="{BFE87CF8-57E7-40E1-BD09-346246B4E4C0}" destId="{77A7C68A-7C19-4196-B9B5-B06E6145DE71}" srcOrd="0" destOrd="0" presId="urn:microsoft.com/office/officeart/2008/layout/HorizontalMultiLevelHierarchy"/>
    <dgm:cxn modelId="{1D7AC80A-A0B7-4144-99CB-18F2F3D32103}" type="presParOf" srcId="{BFE87CF8-57E7-40E1-BD09-346246B4E4C0}" destId="{81D7F072-3D14-4B23-8335-9550E55D4490}"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E28B6C6-2972-4DA3-974F-43C24EAA693C}"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8F7DC2C0-E847-43E4-8713-00A9455DB14C}">
      <dgm:prSet phldrT="[Text]" custT="1"/>
      <dgm:spPr/>
      <dgm:t>
        <a:bodyPr/>
        <a:lstStyle/>
        <a:p>
          <a:pPr>
            <a:buFont typeface="Times New Roman" panose="02020603050405020304" pitchFamily="18" charset="0"/>
            <a:buNone/>
          </a:pPr>
          <a:r>
            <a:rPr lang="en-US" sz="3000" b="1" i="0" err="1">
              <a:latin typeface="Times New Roman" panose="02020603050405020304" pitchFamily="18" charset="0"/>
              <a:cs typeface="Times New Roman" panose="02020603050405020304" pitchFamily="18" charset="0"/>
            </a:rPr>
            <a:t>Đối</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với</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học</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sinh</a:t>
          </a:r>
          <a:r>
            <a:rPr lang="en-US" sz="3000" b="1" i="0">
              <a:latin typeface="Times New Roman" panose="02020603050405020304" pitchFamily="18" charset="0"/>
              <a:cs typeface="Times New Roman" panose="02020603050405020304" pitchFamily="18" charset="0"/>
            </a:rPr>
            <a:t> </a:t>
          </a:r>
        </a:p>
      </dgm:t>
    </dgm:pt>
    <dgm:pt modelId="{64941046-5D78-4993-AEC6-4DABD4699035}" type="parTrans" cxnId="{A03A9A0C-BFF0-436A-80A9-5531CB28ADBA}">
      <dgm:prSet/>
      <dgm:spPr/>
      <dgm:t>
        <a:bodyPr/>
        <a:lstStyle/>
        <a:p>
          <a:endParaRPr lang="en-US"/>
        </a:p>
      </dgm:t>
    </dgm:pt>
    <dgm:pt modelId="{BF470573-1DAB-441D-A24E-6B00D8CD68EE}" type="sibTrans" cxnId="{A03A9A0C-BFF0-436A-80A9-5531CB28ADBA}">
      <dgm:prSet/>
      <dgm:spPr/>
      <dgm:t>
        <a:bodyPr/>
        <a:lstStyle/>
        <a:p>
          <a:endParaRPr lang="en-US"/>
        </a:p>
      </dgm:t>
    </dgm:pt>
    <dgm:pt modelId="{EB931928-D823-4851-AACD-CB1D4154DFAA}">
      <dgm:prSet custT="1"/>
      <dgm:spPr/>
      <dgm:t>
        <a:bodyPr/>
        <a:lstStyle/>
        <a:p>
          <a:pPr algn="just">
            <a:buFont typeface="Times New Roman" panose="02020603050405020304" pitchFamily="18" charset="0"/>
            <a:buNone/>
          </a:pPr>
          <a:r>
            <a:rPr lang="en-US" sz="2700" b="0" dirty="0" err="1">
              <a:latin typeface="Times New Roman" panose="02020603050405020304" pitchFamily="18" charset="0"/>
              <a:cs typeface="Times New Roman" panose="02020603050405020304" pitchFamily="18" charset="0"/>
            </a:rPr>
            <a:t>Phòng</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ngừa</a:t>
          </a:r>
          <a:r>
            <a:rPr lang="en-US" sz="2700" b="0" dirty="0">
              <a:latin typeface="Times New Roman" panose="02020603050405020304" pitchFamily="18" charset="0"/>
              <a:cs typeface="Times New Roman" panose="02020603050405020304" pitchFamily="18" charset="0"/>
            </a:rPr>
            <a:t>, can </a:t>
          </a:r>
          <a:r>
            <a:rPr lang="en-US" sz="2700" b="0" dirty="0" err="1">
              <a:latin typeface="Times New Roman" panose="02020603050405020304" pitchFamily="18" charset="0"/>
              <a:cs typeface="Times New Roman" panose="02020603050405020304" pitchFamily="18" charset="0"/>
            </a:rPr>
            <a:t>thiệp</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vấn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đề</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liên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quan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tới</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học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tập</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vấn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đề</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tâm</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lý</a:t>
          </a:r>
          <a:r>
            <a:rPr lang="en-US" sz="2700" b="0" dirty="0">
              <a:latin typeface="Times New Roman" panose="02020603050405020304" pitchFamily="18" charset="0"/>
              <a:cs typeface="Times New Roman" panose="02020603050405020304" pitchFamily="18" charset="0"/>
            </a:rPr>
            <a:t> – </a:t>
          </a:r>
          <a:r>
            <a:rPr lang="en-US" sz="2700" b="0" dirty="0" err="1">
              <a:latin typeface="Times New Roman" panose="02020603050405020304" pitchFamily="18" charset="0"/>
              <a:cs typeface="Times New Roman" panose="02020603050405020304" pitchFamily="18" charset="0"/>
            </a:rPr>
            <a:t>xã</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hội</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và</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các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hình</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thức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xâm</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hại</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và</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hành</a:t>
          </a:r>
          <a:r>
            <a:rPr lang="en-US" sz="2700" b="0" dirty="0">
              <a:latin typeface="Times New Roman" panose="02020603050405020304" pitchFamily="18" charset="0"/>
              <a:cs typeface="Times New Roman" panose="02020603050405020304" pitchFamily="18" charset="0"/>
            </a:rPr>
            <a:t> vi </a:t>
          </a:r>
          <a:r>
            <a:rPr lang="en-US" sz="2700" b="0" dirty="0" err="1">
              <a:latin typeface="Times New Roman" panose="02020603050405020304" pitchFamily="18" charset="0"/>
              <a:cs typeface="Times New Roman" panose="02020603050405020304" pitchFamily="18" charset="0"/>
            </a:rPr>
            <a:t>nguy</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cơ</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hỗ</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trợ</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học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sinh</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phát</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triển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năng</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lực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cá</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nhân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và</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xã</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hội</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thông</a:t>
          </a:r>
          <a:r>
            <a:rPr lang="en-US" sz="2700" b="0" dirty="0">
              <a:latin typeface="Times New Roman" panose="02020603050405020304" pitchFamily="18" charset="0"/>
              <a:cs typeface="Times New Roman" panose="02020603050405020304" pitchFamily="18" charset="0"/>
            </a:rPr>
            <a:t> qua </a:t>
          </a:r>
          <a:r>
            <a:rPr lang="en-US" sz="2700" b="0" dirty="0" err="1">
              <a:latin typeface="Times New Roman" panose="02020603050405020304" pitchFamily="18" charset="0"/>
              <a:cs typeface="Times New Roman" panose="02020603050405020304" pitchFamily="18" charset="0"/>
            </a:rPr>
            <a:t>các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hoạt</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động</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chuyên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môn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bằng</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phương</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thức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làm</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việc</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cá</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nhân</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nhóm</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và</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cộng</a:t>
          </a:r>
          <a:r>
            <a:rPr lang="en-US" sz="2700" b="0" dirty="0">
              <a:latin typeface="Times New Roman" panose="02020603050405020304" pitchFamily="18" charset="0"/>
              <a:cs typeface="Times New Roman" panose="02020603050405020304" pitchFamily="18" charset="0"/>
            </a:rPr>
            <a:t> </a:t>
          </a:r>
          <a:r>
            <a:rPr lang="en-US" sz="2700" b="0" dirty="0" err="1">
              <a:latin typeface="Times New Roman" panose="02020603050405020304" pitchFamily="18" charset="0"/>
              <a:cs typeface="Times New Roman" panose="02020603050405020304" pitchFamily="18" charset="0"/>
            </a:rPr>
            <a:t>đồng</a:t>
          </a:r>
          <a:endParaRPr lang="en-US" sz="2700" b="0" dirty="0">
            <a:latin typeface="Times New Roman" panose="02020603050405020304" pitchFamily="18" charset="0"/>
            <a:cs typeface="Times New Roman" panose="02020603050405020304" pitchFamily="18" charset="0"/>
          </a:endParaRPr>
        </a:p>
      </dgm:t>
    </dgm:pt>
    <dgm:pt modelId="{1D20FA38-E897-4F7B-B8E0-8F645F237157}" type="parTrans" cxnId="{99A3B1FF-FC29-4B28-B2E1-6BD8E00C04BA}">
      <dgm:prSet/>
      <dgm:spPr/>
      <dgm:t>
        <a:bodyPr/>
        <a:lstStyle/>
        <a:p>
          <a:endParaRPr lang="en-US"/>
        </a:p>
      </dgm:t>
    </dgm:pt>
    <dgm:pt modelId="{87E21723-6761-4FB5-9F26-703C122745FF}" type="sibTrans" cxnId="{99A3B1FF-FC29-4B28-B2E1-6BD8E00C04BA}">
      <dgm:prSet/>
      <dgm:spPr/>
      <dgm:t>
        <a:bodyPr/>
        <a:lstStyle/>
        <a:p>
          <a:endParaRPr lang="en-US"/>
        </a:p>
      </dgm:t>
    </dgm:pt>
    <dgm:pt modelId="{2E365F37-C196-4F56-8BD2-C83C2CD16585}">
      <dgm:prSet custT="1"/>
      <dgm:spPr/>
      <dgm:t>
        <a:bodyPr/>
        <a:lstStyle/>
        <a:p>
          <a:pPr>
            <a:buFont typeface="Times New Roman" panose="02020603050405020304" pitchFamily="18" charset="0"/>
            <a:buNone/>
          </a:pPr>
          <a:r>
            <a:rPr lang="en-US" sz="3000" b="1" i="0" err="1">
              <a:latin typeface="Times New Roman" panose="02020603050405020304" pitchFamily="18" charset="0"/>
              <a:cs typeface="Times New Roman" panose="02020603050405020304" pitchFamily="18" charset="0"/>
            </a:rPr>
            <a:t>Đối</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với</a:t>
          </a:r>
          <a:r>
            <a:rPr lang="en-US" sz="3000" b="1" i="0">
              <a:latin typeface="Times New Roman" panose="02020603050405020304" pitchFamily="18" charset="0"/>
              <a:cs typeface="Times New Roman" panose="02020603050405020304" pitchFamily="18" charset="0"/>
            </a:rPr>
            <a:t> cha </a:t>
          </a:r>
          <a:r>
            <a:rPr lang="en-US" sz="3000" b="1" i="0" err="1">
              <a:latin typeface="Times New Roman" panose="02020603050405020304" pitchFamily="18" charset="0"/>
              <a:cs typeface="Times New Roman" panose="02020603050405020304" pitchFamily="18" charset="0"/>
            </a:rPr>
            <a:t>mẹ</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học</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sinh</a:t>
          </a:r>
          <a:endParaRPr lang="en-US" sz="3000" i="0">
            <a:latin typeface="Times New Roman" panose="02020603050405020304" pitchFamily="18" charset="0"/>
            <a:cs typeface="Times New Roman" panose="02020603050405020304" pitchFamily="18" charset="0"/>
          </a:endParaRPr>
        </a:p>
      </dgm:t>
    </dgm:pt>
    <dgm:pt modelId="{3C825B51-321A-4BD4-B807-F8951BD74002}" type="parTrans" cxnId="{7B8E21AF-7764-4130-A97C-CE721C73811A}">
      <dgm:prSet/>
      <dgm:spPr/>
      <dgm:t>
        <a:bodyPr/>
        <a:lstStyle/>
        <a:p>
          <a:endParaRPr lang="en-US"/>
        </a:p>
      </dgm:t>
    </dgm:pt>
    <dgm:pt modelId="{436174A4-7932-4924-BC3D-7EBC0B6912C6}" type="sibTrans" cxnId="{7B8E21AF-7764-4130-A97C-CE721C73811A}">
      <dgm:prSet/>
      <dgm:spPr/>
      <dgm:t>
        <a:bodyPr/>
        <a:lstStyle/>
        <a:p>
          <a:endParaRPr lang="en-US"/>
        </a:p>
      </dgm:t>
    </dgm:pt>
    <dgm:pt modelId="{A4F5772D-9729-43AE-AFAE-2850B86D6404}">
      <dgm:prSet custT="1"/>
      <dgm:spPr/>
      <dgm:t>
        <a:bodyPr/>
        <a:lstStyle/>
        <a:p>
          <a:pPr algn="just">
            <a:buFont typeface="Times New Roman" panose="02020603050405020304" pitchFamily="18" charset="0"/>
            <a:buNone/>
          </a:pPr>
          <a:r>
            <a:rPr lang="en-US" sz="3000" b="0" dirty="0" err="1">
              <a:latin typeface="Times New Roman" panose="02020603050405020304" pitchFamily="18" charset="0"/>
              <a:cs typeface="Times New Roman" panose="02020603050405020304" pitchFamily="18" charset="0"/>
            </a:rPr>
            <a:t>Giúp</a:t>
          </a:r>
          <a:r>
            <a:rPr lang="en-US" sz="3000" b="0" dirty="0">
              <a:latin typeface="Times New Roman" panose="02020603050405020304" pitchFamily="18" charset="0"/>
              <a:cs typeface="Times New Roman" panose="02020603050405020304" pitchFamily="18" charset="0"/>
            </a:rPr>
            <a:t> cha </a:t>
          </a:r>
          <a:r>
            <a:rPr lang="en-US" sz="3000" b="0" dirty="0" err="1">
              <a:latin typeface="Times New Roman" panose="02020603050405020304" pitchFamily="18" charset="0"/>
              <a:cs typeface="Times New Roman" panose="02020603050405020304" pitchFamily="18" charset="0"/>
            </a:rPr>
            <a:t>mẹ</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học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sinh</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hiểu</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được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nhu</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cầu</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tâm</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lý</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của</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học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sinh</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tăng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cường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kỹ</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năng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làm</a:t>
          </a:r>
          <a:r>
            <a:rPr lang="en-US" sz="3000" b="0" dirty="0">
              <a:latin typeface="Times New Roman" panose="02020603050405020304" pitchFamily="18" charset="0"/>
              <a:cs typeface="Times New Roman" panose="02020603050405020304" pitchFamily="18" charset="0"/>
            </a:rPr>
            <a:t> cha </a:t>
          </a:r>
          <a:r>
            <a:rPr lang="en-US" sz="3000" b="0" dirty="0" err="1">
              <a:latin typeface="Times New Roman" panose="02020603050405020304" pitchFamily="18" charset="0"/>
              <a:cs typeface="Times New Roman" panose="02020603050405020304" pitchFamily="18" charset="0"/>
            </a:rPr>
            <a:t>mẹ</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tích</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cực</a:t>
          </a:r>
          <a:r>
            <a:rPr lang="en-US" sz="3000" b="0" dirty="0">
              <a:latin typeface="Times New Roman" panose="02020603050405020304" pitchFamily="18" charset="0"/>
              <a:cs typeface="Times New Roman" panose="02020603050405020304" pitchFamily="18" charset="0"/>
            </a:rPr>
            <a:t>. </a:t>
          </a:r>
        </a:p>
      </dgm:t>
    </dgm:pt>
    <dgm:pt modelId="{1CD15B59-6286-4474-833E-88A1E3AB1679}" type="parTrans" cxnId="{27321C24-ABD6-4EC7-BBBF-F78C79E2D0F8}">
      <dgm:prSet/>
      <dgm:spPr/>
      <dgm:t>
        <a:bodyPr/>
        <a:lstStyle/>
        <a:p>
          <a:endParaRPr lang="en-US"/>
        </a:p>
      </dgm:t>
    </dgm:pt>
    <dgm:pt modelId="{6C51EE99-6AA7-46AD-A72B-9ACE93101287}" type="sibTrans" cxnId="{27321C24-ABD6-4EC7-BBBF-F78C79E2D0F8}">
      <dgm:prSet/>
      <dgm:spPr/>
      <dgm:t>
        <a:bodyPr/>
        <a:lstStyle/>
        <a:p>
          <a:endParaRPr lang="en-US"/>
        </a:p>
      </dgm:t>
    </dgm:pt>
    <dgm:pt modelId="{DCD8B5E0-4694-4346-A487-9BB605B996F2}">
      <dgm:prSet custT="1"/>
      <dgm:spPr/>
      <dgm:t>
        <a:bodyPr/>
        <a:lstStyle/>
        <a:p>
          <a:pPr>
            <a:buFont typeface="Times New Roman" panose="02020603050405020304" pitchFamily="18" charset="0"/>
            <a:buNone/>
          </a:pPr>
          <a:r>
            <a:rPr lang="en-US" sz="3000" b="1" i="0" err="1">
              <a:latin typeface="Times New Roman" panose="02020603050405020304" pitchFamily="18" charset="0"/>
              <a:cs typeface="Times New Roman" panose="02020603050405020304" pitchFamily="18" charset="0"/>
            </a:rPr>
            <a:t>Đối</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với</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cán</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bộ</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giáo</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viên</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trong</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nhà</a:t>
          </a:r>
          <a:r>
            <a:rPr lang="en-US" sz="3000" b="1" i="0">
              <a:latin typeface="Times New Roman" panose="02020603050405020304" pitchFamily="18" charset="0"/>
              <a:cs typeface="Times New Roman" panose="02020603050405020304" pitchFamily="18" charset="0"/>
            </a:rPr>
            <a:t> </a:t>
          </a:r>
          <a:r>
            <a:rPr lang="en-US" sz="3000" b="1" i="0" err="1">
              <a:latin typeface="Times New Roman" panose="02020603050405020304" pitchFamily="18" charset="0"/>
              <a:cs typeface="Times New Roman" panose="02020603050405020304" pitchFamily="18" charset="0"/>
            </a:rPr>
            <a:t>trường</a:t>
          </a:r>
          <a:r>
            <a:rPr lang="en-US" sz="3000" b="1">
              <a:latin typeface="Times New Roman" panose="02020603050405020304" pitchFamily="18" charset="0"/>
              <a:cs typeface="Times New Roman" panose="02020603050405020304" pitchFamily="18" charset="0"/>
            </a:rPr>
            <a:t> </a:t>
          </a:r>
          <a:endParaRPr lang="en-US" sz="3000">
            <a:latin typeface="Times New Roman" panose="02020603050405020304" pitchFamily="18" charset="0"/>
            <a:cs typeface="Times New Roman" panose="02020603050405020304" pitchFamily="18" charset="0"/>
          </a:endParaRPr>
        </a:p>
      </dgm:t>
    </dgm:pt>
    <dgm:pt modelId="{64DE5524-D606-4658-97C4-9C77B3D48F0B}" type="parTrans" cxnId="{F6498536-7B92-487D-ADC9-DD1BAC917AAE}">
      <dgm:prSet/>
      <dgm:spPr/>
      <dgm:t>
        <a:bodyPr/>
        <a:lstStyle/>
        <a:p>
          <a:endParaRPr lang="en-US"/>
        </a:p>
      </dgm:t>
    </dgm:pt>
    <dgm:pt modelId="{66B48F23-1CC5-4EFB-AEA0-C66A0F20ABD8}" type="sibTrans" cxnId="{F6498536-7B92-487D-ADC9-DD1BAC917AAE}">
      <dgm:prSet/>
      <dgm:spPr/>
      <dgm:t>
        <a:bodyPr/>
        <a:lstStyle/>
        <a:p>
          <a:endParaRPr lang="en-US"/>
        </a:p>
      </dgm:t>
    </dgm:pt>
    <dgm:pt modelId="{AC484426-0467-4FA3-AAEB-01D3EE71E30B}">
      <dgm:prSet custT="1"/>
      <dgm:spPr/>
      <dgm:t>
        <a:bodyPr/>
        <a:lstStyle/>
        <a:p>
          <a:pPr algn="just">
            <a:buFont typeface="Times New Roman" panose="02020603050405020304" pitchFamily="18" charset="0"/>
            <a:buNone/>
          </a:pPr>
          <a:r>
            <a:rPr lang="en-US" sz="3000" b="0" dirty="0" err="1">
              <a:latin typeface="Times New Roman" panose="02020603050405020304" pitchFamily="18" charset="0"/>
              <a:cs typeface="Times New Roman" panose="02020603050405020304" pitchFamily="18" charset="0"/>
            </a:rPr>
            <a:t>Giúp</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các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cán</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bộ</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giáo</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viên</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làm</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việc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với</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học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sinh</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và</a:t>
          </a:r>
          <a:r>
            <a:rPr lang="en-US" sz="3000" b="0" dirty="0">
              <a:latin typeface="Times New Roman" panose="02020603050405020304" pitchFamily="18" charset="0"/>
              <a:cs typeface="Times New Roman" panose="02020603050405020304" pitchFamily="18" charset="0"/>
            </a:rPr>
            <a:t> cha </a:t>
          </a:r>
          <a:r>
            <a:rPr lang="en-US" sz="3000" b="0" dirty="0" err="1">
              <a:latin typeface="Times New Roman" panose="02020603050405020304" pitchFamily="18" charset="0"/>
              <a:cs typeface="Times New Roman" panose="02020603050405020304" pitchFamily="18" charset="0"/>
            </a:rPr>
            <a:t>mẹ</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học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sinh</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có</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hiệu</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quả</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thông</a:t>
          </a:r>
          <a:r>
            <a:rPr lang="en-US" sz="3000" b="0" dirty="0">
              <a:latin typeface="Times New Roman" panose="02020603050405020304" pitchFamily="18" charset="0"/>
              <a:cs typeface="Times New Roman" panose="02020603050405020304" pitchFamily="18" charset="0"/>
            </a:rPr>
            <a:t> qua </a:t>
          </a:r>
          <a:r>
            <a:rPr lang="en-US" sz="3000" b="0" dirty="0" err="1">
              <a:latin typeface="Times New Roman" panose="02020603050405020304" pitchFamily="18" charset="0"/>
              <a:cs typeface="Times New Roman" panose="02020603050405020304" pitchFamily="18" charset="0"/>
            </a:rPr>
            <a:t>các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kỹ</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năng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tương</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tác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với</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học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sinh</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và</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giáo</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dục</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tích</a:t>
          </a:r>
          <a:r>
            <a:rPr lang="en-US" sz="3000" b="0" dirty="0">
              <a:latin typeface="Times New Roman" panose="02020603050405020304" pitchFamily="18" charset="0"/>
              <a:cs typeface="Times New Roman" panose="02020603050405020304" pitchFamily="18" charset="0"/>
            </a:rPr>
            <a:t> </a:t>
          </a:r>
          <a:r>
            <a:rPr lang="en-US" sz="3000" b="0" dirty="0" err="1">
              <a:latin typeface="Times New Roman" panose="02020603050405020304" pitchFamily="18" charset="0"/>
              <a:cs typeface="Times New Roman" panose="02020603050405020304" pitchFamily="18" charset="0"/>
            </a:rPr>
            <a:t>cực</a:t>
          </a:r>
          <a:r>
            <a:rPr lang="en-US" sz="3000" b="0" dirty="0">
              <a:latin typeface="Times New Roman" panose="02020603050405020304" pitchFamily="18" charset="0"/>
              <a:cs typeface="Times New Roman" panose="02020603050405020304" pitchFamily="18" charset="0"/>
            </a:rPr>
            <a:t>.</a:t>
          </a:r>
          <a:r>
            <a:rPr lang="en-US" sz="3000" b="1" dirty="0">
              <a:latin typeface="Times New Roman" panose="02020603050405020304" pitchFamily="18" charset="0"/>
              <a:cs typeface="Times New Roman" panose="02020603050405020304" pitchFamily="18" charset="0"/>
            </a:rPr>
            <a:t> </a:t>
          </a:r>
          <a:endParaRPr lang="en-US" sz="3000" dirty="0">
            <a:latin typeface="Times New Roman" panose="02020603050405020304" pitchFamily="18" charset="0"/>
            <a:cs typeface="Times New Roman" panose="02020603050405020304" pitchFamily="18" charset="0"/>
          </a:endParaRPr>
        </a:p>
      </dgm:t>
    </dgm:pt>
    <dgm:pt modelId="{969ADC92-DA53-49E3-A121-778366468357}" type="parTrans" cxnId="{7CD7046D-F2C6-45A2-8712-ACE7D5629D79}">
      <dgm:prSet/>
      <dgm:spPr/>
      <dgm:t>
        <a:bodyPr/>
        <a:lstStyle/>
        <a:p>
          <a:endParaRPr lang="en-US"/>
        </a:p>
      </dgm:t>
    </dgm:pt>
    <dgm:pt modelId="{A429DDD3-24EF-4A9A-9742-640BFE55B890}" type="sibTrans" cxnId="{7CD7046D-F2C6-45A2-8712-ACE7D5629D79}">
      <dgm:prSet/>
      <dgm:spPr/>
      <dgm:t>
        <a:bodyPr/>
        <a:lstStyle/>
        <a:p>
          <a:endParaRPr lang="en-US"/>
        </a:p>
      </dgm:t>
    </dgm:pt>
    <dgm:pt modelId="{B77088E2-5F49-4827-9E62-BAAFF9719BC4}" type="pres">
      <dgm:prSet presAssocID="{4E28B6C6-2972-4DA3-974F-43C24EAA693C}" presName="Name0" presStyleCnt="0">
        <dgm:presLayoutVars>
          <dgm:dir/>
          <dgm:animLvl val="lvl"/>
          <dgm:resizeHandles val="exact"/>
        </dgm:presLayoutVars>
      </dgm:prSet>
      <dgm:spPr/>
      <dgm:t>
        <a:bodyPr/>
        <a:lstStyle/>
        <a:p>
          <a:endParaRPr lang="en-US"/>
        </a:p>
      </dgm:t>
    </dgm:pt>
    <dgm:pt modelId="{6F8F3859-B468-478C-8CF9-1800F8462939}" type="pres">
      <dgm:prSet presAssocID="{8F7DC2C0-E847-43E4-8713-00A9455DB14C}" presName="composite" presStyleCnt="0"/>
      <dgm:spPr/>
    </dgm:pt>
    <dgm:pt modelId="{664FE39B-F4AF-443E-A838-12F061FFFDE3}" type="pres">
      <dgm:prSet presAssocID="{8F7DC2C0-E847-43E4-8713-00A9455DB14C}" presName="parTx" presStyleLbl="alignNode1" presStyleIdx="0" presStyleCnt="3" custScaleX="106461">
        <dgm:presLayoutVars>
          <dgm:chMax val="0"/>
          <dgm:chPref val="0"/>
          <dgm:bulletEnabled val="1"/>
        </dgm:presLayoutVars>
      </dgm:prSet>
      <dgm:spPr/>
      <dgm:t>
        <a:bodyPr/>
        <a:lstStyle/>
        <a:p>
          <a:endParaRPr lang="en-US"/>
        </a:p>
      </dgm:t>
    </dgm:pt>
    <dgm:pt modelId="{08688254-326E-4348-965F-1B28486D4306}" type="pres">
      <dgm:prSet presAssocID="{8F7DC2C0-E847-43E4-8713-00A9455DB14C}" presName="desTx" presStyleLbl="alignAccFollowNode1" presStyleIdx="0" presStyleCnt="3" custScaleX="133705" custScaleY="97458">
        <dgm:presLayoutVars>
          <dgm:bulletEnabled val="1"/>
        </dgm:presLayoutVars>
      </dgm:prSet>
      <dgm:spPr/>
      <dgm:t>
        <a:bodyPr/>
        <a:lstStyle/>
        <a:p>
          <a:endParaRPr lang="en-US"/>
        </a:p>
      </dgm:t>
    </dgm:pt>
    <dgm:pt modelId="{8ED5B491-A4D6-4E85-82A1-107A39A6F6AE}" type="pres">
      <dgm:prSet presAssocID="{BF470573-1DAB-441D-A24E-6B00D8CD68EE}" presName="space" presStyleCnt="0"/>
      <dgm:spPr/>
    </dgm:pt>
    <dgm:pt modelId="{745C7721-192D-4413-BEBA-E1580B02D007}" type="pres">
      <dgm:prSet presAssocID="{2E365F37-C196-4F56-8BD2-C83C2CD16585}" presName="composite" presStyleCnt="0"/>
      <dgm:spPr/>
    </dgm:pt>
    <dgm:pt modelId="{CC13498A-0FC4-49D1-A54E-E05C68147E68}" type="pres">
      <dgm:prSet presAssocID="{2E365F37-C196-4F56-8BD2-C83C2CD16585}" presName="parTx" presStyleLbl="alignNode1" presStyleIdx="1" presStyleCnt="3">
        <dgm:presLayoutVars>
          <dgm:chMax val="0"/>
          <dgm:chPref val="0"/>
          <dgm:bulletEnabled val="1"/>
        </dgm:presLayoutVars>
      </dgm:prSet>
      <dgm:spPr/>
      <dgm:t>
        <a:bodyPr/>
        <a:lstStyle/>
        <a:p>
          <a:endParaRPr lang="en-US"/>
        </a:p>
      </dgm:t>
    </dgm:pt>
    <dgm:pt modelId="{4E05F82F-50D8-4E40-B0B0-5DC2B8732FCE}" type="pres">
      <dgm:prSet presAssocID="{2E365F37-C196-4F56-8BD2-C83C2CD16585}" presName="desTx" presStyleLbl="alignAccFollowNode1" presStyleIdx="1" presStyleCnt="3" custScaleY="92833" custLinFactNeighborX="319" custLinFactNeighborY="630">
        <dgm:presLayoutVars>
          <dgm:bulletEnabled val="1"/>
        </dgm:presLayoutVars>
      </dgm:prSet>
      <dgm:spPr/>
      <dgm:t>
        <a:bodyPr/>
        <a:lstStyle/>
        <a:p>
          <a:endParaRPr lang="en-US"/>
        </a:p>
      </dgm:t>
    </dgm:pt>
    <dgm:pt modelId="{31D5B8DF-C185-4985-8F0F-56DAD2BBC0BD}" type="pres">
      <dgm:prSet presAssocID="{436174A4-7932-4924-BC3D-7EBC0B6912C6}" presName="space" presStyleCnt="0"/>
      <dgm:spPr/>
    </dgm:pt>
    <dgm:pt modelId="{6D6464CE-390D-41D3-BF6E-AAD0AA54A4C1}" type="pres">
      <dgm:prSet presAssocID="{DCD8B5E0-4694-4346-A487-9BB605B996F2}" presName="composite" presStyleCnt="0"/>
      <dgm:spPr/>
    </dgm:pt>
    <dgm:pt modelId="{D27DC9E6-DAFF-4B6C-910D-CA7820A9863A}" type="pres">
      <dgm:prSet presAssocID="{DCD8B5E0-4694-4346-A487-9BB605B996F2}" presName="parTx" presStyleLbl="alignNode1" presStyleIdx="2" presStyleCnt="3">
        <dgm:presLayoutVars>
          <dgm:chMax val="0"/>
          <dgm:chPref val="0"/>
          <dgm:bulletEnabled val="1"/>
        </dgm:presLayoutVars>
      </dgm:prSet>
      <dgm:spPr/>
      <dgm:t>
        <a:bodyPr/>
        <a:lstStyle/>
        <a:p>
          <a:endParaRPr lang="en-US"/>
        </a:p>
      </dgm:t>
    </dgm:pt>
    <dgm:pt modelId="{D82EF0AD-7454-4BF4-8B78-1D55B4812F13}" type="pres">
      <dgm:prSet presAssocID="{DCD8B5E0-4694-4346-A487-9BB605B996F2}" presName="desTx" presStyleLbl="alignAccFollowNode1" presStyleIdx="2" presStyleCnt="3" custScaleX="113360" custScaleY="93801">
        <dgm:presLayoutVars>
          <dgm:bulletEnabled val="1"/>
        </dgm:presLayoutVars>
      </dgm:prSet>
      <dgm:spPr/>
      <dgm:t>
        <a:bodyPr/>
        <a:lstStyle/>
        <a:p>
          <a:endParaRPr lang="en-US"/>
        </a:p>
      </dgm:t>
    </dgm:pt>
  </dgm:ptLst>
  <dgm:cxnLst>
    <dgm:cxn modelId="{F6498536-7B92-487D-ADC9-DD1BAC917AAE}" srcId="{4E28B6C6-2972-4DA3-974F-43C24EAA693C}" destId="{DCD8B5E0-4694-4346-A487-9BB605B996F2}" srcOrd="2" destOrd="0" parTransId="{64DE5524-D606-4658-97C4-9C77B3D48F0B}" sibTransId="{66B48F23-1CC5-4EFB-AEA0-C66A0F20ABD8}"/>
    <dgm:cxn modelId="{EFB30FC8-CC78-4621-A049-814B5CA38024}" type="presOf" srcId="{8F7DC2C0-E847-43E4-8713-00A9455DB14C}" destId="{664FE39B-F4AF-443E-A838-12F061FFFDE3}" srcOrd="0" destOrd="0" presId="urn:microsoft.com/office/officeart/2005/8/layout/hList1"/>
    <dgm:cxn modelId="{BBBD1EFC-CD47-4075-8FC1-5B46167DBA52}" type="presOf" srcId="{A4F5772D-9729-43AE-AFAE-2850B86D6404}" destId="{4E05F82F-50D8-4E40-B0B0-5DC2B8732FCE}" srcOrd="0" destOrd="0" presId="urn:microsoft.com/office/officeart/2005/8/layout/hList1"/>
    <dgm:cxn modelId="{7CD7046D-F2C6-45A2-8712-ACE7D5629D79}" srcId="{DCD8B5E0-4694-4346-A487-9BB605B996F2}" destId="{AC484426-0467-4FA3-AAEB-01D3EE71E30B}" srcOrd="0" destOrd="0" parTransId="{969ADC92-DA53-49E3-A121-778366468357}" sibTransId="{A429DDD3-24EF-4A9A-9742-640BFE55B890}"/>
    <dgm:cxn modelId="{7D83426B-AC04-43DA-BE82-711FD7266B26}" type="presOf" srcId="{4E28B6C6-2972-4DA3-974F-43C24EAA693C}" destId="{B77088E2-5F49-4827-9E62-BAAFF9719BC4}" srcOrd="0" destOrd="0" presId="urn:microsoft.com/office/officeart/2005/8/layout/hList1"/>
    <dgm:cxn modelId="{99A3B1FF-FC29-4B28-B2E1-6BD8E00C04BA}" srcId="{8F7DC2C0-E847-43E4-8713-00A9455DB14C}" destId="{EB931928-D823-4851-AACD-CB1D4154DFAA}" srcOrd="0" destOrd="0" parTransId="{1D20FA38-E897-4F7B-B8E0-8F645F237157}" sibTransId="{87E21723-6761-4FB5-9F26-703C122745FF}"/>
    <dgm:cxn modelId="{ECF074EC-A8D4-45A2-B002-7253B3C63B20}" type="presOf" srcId="{2E365F37-C196-4F56-8BD2-C83C2CD16585}" destId="{CC13498A-0FC4-49D1-A54E-E05C68147E68}" srcOrd="0" destOrd="0" presId="urn:microsoft.com/office/officeart/2005/8/layout/hList1"/>
    <dgm:cxn modelId="{07C91E47-CE10-4783-A767-7FC4D8FFBCB3}" type="presOf" srcId="{AC484426-0467-4FA3-AAEB-01D3EE71E30B}" destId="{D82EF0AD-7454-4BF4-8B78-1D55B4812F13}" srcOrd="0" destOrd="0" presId="urn:microsoft.com/office/officeart/2005/8/layout/hList1"/>
    <dgm:cxn modelId="{A03A9A0C-BFF0-436A-80A9-5531CB28ADBA}" srcId="{4E28B6C6-2972-4DA3-974F-43C24EAA693C}" destId="{8F7DC2C0-E847-43E4-8713-00A9455DB14C}" srcOrd="0" destOrd="0" parTransId="{64941046-5D78-4993-AEC6-4DABD4699035}" sibTransId="{BF470573-1DAB-441D-A24E-6B00D8CD68EE}"/>
    <dgm:cxn modelId="{B46562BE-4C30-471E-A112-2C9AF6214C06}" type="presOf" srcId="{DCD8B5E0-4694-4346-A487-9BB605B996F2}" destId="{D27DC9E6-DAFF-4B6C-910D-CA7820A9863A}" srcOrd="0" destOrd="0" presId="urn:microsoft.com/office/officeart/2005/8/layout/hList1"/>
    <dgm:cxn modelId="{7B8E21AF-7764-4130-A97C-CE721C73811A}" srcId="{4E28B6C6-2972-4DA3-974F-43C24EAA693C}" destId="{2E365F37-C196-4F56-8BD2-C83C2CD16585}" srcOrd="1" destOrd="0" parTransId="{3C825B51-321A-4BD4-B807-F8951BD74002}" sibTransId="{436174A4-7932-4924-BC3D-7EBC0B6912C6}"/>
    <dgm:cxn modelId="{27321C24-ABD6-4EC7-BBBF-F78C79E2D0F8}" srcId="{2E365F37-C196-4F56-8BD2-C83C2CD16585}" destId="{A4F5772D-9729-43AE-AFAE-2850B86D6404}" srcOrd="0" destOrd="0" parTransId="{1CD15B59-6286-4474-833E-88A1E3AB1679}" sibTransId="{6C51EE99-6AA7-46AD-A72B-9ACE93101287}"/>
    <dgm:cxn modelId="{FAD64955-A2B5-45EE-81AB-AE9181FB027D}" type="presOf" srcId="{EB931928-D823-4851-AACD-CB1D4154DFAA}" destId="{08688254-326E-4348-965F-1B28486D4306}" srcOrd="0" destOrd="0" presId="urn:microsoft.com/office/officeart/2005/8/layout/hList1"/>
    <dgm:cxn modelId="{6CC933CC-11A9-482D-9F8D-E48C75ED43D7}" type="presParOf" srcId="{B77088E2-5F49-4827-9E62-BAAFF9719BC4}" destId="{6F8F3859-B468-478C-8CF9-1800F8462939}" srcOrd="0" destOrd="0" presId="urn:microsoft.com/office/officeart/2005/8/layout/hList1"/>
    <dgm:cxn modelId="{8252F374-5B4B-4779-BDC5-9655BEC46D7A}" type="presParOf" srcId="{6F8F3859-B468-478C-8CF9-1800F8462939}" destId="{664FE39B-F4AF-443E-A838-12F061FFFDE3}" srcOrd="0" destOrd="0" presId="urn:microsoft.com/office/officeart/2005/8/layout/hList1"/>
    <dgm:cxn modelId="{A685DB44-4D6D-496B-ABD1-87EB2A4DC878}" type="presParOf" srcId="{6F8F3859-B468-478C-8CF9-1800F8462939}" destId="{08688254-326E-4348-965F-1B28486D4306}" srcOrd="1" destOrd="0" presId="urn:microsoft.com/office/officeart/2005/8/layout/hList1"/>
    <dgm:cxn modelId="{3715850F-6379-4AD6-B434-74BC7182BA54}" type="presParOf" srcId="{B77088E2-5F49-4827-9E62-BAAFF9719BC4}" destId="{8ED5B491-A4D6-4E85-82A1-107A39A6F6AE}" srcOrd="1" destOrd="0" presId="urn:microsoft.com/office/officeart/2005/8/layout/hList1"/>
    <dgm:cxn modelId="{FF2C07FC-25A5-416A-8136-DA2AFEB7D7F4}" type="presParOf" srcId="{B77088E2-5F49-4827-9E62-BAAFF9719BC4}" destId="{745C7721-192D-4413-BEBA-E1580B02D007}" srcOrd="2" destOrd="0" presId="urn:microsoft.com/office/officeart/2005/8/layout/hList1"/>
    <dgm:cxn modelId="{0DA5CD61-0632-49CF-B73F-0AEB93A10FBE}" type="presParOf" srcId="{745C7721-192D-4413-BEBA-E1580B02D007}" destId="{CC13498A-0FC4-49D1-A54E-E05C68147E68}" srcOrd="0" destOrd="0" presId="urn:microsoft.com/office/officeart/2005/8/layout/hList1"/>
    <dgm:cxn modelId="{1F97F32C-01C4-40A5-9767-9112E904BA5B}" type="presParOf" srcId="{745C7721-192D-4413-BEBA-E1580B02D007}" destId="{4E05F82F-50D8-4E40-B0B0-5DC2B8732FCE}" srcOrd="1" destOrd="0" presId="urn:microsoft.com/office/officeart/2005/8/layout/hList1"/>
    <dgm:cxn modelId="{3C385942-B146-468C-B31B-7C992FED1EF1}" type="presParOf" srcId="{B77088E2-5F49-4827-9E62-BAAFF9719BC4}" destId="{31D5B8DF-C185-4985-8F0F-56DAD2BBC0BD}" srcOrd="3" destOrd="0" presId="urn:microsoft.com/office/officeart/2005/8/layout/hList1"/>
    <dgm:cxn modelId="{21803DB6-6832-4725-871C-4431CD3BB4E8}" type="presParOf" srcId="{B77088E2-5F49-4827-9E62-BAAFF9719BC4}" destId="{6D6464CE-390D-41D3-BF6E-AAD0AA54A4C1}" srcOrd="4" destOrd="0" presId="urn:microsoft.com/office/officeart/2005/8/layout/hList1"/>
    <dgm:cxn modelId="{01075B40-2DC5-4FD5-848E-7F52EBC0F14D}" type="presParOf" srcId="{6D6464CE-390D-41D3-BF6E-AAD0AA54A4C1}" destId="{D27DC9E6-DAFF-4B6C-910D-CA7820A9863A}" srcOrd="0" destOrd="0" presId="urn:microsoft.com/office/officeart/2005/8/layout/hList1"/>
    <dgm:cxn modelId="{DB4C787E-340B-489C-BA90-9D6A03F4EA23}" type="presParOf" srcId="{6D6464CE-390D-41D3-BF6E-AAD0AA54A4C1}" destId="{D82EF0AD-7454-4BF4-8B78-1D55B4812F13}"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E00646-6B4A-4C51-A89D-EDCF68C2498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62FB09B-7AC4-4C20-8D9A-5E13F62039BC}">
      <dgm:prSet custT="1"/>
      <dgm:spPr/>
      <dgm:t>
        <a:bodyPr/>
        <a:lstStyle/>
        <a:p>
          <a:r>
            <a:rPr lang="en-US" sz="3000" b="0" i="0" dirty="0">
              <a:latin typeface="Times New Roman" panose="02020603050405020304" pitchFamily="18" charset="0"/>
              <a:cs typeface="Times New Roman" panose="02020603050405020304" pitchFamily="18" charset="0"/>
            </a:rPr>
            <a:t>1. HS </a:t>
          </a:r>
          <a:r>
            <a:rPr lang="en-US" sz="3000" b="0" i="0" dirty="0" err="1">
              <a:latin typeface="Times New Roman" panose="02020603050405020304" pitchFamily="18" charset="0"/>
              <a:cs typeface="Times New Roman" panose="02020603050405020304" pitchFamily="18" charset="0"/>
            </a:rPr>
            <a:t>tự</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giải</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quyết</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vấn</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đề</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thông</a:t>
          </a:r>
          <a:r>
            <a:rPr lang="en-US" sz="3000" b="0" i="0" dirty="0">
              <a:latin typeface="Times New Roman" panose="02020603050405020304" pitchFamily="18" charset="0"/>
              <a:cs typeface="Times New Roman" panose="02020603050405020304" pitchFamily="18" charset="0"/>
            </a:rPr>
            <a:t> qua </a:t>
          </a:r>
          <a:r>
            <a:rPr lang="en-US" sz="3000" b="0" i="0" dirty="0" err="1">
              <a:latin typeface="Times New Roman" panose="02020603050405020304" pitchFamily="18" charset="0"/>
              <a:cs typeface="Times New Roman" panose="02020603050405020304" pitchFamily="18" charset="0"/>
            </a:rPr>
            <a:t>nâng</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cao</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và</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phát</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huy</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năng</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lực</a:t>
          </a:r>
          <a:endParaRPr lang="en-US" sz="3000" dirty="0">
            <a:latin typeface="Times New Roman" panose="02020603050405020304" pitchFamily="18" charset="0"/>
            <a:cs typeface="Times New Roman" panose="02020603050405020304" pitchFamily="18" charset="0"/>
          </a:endParaRPr>
        </a:p>
      </dgm:t>
    </dgm:pt>
    <dgm:pt modelId="{39CCB671-CF7E-4B36-BAB5-B8CDE9D834A7}" type="parTrans" cxnId="{50F83EA2-0505-4E21-BC95-50CEBA46AC33}">
      <dgm:prSet/>
      <dgm:spPr/>
      <dgm:t>
        <a:bodyPr/>
        <a:lstStyle/>
        <a:p>
          <a:endParaRPr lang="en-US"/>
        </a:p>
      </dgm:t>
    </dgm:pt>
    <dgm:pt modelId="{CED587ED-EAD1-4227-A1D1-075616679156}" type="sibTrans" cxnId="{50F83EA2-0505-4E21-BC95-50CEBA46AC33}">
      <dgm:prSet/>
      <dgm:spPr/>
      <dgm:t>
        <a:bodyPr/>
        <a:lstStyle/>
        <a:p>
          <a:endParaRPr lang="en-US"/>
        </a:p>
      </dgm:t>
    </dgm:pt>
    <dgm:pt modelId="{99D5FFAF-BFC5-4351-BF3D-6FECA82504B1}">
      <dgm:prSet custT="1"/>
      <dgm:spPr/>
      <dgm:t>
        <a:bodyPr/>
        <a:lstStyle/>
        <a:p>
          <a:r>
            <a:rPr lang="en-US" sz="3000" b="0" i="0" dirty="0">
              <a:latin typeface="Times New Roman" panose="02020603050405020304" pitchFamily="18" charset="0"/>
              <a:cs typeface="Times New Roman" panose="02020603050405020304" pitchFamily="18" charset="0"/>
            </a:rPr>
            <a:t>2. </a:t>
          </a:r>
          <a:r>
            <a:rPr lang="en-US" sz="3000" b="0" i="0" dirty="0" err="1">
              <a:latin typeface="Times New Roman" panose="02020603050405020304" pitchFamily="18" charset="0"/>
              <a:cs typeface="Times New Roman" panose="02020603050405020304" pitchFamily="18" charset="0"/>
            </a:rPr>
            <a:t>Nâng</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cao</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nhận</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thức</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kỹ</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năng</a:t>
          </a:r>
          <a:r>
            <a:rPr lang="en-US" sz="3000" b="0" i="0" dirty="0">
              <a:latin typeface="Times New Roman" panose="02020603050405020304" pitchFamily="18" charset="0"/>
              <a:cs typeface="Times New Roman" panose="02020603050405020304" pitchFamily="18" charset="0"/>
            </a:rPr>
            <a:t> </a:t>
          </a:r>
          <a:r>
            <a:rPr lang="en-US" sz="3000" b="0" i="0" dirty="0" err="1">
              <a:latin typeface="Times New Roman" panose="02020603050405020304" pitchFamily="18" charset="0"/>
              <a:cs typeface="Times New Roman" panose="02020603050405020304" pitchFamily="18" charset="0"/>
            </a:rPr>
            <a:t>làm</a:t>
          </a:r>
          <a:r>
            <a:rPr lang="en-US" sz="3000" b="0" i="0" dirty="0">
              <a:latin typeface="Times New Roman" panose="02020603050405020304" pitchFamily="18" charset="0"/>
              <a:cs typeface="Times New Roman" panose="02020603050405020304" pitchFamily="18" charset="0"/>
            </a:rPr>
            <a:t> cha </a:t>
          </a:r>
          <a:r>
            <a:rPr lang="en-US" sz="3000" b="0" i="0" dirty="0" err="1">
              <a:latin typeface="Times New Roman" panose="02020603050405020304" pitchFamily="18" charset="0"/>
              <a:cs typeface="Times New Roman" panose="02020603050405020304" pitchFamily="18" charset="0"/>
            </a:rPr>
            <a:t>mẹ</a:t>
          </a:r>
          <a:r>
            <a:rPr lang="en-US" sz="3000" b="0" i="0" dirty="0">
              <a:latin typeface="Times New Roman" panose="02020603050405020304" pitchFamily="18" charset="0"/>
              <a:cs typeface="Times New Roman" panose="02020603050405020304" pitchFamily="18" charset="0"/>
            </a:rPr>
            <a:t>.</a:t>
          </a:r>
          <a:endParaRPr lang="en-US" sz="3000" dirty="0">
            <a:latin typeface="Times New Roman" panose="02020603050405020304" pitchFamily="18" charset="0"/>
            <a:cs typeface="Times New Roman" panose="02020603050405020304" pitchFamily="18" charset="0"/>
          </a:endParaRPr>
        </a:p>
      </dgm:t>
    </dgm:pt>
    <dgm:pt modelId="{9B766CB6-B73A-44B9-A9DA-69C1243ED30A}" type="parTrans" cxnId="{9DBC9401-F1DF-4B21-A2D0-3D387033DAF8}">
      <dgm:prSet/>
      <dgm:spPr/>
      <dgm:t>
        <a:bodyPr/>
        <a:lstStyle/>
        <a:p>
          <a:endParaRPr lang="en-US"/>
        </a:p>
      </dgm:t>
    </dgm:pt>
    <dgm:pt modelId="{7A6550A4-AD05-473E-9103-AFE7B8E29C0A}" type="sibTrans" cxnId="{9DBC9401-F1DF-4B21-A2D0-3D387033DAF8}">
      <dgm:prSet/>
      <dgm:spPr/>
      <dgm:t>
        <a:bodyPr/>
        <a:lstStyle/>
        <a:p>
          <a:endParaRPr lang="en-US"/>
        </a:p>
      </dgm:t>
    </dgm:pt>
    <dgm:pt modelId="{F373C02D-CFC8-4EE4-9938-82A92B6C34A8}">
      <dgm:prSet custT="1"/>
      <dgm:spPr/>
      <dgm:t>
        <a:bodyPr/>
        <a:lstStyle/>
        <a:p>
          <a:r>
            <a:rPr lang="vi-VN" sz="3000" b="0" i="0" dirty="0">
              <a:latin typeface="Times New Roman" panose="02020603050405020304" pitchFamily="18" charset="0"/>
              <a:cs typeface="Times New Roman" panose="02020603050405020304" pitchFamily="18" charset="0"/>
            </a:rPr>
            <a:t>3. Hỗ trợ CBQL, GV, NV trong trường học nâng cao kiến thức, kỹ năng CTXH trường học</a:t>
          </a:r>
          <a:endParaRPr lang="en-US" sz="3000" dirty="0">
            <a:latin typeface="Times New Roman" panose="02020603050405020304" pitchFamily="18" charset="0"/>
            <a:cs typeface="Times New Roman" panose="02020603050405020304" pitchFamily="18" charset="0"/>
          </a:endParaRPr>
        </a:p>
      </dgm:t>
    </dgm:pt>
    <dgm:pt modelId="{60AB0A83-D79B-440E-8C94-155E5DF735F7}" type="parTrans" cxnId="{2BDF7C9C-9610-4946-8615-51A2613C88DC}">
      <dgm:prSet/>
      <dgm:spPr/>
      <dgm:t>
        <a:bodyPr/>
        <a:lstStyle/>
        <a:p>
          <a:endParaRPr lang="en-US"/>
        </a:p>
      </dgm:t>
    </dgm:pt>
    <dgm:pt modelId="{7F3E7746-0C54-4793-9C37-CE716A727D30}" type="sibTrans" cxnId="{2BDF7C9C-9610-4946-8615-51A2613C88DC}">
      <dgm:prSet/>
      <dgm:spPr/>
      <dgm:t>
        <a:bodyPr/>
        <a:lstStyle/>
        <a:p>
          <a:endParaRPr lang="en-US"/>
        </a:p>
      </dgm:t>
    </dgm:pt>
    <dgm:pt modelId="{694E8D3E-52F8-4D32-9873-E1F3AFABDD83}">
      <dgm:prSet custT="1"/>
      <dgm:spPr/>
      <dgm:t>
        <a:bodyPr/>
        <a:lstStyle/>
        <a:p>
          <a:r>
            <a:rPr lang="vi-VN" sz="3000" b="0" i="0" dirty="0">
              <a:latin typeface="Times New Roman" panose="02020603050405020304" pitchFamily="18" charset="0"/>
              <a:cs typeface="Times New Roman" panose="02020603050405020304" pitchFamily="18" charset="0"/>
            </a:rPr>
            <a:t>4. Kết nối nguồn lực.</a:t>
          </a:r>
          <a:endParaRPr lang="en-US" sz="3000" dirty="0">
            <a:latin typeface="Times New Roman" panose="02020603050405020304" pitchFamily="18" charset="0"/>
            <a:cs typeface="Times New Roman" panose="02020603050405020304" pitchFamily="18" charset="0"/>
          </a:endParaRPr>
        </a:p>
      </dgm:t>
    </dgm:pt>
    <dgm:pt modelId="{3C5A79F7-31E8-4CED-99FB-DF8F463E9153}" type="parTrans" cxnId="{CD0EBA79-352C-412D-B01D-2CCEDD23A52E}">
      <dgm:prSet/>
      <dgm:spPr/>
      <dgm:t>
        <a:bodyPr/>
        <a:lstStyle/>
        <a:p>
          <a:endParaRPr lang="en-US"/>
        </a:p>
      </dgm:t>
    </dgm:pt>
    <dgm:pt modelId="{02B31628-7E50-48BE-B616-96A02BD0F9EC}" type="sibTrans" cxnId="{CD0EBA79-352C-412D-B01D-2CCEDD23A52E}">
      <dgm:prSet/>
      <dgm:spPr/>
      <dgm:t>
        <a:bodyPr/>
        <a:lstStyle/>
        <a:p>
          <a:endParaRPr lang="en-US"/>
        </a:p>
      </dgm:t>
    </dgm:pt>
    <dgm:pt modelId="{35F5BFEF-B940-43D1-86FA-B224CAE03445}" type="pres">
      <dgm:prSet presAssocID="{FDE00646-6B4A-4C51-A89D-EDCF68C24982}" presName="hierChild1" presStyleCnt="0">
        <dgm:presLayoutVars>
          <dgm:chPref val="1"/>
          <dgm:dir/>
          <dgm:animOne val="branch"/>
          <dgm:animLvl val="lvl"/>
          <dgm:resizeHandles/>
        </dgm:presLayoutVars>
      </dgm:prSet>
      <dgm:spPr/>
      <dgm:t>
        <a:bodyPr/>
        <a:lstStyle/>
        <a:p>
          <a:endParaRPr lang="en-US"/>
        </a:p>
      </dgm:t>
    </dgm:pt>
    <dgm:pt modelId="{A0B447C3-DD16-4FDC-9FBD-D0FA6985EC9C}" type="pres">
      <dgm:prSet presAssocID="{C62FB09B-7AC4-4C20-8D9A-5E13F62039BC}" presName="hierRoot1" presStyleCnt="0"/>
      <dgm:spPr/>
    </dgm:pt>
    <dgm:pt modelId="{6CADA128-408F-4B8F-A2FC-23A655C70AA6}" type="pres">
      <dgm:prSet presAssocID="{C62FB09B-7AC4-4C20-8D9A-5E13F62039BC}" presName="composite" presStyleCnt="0"/>
      <dgm:spPr/>
    </dgm:pt>
    <dgm:pt modelId="{10B16C15-E559-4D1E-8173-88A381946987}" type="pres">
      <dgm:prSet presAssocID="{C62FB09B-7AC4-4C20-8D9A-5E13F62039BC}" presName="background" presStyleLbl="node0" presStyleIdx="0" presStyleCnt="4"/>
      <dgm:spPr/>
    </dgm:pt>
    <dgm:pt modelId="{C03E7927-0ECF-4945-9EBC-BBEBE2DC9FE7}" type="pres">
      <dgm:prSet presAssocID="{C62FB09B-7AC4-4C20-8D9A-5E13F62039BC}" presName="text" presStyleLbl="fgAcc0" presStyleIdx="0" presStyleCnt="4" custScaleY="307698">
        <dgm:presLayoutVars>
          <dgm:chPref val="3"/>
        </dgm:presLayoutVars>
      </dgm:prSet>
      <dgm:spPr/>
      <dgm:t>
        <a:bodyPr/>
        <a:lstStyle/>
        <a:p>
          <a:endParaRPr lang="en-US"/>
        </a:p>
      </dgm:t>
    </dgm:pt>
    <dgm:pt modelId="{5B4956CE-1A63-4E6E-80A0-45202348669C}" type="pres">
      <dgm:prSet presAssocID="{C62FB09B-7AC4-4C20-8D9A-5E13F62039BC}" presName="hierChild2" presStyleCnt="0"/>
      <dgm:spPr/>
    </dgm:pt>
    <dgm:pt modelId="{38FB943F-AA45-4784-8B3D-14067E19B7B4}" type="pres">
      <dgm:prSet presAssocID="{99D5FFAF-BFC5-4351-BF3D-6FECA82504B1}" presName="hierRoot1" presStyleCnt="0"/>
      <dgm:spPr/>
    </dgm:pt>
    <dgm:pt modelId="{B810B33D-6041-4266-8A55-02E2ECE8A1A4}" type="pres">
      <dgm:prSet presAssocID="{99D5FFAF-BFC5-4351-BF3D-6FECA82504B1}" presName="composite" presStyleCnt="0"/>
      <dgm:spPr/>
    </dgm:pt>
    <dgm:pt modelId="{C1EE62C2-E369-49FC-9694-6C56BF4E9AB4}" type="pres">
      <dgm:prSet presAssocID="{99D5FFAF-BFC5-4351-BF3D-6FECA82504B1}" presName="background" presStyleLbl="node0" presStyleIdx="1" presStyleCnt="4"/>
      <dgm:spPr/>
    </dgm:pt>
    <dgm:pt modelId="{4A67C6C5-F888-47AC-AB30-B0AA888EA2CF}" type="pres">
      <dgm:prSet presAssocID="{99D5FFAF-BFC5-4351-BF3D-6FECA82504B1}" presName="text" presStyleLbl="fgAcc0" presStyleIdx="1" presStyleCnt="4" custScaleY="252164">
        <dgm:presLayoutVars>
          <dgm:chPref val="3"/>
        </dgm:presLayoutVars>
      </dgm:prSet>
      <dgm:spPr/>
      <dgm:t>
        <a:bodyPr/>
        <a:lstStyle/>
        <a:p>
          <a:endParaRPr lang="en-US"/>
        </a:p>
      </dgm:t>
    </dgm:pt>
    <dgm:pt modelId="{F8CCBD02-8DA3-4BAB-97CB-E3BC79829AD8}" type="pres">
      <dgm:prSet presAssocID="{99D5FFAF-BFC5-4351-BF3D-6FECA82504B1}" presName="hierChild2" presStyleCnt="0"/>
      <dgm:spPr/>
    </dgm:pt>
    <dgm:pt modelId="{AD56F075-7B40-4FE1-B9D7-A3834866655D}" type="pres">
      <dgm:prSet presAssocID="{F373C02D-CFC8-4EE4-9938-82A92B6C34A8}" presName="hierRoot1" presStyleCnt="0"/>
      <dgm:spPr/>
    </dgm:pt>
    <dgm:pt modelId="{B1439800-2109-4A2E-9D6D-E70354B9F362}" type="pres">
      <dgm:prSet presAssocID="{F373C02D-CFC8-4EE4-9938-82A92B6C34A8}" presName="composite" presStyleCnt="0"/>
      <dgm:spPr/>
    </dgm:pt>
    <dgm:pt modelId="{6CE7C3DD-7150-4C1B-8E8C-F9E0D2EEC51E}" type="pres">
      <dgm:prSet presAssocID="{F373C02D-CFC8-4EE4-9938-82A92B6C34A8}" presName="background" presStyleLbl="node0" presStyleIdx="2" presStyleCnt="4"/>
      <dgm:spPr/>
    </dgm:pt>
    <dgm:pt modelId="{12EDA2C3-6635-4FF5-AD3B-9AD21C1C69EC}" type="pres">
      <dgm:prSet presAssocID="{F373C02D-CFC8-4EE4-9938-82A92B6C34A8}" presName="text" presStyleLbl="fgAcc0" presStyleIdx="2" presStyleCnt="4" custScaleY="306699">
        <dgm:presLayoutVars>
          <dgm:chPref val="3"/>
        </dgm:presLayoutVars>
      </dgm:prSet>
      <dgm:spPr/>
      <dgm:t>
        <a:bodyPr/>
        <a:lstStyle/>
        <a:p>
          <a:endParaRPr lang="en-US"/>
        </a:p>
      </dgm:t>
    </dgm:pt>
    <dgm:pt modelId="{6909F7B6-09F3-4F4A-AF42-6B126FFA818D}" type="pres">
      <dgm:prSet presAssocID="{F373C02D-CFC8-4EE4-9938-82A92B6C34A8}" presName="hierChild2" presStyleCnt="0"/>
      <dgm:spPr/>
    </dgm:pt>
    <dgm:pt modelId="{E692FAAB-4A82-4F0A-9ADE-ED846770122C}" type="pres">
      <dgm:prSet presAssocID="{694E8D3E-52F8-4D32-9873-E1F3AFABDD83}" presName="hierRoot1" presStyleCnt="0"/>
      <dgm:spPr/>
    </dgm:pt>
    <dgm:pt modelId="{D2B141EE-DF60-466F-A01C-20733335D82A}" type="pres">
      <dgm:prSet presAssocID="{694E8D3E-52F8-4D32-9873-E1F3AFABDD83}" presName="composite" presStyleCnt="0"/>
      <dgm:spPr/>
    </dgm:pt>
    <dgm:pt modelId="{0F221391-5F8E-4CD0-87AA-C9968A6A37B7}" type="pres">
      <dgm:prSet presAssocID="{694E8D3E-52F8-4D32-9873-E1F3AFABDD83}" presName="background" presStyleLbl="node0" presStyleIdx="3" presStyleCnt="4"/>
      <dgm:spPr/>
    </dgm:pt>
    <dgm:pt modelId="{A802952A-B166-46DE-A9D2-D6F791BB79E7}" type="pres">
      <dgm:prSet presAssocID="{694E8D3E-52F8-4D32-9873-E1F3AFABDD83}" presName="text" presStyleLbl="fgAcc0" presStyleIdx="3" presStyleCnt="4" custScaleY="228886">
        <dgm:presLayoutVars>
          <dgm:chPref val="3"/>
        </dgm:presLayoutVars>
      </dgm:prSet>
      <dgm:spPr/>
      <dgm:t>
        <a:bodyPr/>
        <a:lstStyle/>
        <a:p>
          <a:endParaRPr lang="en-US"/>
        </a:p>
      </dgm:t>
    </dgm:pt>
    <dgm:pt modelId="{C766BF92-B8B5-4D44-805B-066BFC99EC59}" type="pres">
      <dgm:prSet presAssocID="{694E8D3E-52F8-4D32-9873-E1F3AFABDD83}" presName="hierChild2" presStyleCnt="0"/>
      <dgm:spPr/>
    </dgm:pt>
  </dgm:ptLst>
  <dgm:cxnLst>
    <dgm:cxn modelId="{B7A9319B-837E-4985-B7B2-A3F480104F00}" type="presOf" srcId="{694E8D3E-52F8-4D32-9873-E1F3AFABDD83}" destId="{A802952A-B166-46DE-A9D2-D6F791BB79E7}" srcOrd="0" destOrd="0" presId="urn:microsoft.com/office/officeart/2005/8/layout/hierarchy1"/>
    <dgm:cxn modelId="{57B2D6C6-D128-4ECA-B84A-5745BAF56F25}" type="presOf" srcId="{C62FB09B-7AC4-4C20-8D9A-5E13F62039BC}" destId="{C03E7927-0ECF-4945-9EBC-BBEBE2DC9FE7}" srcOrd="0" destOrd="0" presId="urn:microsoft.com/office/officeart/2005/8/layout/hierarchy1"/>
    <dgm:cxn modelId="{9F12B15D-D06D-4EE2-A2D3-BC7CFF6E1479}" type="presOf" srcId="{FDE00646-6B4A-4C51-A89D-EDCF68C24982}" destId="{35F5BFEF-B940-43D1-86FA-B224CAE03445}" srcOrd="0" destOrd="0" presId="urn:microsoft.com/office/officeart/2005/8/layout/hierarchy1"/>
    <dgm:cxn modelId="{50F83EA2-0505-4E21-BC95-50CEBA46AC33}" srcId="{FDE00646-6B4A-4C51-A89D-EDCF68C24982}" destId="{C62FB09B-7AC4-4C20-8D9A-5E13F62039BC}" srcOrd="0" destOrd="0" parTransId="{39CCB671-CF7E-4B36-BAB5-B8CDE9D834A7}" sibTransId="{CED587ED-EAD1-4227-A1D1-075616679156}"/>
    <dgm:cxn modelId="{CD0EBA79-352C-412D-B01D-2CCEDD23A52E}" srcId="{FDE00646-6B4A-4C51-A89D-EDCF68C24982}" destId="{694E8D3E-52F8-4D32-9873-E1F3AFABDD83}" srcOrd="3" destOrd="0" parTransId="{3C5A79F7-31E8-4CED-99FB-DF8F463E9153}" sibTransId="{02B31628-7E50-48BE-B616-96A02BD0F9EC}"/>
    <dgm:cxn modelId="{9DBC9401-F1DF-4B21-A2D0-3D387033DAF8}" srcId="{FDE00646-6B4A-4C51-A89D-EDCF68C24982}" destId="{99D5FFAF-BFC5-4351-BF3D-6FECA82504B1}" srcOrd="1" destOrd="0" parTransId="{9B766CB6-B73A-44B9-A9DA-69C1243ED30A}" sibTransId="{7A6550A4-AD05-473E-9103-AFE7B8E29C0A}"/>
    <dgm:cxn modelId="{3F908580-7888-40FF-8D93-2F3742BC02BB}" type="presOf" srcId="{99D5FFAF-BFC5-4351-BF3D-6FECA82504B1}" destId="{4A67C6C5-F888-47AC-AB30-B0AA888EA2CF}" srcOrd="0" destOrd="0" presId="urn:microsoft.com/office/officeart/2005/8/layout/hierarchy1"/>
    <dgm:cxn modelId="{816C87F6-4CEB-4FE2-B3B4-4F2C89D47E5F}" type="presOf" srcId="{F373C02D-CFC8-4EE4-9938-82A92B6C34A8}" destId="{12EDA2C3-6635-4FF5-AD3B-9AD21C1C69EC}" srcOrd="0" destOrd="0" presId="urn:microsoft.com/office/officeart/2005/8/layout/hierarchy1"/>
    <dgm:cxn modelId="{2BDF7C9C-9610-4946-8615-51A2613C88DC}" srcId="{FDE00646-6B4A-4C51-A89D-EDCF68C24982}" destId="{F373C02D-CFC8-4EE4-9938-82A92B6C34A8}" srcOrd="2" destOrd="0" parTransId="{60AB0A83-D79B-440E-8C94-155E5DF735F7}" sibTransId="{7F3E7746-0C54-4793-9C37-CE716A727D30}"/>
    <dgm:cxn modelId="{091DF265-0632-4AB7-9A28-A32FDE5857E4}" type="presParOf" srcId="{35F5BFEF-B940-43D1-86FA-B224CAE03445}" destId="{A0B447C3-DD16-4FDC-9FBD-D0FA6985EC9C}" srcOrd="0" destOrd="0" presId="urn:microsoft.com/office/officeart/2005/8/layout/hierarchy1"/>
    <dgm:cxn modelId="{E676BEAE-BC06-4177-AA29-0E478FB8AFAD}" type="presParOf" srcId="{A0B447C3-DD16-4FDC-9FBD-D0FA6985EC9C}" destId="{6CADA128-408F-4B8F-A2FC-23A655C70AA6}" srcOrd="0" destOrd="0" presId="urn:microsoft.com/office/officeart/2005/8/layout/hierarchy1"/>
    <dgm:cxn modelId="{AA871E1B-DAE9-4981-A020-9D3F206ADDE9}" type="presParOf" srcId="{6CADA128-408F-4B8F-A2FC-23A655C70AA6}" destId="{10B16C15-E559-4D1E-8173-88A381946987}" srcOrd="0" destOrd="0" presId="urn:microsoft.com/office/officeart/2005/8/layout/hierarchy1"/>
    <dgm:cxn modelId="{F32198FB-8A47-4772-9C47-DB03A5A50825}" type="presParOf" srcId="{6CADA128-408F-4B8F-A2FC-23A655C70AA6}" destId="{C03E7927-0ECF-4945-9EBC-BBEBE2DC9FE7}" srcOrd="1" destOrd="0" presId="urn:microsoft.com/office/officeart/2005/8/layout/hierarchy1"/>
    <dgm:cxn modelId="{E887F02C-C147-4B9A-B339-C708601AAB76}" type="presParOf" srcId="{A0B447C3-DD16-4FDC-9FBD-D0FA6985EC9C}" destId="{5B4956CE-1A63-4E6E-80A0-45202348669C}" srcOrd="1" destOrd="0" presId="urn:microsoft.com/office/officeart/2005/8/layout/hierarchy1"/>
    <dgm:cxn modelId="{80177EEE-0795-402C-9BB8-0B7FDBC348AD}" type="presParOf" srcId="{35F5BFEF-B940-43D1-86FA-B224CAE03445}" destId="{38FB943F-AA45-4784-8B3D-14067E19B7B4}" srcOrd="1" destOrd="0" presId="urn:microsoft.com/office/officeart/2005/8/layout/hierarchy1"/>
    <dgm:cxn modelId="{CB600D74-D7AC-4B26-80C4-CC4CB4424BA7}" type="presParOf" srcId="{38FB943F-AA45-4784-8B3D-14067E19B7B4}" destId="{B810B33D-6041-4266-8A55-02E2ECE8A1A4}" srcOrd="0" destOrd="0" presId="urn:microsoft.com/office/officeart/2005/8/layout/hierarchy1"/>
    <dgm:cxn modelId="{78ED7293-8EE8-4A92-BD18-3BAC0D60A9CB}" type="presParOf" srcId="{B810B33D-6041-4266-8A55-02E2ECE8A1A4}" destId="{C1EE62C2-E369-49FC-9694-6C56BF4E9AB4}" srcOrd="0" destOrd="0" presId="urn:microsoft.com/office/officeart/2005/8/layout/hierarchy1"/>
    <dgm:cxn modelId="{EC5AC972-84D9-4BDF-A954-4B7ED2707B64}" type="presParOf" srcId="{B810B33D-6041-4266-8A55-02E2ECE8A1A4}" destId="{4A67C6C5-F888-47AC-AB30-B0AA888EA2CF}" srcOrd="1" destOrd="0" presId="urn:microsoft.com/office/officeart/2005/8/layout/hierarchy1"/>
    <dgm:cxn modelId="{A7C6C65D-BB0A-473A-AAA9-A41553FD37CC}" type="presParOf" srcId="{38FB943F-AA45-4784-8B3D-14067E19B7B4}" destId="{F8CCBD02-8DA3-4BAB-97CB-E3BC79829AD8}" srcOrd="1" destOrd="0" presId="urn:microsoft.com/office/officeart/2005/8/layout/hierarchy1"/>
    <dgm:cxn modelId="{DEED18E2-7D58-444E-ACD1-89B8A794D288}" type="presParOf" srcId="{35F5BFEF-B940-43D1-86FA-B224CAE03445}" destId="{AD56F075-7B40-4FE1-B9D7-A3834866655D}" srcOrd="2" destOrd="0" presId="urn:microsoft.com/office/officeart/2005/8/layout/hierarchy1"/>
    <dgm:cxn modelId="{F44E1D84-4E01-4D0C-AE07-DF56EF610338}" type="presParOf" srcId="{AD56F075-7B40-4FE1-B9D7-A3834866655D}" destId="{B1439800-2109-4A2E-9D6D-E70354B9F362}" srcOrd="0" destOrd="0" presId="urn:microsoft.com/office/officeart/2005/8/layout/hierarchy1"/>
    <dgm:cxn modelId="{F209003B-06FB-4764-8E6F-4241AC2B3F7C}" type="presParOf" srcId="{B1439800-2109-4A2E-9D6D-E70354B9F362}" destId="{6CE7C3DD-7150-4C1B-8E8C-F9E0D2EEC51E}" srcOrd="0" destOrd="0" presId="urn:microsoft.com/office/officeart/2005/8/layout/hierarchy1"/>
    <dgm:cxn modelId="{945ECF8F-AB85-4DA0-A553-BDD1AC7FBA6B}" type="presParOf" srcId="{B1439800-2109-4A2E-9D6D-E70354B9F362}" destId="{12EDA2C3-6635-4FF5-AD3B-9AD21C1C69EC}" srcOrd="1" destOrd="0" presId="urn:microsoft.com/office/officeart/2005/8/layout/hierarchy1"/>
    <dgm:cxn modelId="{D0819413-F6E1-463C-B964-D10D49415F49}" type="presParOf" srcId="{AD56F075-7B40-4FE1-B9D7-A3834866655D}" destId="{6909F7B6-09F3-4F4A-AF42-6B126FFA818D}" srcOrd="1" destOrd="0" presId="urn:microsoft.com/office/officeart/2005/8/layout/hierarchy1"/>
    <dgm:cxn modelId="{135D1D87-1478-4371-A57B-2AA902ACD7E0}" type="presParOf" srcId="{35F5BFEF-B940-43D1-86FA-B224CAE03445}" destId="{E692FAAB-4A82-4F0A-9ADE-ED846770122C}" srcOrd="3" destOrd="0" presId="urn:microsoft.com/office/officeart/2005/8/layout/hierarchy1"/>
    <dgm:cxn modelId="{61AF7182-5F50-4369-8AB7-FF664518C146}" type="presParOf" srcId="{E692FAAB-4A82-4F0A-9ADE-ED846770122C}" destId="{D2B141EE-DF60-466F-A01C-20733335D82A}" srcOrd="0" destOrd="0" presId="urn:microsoft.com/office/officeart/2005/8/layout/hierarchy1"/>
    <dgm:cxn modelId="{6C2A900D-A6A2-4273-A54D-A05D03780179}" type="presParOf" srcId="{D2B141EE-DF60-466F-A01C-20733335D82A}" destId="{0F221391-5F8E-4CD0-87AA-C9968A6A37B7}" srcOrd="0" destOrd="0" presId="urn:microsoft.com/office/officeart/2005/8/layout/hierarchy1"/>
    <dgm:cxn modelId="{26DFADDD-A050-4167-9CB1-F7391F797E21}" type="presParOf" srcId="{D2B141EE-DF60-466F-A01C-20733335D82A}" destId="{A802952A-B166-46DE-A9D2-D6F791BB79E7}" srcOrd="1" destOrd="0" presId="urn:microsoft.com/office/officeart/2005/8/layout/hierarchy1"/>
    <dgm:cxn modelId="{E605DE11-73AC-4727-96EF-34A9D384D787}" type="presParOf" srcId="{E692FAAB-4A82-4F0A-9ADE-ED846770122C}" destId="{C766BF92-B8B5-4D44-805B-066BFC99EC5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48BB3FD-5E41-484A-8F7F-725016F4A241}" type="doc">
      <dgm:prSet loTypeId="urn:microsoft.com/office/officeart/2005/8/layout/hList3" loCatId="" qsTypeId="urn:microsoft.com/office/officeart/2005/8/quickstyle/simple1" qsCatId="simple" csTypeId="urn:microsoft.com/office/officeart/2005/8/colors/colorful5" csCatId="colorful" phldr="1"/>
      <dgm:spPr/>
      <dgm:t>
        <a:bodyPr/>
        <a:lstStyle/>
        <a:p>
          <a:endParaRPr lang="en-GB"/>
        </a:p>
      </dgm:t>
    </dgm:pt>
    <dgm:pt modelId="{771F0983-1C39-0B4E-8DD7-1AA69A2673CA}">
      <dgm:prSet phldrT="[Text]"/>
      <dgm:spPr/>
      <dgm:t>
        <a:bodyPr/>
        <a:lstStyle/>
        <a:p>
          <a:r>
            <a:rPr lang="en-GB" err="1"/>
            <a:t>Phân</a:t>
          </a:r>
          <a:r>
            <a:rPr lang="en-GB"/>
            <a:t> </a:t>
          </a:r>
          <a:r>
            <a:rPr lang="en-GB" err="1"/>
            <a:t>biệt</a:t>
          </a:r>
          <a:endParaRPr lang="en-GB"/>
        </a:p>
      </dgm:t>
    </dgm:pt>
    <dgm:pt modelId="{DBC4BE06-3A4D-3D4C-B78A-69410A20ED43}" type="parTrans" cxnId="{890412EC-41F9-0240-9376-59A49776C017}">
      <dgm:prSet/>
      <dgm:spPr/>
      <dgm:t>
        <a:bodyPr/>
        <a:lstStyle/>
        <a:p>
          <a:endParaRPr lang="en-GB"/>
        </a:p>
      </dgm:t>
    </dgm:pt>
    <dgm:pt modelId="{24F228D7-F035-044E-9816-FAF4BAFFA4A2}" type="sibTrans" cxnId="{890412EC-41F9-0240-9376-59A49776C017}">
      <dgm:prSet/>
      <dgm:spPr/>
      <dgm:t>
        <a:bodyPr/>
        <a:lstStyle/>
        <a:p>
          <a:endParaRPr lang="en-GB"/>
        </a:p>
      </dgm:t>
    </dgm:pt>
    <dgm:pt modelId="{BCD75BAF-9D7B-D44E-90B6-314F09202593}">
      <dgm:prSet phldrT="[Text]"/>
      <dgm:spPr/>
      <dgm:t>
        <a:bodyPr/>
        <a:lstStyle/>
        <a:p>
          <a:r>
            <a:rPr lang="en-GB"/>
            <a:t>CTXH </a:t>
          </a:r>
          <a:r>
            <a:rPr lang="en-GB" err="1"/>
            <a:t>trường</a:t>
          </a:r>
          <a:r>
            <a:rPr lang="en-GB"/>
            <a:t> </a:t>
          </a:r>
          <a:r>
            <a:rPr lang="en-GB" err="1"/>
            <a:t>học</a:t>
          </a:r>
          <a:endParaRPr lang="en-GB"/>
        </a:p>
      </dgm:t>
    </dgm:pt>
    <dgm:pt modelId="{85D296B8-6883-044D-8BA6-4EC184B7F15C}" type="parTrans" cxnId="{A84F3456-D333-C44A-B8E7-BC3DBF785600}">
      <dgm:prSet/>
      <dgm:spPr/>
      <dgm:t>
        <a:bodyPr/>
        <a:lstStyle/>
        <a:p>
          <a:endParaRPr lang="en-GB"/>
        </a:p>
      </dgm:t>
    </dgm:pt>
    <dgm:pt modelId="{2956B3A5-7B08-BD49-ABD2-E8E98717E448}" type="sibTrans" cxnId="{A84F3456-D333-C44A-B8E7-BC3DBF785600}">
      <dgm:prSet/>
      <dgm:spPr/>
      <dgm:t>
        <a:bodyPr/>
        <a:lstStyle/>
        <a:p>
          <a:endParaRPr lang="en-GB"/>
        </a:p>
      </dgm:t>
    </dgm:pt>
    <dgm:pt modelId="{21BD8AD3-86CA-A148-B747-C88BCFAE7D83}">
      <dgm:prSet phldrT="[Text]"/>
      <dgm:spPr/>
      <dgm:t>
        <a:bodyPr/>
        <a:lstStyle/>
        <a:p>
          <a:r>
            <a:rPr lang="en-GB" dirty="0" err="1"/>
            <a:t>Tư</a:t>
          </a:r>
          <a:r>
            <a:rPr lang="en-GB" dirty="0"/>
            <a:t> </a:t>
          </a:r>
          <a:r>
            <a:rPr lang="en-GB" dirty="0" err="1"/>
            <a:t>vấn</a:t>
          </a:r>
          <a:r>
            <a:rPr lang="en-GB" dirty="0"/>
            <a:t> </a:t>
          </a:r>
          <a:r>
            <a:rPr lang="en-GB" dirty="0" err="1"/>
            <a:t>tâm</a:t>
          </a:r>
          <a:r>
            <a:rPr lang="en-GB" dirty="0"/>
            <a:t> </a:t>
          </a:r>
          <a:r>
            <a:rPr lang="en-GB" dirty="0" err="1"/>
            <a:t>lý</a:t>
          </a:r>
          <a:r>
            <a:rPr lang="en-GB" dirty="0"/>
            <a:t> </a:t>
          </a:r>
          <a:r>
            <a:rPr lang="en-GB" dirty="0" err="1"/>
            <a:t>học</a:t>
          </a:r>
          <a:r>
            <a:rPr lang="en-GB" dirty="0"/>
            <a:t> </a:t>
          </a:r>
          <a:r>
            <a:rPr lang="en-GB" dirty="0" err="1"/>
            <a:t>đường</a:t>
          </a:r>
          <a:endParaRPr lang="en-GB" dirty="0"/>
        </a:p>
      </dgm:t>
    </dgm:pt>
    <dgm:pt modelId="{1C38CFA0-CF36-A643-86CC-63BA6FC3D9A4}" type="parTrans" cxnId="{AAC9E5F6-CB0E-DC4B-A7A9-EF73E3F774D2}">
      <dgm:prSet/>
      <dgm:spPr/>
      <dgm:t>
        <a:bodyPr/>
        <a:lstStyle/>
        <a:p>
          <a:endParaRPr lang="en-GB"/>
        </a:p>
      </dgm:t>
    </dgm:pt>
    <dgm:pt modelId="{1D13C01A-9A55-AA49-B5AA-2539AC061C54}" type="sibTrans" cxnId="{AAC9E5F6-CB0E-DC4B-A7A9-EF73E3F774D2}">
      <dgm:prSet/>
      <dgm:spPr/>
      <dgm:t>
        <a:bodyPr/>
        <a:lstStyle/>
        <a:p>
          <a:endParaRPr lang="en-GB"/>
        </a:p>
      </dgm:t>
    </dgm:pt>
    <dgm:pt modelId="{B548A67B-7E96-2E46-A6E8-F6F711FDDB3D}">
      <dgm:prSet phldrT="[Text]"/>
      <dgm:spPr/>
      <dgm:t>
        <a:bodyPr/>
        <a:lstStyle/>
        <a:p>
          <a:r>
            <a:rPr lang="en-GB" err="1"/>
            <a:t>Tham</a:t>
          </a:r>
          <a:r>
            <a:rPr lang="en-GB"/>
            <a:t> </a:t>
          </a:r>
          <a:r>
            <a:rPr lang="en-GB" err="1"/>
            <a:t>vấn</a:t>
          </a:r>
          <a:r>
            <a:rPr lang="en-GB"/>
            <a:t> </a:t>
          </a:r>
          <a:r>
            <a:rPr lang="en-GB" err="1"/>
            <a:t>học</a:t>
          </a:r>
          <a:r>
            <a:rPr lang="en-GB"/>
            <a:t> </a:t>
          </a:r>
          <a:r>
            <a:rPr lang="en-GB" err="1"/>
            <a:t>đường</a:t>
          </a:r>
          <a:endParaRPr lang="en-GB"/>
        </a:p>
      </dgm:t>
    </dgm:pt>
    <dgm:pt modelId="{4CE153E1-C3FF-3E41-BE4B-691CC21687D9}" type="parTrans" cxnId="{FE7B6C8E-35FF-E14C-8449-DA8F5932A201}">
      <dgm:prSet/>
      <dgm:spPr/>
      <dgm:t>
        <a:bodyPr/>
        <a:lstStyle/>
        <a:p>
          <a:endParaRPr lang="en-GB"/>
        </a:p>
      </dgm:t>
    </dgm:pt>
    <dgm:pt modelId="{4F5ED8C2-6446-C84E-8380-439C8320677C}" type="sibTrans" cxnId="{FE7B6C8E-35FF-E14C-8449-DA8F5932A201}">
      <dgm:prSet/>
      <dgm:spPr/>
      <dgm:t>
        <a:bodyPr/>
        <a:lstStyle/>
        <a:p>
          <a:endParaRPr lang="en-GB"/>
        </a:p>
      </dgm:t>
    </dgm:pt>
    <dgm:pt modelId="{3E8F78D3-8985-2B4F-8E3B-533B1D7772DA}" type="pres">
      <dgm:prSet presAssocID="{548BB3FD-5E41-484A-8F7F-725016F4A241}" presName="composite" presStyleCnt="0">
        <dgm:presLayoutVars>
          <dgm:chMax val="1"/>
          <dgm:dir/>
          <dgm:resizeHandles val="exact"/>
        </dgm:presLayoutVars>
      </dgm:prSet>
      <dgm:spPr/>
      <dgm:t>
        <a:bodyPr/>
        <a:lstStyle/>
        <a:p>
          <a:endParaRPr lang="en-US"/>
        </a:p>
      </dgm:t>
    </dgm:pt>
    <dgm:pt modelId="{6351C90C-2960-A648-BB18-CA313DE49E63}" type="pres">
      <dgm:prSet presAssocID="{771F0983-1C39-0B4E-8DD7-1AA69A2673CA}" presName="roof" presStyleLbl="dkBgShp" presStyleIdx="0" presStyleCnt="2"/>
      <dgm:spPr/>
      <dgm:t>
        <a:bodyPr/>
        <a:lstStyle/>
        <a:p>
          <a:endParaRPr lang="en-US"/>
        </a:p>
      </dgm:t>
    </dgm:pt>
    <dgm:pt modelId="{F62D956B-93E3-E94A-959F-DA1B3E48EBBC}" type="pres">
      <dgm:prSet presAssocID="{771F0983-1C39-0B4E-8DD7-1AA69A2673CA}" presName="pillars" presStyleCnt="0"/>
      <dgm:spPr/>
    </dgm:pt>
    <dgm:pt modelId="{6DA1DBAB-E718-044C-A74F-E19D2D7F5BE5}" type="pres">
      <dgm:prSet presAssocID="{771F0983-1C39-0B4E-8DD7-1AA69A2673CA}" presName="pillar1" presStyleLbl="node1" presStyleIdx="0" presStyleCnt="3">
        <dgm:presLayoutVars>
          <dgm:bulletEnabled val="1"/>
        </dgm:presLayoutVars>
      </dgm:prSet>
      <dgm:spPr/>
      <dgm:t>
        <a:bodyPr/>
        <a:lstStyle/>
        <a:p>
          <a:endParaRPr lang="en-US"/>
        </a:p>
      </dgm:t>
    </dgm:pt>
    <dgm:pt modelId="{0545812C-91F4-8349-A5BA-24701FA76004}" type="pres">
      <dgm:prSet presAssocID="{21BD8AD3-86CA-A148-B747-C88BCFAE7D83}" presName="pillarX" presStyleLbl="node1" presStyleIdx="1" presStyleCnt="3">
        <dgm:presLayoutVars>
          <dgm:bulletEnabled val="1"/>
        </dgm:presLayoutVars>
      </dgm:prSet>
      <dgm:spPr/>
      <dgm:t>
        <a:bodyPr/>
        <a:lstStyle/>
        <a:p>
          <a:endParaRPr lang="en-US"/>
        </a:p>
      </dgm:t>
    </dgm:pt>
    <dgm:pt modelId="{D054EDE0-E552-A740-BF22-42099F69B37B}" type="pres">
      <dgm:prSet presAssocID="{B548A67B-7E96-2E46-A6E8-F6F711FDDB3D}" presName="pillarX" presStyleLbl="node1" presStyleIdx="2" presStyleCnt="3">
        <dgm:presLayoutVars>
          <dgm:bulletEnabled val="1"/>
        </dgm:presLayoutVars>
      </dgm:prSet>
      <dgm:spPr/>
      <dgm:t>
        <a:bodyPr/>
        <a:lstStyle/>
        <a:p>
          <a:endParaRPr lang="en-US"/>
        </a:p>
      </dgm:t>
    </dgm:pt>
    <dgm:pt modelId="{2CF8DEE2-021D-BE46-9132-D652AF4C53CE}" type="pres">
      <dgm:prSet presAssocID="{771F0983-1C39-0B4E-8DD7-1AA69A2673CA}" presName="base" presStyleLbl="dkBgShp" presStyleIdx="1" presStyleCnt="2"/>
      <dgm:spPr/>
    </dgm:pt>
  </dgm:ptLst>
  <dgm:cxnLst>
    <dgm:cxn modelId="{2EECEBC1-EDF8-A641-9314-7718A33C114E}" type="presOf" srcId="{BCD75BAF-9D7B-D44E-90B6-314F09202593}" destId="{6DA1DBAB-E718-044C-A74F-E19D2D7F5BE5}" srcOrd="0" destOrd="0" presId="urn:microsoft.com/office/officeart/2005/8/layout/hList3"/>
    <dgm:cxn modelId="{56710892-FBE0-C444-AF41-F98AB5158603}" type="presOf" srcId="{548BB3FD-5E41-484A-8F7F-725016F4A241}" destId="{3E8F78D3-8985-2B4F-8E3B-533B1D7772DA}" srcOrd="0" destOrd="0" presId="urn:microsoft.com/office/officeart/2005/8/layout/hList3"/>
    <dgm:cxn modelId="{BE47005C-E4F3-3943-A5FD-77537CCA0EDD}" type="presOf" srcId="{B548A67B-7E96-2E46-A6E8-F6F711FDDB3D}" destId="{D054EDE0-E552-A740-BF22-42099F69B37B}" srcOrd="0" destOrd="0" presId="urn:microsoft.com/office/officeart/2005/8/layout/hList3"/>
    <dgm:cxn modelId="{FE7B6C8E-35FF-E14C-8449-DA8F5932A201}" srcId="{771F0983-1C39-0B4E-8DD7-1AA69A2673CA}" destId="{B548A67B-7E96-2E46-A6E8-F6F711FDDB3D}" srcOrd="2" destOrd="0" parTransId="{4CE153E1-C3FF-3E41-BE4B-691CC21687D9}" sibTransId="{4F5ED8C2-6446-C84E-8380-439C8320677C}"/>
    <dgm:cxn modelId="{AAC9E5F6-CB0E-DC4B-A7A9-EF73E3F774D2}" srcId="{771F0983-1C39-0B4E-8DD7-1AA69A2673CA}" destId="{21BD8AD3-86CA-A148-B747-C88BCFAE7D83}" srcOrd="1" destOrd="0" parTransId="{1C38CFA0-CF36-A643-86CC-63BA6FC3D9A4}" sibTransId="{1D13C01A-9A55-AA49-B5AA-2539AC061C54}"/>
    <dgm:cxn modelId="{AA2C6FF9-C9C2-1542-998A-E737880D2326}" type="presOf" srcId="{771F0983-1C39-0B4E-8DD7-1AA69A2673CA}" destId="{6351C90C-2960-A648-BB18-CA313DE49E63}" srcOrd="0" destOrd="0" presId="urn:microsoft.com/office/officeart/2005/8/layout/hList3"/>
    <dgm:cxn modelId="{8D1C26E5-6281-844F-9708-48230A667523}" type="presOf" srcId="{21BD8AD3-86CA-A148-B747-C88BCFAE7D83}" destId="{0545812C-91F4-8349-A5BA-24701FA76004}" srcOrd="0" destOrd="0" presId="urn:microsoft.com/office/officeart/2005/8/layout/hList3"/>
    <dgm:cxn modelId="{A84F3456-D333-C44A-B8E7-BC3DBF785600}" srcId="{771F0983-1C39-0B4E-8DD7-1AA69A2673CA}" destId="{BCD75BAF-9D7B-D44E-90B6-314F09202593}" srcOrd="0" destOrd="0" parTransId="{85D296B8-6883-044D-8BA6-4EC184B7F15C}" sibTransId="{2956B3A5-7B08-BD49-ABD2-E8E98717E448}"/>
    <dgm:cxn modelId="{890412EC-41F9-0240-9376-59A49776C017}" srcId="{548BB3FD-5E41-484A-8F7F-725016F4A241}" destId="{771F0983-1C39-0B4E-8DD7-1AA69A2673CA}" srcOrd="0" destOrd="0" parTransId="{DBC4BE06-3A4D-3D4C-B78A-69410A20ED43}" sibTransId="{24F228D7-F035-044E-9816-FAF4BAFFA4A2}"/>
    <dgm:cxn modelId="{0BA4F103-6294-354A-995D-4A75C77828B8}" type="presParOf" srcId="{3E8F78D3-8985-2B4F-8E3B-533B1D7772DA}" destId="{6351C90C-2960-A648-BB18-CA313DE49E63}" srcOrd="0" destOrd="0" presId="urn:microsoft.com/office/officeart/2005/8/layout/hList3"/>
    <dgm:cxn modelId="{8D7EC3E5-3D1B-2F48-82C2-1B08E5DCDBFE}" type="presParOf" srcId="{3E8F78D3-8985-2B4F-8E3B-533B1D7772DA}" destId="{F62D956B-93E3-E94A-959F-DA1B3E48EBBC}" srcOrd="1" destOrd="0" presId="urn:microsoft.com/office/officeart/2005/8/layout/hList3"/>
    <dgm:cxn modelId="{678EA1F4-58D3-8648-AE83-2EA2DF1F4533}" type="presParOf" srcId="{F62D956B-93E3-E94A-959F-DA1B3E48EBBC}" destId="{6DA1DBAB-E718-044C-A74F-E19D2D7F5BE5}" srcOrd="0" destOrd="0" presId="urn:microsoft.com/office/officeart/2005/8/layout/hList3"/>
    <dgm:cxn modelId="{0B64DBE9-C852-844B-BA14-DB29D3CED24F}" type="presParOf" srcId="{F62D956B-93E3-E94A-959F-DA1B3E48EBBC}" destId="{0545812C-91F4-8349-A5BA-24701FA76004}" srcOrd="1" destOrd="0" presId="urn:microsoft.com/office/officeart/2005/8/layout/hList3"/>
    <dgm:cxn modelId="{C3DC5784-A1AF-5346-AEE6-00EFE78CD223}" type="presParOf" srcId="{F62D956B-93E3-E94A-959F-DA1B3E48EBBC}" destId="{D054EDE0-E552-A740-BF22-42099F69B37B}" srcOrd="2" destOrd="0" presId="urn:microsoft.com/office/officeart/2005/8/layout/hList3"/>
    <dgm:cxn modelId="{EA44FEF7-11D3-C248-8D2A-6FF0308ECF6C}" type="presParOf" srcId="{3E8F78D3-8985-2B4F-8E3B-533B1D7772DA}" destId="{2CF8DEE2-021D-BE46-9132-D652AF4C53CE}"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F4EC6-1D1B-45DD-92C6-BECB47696E4A}">
      <dsp:nvSpPr>
        <dsp:cNvPr id="0" name=""/>
        <dsp:cNvSpPr/>
      </dsp:nvSpPr>
      <dsp:spPr>
        <a:xfrm>
          <a:off x="0" y="558"/>
          <a:ext cx="6496050" cy="0"/>
        </a:xfrm>
        <a:prstGeom prst="line">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3442B8EC-D774-4025-8A8B-E047CFC0E871}">
      <dsp:nvSpPr>
        <dsp:cNvPr id="0" name=""/>
        <dsp:cNvSpPr/>
      </dsp:nvSpPr>
      <dsp:spPr>
        <a:xfrm>
          <a:off x="0" y="558"/>
          <a:ext cx="6496050" cy="91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a:t>+ </a:t>
          </a:r>
          <a:r>
            <a:rPr lang="en-US" sz="2500" kern="1200" dirty="0" err="1"/>
            <a:t>Ngón</a:t>
          </a:r>
          <a:r>
            <a:rPr lang="en-US" sz="2500" kern="1200" dirty="0"/>
            <a:t> </a:t>
          </a:r>
          <a:r>
            <a:rPr lang="en-US" sz="2500" kern="1200" dirty="0" err="1"/>
            <a:t>tay</a:t>
          </a:r>
          <a:r>
            <a:rPr lang="en-US" sz="2500" kern="1200" dirty="0"/>
            <a:t> </a:t>
          </a:r>
          <a:r>
            <a:rPr lang="en-US" sz="2500" kern="1200" dirty="0" err="1"/>
            <a:t>cái</a:t>
          </a:r>
          <a:r>
            <a:rPr lang="en-US" sz="2500" kern="1200" dirty="0"/>
            <a:t>: </a:t>
          </a:r>
          <a:r>
            <a:rPr lang="en-US" sz="2500" kern="1200" dirty="0" err="1"/>
            <a:t>Điểm</a:t>
          </a:r>
          <a:r>
            <a:rPr lang="en-US" sz="2500" kern="1200" dirty="0"/>
            <a:t> </a:t>
          </a:r>
          <a:r>
            <a:rPr lang="en-US" sz="2500" kern="1200" dirty="0" err="1"/>
            <a:t>mạnh</a:t>
          </a:r>
          <a:r>
            <a:rPr lang="en-US" sz="2500" kern="1200" dirty="0"/>
            <a:t> </a:t>
          </a:r>
          <a:r>
            <a:rPr lang="en-US" sz="2500" kern="1200" dirty="0" err="1"/>
            <a:t>của</a:t>
          </a:r>
          <a:r>
            <a:rPr lang="en-US" sz="2500" kern="1200" dirty="0"/>
            <a:t> </a:t>
          </a:r>
          <a:r>
            <a:rPr lang="en-US" sz="2500" kern="1200" dirty="0" err="1"/>
            <a:t>nhóm</a:t>
          </a:r>
          <a:endParaRPr lang="en-US" sz="2500" kern="1200" dirty="0"/>
        </a:p>
      </dsp:txBody>
      <dsp:txXfrm>
        <a:off x="0" y="558"/>
        <a:ext cx="6496050" cy="914176"/>
      </dsp:txXfrm>
    </dsp:sp>
    <dsp:sp modelId="{D6B16875-6CF3-46B1-BCCE-4AEEE964313D}">
      <dsp:nvSpPr>
        <dsp:cNvPr id="0" name=""/>
        <dsp:cNvSpPr/>
      </dsp:nvSpPr>
      <dsp:spPr>
        <a:xfrm>
          <a:off x="0" y="914734"/>
          <a:ext cx="6496050" cy="0"/>
        </a:xfrm>
        <a:prstGeom prst="line">
          <a:avLst/>
        </a:prstGeom>
        <a:gradFill rotWithShape="0">
          <a:gsLst>
            <a:gs pos="0">
              <a:schemeClr val="accent2">
                <a:hueOff val="338703"/>
                <a:satOff val="-1658"/>
                <a:lumOff val="931"/>
                <a:alphaOff val="0"/>
                <a:tint val="98000"/>
                <a:lumMod val="114000"/>
              </a:schemeClr>
            </a:gs>
            <a:gs pos="100000">
              <a:schemeClr val="accent2">
                <a:hueOff val="338703"/>
                <a:satOff val="-1658"/>
                <a:lumOff val="931"/>
                <a:alphaOff val="0"/>
                <a:shade val="90000"/>
                <a:lumMod val="84000"/>
              </a:schemeClr>
            </a:gs>
          </a:gsLst>
          <a:lin ang="5400000" scaled="0"/>
        </a:gradFill>
        <a:ln w="9525" cap="rnd" cmpd="sng" algn="ctr">
          <a:solidFill>
            <a:schemeClr val="accent2">
              <a:hueOff val="338703"/>
              <a:satOff val="-1658"/>
              <a:lumOff val="931"/>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AFE7B68B-1B2C-4DF1-85FA-98223546D787}">
      <dsp:nvSpPr>
        <dsp:cNvPr id="0" name=""/>
        <dsp:cNvSpPr/>
      </dsp:nvSpPr>
      <dsp:spPr>
        <a:xfrm>
          <a:off x="0" y="914734"/>
          <a:ext cx="6496050" cy="91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a:t>+ </a:t>
          </a:r>
          <a:r>
            <a:rPr lang="en-US" sz="2500" kern="1200" dirty="0" err="1"/>
            <a:t>Ngón</a:t>
          </a:r>
          <a:r>
            <a:rPr lang="en-US" sz="2500" kern="1200" dirty="0"/>
            <a:t> </a:t>
          </a:r>
          <a:r>
            <a:rPr lang="en-US" sz="2500" kern="1200" dirty="0" err="1"/>
            <a:t>trỏ</a:t>
          </a:r>
          <a:r>
            <a:rPr lang="en-US" sz="2500" kern="1200" dirty="0"/>
            <a:t>: </a:t>
          </a:r>
          <a:r>
            <a:rPr lang="en-US" sz="2500" kern="1200" dirty="0" err="1"/>
            <a:t>Mục</a:t>
          </a:r>
          <a:r>
            <a:rPr lang="en-US" sz="2500" kern="1200" dirty="0"/>
            <a:t> </a:t>
          </a:r>
          <a:r>
            <a:rPr lang="en-US" sz="2500" kern="1200" dirty="0" err="1"/>
            <a:t>tiêu</a:t>
          </a:r>
          <a:r>
            <a:rPr lang="en-US" sz="2500" kern="1200" dirty="0"/>
            <a:t> </a:t>
          </a:r>
          <a:r>
            <a:rPr lang="en-US" sz="2500" kern="1200" dirty="0" err="1"/>
            <a:t>của</a:t>
          </a:r>
          <a:r>
            <a:rPr lang="en-US" sz="2500" kern="1200" dirty="0"/>
            <a:t> </a:t>
          </a:r>
          <a:r>
            <a:rPr lang="en-US" sz="2500" kern="1200" dirty="0" err="1"/>
            <a:t>nhóm</a:t>
          </a:r>
          <a:r>
            <a:rPr lang="en-US" sz="2500" kern="1200" dirty="0"/>
            <a:t> </a:t>
          </a:r>
          <a:r>
            <a:rPr lang="en-US" sz="2500" kern="1200" dirty="0" err="1"/>
            <a:t>khi</a:t>
          </a:r>
          <a:r>
            <a:rPr lang="en-US" sz="2500" kern="1200" dirty="0"/>
            <a:t> </a:t>
          </a:r>
          <a:r>
            <a:rPr lang="en-US" sz="2500" kern="1200" dirty="0" err="1"/>
            <a:t>tham</a:t>
          </a:r>
          <a:r>
            <a:rPr lang="en-US" sz="2500" kern="1200" dirty="0"/>
            <a:t> </a:t>
          </a:r>
          <a:r>
            <a:rPr lang="en-US" sz="2500" kern="1200" dirty="0" err="1"/>
            <a:t>gia</a:t>
          </a:r>
          <a:r>
            <a:rPr lang="en-US" sz="2500" kern="1200" dirty="0"/>
            <a:t> </a:t>
          </a:r>
          <a:r>
            <a:rPr lang="en-US" sz="2500" kern="1200" dirty="0" err="1"/>
            <a:t>khóa</a:t>
          </a:r>
          <a:r>
            <a:rPr lang="en-US" sz="2500" kern="1200" dirty="0"/>
            <a:t> </a:t>
          </a:r>
          <a:r>
            <a:rPr lang="en-US" sz="2500" kern="1200" dirty="0" err="1"/>
            <a:t>học</a:t>
          </a:r>
          <a:endParaRPr lang="en-US" sz="2500" kern="1200" dirty="0"/>
        </a:p>
      </dsp:txBody>
      <dsp:txXfrm>
        <a:off x="0" y="914734"/>
        <a:ext cx="6496050" cy="914176"/>
      </dsp:txXfrm>
    </dsp:sp>
    <dsp:sp modelId="{1EC076E3-1400-4831-9530-BFFA8C861F67}">
      <dsp:nvSpPr>
        <dsp:cNvPr id="0" name=""/>
        <dsp:cNvSpPr/>
      </dsp:nvSpPr>
      <dsp:spPr>
        <a:xfrm>
          <a:off x="0" y="1828911"/>
          <a:ext cx="6496050" cy="0"/>
        </a:xfrm>
        <a:prstGeom prst="line">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w="9525" cap="rnd" cmpd="sng" algn="ctr">
          <a:solidFill>
            <a:schemeClr val="accent2">
              <a:hueOff val="677407"/>
              <a:satOff val="-3316"/>
              <a:lumOff val="1862"/>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7E18AD4E-07FB-455C-A559-F05D73DA57A9}">
      <dsp:nvSpPr>
        <dsp:cNvPr id="0" name=""/>
        <dsp:cNvSpPr/>
      </dsp:nvSpPr>
      <dsp:spPr>
        <a:xfrm>
          <a:off x="0" y="1828911"/>
          <a:ext cx="6496050" cy="91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a:t>+ </a:t>
          </a:r>
          <a:r>
            <a:rPr lang="en-US" sz="2500" kern="1200" dirty="0" err="1"/>
            <a:t>Ngón</a:t>
          </a:r>
          <a:r>
            <a:rPr lang="en-US" sz="2500" kern="1200" dirty="0"/>
            <a:t> </a:t>
          </a:r>
          <a:r>
            <a:rPr lang="en-US" sz="2500" kern="1200" dirty="0" err="1"/>
            <a:t>giữa</a:t>
          </a:r>
          <a:r>
            <a:rPr lang="en-US" sz="2500" kern="1200" dirty="0"/>
            <a:t>: </a:t>
          </a:r>
          <a:r>
            <a:rPr lang="en-US" sz="2500" kern="1200" dirty="0" err="1"/>
            <a:t>Quy</a:t>
          </a:r>
          <a:r>
            <a:rPr lang="en-US" sz="2500" kern="1200" dirty="0"/>
            <a:t> </a:t>
          </a:r>
          <a:r>
            <a:rPr lang="en-US" sz="2500" kern="1200" dirty="0" err="1"/>
            <a:t>tắc</a:t>
          </a:r>
          <a:r>
            <a:rPr lang="en-US" sz="2500" kern="1200" dirty="0"/>
            <a:t> </a:t>
          </a:r>
          <a:r>
            <a:rPr lang="en-US" sz="2500" kern="1200" dirty="0" err="1"/>
            <a:t>tham</a:t>
          </a:r>
          <a:r>
            <a:rPr lang="en-US" sz="2500" kern="1200" dirty="0"/>
            <a:t> </a:t>
          </a:r>
          <a:r>
            <a:rPr lang="en-US" sz="2500" kern="1200" dirty="0" err="1"/>
            <a:t>gia</a:t>
          </a:r>
          <a:r>
            <a:rPr lang="en-US" sz="2500" kern="1200" dirty="0"/>
            <a:t> </a:t>
          </a:r>
          <a:r>
            <a:rPr lang="en-US" sz="2500" kern="1200" dirty="0" err="1"/>
            <a:t>lớp</a:t>
          </a:r>
          <a:r>
            <a:rPr lang="en-US" sz="2500" kern="1200" dirty="0"/>
            <a:t> </a:t>
          </a:r>
          <a:r>
            <a:rPr lang="en-US" sz="2500" kern="1200" dirty="0" err="1"/>
            <a:t>học</a:t>
          </a:r>
          <a:r>
            <a:rPr lang="en-US" sz="2500" kern="1200" dirty="0"/>
            <a:t> </a:t>
          </a:r>
          <a:r>
            <a:rPr lang="en-US" sz="2500" kern="1200" dirty="0" err="1"/>
            <a:t>của</a:t>
          </a:r>
          <a:r>
            <a:rPr lang="en-US" sz="2500" kern="1200" dirty="0"/>
            <a:t> </a:t>
          </a:r>
          <a:r>
            <a:rPr lang="en-US" sz="2500" kern="1200" dirty="0" err="1"/>
            <a:t>nhóm</a:t>
          </a:r>
          <a:endParaRPr lang="en-US" sz="2500" kern="1200" dirty="0"/>
        </a:p>
      </dsp:txBody>
      <dsp:txXfrm>
        <a:off x="0" y="1828911"/>
        <a:ext cx="6496050" cy="914176"/>
      </dsp:txXfrm>
    </dsp:sp>
    <dsp:sp modelId="{E57081BF-1E80-4CCA-B789-46CA25F823BC}">
      <dsp:nvSpPr>
        <dsp:cNvPr id="0" name=""/>
        <dsp:cNvSpPr/>
      </dsp:nvSpPr>
      <dsp:spPr>
        <a:xfrm>
          <a:off x="0" y="2743088"/>
          <a:ext cx="6496050" cy="0"/>
        </a:xfrm>
        <a:prstGeom prst="line">
          <a:avLst/>
        </a:prstGeom>
        <a:gradFill rotWithShape="0">
          <a:gsLst>
            <a:gs pos="0">
              <a:schemeClr val="accent2">
                <a:hueOff val="1016110"/>
                <a:satOff val="-4974"/>
                <a:lumOff val="2794"/>
                <a:alphaOff val="0"/>
                <a:tint val="98000"/>
                <a:lumMod val="114000"/>
              </a:schemeClr>
            </a:gs>
            <a:gs pos="100000">
              <a:schemeClr val="accent2">
                <a:hueOff val="1016110"/>
                <a:satOff val="-4974"/>
                <a:lumOff val="2794"/>
                <a:alphaOff val="0"/>
                <a:shade val="90000"/>
                <a:lumMod val="84000"/>
              </a:schemeClr>
            </a:gs>
          </a:gsLst>
          <a:lin ang="5400000" scaled="0"/>
        </a:gradFill>
        <a:ln w="9525" cap="rnd" cmpd="sng" algn="ctr">
          <a:solidFill>
            <a:schemeClr val="accent2">
              <a:hueOff val="1016110"/>
              <a:satOff val="-4974"/>
              <a:lumOff val="2794"/>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571B1839-3DF0-4D50-A702-491DCD441EF1}">
      <dsp:nvSpPr>
        <dsp:cNvPr id="0" name=""/>
        <dsp:cNvSpPr/>
      </dsp:nvSpPr>
      <dsp:spPr>
        <a:xfrm>
          <a:off x="0" y="2743088"/>
          <a:ext cx="6496050" cy="91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a:t>+ </a:t>
          </a:r>
          <a:r>
            <a:rPr lang="en-US" sz="2500" kern="1200" dirty="0" err="1"/>
            <a:t>Ngón</a:t>
          </a:r>
          <a:r>
            <a:rPr lang="en-US" sz="2500" kern="1200" dirty="0"/>
            <a:t> </a:t>
          </a:r>
          <a:r>
            <a:rPr lang="en-US" sz="2500" kern="1200" dirty="0" err="1"/>
            <a:t>áp</a:t>
          </a:r>
          <a:r>
            <a:rPr lang="en-US" sz="2500" kern="1200" dirty="0"/>
            <a:t> </a:t>
          </a:r>
          <a:r>
            <a:rPr lang="en-US" sz="2500" kern="1200" dirty="0" err="1"/>
            <a:t>út</a:t>
          </a:r>
          <a:r>
            <a:rPr lang="en-US" sz="2500" kern="1200" dirty="0"/>
            <a:t>: </a:t>
          </a:r>
          <a:r>
            <a:rPr lang="en-US" sz="2500" kern="1200" dirty="0" err="1"/>
            <a:t>Giá</a:t>
          </a:r>
          <a:r>
            <a:rPr lang="en-US" sz="2500" kern="1200" dirty="0"/>
            <a:t> </a:t>
          </a:r>
          <a:r>
            <a:rPr lang="en-US" sz="2500" kern="1200" dirty="0" err="1"/>
            <a:t>trị</a:t>
          </a:r>
          <a:r>
            <a:rPr lang="en-US" sz="2500" kern="1200" dirty="0"/>
            <a:t> </a:t>
          </a:r>
          <a:r>
            <a:rPr lang="en-US" sz="2500" kern="1200" dirty="0" err="1"/>
            <a:t>sống</a:t>
          </a:r>
          <a:r>
            <a:rPr lang="en-US" sz="2500" kern="1200" dirty="0"/>
            <a:t> </a:t>
          </a:r>
          <a:r>
            <a:rPr lang="en-US" sz="2500" kern="1200" dirty="0" err="1"/>
            <a:t>mà</a:t>
          </a:r>
          <a:r>
            <a:rPr lang="en-US" sz="2500" kern="1200" dirty="0"/>
            <a:t> </a:t>
          </a:r>
          <a:r>
            <a:rPr lang="en-US" sz="2500" kern="1200" dirty="0" err="1"/>
            <a:t>nhóm</a:t>
          </a:r>
          <a:r>
            <a:rPr lang="en-US" sz="2500" kern="1200" dirty="0"/>
            <a:t> </a:t>
          </a:r>
          <a:r>
            <a:rPr lang="en-US" sz="2500" kern="1200" dirty="0" err="1"/>
            <a:t>theo</a:t>
          </a:r>
          <a:r>
            <a:rPr lang="en-US" sz="2500" kern="1200" dirty="0"/>
            <a:t> </a:t>
          </a:r>
          <a:r>
            <a:rPr lang="en-US" sz="2500" kern="1200" dirty="0" err="1"/>
            <a:t>đuổi</a:t>
          </a:r>
          <a:endParaRPr lang="en-US" sz="2500" kern="1200" dirty="0"/>
        </a:p>
      </dsp:txBody>
      <dsp:txXfrm>
        <a:off x="0" y="2743088"/>
        <a:ext cx="6496050" cy="914176"/>
      </dsp:txXfrm>
    </dsp:sp>
    <dsp:sp modelId="{ED6054B2-DA59-4A1F-BA0A-465A35EB6A7E}">
      <dsp:nvSpPr>
        <dsp:cNvPr id="0" name=""/>
        <dsp:cNvSpPr/>
      </dsp:nvSpPr>
      <dsp:spPr>
        <a:xfrm>
          <a:off x="0" y="3657265"/>
          <a:ext cx="6496050" cy="0"/>
        </a:xfrm>
        <a:prstGeom prst="line">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w="9525" cap="rnd" cmpd="sng" algn="ctr">
          <a:solidFill>
            <a:schemeClr val="accent2">
              <a:hueOff val="1354814"/>
              <a:satOff val="-6632"/>
              <a:lumOff val="3725"/>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E7288E52-9924-4C57-84F5-C0D1EF8BDE25}">
      <dsp:nvSpPr>
        <dsp:cNvPr id="0" name=""/>
        <dsp:cNvSpPr/>
      </dsp:nvSpPr>
      <dsp:spPr>
        <a:xfrm>
          <a:off x="0" y="3657265"/>
          <a:ext cx="6496050" cy="91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a:t>+ </a:t>
          </a:r>
          <a:r>
            <a:rPr lang="en-US" sz="2500" kern="1200" dirty="0" err="1"/>
            <a:t>Ngón</a:t>
          </a:r>
          <a:r>
            <a:rPr lang="en-US" sz="2500" kern="1200" dirty="0"/>
            <a:t> </a:t>
          </a:r>
          <a:r>
            <a:rPr lang="en-US" sz="2500" kern="1200" dirty="0" err="1"/>
            <a:t>út</a:t>
          </a:r>
          <a:r>
            <a:rPr lang="en-US" sz="2500" kern="1200" dirty="0"/>
            <a:t>: </a:t>
          </a:r>
          <a:r>
            <a:rPr lang="en-US" sz="2500" kern="1200" dirty="0" err="1"/>
            <a:t>một</a:t>
          </a:r>
          <a:r>
            <a:rPr lang="en-US" sz="2500" kern="1200" dirty="0"/>
            <a:t> </a:t>
          </a:r>
          <a:r>
            <a:rPr lang="en-US" sz="2500" kern="1200" dirty="0" err="1"/>
            <a:t>điểm</a:t>
          </a:r>
          <a:r>
            <a:rPr lang="en-US" sz="2500" kern="1200" dirty="0"/>
            <a:t> </a:t>
          </a:r>
          <a:r>
            <a:rPr lang="en-US" sz="2500" kern="1200" dirty="0" err="1"/>
            <a:t>yếu</a:t>
          </a:r>
          <a:r>
            <a:rPr lang="en-US" sz="2500" kern="1200" dirty="0"/>
            <a:t> </a:t>
          </a:r>
          <a:r>
            <a:rPr lang="en-US" sz="2500" kern="1200" dirty="0" err="1"/>
            <a:t>của</a:t>
          </a:r>
          <a:r>
            <a:rPr lang="en-US" sz="2500" kern="1200" dirty="0"/>
            <a:t> </a:t>
          </a:r>
          <a:r>
            <a:rPr lang="en-US" sz="2500" kern="1200" dirty="0" err="1"/>
            <a:t>nhóm</a:t>
          </a:r>
          <a:endParaRPr lang="en-US" sz="2500" kern="1200" dirty="0"/>
        </a:p>
      </dsp:txBody>
      <dsp:txXfrm>
        <a:off x="0" y="3657265"/>
        <a:ext cx="6496050" cy="9141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36C62-2E8F-4DA1-87A7-4AC56A169D9B}">
      <dsp:nvSpPr>
        <dsp:cNvPr id="0" name=""/>
        <dsp:cNvSpPr/>
      </dsp:nvSpPr>
      <dsp:spPr>
        <a:xfrm>
          <a:off x="2262344" y="0"/>
          <a:ext cx="3612744" cy="36126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a:t>CTXH </a:t>
          </a:r>
          <a:r>
            <a:rPr lang="en-US" sz="4000" kern="1200" err="1"/>
            <a:t>trường</a:t>
          </a:r>
          <a:r>
            <a:rPr lang="en-US" sz="4000" kern="1200"/>
            <a:t> </a:t>
          </a:r>
          <a:r>
            <a:rPr lang="en-US" sz="4000" kern="1200" err="1"/>
            <a:t>học</a:t>
          </a:r>
          <a:endParaRPr lang="en-US" sz="4000" kern="1200"/>
        </a:p>
      </dsp:txBody>
      <dsp:txXfrm>
        <a:off x="2791418" y="529066"/>
        <a:ext cx="2554596" cy="2554560"/>
      </dsp:txXfrm>
    </dsp:sp>
    <dsp:sp modelId="{383E5952-66E2-4338-B4DA-A70B2E2A95C4}">
      <dsp:nvSpPr>
        <dsp:cNvPr id="0" name=""/>
        <dsp:cNvSpPr/>
      </dsp:nvSpPr>
      <dsp:spPr>
        <a:xfrm>
          <a:off x="3782727" y="2409465"/>
          <a:ext cx="3612744" cy="36126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err="1"/>
            <a:t>Tham</a:t>
          </a:r>
          <a:r>
            <a:rPr lang="en-US" sz="4000" kern="1200"/>
            <a:t> </a:t>
          </a:r>
          <a:r>
            <a:rPr lang="en-US" sz="4000" kern="1200" err="1"/>
            <a:t>vấn</a:t>
          </a:r>
          <a:r>
            <a:rPr lang="en-US" sz="4000" kern="1200"/>
            <a:t> </a:t>
          </a:r>
          <a:r>
            <a:rPr lang="en-US" sz="4000" kern="1200" err="1"/>
            <a:t>học</a:t>
          </a:r>
          <a:r>
            <a:rPr lang="en-US" sz="4000" kern="1200"/>
            <a:t> </a:t>
          </a:r>
          <a:r>
            <a:rPr lang="en-US" sz="4000" kern="1200" err="1"/>
            <a:t>đường</a:t>
          </a:r>
          <a:endParaRPr lang="en-US" sz="4000" kern="1200"/>
        </a:p>
      </dsp:txBody>
      <dsp:txXfrm>
        <a:off x="4311801" y="2938531"/>
        <a:ext cx="2554596" cy="2554560"/>
      </dsp:txXfrm>
    </dsp:sp>
    <dsp:sp modelId="{8E34B23A-0ADB-4B16-810C-3A7382929BDA}">
      <dsp:nvSpPr>
        <dsp:cNvPr id="0" name=""/>
        <dsp:cNvSpPr/>
      </dsp:nvSpPr>
      <dsp:spPr>
        <a:xfrm>
          <a:off x="5416555" y="6358"/>
          <a:ext cx="3612744" cy="36126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err="1"/>
            <a:t>Tư</a:t>
          </a:r>
          <a:r>
            <a:rPr lang="en-US" sz="4000" kern="1200"/>
            <a:t> </a:t>
          </a:r>
          <a:r>
            <a:rPr lang="en-US" sz="4000" kern="1200" err="1"/>
            <a:t>vấn</a:t>
          </a:r>
          <a:r>
            <a:rPr lang="en-US" sz="4000" kern="1200"/>
            <a:t> </a:t>
          </a:r>
          <a:r>
            <a:rPr lang="en-US" sz="4000" kern="1200" err="1"/>
            <a:t>tâm</a:t>
          </a:r>
          <a:r>
            <a:rPr lang="en-US" sz="4000" kern="1200"/>
            <a:t> </a:t>
          </a:r>
          <a:r>
            <a:rPr lang="en-US" sz="4000" kern="1200" err="1"/>
            <a:t>lý</a:t>
          </a:r>
          <a:r>
            <a:rPr lang="en-US" sz="4000" kern="1200"/>
            <a:t> </a:t>
          </a:r>
          <a:r>
            <a:rPr lang="en-US" sz="4000" kern="1200" err="1"/>
            <a:t>học</a:t>
          </a:r>
          <a:r>
            <a:rPr lang="en-US" sz="4000" kern="1200"/>
            <a:t> </a:t>
          </a:r>
          <a:r>
            <a:rPr lang="en-US" sz="4000" kern="1200" err="1"/>
            <a:t>đường</a:t>
          </a:r>
          <a:endParaRPr lang="en-US" sz="4000" kern="1200"/>
        </a:p>
      </dsp:txBody>
      <dsp:txXfrm>
        <a:off x="5945629" y="535424"/>
        <a:ext cx="2554596" cy="25545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062E0-64C7-FE45-A709-7CBC87CD5DD4}">
      <dsp:nvSpPr>
        <dsp:cNvPr id="0" name=""/>
        <dsp:cNvSpPr/>
      </dsp:nvSpPr>
      <dsp:spPr>
        <a:xfrm rot="5400000">
          <a:off x="5096070" y="-2060616"/>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GB" sz="4300" kern="1200"/>
            <a:t>3 </a:t>
          </a:r>
          <a:r>
            <a:rPr lang="en-GB" sz="4300" kern="1200" err="1"/>
            <a:t>nhóm</a:t>
          </a:r>
          <a:r>
            <a:rPr lang="en-GB" sz="4300" kern="1200"/>
            <a:t> </a:t>
          </a:r>
          <a:r>
            <a:rPr lang="en-GB" sz="4300" kern="1200" err="1"/>
            <a:t>quyền</a:t>
          </a:r>
          <a:endParaRPr lang="en-GB" sz="4300" kern="1200"/>
        </a:p>
      </dsp:txBody>
      <dsp:txXfrm rot="-5400000">
        <a:off x="2926079" y="151451"/>
        <a:ext cx="5159844" cy="777786"/>
      </dsp:txXfrm>
    </dsp:sp>
    <dsp:sp modelId="{3B83BF02-11E8-D74B-9EC7-1666654BDA53}">
      <dsp:nvSpPr>
        <dsp:cNvPr id="0" name=""/>
        <dsp:cNvSpPr/>
      </dsp:nvSpPr>
      <dsp:spPr>
        <a:xfrm>
          <a:off x="0" y="1632"/>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A</a:t>
          </a:r>
        </a:p>
      </dsp:txBody>
      <dsp:txXfrm>
        <a:off x="52595" y="54227"/>
        <a:ext cx="2820890" cy="972232"/>
      </dsp:txXfrm>
    </dsp:sp>
    <dsp:sp modelId="{5584A48A-40B5-B94C-B43A-41EF969B7118}">
      <dsp:nvSpPr>
        <dsp:cNvPr id="0" name=""/>
        <dsp:cNvSpPr/>
      </dsp:nvSpPr>
      <dsp:spPr>
        <a:xfrm rot="5400000">
          <a:off x="5096070" y="-929322"/>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GB" sz="4300" kern="1200"/>
            <a:t>4 </a:t>
          </a:r>
          <a:r>
            <a:rPr lang="en-GB" sz="4300" kern="1200" err="1"/>
            <a:t>nhóm</a:t>
          </a:r>
          <a:r>
            <a:rPr lang="en-GB" sz="4300" kern="1200"/>
            <a:t> </a:t>
          </a:r>
          <a:r>
            <a:rPr lang="en-GB" sz="4300" kern="1200" err="1"/>
            <a:t>quyền</a:t>
          </a:r>
          <a:endParaRPr lang="en-GB" sz="4300" kern="1200"/>
        </a:p>
      </dsp:txBody>
      <dsp:txXfrm rot="-5400000">
        <a:off x="2926079" y="1282745"/>
        <a:ext cx="5159844" cy="777786"/>
      </dsp:txXfrm>
    </dsp:sp>
    <dsp:sp modelId="{8F01E176-AE9A-0C49-A44E-3FE527C6AC30}">
      <dsp:nvSpPr>
        <dsp:cNvPr id="0" name=""/>
        <dsp:cNvSpPr/>
      </dsp:nvSpPr>
      <dsp:spPr>
        <a:xfrm>
          <a:off x="0" y="1132926"/>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B</a:t>
          </a:r>
        </a:p>
      </dsp:txBody>
      <dsp:txXfrm>
        <a:off x="52595" y="1185521"/>
        <a:ext cx="2820890" cy="972232"/>
      </dsp:txXfrm>
    </dsp:sp>
    <dsp:sp modelId="{FC45CF13-3D8A-9A46-A62D-80BE0C38E103}">
      <dsp:nvSpPr>
        <dsp:cNvPr id="0" name=""/>
        <dsp:cNvSpPr/>
      </dsp:nvSpPr>
      <dsp:spPr>
        <a:xfrm rot="5400000">
          <a:off x="5096070" y="201971"/>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GB" sz="4300" kern="1200"/>
            <a:t>5 </a:t>
          </a:r>
          <a:r>
            <a:rPr lang="en-GB" sz="4300" kern="1200" err="1"/>
            <a:t>nhóm</a:t>
          </a:r>
          <a:r>
            <a:rPr lang="en-GB" sz="4300" kern="1200"/>
            <a:t> </a:t>
          </a:r>
          <a:r>
            <a:rPr lang="en-GB" sz="4300" kern="1200" err="1"/>
            <a:t>quyền</a:t>
          </a:r>
          <a:endParaRPr lang="en-GB" sz="4300" kern="1200"/>
        </a:p>
      </dsp:txBody>
      <dsp:txXfrm rot="-5400000">
        <a:off x="2926079" y="2414038"/>
        <a:ext cx="5159844" cy="777786"/>
      </dsp:txXfrm>
    </dsp:sp>
    <dsp:sp modelId="{3C922634-C0D9-AB45-BEAE-F18342438C70}">
      <dsp:nvSpPr>
        <dsp:cNvPr id="0" name=""/>
        <dsp:cNvSpPr/>
      </dsp:nvSpPr>
      <dsp:spPr>
        <a:xfrm>
          <a:off x="0" y="2264219"/>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C</a:t>
          </a:r>
        </a:p>
      </dsp:txBody>
      <dsp:txXfrm>
        <a:off x="52595" y="2316814"/>
        <a:ext cx="2820890" cy="97223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56927-844F-364C-B7DB-27EB56316CC1}">
      <dsp:nvSpPr>
        <dsp:cNvPr id="0" name=""/>
        <dsp:cNvSpPr/>
      </dsp:nvSpPr>
      <dsp:spPr>
        <a:xfrm rot="5400000">
          <a:off x="5096070" y="-2060616"/>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GB" sz="4300" kern="1200"/>
            <a:t>2016</a:t>
          </a:r>
        </a:p>
      </dsp:txBody>
      <dsp:txXfrm rot="-5400000">
        <a:off x="2926079" y="151451"/>
        <a:ext cx="5159844" cy="777786"/>
      </dsp:txXfrm>
    </dsp:sp>
    <dsp:sp modelId="{A7AA330F-5FCE-9845-953E-B822ED626B36}">
      <dsp:nvSpPr>
        <dsp:cNvPr id="0" name=""/>
        <dsp:cNvSpPr/>
      </dsp:nvSpPr>
      <dsp:spPr>
        <a:xfrm>
          <a:off x="0" y="1632"/>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A</a:t>
          </a:r>
        </a:p>
      </dsp:txBody>
      <dsp:txXfrm>
        <a:off x="52595" y="54227"/>
        <a:ext cx="2820890" cy="972232"/>
      </dsp:txXfrm>
    </dsp:sp>
    <dsp:sp modelId="{CA5BE237-F372-B042-8D76-FD5D49F57C8D}">
      <dsp:nvSpPr>
        <dsp:cNvPr id="0" name=""/>
        <dsp:cNvSpPr/>
      </dsp:nvSpPr>
      <dsp:spPr>
        <a:xfrm rot="5400000">
          <a:off x="5096070" y="-929322"/>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GB" sz="4300" kern="1200"/>
            <a:t>2017</a:t>
          </a:r>
        </a:p>
      </dsp:txBody>
      <dsp:txXfrm rot="-5400000">
        <a:off x="2926079" y="1282745"/>
        <a:ext cx="5159844" cy="777786"/>
      </dsp:txXfrm>
    </dsp:sp>
    <dsp:sp modelId="{E1CB7F5F-0D95-EA4C-9C07-5069E6CE7AC2}">
      <dsp:nvSpPr>
        <dsp:cNvPr id="0" name=""/>
        <dsp:cNvSpPr/>
      </dsp:nvSpPr>
      <dsp:spPr>
        <a:xfrm>
          <a:off x="0" y="1132926"/>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B</a:t>
          </a:r>
        </a:p>
      </dsp:txBody>
      <dsp:txXfrm>
        <a:off x="52595" y="1185521"/>
        <a:ext cx="2820890" cy="972232"/>
      </dsp:txXfrm>
    </dsp:sp>
    <dsp:sp modelId="{2EEC5AE1-CDF8-0A4D-9581-D4A96A9EBCD7}">
      <dsp:nvSpPr>
        <dsp:cNvPr id="0" name=""/>
        <dsp:cNvSpPr/>
      </dsp:nvSpPr>
      <dsp:spPr>
        <a:xfrm rot="5400000">
          <a:off x="5096070" y="201971"/>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GB" sz="4300" kern="1200"/>
            <a:t>2018</a:t>
          </a:r>
        </a:p>
      </dsp:txBody>
      <dsp:txXfrm rot="-5400000">
        <a:off x="2926079" y="2414038"/>
        <a:ext cx="5159844" cy="777786"/>
      </dsp:txXfrm>
    </dsp:sp>
    <dsp:sp modelId="{B0060C58-1F74-384C-9C3C-652D1358EDA2}">
      <dsp:nvSpPr>
        <dsp:cNvPr id="0" name=""/>
        <dsp:cNvSpPr/>
      </dsp:nvSpPr>
      <dsp:spPr>
        <a:xfrm>
          <a:off x="0" y="2264219"/>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C</a:t>
          </a:r>
        </a:p>
      </dsp:txBody>
      <dsp:txXfrm>
        <a:off x="52595" y="2316814"/>
        <a:ext cx="2820890" cy="97223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45BB3-A9CA-1C4F-B411-5B908C507495}">
      <dsp:nvSpPr>
        <dsp:cNvPr id="0" name=""/>
        <dsp:cNvSpPr/>
      </dsp:nvSpPr>
      <dsp:spPr>
        <a:xfrm rot="5400000">
          <a:off x="5096070" y="-2060616"/>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Char char="••"/>
          </a:pPr>
          <a:r>
            <a:rPr lang="en-GB" sz="2800" kern="1200" err="1"/>
            <a:t>Trách</a:t>
          </a:r>
          <a:r>
            <a:rPr lang="en-GB" sz="2800" kern="1200"/>
            <a:t> </a:t>
          </a:r>
          <a:r>
            <a:rPr lang="en-GB" sz="2800" kern="1200" err="1"/>
            <a:t>nhiệm</a:t>
          </a:r>
          <a:r>
            <a:rPr lang="en-GB" sz="2800" kern="1200"/>
            <a:t> </a:t>
          </a:r>
          <a:r>
            <a:rPr lang="en-GB" sz="2800" kern="1200" err="1"/>
            <a:t>của</a:t>
          </a:r>
          <a:r>
            <a:rPr lang="en-GB" sz="2800" kern="1200"/>
            <a:t> </a:t>
          </a:r>
          <a:r>
            <a:rPr lang="en-GB" sz="2800" kern="1200" err="1"/>
            <a:t>nhà</a:t>
          </a:r>
          <a:r>
            <a:rPr lang="en-GB" sz="2800" kern="1200"/>
            <a:t> </a:t>
          </a:r>
          <a:r>
            <a:rPr lang="en-GB" sz="2800" kern="1200" err="1"/>
            <a:t>giáo</a:t>
          </a:r>
          <a:endParaRPr lang="en-GB" sz="2800" kern="1200"/>
        </a:p>
      </dsp:txBody>
      <dsp:txXfrm rot="-5400000">
        <a:off x="2926079" y="151451"/>
        <a:ext cx="5159844" cy="777786"/>
      </dsp:txXfrm>
    </dsp:sp>
    <dsp:sp modelId="{366BEDC2-50F9-A74C-ABB4-F1894318F2A7}">
      <dsp:nvSpPr>
        <dsp:cNvPr id="0" name=""/>
        <dsp:cNvSpPr/>
      </dsp:nvSpPr>
      <dsp:spPr>
        <a:xfrm>
          <a:off x="0" y="1632"/>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A</a:t>
          </a:r>
        </a:p>
      </dsp:txBody>
      <dsp:txXfrm>
        <a:off x="52595" y="54227"/>
        <a:ext cx="2820890" cy="972232"/>
      </dsp:txXfrm>
    </dsp:sp>
    <dsp:sp modelId="{99901F22-A831-124F-A00C-74C095DCD83A}">
      <dsp:nvSpPr>
        <dsp:cNvPr id="0" name=""/>
        <dsp:cNvSpPr/>
      </dsp:nvSpPr>
      <dsp:spPr>
        <a:xfrm rot="5400000">
          <a:off x="5096070" y="-929322"/>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Char char="••"/>
          </a:pPr>
          <a:r>
            <a:rPr lang="en-GB" sz="2800" kern="1200" err="1"/>
            <a:t>Nghĩa</a:t>
          </a:r>
          <a:r>
            <a:rPr lang="en-GB" sz="2800" kern="1200"/>
            <a:t> </a:t>
          </a:r>
          <a:r>
            <a:rPr lang="en-GB" sz="2800" kern="1200" err="1"/>
            <a:t>vụ</a:t>
          </a:r>
          <a:r>
            <a:rPr lang="en-GB" sz="2800" kern="1200"/>
            <a:t> </a:t>
          </a:r>
          <a:r>
            <a:rPr lang="en-GB" sz="2800" kern="1200" err="1"/>
            <a:t>của</a:t>
          </a:r>
          <a:r>
            <a:rPr lang="en-GB" sz="2800" kern="1200"/>
            <a:t> </a:t>
          </a:r>
          <a:r>
            <a:rPr lang="en-GB" sz="2800" kern="1200" err="1"/>
            <a:t>nhà</a:t>
          </a:r>
          <a:r>
            <a:rPr lang="en-GB" sz="2800" kern="1200"/>
            <a:t> </a:t>
          </a:r>
          <a:r>
            <a:rPr lang="en-GB" sz="2800" kern="1200" err="1"/>
            <a:t>giáo</a:t>
          </a:r>
          <a:endParaRPr lang="en-GB" sz="2800" kern="1200"/>
        </a:p>
      </dsp:txBody>
      <dsp:txXfrm rot="-5400000">
        <a:off x="2926079" y="1282745"/>
        <a:ext cx="5159844" cy="777786"/>
      </dsp:txXfrm>
    </dsp:sp>
    <dsp:sp modelId="{D257F443-AB09-E049-8D3C-12E4C87712F4}">
      <dsp:nvSpPr>
        <dsp:cNvPr id="0" name=""/>
        <dsp:cNvSpPr/>
      </dsp:nvSpPr>
      <dsp:spPr>
        <a:xfrm>
          <a:off x="0" y="1132926"/>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B</a:t>
          </a:r>
        </a:p>
      </dsp:txBody>
      <dsp:txXfrm>
        <a:off x="52595" y="1185521"/>
        <a:ext cx="2820890" cy="972232"/>
      </dsp:txXfrm>
    </dsp:sp>
    <dsp:sp modelId="{72829285-1CF6-854B-867E-E41CC3B039E6}">
      <dsp:nvSpPr>
        <dsp:cNvPr id="0" name=""/>
        <dsp:cNvSpPr/>
      </dsp:nvSpPr>
      <dsp:spPr>
        <a:xfrm rot="5400000">
          <a:off x="5096070" y="201971"/>
          <a:ext cx="861938" cy="5201920"/>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Char char="••"/>
          </a:pPr>
          <a:r>
            <a:rPr lang="en-GB" sz="2800" kern="1200" err="1"/>
            <a:t>Nhiệm</a:t>
          </a:r>
          <a:r>
            <a:rPr lang="en-GB" sz="2800" kern="1200"/>
            <a:t> </a:t>
          </a:r>
          <a:r>
            <a:rPr lang="en-GB" sz="2800" kern="1200" err="1"/>
            <a:t>vụ</a:t>
          </a:r>
          <a:r>
            <a:rPr lang="en-GB" sz="2800" kern="1200"/>
            <a:t> </a:t>
          </a:r>
          <a:r>
            <a:rPr lang="en-GB" sz="2800" kern="1200" err="1"/>
            <a:t>của</a:t>
          </a:r>
          <a:r>
            <a:rPr lang="en-GB" sz="2800" kern="1200"/>
            <a:t> </a:t>
          </a:r>
          <a:r>
            <a:rPr lang="en-GB" sz="2800" kern="1200" err="1"/>
            <a:t>nhà</a:t>
          </a:r>
          <a:r>
            <a:rPr lang="en-GB" sz="2800" kern="1200"/>
            <a:t> </a:t>
          </a:r>
          <a:r>
            <a:rPr lang="en-GB" sz="2800" kern="1200" err="1"/>
            <a:t>giáo</a:t>
          </a:r>
          <a:endParaRPr lang="en-GB" sz="2800" kern="1200"/>
        </a:p>
      </dsp:txBody>
      <dsp:txXfrm rot="-5400000">
        <a:off x="2926079" y="2414038"/>
        <a:ext cx="5159844" cy="777786"/>
      </dsp:txXfrm>
    </dsp:sp>
    <dsp:sp modelId="{A021AE76-9D12-B54F-9A80-C3AA0B62BE26}">
      <dsp:nvSpPr>
        <dsp:cNvPr id="0" name=""/>
        <dsp:cNvSpPr/>
      </dsp:nvSpPr>
      <dsp:spPr>
        <a:xfrm>
          <a:off x="0" y="2264219"/>
          <a:ext cx="2926080" cy="107742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GB" sz="5400" kern="1200"/>
            <a:t>C</a:t>
          </a:r>
        </a:p>
      </dsp:txBody>
      <dsp:txXfrm>
        <a:off x="52595" y="2316814"/>
        <a:ext cx="2820890" cy="9722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2F35D-F324-46C3-8D80-813EB5CCAC98}">
      <dsp:nvSpPr>
        <dsp:cNvPr id="0" name=""/>
        <dsp:cNvSpPr/>
      </dsp:nvSpPr>
      <dsp:spPr>
        <a:xfrm>
          <a:off x="2682" y="737414"/>
          <a:ext cx="4302674" cy="258160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222500">
            <a:lnSpc>
              <a:spcPct val="90000"/>
            </a:lnSpc>
            <a:spcBef>
              <a:spcPct val="0"/>
            </a:spcBef>
            <a:spcAft>
              <a:spcPct val="35000"/>
            </a:spcAft>
          </a:pPr>
          <a:r>
            <a:rPr lang="en-US" sz="5000" b="0" i="0" kern="1200" err="1"/>
            <a:t>Các</a:t>
          </a:r>
          <a:r>
            <a:rPr lang="en-US" sz="5000" b="0" i="0" kern="1200"/>
            <a:t> </a:t>
          </a:r>
          <a:r>
            <a:rPr lang="en-US" sz="5000" b="0" i="0" kern="1200" err="1"/>
            <a:t>ph</a:t>
          </a:r>
          <a:r>
            <a:rPr lang="vi-VN" sz="5000" b="0" i="0" kern="1200"/>
            <a:t>ư</a:t>
          </a:r>
          <a:r>
            <a:rPr lang="en-US" sz="5000" b="0" i="0" kern="1200" err="1"/>
            <a:t>ơng</a:t>
          </a:r>
          <a:r>
            <a:rPr lang="en-US" sz="5000" b="0" i="0" kern="1200"/>
            <a:t> </a:t>
          </a:r>
          <a:r>
            <a:rPr lang="en-US" sz="5000" b="0" i="0" kern="1200" err="1"/>
            <a:t>thức</a:t>
          </a:r>
          <a:r>
            <a:rPr lang="en-US" sz="5000" b="0" i="0" kern="1200"/>
            <a:t> </a:t>
          </a:r>
          <a:r>
            <a:rPr lang="en-US" sz="5000" b="0" i="0" kern="1200" err="1"/>
            <a:t>đối</a:t>
          </a:r>
          <a:r>
            <a:rPr lang="en-US" sz="5000" b="0" i="0" kern="1200"/>
            <a:t> </a:t>
          </a:r>
          <a:r>
            <a:rPr lang="en-US" sz="5000" b="0" i="0" kern="1200" err="1"/>
            <a:t>phó</a:t>
          </a:r>
          <a:r>
            <a:rPr lang="en-US" sz="5000" b="0" i="0" kern="1200"/>
            <a:t> </a:t>
          </a:r>
          <a:endParaRPr lang="en-US" sz="5000" kern="1200"/>
        </a:p>
      </dsp:txBody>
      <dsp:txXfrm>
        <a:off x="2682" y="737414"/>
        <a:ext cx="4302674" cy="2581604"/>
      </dsp:txXfrm>
    </dsp:sp>
    <dsp:sp modelId="{E7AC975B-5312-4603-8BD3-D94056F10AFA}">
      <dsp:nvSpPr>
        <dsp:cNvPr id="0" name=""/>
        <dsp:cNvSpPr/>
      </dsp:nvSpPr>
      <dsp:spPr>
        <a:xfrm>
          <a:off x="4379475" y="1906717"/>
          <a:ext cx="645401" cy="243000"/>
        </a:xfrm>
        <a:prstGeom prst="rightArrow">
          <a:avLst>
            <a:gd name="adj1" fmla="val 50000"/>
            <a:gd name="adj2" fmla="val 5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8D73CA-F0EA-4817-A85D-365802AE4BB8}">
      <dsp:nvSpPr>
        <dsp:cNvPr id="0" name=""/>
        <dsp:cNvSpPr/>
      </dsp:nvSpPr>
      <dsp:spPr>
        <a:xfrm>
          <a:off x="5098994" y="737414"/>
          <a:ext cx="4302674" cy="258160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222500">
            <a:lnSpc>
              <a:spcPct val="90000"/>
            </a:lnSpc>
            <a:spcBef>
              <a:spcPct val="0"/>
            </a:spcBef>
            <a:spcAft>
              <a:spcPct val="35000"/>
            </a:spcAft>
          </a:pPr>
          <a:r>
            <a:rPr lang="en-US" sz="5000" b="0" i="0" kern="1200"/>
            <a:t>với căng thẳng, lo âu sợ hãi ?</a:t>
          </a:r>
          <a:r>
            <a:rPr lang="vi-VN" sz="5000" b="0" i="0" kern="1200"/>
            <a:t> </a:t>
          </a:r>
          <a:endParaRPr lang="en-US" sz="5000" kern="1200"/>
        </a:p>
      </dsp:txBody>
      <dsp:txXfrm>
        <a:off x="5098994" y="737414"/>
        <a:ext cx="4302674" cy="258160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8C3B7-4EBA-4F9B-8F74-A9F23D169B20}">
      <dsp:nvSpPr>
        <dsp:cNvPr id="0" name=""/>
        <dsp:cNvSpPr/>
      </dsp:nvSpPr>
      <dsp:spPr>
        <a:xfrm>
          <a:off x="0" y="483997"/>
          <a:ext cx="6496050" cy="67158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i="0" kern="1200" err="1"/>
            <a:t>Tôn</a:t>
          </a:r>
          <a:r>
            <a:rPr lang="en-US" sz="2800" b="0" i="0" kern="1200"/>
            <a:t> </a:t>
          </a:r>
          <a:r>
            <a:rPr lang="en-US" sz="2800" b="0" i="0" kern="1200" err="1"/>
            <a:t>trọng</a:t>
          </a:r>
          <a:r>
            <a:rPr lang="en-US" sz="2800" b="0" i="0" kern="1200"/>
            <a:t> </a:t>
          </a:r>
          <a:r>
            <a:rPr lang="en-US" sz="2800" b="0" i="0" kern="1200" err="1"/>
            <a:t>thân</a:t>
          </a:r>
          <a:r>
            <a:rPr lang="en-US" sz="2800" b="0" i="0" kern="1200"/>
            <a:t> </a:t>
          </a:r>
          <a:r>
            <a:rPr lang="en-US" sz="2800" b="0" i="0" kern="1200" err="1"/>
            <a:t>chủ</a:t>
          </a:r>
          <a:endParaRPr lang="en-US" sz="2800" kern="1200"/>
        </a:p>
      </dsp:txBody>
      <dsp:txXfrm>
        <a:off x="32784" y="516781"/>
        <a:ext cx="6430482" cy="606012"/>
      </dsp:txXfrm>
    </dsp:sp>
    <dsp:sp modelId="{1BACC8F2-20DA-4F95-A869-8052337B3078}">
      <dsp:nvSpPr>
        <dsp:cNvPr id="0" name=""/>
        <dsp:cNvSpPr/>
      </dsp:nvSpPr>
      <dsp:spPr>
        <a:xfrm>
          <a:off x="0" y="1236217"/>
          <a:ext cx="6496050" cy="671580"/>
        </a:xfrm>
        <a:prstGeom prst="roundRect">
          <a:avLst/>
        </a:prstGeom>
        <a:gradFill rotWithShape="0">
          <a:gsLst>
            <a:gs pos="0">
              <a:schemeClr val="accent2">
                <a:hueOff val="270963"/>
                <a:satOff val="-1326"/>
                <a:lumOff val="745"/>
                <a:alphaOff val="0"/>
                <a:tint val="98000"/>
                <a:lumMod val="114000"/>
              </a:schemeClr>
            </a:gs>
            <a:gs pos="100000">
              <a:schemeClr val="accent2">
                <a:hueOff val="270963"/>
                <a:satOff val="-1326"/>
                <a:lumOff val="74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i="0" kern="1200"/>
            <a:t>Giữ bí mật</a:t>
          </a:r>
          <a:endParaRPr lang="en-US" sz="2800" kern="1200"/>
        </a:p>
      </dsp:txBody>
      <dsp:txXfrm>
        <a:off x="32784" y="1269001"/>
        <a:ext cx="6430482" cy="606012"/>
      </dsp:txXfrm>
    </dsp:sp>
    <dsp:sp modelId="{C7DE1050-7CFD-4D7D-8F67-F3BA5F7F7F7E}">
      <dsp:nvSpPr>
        <dsp:cNvPr id="0" name=""/>
        <dsp:cNvSpPr/>
      </dsp:nvSpPr>
      <dsp:spPr>
        <a:xfrm>
          <a:off x="0" y="1988437"/>
          <a:ext cx="6496050" cy="671580"/>
        </a:xfrm>
        <a:prstGeom prst="roundRect">
          <a:avLst/>
        </a:prstGeom>
        <a:gradFill rotWithShape="0">
          <a:gsLst>
            <a:gs pos="0">
              <a:schemeClr val="accent2">
                <a:hueOff val="541926"/>
                <a:satOff val="-2653"/>
                <a:lumOff val="1490"/>
                <a:alphaOff val="0"/>
                <a:tint val="98000"/>
                <a:lumMod val="114000"/>
              </a:schemeClr>
            </a:gs>
            <a:gs pos="100000">
              <a:schemeClr val="accent2">
                <a:hueOff val="541926"/>
                <a:satOff val="-2653"/>
                <a:lumOff val="149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i="0" kern="1200" err="1"/>
            <a:t>Thân</a:t>
          </a:r>
          <a:r>
            <a:rPr lang="en-US" sz="2800" b="0" i="0" kern="1200"/>
            <a:t> </a:t>
          </a:r>
          <a:r>
            <a:rPr lang="en-US" sz="2800" b="0" i="0" kern="1200" err="1"/>
            <a:t>chủ</a:t>
          </a:r>
          <a:r>
            <a:rPr lang="en-US" sz="2800" b="0" i="0" kern="1200"/>
            <a:t> </a:t>
          </a:r>
          <a:r>
            <a:rPr lang="en-US" sz="2800" b="0" i="0" kern="1200" err="1"/>
            <a:t>tham</a:t>
          </a:r>
          <a:r>
            <a:rPr lang="en-US" sz="2800" b="0" i="0" kern="1200"/>
            <a:t> </a:t>
          </a:r>
          <a:r>
            <a:rPr lang="en-US" sz="2800" b="0" i="0" kern="1200" err="1"/>
            <a:t>gia</a:t>
          </a:r>
          <a:endParaRPr lang="en-US" sz="2800" kern="1200"/>
        </a:p>
      </dsp:txBody>
      <dsp:txXfrm>
        <a:off x="32784" y="2021221"/>
        <a:ext cx="6430482" cy="606012"/>
      </dsp:txXfrm>
    </dsp:sp>
    <dsp:sp modelId="{92DB8DF3-3281-DF44-A5E3-864D39C47C9D}">
      <dsp:nvSpPr>
        <dsp:cNvPr id="0" name=""/>
        <dsp:cNvSpPr/>
      </dsp:nvSpPr>
      <dsp:spPr>
        <a:xfrm>
          <a:off x="0" y="2740657"/>
          <a:ext cx="6496050" cy="671580"/>
        </a:xfrm>
        <a:prstGeom prst="roundRect">
          <a:avLst/>
        </a:prstGeom>
        <a:gradFill rotWithShape="0">
          <a:gsLst>
            <a:gs pos="0">
              <a:schemeClr val="accent2">
                <a:hueOff val="812888"/>
                <a:satOff val="-3979"/>
                <a:lumOff val="2235"/>
                <a:alphaOff val="0"/>
                <a:tint val="98000"/>
                <a:lumMod val="114000"/>
              </a:schemeClr>
            </a:gs>
            <a:gs pos="100000">
              <a:schemeClr val="accent2">
                <a:hueOff val="812888"/>
                <a:satOff val="-3979"/>
                <a:lumOff val="223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err="1"/>
            <a:t>Cá</a:t>
          </a:r>
          <a:r>
            <a:rPr lang="en-GB" sz="2800" kern="1200"/>
            <a:t> </a:t>
          </a:r>
          <a:r>
            <a:rPr lang="en-GB" sz="2800" kern="1200" err="1"/>
            <a:t>biệt</a:t>
          </a:r>
          <a:r>
            <a:rPr lang="en-GB" sz="2800" kern="1200"/>
            <a:t> </a:t>
          </a:r>
          <a:r>
            <a:rPr lang="en-GB" sz="2800" kern="1200" err="1"/>
            <a:t>hoá</a:t>
          </a:r>
          <a:endParaRPr lang="en-GB" sz="2800" kern="1200"/>
        </a:p>
      </dsp:txBody>
      <dsp:txXfrm>
        <a:off x="32784" y="2773441"/>
        <a:ext cx="6430482" cy="606012"/>
      </dsp:txXfrm>
    </dsp:sp>
    <dsp:sp modelId="{B57E7951-1F23-7E4E-B677-CC9C65E3C8DC}">
      <dsp:nvSpPr>
        <dsp:cNvPr id="0" name=""/>
        <dsp:cNvSpPr/>
      </dsp:nvSpPr>
      <dsp:spPr>
        <a:xfrm>
          <a:off x="0" y="3492877"/>
          <a:ext cx="6496050" cy="671580"/>
        </a:xfrm>
        <a:prstGeom prst="roundRect">
          <a:avLst/>
        </a:prstGeom>
        <a:gradFill rotWithShape="0">
          <a:gsLst>
            <a:gs pos="0">
              <a:schemeClr val="accent2">
                <a:hueOff val="1083851"/>
                <a:satOff val="-5306"/>
                <a:lumOff val="2980"/>
                <a:alphaOff val="0"/>
                <a:tint val="98000"/>
                <a:lumMod val="114000"/>
              </a:schemeClr>
            </a:gs>
            <a:gs pos="100000">
              <a:schemeClr val="accent2">
                <a:hueOff val="1083851"/>
                <a:satOff val="-5306"/>
                <a:lumOff val="298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GB" sz="2800" kern="1200" err="1"/>
            <a:t>Tôn</a:t>
          </a:r>
          <a:r>
            <a:rPr lang="en-GB" sz="2800" kern="1200"/>
            <a:t> </a:t>
          </a:r>
          <a:r>
            <a:rPr lang="en-GB" sz="2800" kern="1200" err="1"/>
            <a:t>trọng</a:t>
          </a:r>
          <a:r>
            <a:rPr lang="en-GB" sz="2800" kern="1200"/>
            <a:t> </a:t>
          </a:r>
          <a:r>
            <a:rPr lang="en-GB" sz="2800" kern="1200" err="1"/>
            <a:t>quyền</a:t>
          </a:r>
          <a:r>
            <a:rPr lang="en-GB" sz="2800" kern="1200"/>
            <a:t> </a:t>
          </a:r>
          <a:r>
            <a:rPr lang="en-GB" sz="2800" kern="1200" err="1"/>
            <a:t>tự</a:t>
          </a:r>
          <a:r>
            <a:rPr lang="en-GB" sz="2800" kern="1200"/>
            <a:t> </a:t>
          </a:r>
          <a:r>
            <a:rPr lang="en-GB" sz="2800" kern="1200" err="1"/>
            <a:t>quyết</a:t>
          </a:r>
          <a:endParaRPr lang="en-GB" sz="2800" kern="1200"/>
        </a:p>
      </dsp:txBody>
      <dsp:txXfrm>
        <a:off x="32784" y="3525661"/>
        <a:ext cx="6430482" cy="606012"/>
      </dsp:txXfrm>
    </dsp:sp>
    <dsp:sp modelId="{4C40709F-F4EC-43F4-8246-B5D842BCB1A8}">
      <dsp:nvSpPr>
        <dsp:cNvPr id="0" name=""/>
        <dsp:cNvSpPr/>
      </dsp:nvSpPr>
      <dsp:spPr>
        <a:xfrm>
          <a:off x="0" y="4245097"/>
          <a:ext cx="6496050" cy="67158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i="0" kern="1200"/>
            <a:t>Bảo đảm lợi ích tối đa của thân chủ</a:t>
          </a:r>
          <a:endParaRPr lang="en-US" sz="2800" kern="1200"/>
        </a:p>
      </dsp:txBody>
      <dsp:txXfrm>
        <a:off x="32784" y="4277881"/>
        <a:ext cx="6430482" cy="60601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CA081-14F2-4D18-869A-4CB234FCD90A}">
      <dsp:nvSpPr>
        <dsp:cNvPr id="0" name=""/>
        <dsp:cNvSpPr/>
      </dsp:nvSpPr>
      <dsp:spPr>
        <a:xfrm>
          <a:off x="192779" y="1101356"/>
          <a:ext cx="1201564" cy="120156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DDAD2-D208-47A5-9134-FA8AFF940E6B}">
      <dsp:nvSpPr>
        <dsp:cNvPr id="0" name=""/>
        <dsp:cNvSpPr/>
      </dsp:nvSpPr>
      <dsp:spPr>
        <a:xfrm>
          <a:off x="445107" y="1353684"/>
          <a:ext cx="696907" cy="6969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563D3C2-1D79-4CD4-8C50-94B5A4140426}">
      <dsp:nvSpPr>
        <dsp:cNvPr id="0" name=""/>
        <dsp:cNvSpPr/>
      </dsp:nvSpPr>
      <dsp:spPr>
        <a:xfrm>
          <a:off x="367845" y="1101356"/>
          <a:ext cx="5400214" cy="1201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90000"/>
            </a:lnSpc>
            <a:spcBef>
              <a:spcPct val="0"/>
            </a:spcBef>
            <a:spcAft>
              <a:spcPct val="35000"/>
            </a:spcAft>
          </a:pPr>
          <a:r>
            <a:rPr lang="en-US" sz="2000" b="0" i="0" kern="1200"/>
            <a:t>HS: </a:t>
          </a:r>
          <a:r>
            <a:rPr lang="en-US" sz="2000" b="0" i="0" kern="1200" err="1"/>
            <a:t>Bố</a:t>
          </a:r>
          <a:r>
            <a:rPr lang="en-US" sz="2000" b="0" i="0" kern="1200"/>
            <a:t> </a:t>
          </a:r>
          <a:r>
            <a:rPr lang="en-US" sz="2000" b="0" i="0" kern="1200" err="1"/>
            <a:t>mẹ</a:t>
          </a:r>
          <a:r>
            <a:rPr lang="en-US" sz="2000" b="0" i="0" kern="1200"/>
            <a:t> </a:t>
          </a:r>
          <a:r>
            <a:rPr lang="en-US" sz="2000" b="0" i="0" kern="1200" err="1"/>
            <a:t>ngày</a:t>
          </a:r>
          <a:r>
            <a:rPr lang="en-US" sz="2000" b="0" i="0" kern="1200"/>
            <a:t> </a:t>
          </a:r>
          <a:r>
            <a:rPr lang="en-US" sz="2000" b="0" i="0" kern="1200" err="1"/>
            <a:t>nào</a:t>
          </a:r>
          <a:r>
            <a:rPr lang="en-US" sz="2000" b="0" i="0" kern="1200"/>
            <a:t> </a:t>
          </a:r>
          <a:r>
            <a:rPr lang="en-US" sz="2000" b="0" i="0" kern="1200" err="1"/>
            <a:t>đi</a:t>
          </a:r>
          <a:r>
            <a:rPr lang="en-US" sz="2000" b="0" i="0" kern="1200"/>
            <a:t> </a:t>
          </a:r>
          <a:r>
            <a:rPr lang="en-US" sz="2000" b="0" i="0" kern="1200" err="1"/>
            <a:t>làm</a:t>
          </a:r>
          <a:r>
            <a:rPr lang="en-US" sz="2000" b="0" i="0" kern="1200"/>
            <a:t> </a:t>
          </a:r>
          <a:r>
            <a:rPr lang="en-US" sz="2000" b="0" i="0" kern="1200" err="1"/>
            <a:t>về</a:t>
          </a:r>
          <a:r>
            <a:rPr lang="en-US" sz="2000" b="0" i="0" kern="1200"/>
            <a:t> </a:t>
          </a:r>
          <a:r>
            <a:rPr lang="en-US" sz="2000" b="0" i="0" kern="1200" err="1"/>
            <a:t>cũng</a:t>
          </a:r>
          <a:r>
            <a:rPr lang="en-US" sz="2000" b="0" i="0" kern="1200"/>
            <a:t> </a:t>
          </a:r>
          <a:r>
            <a:rPr lang="en-US" sz="2000" b="0" i="0" kern="1200" err="1"/>
            <a:t>càu</a:t>
          </a:r>
          <a:r>
            <a:rPr lang="en-US" sz="2000" b="0" i="0" kern="1200"/>
            <a:t> </a:t>
          </a:r>
          <a:r>
            <a:rPr lang="en-US" sz="2000" b="0" i="0" kern="1200" err="1"/>
            <a:t>nhàu</a:t>
          </a:r>
          <a:r>
            <a:rPr lang="en-US" sz="2000" b="0" i="0" kern="1200"/>
            <a:t> </a:t>
          </a:r>
          <a:r>
            <a:rPr lang="en-US" sz="2000" b="0" i="0" kern="1200" err="1"/>
            <a:t>quát</a:t>
          </a:r>
          <a:r>
            <a:rPr lang="en-US" sz="2000" b="0" i="0" kern="1200"/>
            <a:t> </a:t>
          </a:r>
          <a:r>
            <a:rPr lang="en-US" sz="2000" b="0" i="0" kern="1200" err="1"/>
            <a:t>tháo</a:t>
          </a:r>
          <a:r>
            <a:rPr lang="en-US" sz="2000" b="0" i="0" kern="1200"/>
            <a:t> </a:t>
          </a:r>
          <a:r>
            <a:rPr lang="en-US" sz="2000" b="0" i="0" kern="1200" err="1"/>
            <a:t>các</a:t>
          </a:r>
          <a:r>
            <a:rPr lang="en-US" sz="2000" b="0" i="0" kern="1200"/>
            <a:t> con, </a:t>
          </a:r>
          <a:r>
            <a:rPr lang="en-US" sz="2000" b="0" i="0" kern="1200" err="1"/>
            <a:t>nào</a:t>
          </a:r>
          <a:r>
            <a:rPr lang="en-US" sz="2000" b="0" i="0" kern="1200"/>
            <a:t> </a:t>
          </a:r>
          <a:r>
            <a:rPr lang="en-US" sz="2000" b="0" i="0" kern="1200" err="1"/>
            <a:t>là</a:t>
          </a:r>
          <a:r>
            <a:rPr lang="en-US" sz="2000" b="0" i="0" kern="1200"/>
            <a:t> </a:t>
          </a:r>
          <a:r>
            <a:rPr lang="en-US" sz="2000" b="0" i="0" kern="1200" err="1"/>
            <a:t>ch</a:t>
          </a:r>
          <a:r>
            <a:rPr lang="vi-VN" sz="2000" b="0" i="0" kern="1200"/>
            <a:t>ư</a:t>
          </a:r>
          <a:r>
            <a:rPr lang="en-US" sz="2000" b="0" i="0" kern="1200"/>
            <a:t>a </a:t>
          </a:r>
          <a:r>
            <a:rPr lang="en-US" sz="2000" b="0" i="0" kern="1200" err="1"/>
            <a:t>học</a:t>
          </a:r>
          <a:r>
            <a:rPr lang="en-US" sz="2000" b="0" i="0" kern="1200"/>
            <a:t>, </a:t>
          </a:r>
          <a:r>
            <a:rPr lang="en-US" sz="2000" b="0" i="0" kern="1200" err="1"/>
            <a:t>ch</a:t>
          </a:r>
          <a:r>
            <a:rPr lang="vi-VN" sz="2000" b="0" i="0" kern="1200"/>
            <a:t>ư</a:t>
          </a:r>
          <a:r>
            <a:rPr lang="en-US" sz="2000" b="0" i="0" kern="1200"/>
            <a:t>a </a:t>
          </a:r>
          <a:r>
            <a:rPr lang="en-US" sz="2000" b="0" i="0" kern="1200" err="1"/>
            <a:t>dọn</a:t>
          </a:r>
          <a:r>
            <a:rPr lang="en-US" sz="2000" b="0" i="0" kern="1200"/>
            <a:t> </a:t>
          </a:r>
          <a:r>
            <a:rPr lang="en-US" sz="2000" b="0" i="0" kern="1200" err="1"/>
            <a:t>nhà</a:t>
          </a:r>
          <a:r>
            <a:rPr lang="en-US" sz="2000" b="0" i="0" kern="1200"/>
            <a:t>, </a:t>
          </a:r>
          <a:r>
            <a:rPr lang="en-US" sz="2000" b="0" i="0" kern="1200" err="1"/>
            <a:t>ch</a:t>
          </a:r>
          <a:r>
            <a:rPr lang="vi-VN" sz="2000" b="0" i="0" kern="1200"/>
            <a:t>ư</a:t>
          </a:r>
          <a:r>
            <a:rPr lang="en-US" sz="2000" b="0" i="0" kern="1200"/>
            <a:t>a </a:t>
          </a:r>
          <a:r>
            <a:rPr lang="en-US" sz="2000" b="0" i="0" kern="1200" err="1"/>
            <a:t>cắm</a:t>
          </a:r>
          <a:r>
            <a:rPr lang="en-US" sz="2000" b="0" i="0" kern="1200"/>
            <a:t> c</a:t>
          </a:r>
          <a:r>
            <a:rPr lang="vi-VN" sz="2000" b="0" i="0" kern="1200"/>
            <a:t>ơ</a:t>
          </a:r>
          <a:r>
            <a:rPr lang="en-US" sz="2000" b="0" i="0" kern="1200"/>
            <a:t>m. </a:t>
          </a:r>
          <a:r>
            <a:rPr lang="en-US" sz="2000" b="0" i="0" kern="1200" err="1"/>
            <a:t>Khó</a:t>
          </a:r>
          <a:r>
            <a:rPr lang="en-US" sz="2000" b="0" i="0" kern="1200"/>
            <a:t> </a:t>
          </a:r>
          <a:r>
            <a:rPr lang="en-US" sz="2000" b="0" i="0" kern="1200" err="1"/>
            <a:t>chịu</a:t>
          </a:r>
          <a:r>
            <a:rPr lang="en-US" sz="2000" b="0" i="0" kern="1200"/>
            <a:t> ở </a:t>
          </a:r>
          <a:r>
            <a:rPr lang="en-US" sz="2000" b="0" i="0" kern="1200" err="1"/>
            <a:t>cơ</a:t>
          </a:r>
          <a:r>
            <a:rPr lang="en-US" sz="2000" b="0" i="0" kern="1200"/>
            <a:t> </a:t>
          </a:r>
          <a:r>
            <a:rPr lang="en-US" sz="2000" b="0" i="0" kern="1200" err="1"/>
            <a:t>quan</a:t>
          </a:r>
          <a:r>
            <a:rPr lang="en-US" sz="2000" b="0" i="0" kern="1200"/>
            <a:t> </a:t>
          </a:r>
          <a:r>
            <a:rPr lang="en-US" sz="2000" b="0" i="0" kern="1200" err="1"/>
            <a:t>thì</a:t>
          </a:r>
          <a:r>
            <a:rPr lang="en-US" sz="2000" b="0" i="0" kern="1200"/>
            <a:t> </a:t>
          </a:r>
          <a:r>
            <a:rPr lang="en-US" sz="2000" b="0" i="0" kern="1200" err="1"/>
            <a:t>lại</a:t>
          </a:r>
          <a:r>
            <a:rPr lang="en-US" sz="2000" b="0" i="0" kern="1200"/>
            <a:t> </a:t>
          </a:r>
          <a:r>
            <a:rPr lang="en-US" sz="2000" b="0" i="0" kern="1200" err="1"/>
            <a:t>đổ</a:t>
          </a:r>
          <a:r>
            <a:rPr lang="en-US" sz="2000" b="0" i="0" kern="1200"/>
            <a:t> </a:t>
          </a:r>
          <a:r>
            <a:rPr lang="en-US" sz="2000" b="0" i="0" kern="1200" err="1"/>
            <a:t>lên</a:t>
          </a:r>
          <a:r>
            <a:rPr lang="en-US" sz="2000" b="0" i="0" kern="1200"/>
            <a:t> </a:t>
          </a:r>
          <a:r>
            <a:rPr lang="en-US" sz="2000" b="0" i="0" kern="1200" err="1"/>
            <a:t>đầu</a:t>
          </a:r>
          <a:r>
            <a:rPr lang="en-US" sz="2000" b="0" i="0" kern="1200"/>
            <a:t> con </a:t>
          </a:r>
          <a:r>
            <a:rPr lang="en-US" sz="2000" b="0" i="0" kern="1200" err="1"/>
            <a:t>cái</a:t>
          </a:r>
          <a:r>
            <a:rPr lang="en-US" sz="2000" b="0" i="0" kern="1200"/>
            <a:t>. </a:t>
          </a:r>
          <a:r>
            <a:rPr lang="en-US" sz="2000" b="0" i="0" kern="1200" err="1"/>
            <a:t>Nhiều</a:t>
          </a:r>
          <a:r>
            <a:rPr lang="en-US" sz="2000" b="0" i="0" kern="1200"/>
            <a:t> </a:t>
          </a:r>
          <a:r>
            <a:rPr lang="en-US" sz="2000" b="0" i="0" kern="1200" err="1"/>
            <a:t>khi</a:t>
          </a:r>
          <a:r>
            <a:rPr lang="en-US" sz="2000" b="0" i="0" kern="1200"/>
            <a:t> </a:t>
          </a:r>
          <a:r>
            <a:rPr lang="en-US" sz="2000" b="0" i="0" kern="1200" err="1"/>
            <a:t>em</a:t>
          </a:r>
          <a:r>
            <a:rPr lang="en-US" sz="2000" b="0" i="0" kern="1200"/>
            <a:t> </a:t>
          </a:r>
          <a:r>
            <a:rPr lang="en-US" sz="2000" b="0" i="0" kern="1200" err="1"/>
            <a:t>chỉ</a:t>
          </a:r>
          <a:r>
            <a:rPr lang="en-US" sz="2000" b="0" i="0" kern="1200"/>
            <a:t> </a:t>
          </a:r>
          <a:r>
            <a:rPr lang="en-US" sz="2000" b="0" i="0" kern="1200" err="1"/>
            <a:t>muốn</a:t>
          </a:r>
          <a:r>
            <a:rPr lang="en-US" sz="2000" b="0" i="0" kern="1200"/>
            <a:t> </a:t>
          </a:r>
          <a:r>
            <a:rPr lang="en-US" sz="2000" b="0" i="0" kern="1200" err="1"/>
            <a:t>bỏ</a:t>
          </a:r>
          <a:r>
            <a:rPr lang="en-US" sz="2000" b="0" i="0" kern="1200"/>
            <a:t> </a:t>
          </a:r>
          <a:r>
            <a:rPr lang="en-US" sz="2000" b="0" i="0" kern="1200" err="1"/>
            <a:t>nhà</a:t>
          </a:r>
          <a:r>
            <a:rPr lang="en-US" sz="2000" b="0" i="0" kern="1200"/>
            <a:t> </a:t>
          </a:r>
          <a:r>
            <a:rPr lang="en-US" sz="2000" b="0" i="0" kern="1200" err="1"/>
            <a:t>thôi</a:t>
          </a:r>
          <a:r>
            <a:rPr lang="en-US" sz="2000" b="0" i="0" kern="1200"/>
            <a:t>.</a:t>
          </a:r>
          <a:endParaRPr lang="en-US" sz="2000" kern="1200"/>
        </a:p>
      </dsp:txBody>
      <dsp:txXfrm>
        <a:off x="367845" y="1101356"/>
        <a:ext cx="5400214" cy="1201564"/>
      </dsp:txXfrm>
    </dsp:sp>
    <dsp:sp modelId="{DDE11FEC-54F6-48AB-AAFA-4BB2DE905F24}">
      <dsp:nvSpPr>
        <dsp:cNvPr id="0" name=""/>
        <dsp:cNvSpPr/>
      </dsp:nvSpPr>
      <dsp:spPr>
        <a:xfrm>
          <a:off x="6261559" y="1101356"/>
          <a:ext cx="1201564" cy="120156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10194E-2830-4F97-98BE-C24A9A08D93F}">
      <dsp:nvSpPr>
        <dsp:cNvPr id="0" name=""/>
        <dsp:cNvSpPr/>
      </dsp:nvSpPr>
      <dsp:spPr>
        <a:xfrm>
          <a:off x="6513888" y="1353684"/>
          <a:ext cx="696907" cy="6969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5C2CB6B-0C92-4E80-947E-22760BD62C5B}">
      <dsp:nvSpPr>
        <dsp:cNvPr id="0" name=""/>
        <dsp:cNvSpPr/>
      </dsp:nvSpPr>
      <dsp:spPr>
        <a:xfrm>
          <a:off x="6563142" y="1101356"/>
          <a:ext cx="5147180" cy="1201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just" defTabSz="889000">
            <a:lnSpc>
              <a:spcPct val="90000"/>
            </a:lnSpc>
            <a:spcBef>
              <a:spcPct val="0"/>
            </a:spcBef>
            <a:spcAft>
              <a:spcPct val="35000"/>
            </a:spcAft>
          </a:pPr>
          <a:r>
            <a:rPr lang="en-US" sz="2000" b="0" i="0" kern="1200"/>
            <a:t>NVTV: </a:t>
          </a:r>
          <a:r>
            <a:rPr lang="en-US" sz="2000" b="0" i="0" kern="1200" err="1"/>
            <a:t>Cô</a:t>
          </a:r>
          <a:r>
            <a:rPr lang="en-US" sz="2000" b="0" i="0" kern="1200"/>
            <a:t> </a:t>
          </a:r>
          <a:r>
            <a:rPr lang="en-US" sz="2000" b="0" i="0" kern="1200" err="1"/>
            <a:t>hiểu</a:t>
          </a:r>
          <a:r>
            <a:rPr lang="en-US" sz="2000" b="0" i="0" kern="1200"/>
            <a:t> </a:t>
          </a:r>
          <a:r>
            <a:rPr lang="en-US" sz="2000" b="0" i="0" kern="1200" err="1"/>
            <a:t>tâm</a:t>
          </a:r>
          <a:r>
            <a:rPr lang="en-US" sz="2000" b="0" i="0" kern="1200"/>
            <a:t> </a:t>
          </a:r>
          <a:r>
            <a:rPr lang="en-US" sz="2000" b="0" i="0" kern="1200" err="1"/>
            <a:t>trạng</a:t>
          </a:r>
          <a:r>
            <a:rPr lang="en-US" sz="2000" b="0" i="0" kern="1200"/>
            <a:t> </a:t>
          </a:r>
          <a:r>
            <a:rPr lang="en-US" sz="2000" b="0" i="0" kern="1200" err="1"/>
            <a:t>của</a:t>
          </a:r>
          <a:r>
            <a:rPr lang="en-US" sz="2000" b="0" i="0" kern="1200"/>
            <a:t> </a:t>
          </a:r>
          <a:r>
            <a:rPr lang="en-US" sz="2000" b="0" i="0" kern="1200" err="1"/>
            <a:t>em</a:t>
          </a:r>
          <a:r>
            <a:rPr lang="en-US" sz="2000" b="0" i="0" kern="1200"/>
            <a:t>. </a:t>
          </a:r>
          <a:r>
            <a:rPr lang="en-US" sz="2000" b="0" i="0" kern="1200" err="1"/>
            <a:t>Thực</a:t>
          </a:r>
          <a:r>
            <a:rPr lang="en-US" sz="2000" b="0" i="0" kern="1200"/>
            <a:t> ra </a:t>
          </a:r>
          <a:r>
            <a:rPr lang="en-US" sz="2000" b="0" i="0" kern="1200" err="1"/>
            <a:t>bố</a:t>
          </a:r>
          <a:r>
            <a:rPr lang="en-US" sz="2000" b="0" i="0" kern="1200"/>
            <a:t> </a:t>
          </a:r>
          <a:r>
            <a:rPr lang="en-US" sz="2000" b="0" i="0" kern="1200" err="1"/>
            <a:t>mẹ</a:t>
          </a:r>
          <a:r>
            <a:rPr lang="en-US" sz="2000" b="0" i="0" kern="1200"/>
            <a:t> </a:t>
          </a:r>
          <a:r>
            <a:rPr lang="en-US" sz="2000" b="0" i="0" kern="1200" err="1"/>
            <a:t>nào</a:t>
          </a:r>
          <a:r>
            <a:rPr lang="en-US" sz="2000" b="0" i="0" kern="1200"/>
            <a:t> </a:t>
          </a:r>
          <a:r>
            <a:rPr lang="en-US" sz="2000" b="0" i="0" kern="1200" err="1"/>
            <a:t>cũng</a:t>
          </a:r>
          <a:r>
            <a:rPr lang="en-US" sz="2000" b="0" i="0" kern="1200"/>
            <a:t> </a:t>
          </a:r>
          <a:r>
            <a:rPr lang="en-US" sz="2000" b="0" i="0" kern="1200" err="1"/>
            <a:t>vì</a:t>
          </a:r>
          <a:r>
            <a:rPr lang="en-US" sz="2000" b="0" i="0" kern="1200"/>
            <a:t> con </a:t>
          </a:r>
          <a:r>
            <a:rPr lang="en-US" sz="2000" b="0" i="0" kern="1200" err="1"/>
            <a:t>cái</a:t>
          </a:r>
          <a:r>
            <a:rPr lang="en-US" sz="2000" b="0" i="0" kern="1200"/>
            <a:t>, </a:t>
          </a:r>
          <a:r>
            <a:rPr lang="en-US" sz="2000" b="0" i="0" kern="1200" err="1"/>
            <a:t>cũng</a:t>
          </a:r>
          <a:r>
            <a:rPr lang="en-US" sz="2000" b="0" i="0" kern="1200"/>
            <a:t> </a:t>
          </a:r>
          <a:r>
            <a:rPr lang="en-US" sz="2000" b="0" i="0" kern="1200" err="1"/>
            <a:t>muốn</a:t>
          </a:r>
          <a:r>
            <a:rPr lang="en-US" sz="2000" b="0" i="0" kern="1200"/>
            <a:t> con </a:t>
          </a:r>
          <a:r>
            <a:rPr lang="en-US" sz="2000" b="0" i="0" kern="1200" err="1"/>
            <a:t>cái</a:t>
          </a:r>
          <a:r>
            <a:rPr lang="en-US" sz="2000" b="0" i="0" kern="1200"/>
            <a:t> </a:t>
          </a:r>
          <a:r>
            <a:rPr lang="en-US" sz="2000" b="0" i="0" kern="1200" err="1"/>
            <a:t>nên</a:t>
          </a:r>
          <a:r>
            <a:rPr lang="en-US" sz="2000" b="0" i="0" kern="1200"/>
            <a:t> ng</a:t>
          </a:r>
          <a:r>
            <a:rPr lang="vi-VN" sz="2000" b="0" i="0" kern="1200"/>
            <a:t>ư</a:t>
          </a:r>
          <a:r>
            <a:rPr lang="en-US" sz="2000" b="0" i="0" kern="1200" err="1"/>
            <a:t>ời</a:t>
          </a:r>
          <a:r>
            <a:rPr lang="en-US" sz="2000" b="0" i="0" kern="1200"/>
            <a:t>. </a:t>
          </a:r>
          <a:r>
            <a:rPr lang="en-US" sz="2000" b="0" i="0" kern="1200" err="1"/>
            <a:t>Khi</a:t>
          </a:r>
          <a:r>
            <a:rPr lang="en-US" sz="2000" b="0" i="0" kern="1200"/>
            <a:t> </a:t>
          </a:r>
          <a:r>
            <a:rPr lang="en-US" sz="2000" b="0" i="0" kern="1200" err="1"/>
            <a:t>bố</a:t>
          </a:r>
          <a:r>
            <a:rPr lang="en-US" sz="2000" b="0" i="0" kern="1200"/>
            <a:t> </a:t>
          </a:r>
          <a:r>
            <a:rPr lang="en-US" sz="2000" b="0" i="0" kern="1200" err="1"/>
            <a:t>mẹ</a:t>
          </a:r>
          <a:r>
            <a:rPr lang="en-US" sz="2000" b="0" i="0" kern="1200"/>
            <a:t> </a:t>
          </a:r>
          <a:r>
            <a:rPr lang="en-US" sz="2000" b="0" i="0" kern="1200" err="1"/>
            <a:t>giao</a:t>
          </a:r>
          <a:r>
            <a:rPr lang="en-US" sz="2000" b="0" i="0" kern="1200"/>
            <a:t> </a:t>
          </a:r>
          <a:r>
            <a:rPr lang="en-US" sz="2000" b="0" i="0" kern="1200" err="1"/>
            <a:t>việc</a:t>
          </a:r>
          <a:r>
            <a:rPr lang="en-US" sz="2000" b="0" i="0" kern="1200"/>
            <a:t> </a:t>
          </a:r>
          <a:r>
            <a:rPr lang="en-US" sz="2000" b="0" i="0" kern="1200" err="1"/>
            <a:t>nhà</a:t>
          </a:r>
          <a:r>
            <a:rPr lang="en-US" sz="2000" b="0" i="0" kern="1200"/>
            <a:t> </a:t>
          </a:r>
          <a:r>
            <a:rPr lang="en-US" sz="2000" b="0" i="0" kern="1200" err="1"/>
            <a:t>cho</a:t>
          </a:r>
          <a:r>
            <a:rPr lang="en-US" sz="2000" b="0" i="0" kern="1200"/>
            <a:t> </a:t>
          </a:r>
          <a:r>
            <a:rPr lang="en-US" sz="2000" b="0" i="0" kern="1200" err="1"/>
            <a:t>các</a:t>
          </a:r>
          <a:r>
            <a:rPr lang="en-US" sz="2000" b="0" i="0" kern="1200"/>
            <a:t> con, </a:t>
          </a:r>
          <a:r>
            <a:rPr lang="en-US" sz="2000" b="0" i="0" kern="1200" err="1"/>
            <a:t>cũng</a:t>
          </a:r>
          <a:r>
            <a:rPr lang="en-US" sz="2000" b="0" i="0" kern="1200"/>
            <a:t> </a:t>
          </a:r>
          <a:r>
            <a:rPr lang="en-US" sz="2000" b="0" i="0" kern="1200" err="1"/>
            <a:t>chỉ</a:t>
          </a:r>
          <a:r>
            <a:rPr lang="en-US" sz="2000" b="0" i="0" kern="1200"/>
            <a:t> </a:t>
          </a:r>
          <a:r>
            <a:rPr lang="en-US" sz="2000" b="0" i="0" kern="1200" err="1"/>
            <a:t>là</a:t>
          </a:r>
          <a:r>
            <a:rPr lang="en-US" sz="2000" b="0" i="0" kern="1200"/>
            <a:t> </a:t>
          </a:r>
          <a:r>
            <a:rPr lang="en-US" sz="2000" b="0" i="0" kern="1200" err="1"/>
            <a:t>muốn</a:t>
          </a:r>
          <a:r>
            <a:rPr lang="en-US" sz="2000" b="0" i="0" kern="1200"/>
            <a:t> con </a:t>
          </a:r>
          <a:r>
            <a:rPr lang="en-US" sz="2000" b="0" i="0" kern="1200" err="1"/>
            <a:t>cái</a:t>
          </a:r>
          <a:r>
            <a:rPr lang="en-US" sz="2000" b="0" i="0" kern="1200"/>
            <a:t>  </a:t>
          </a:r>
          <a:r>
            <a:rPr lang="en-US" sz="2000" b="0" i="0" kern="1200" err="1"/>
            <a:t>trở</a:t>
          </a:r>
          <a:r>
            <a:rPr lang="en-US" sz="2000" b="0" i="0" kern="1200"/>
            <a:t> </a:t>
          </a:r>
          <a:r>
            <a:rPr lang="en-US" sz="2000" b="0" i="0" kern="1200" err="1"/>
            <a:t>thành</a:t>
          </a:r>
          <a:r>
            <a:rPr lang="en-US" sz="2000" b="0" i="0" kern="1200"/>
            <a:t> ng</a:t>
          </a:r>
          <a:r>
            <a:rPr lang="vi-VN" sz="2000" b="0" i="0" kern="1200"/>
            <a:t>ư</a:t>
          </a:r>
          <a:r>
            <a:rPr lang="en-US" sz="2000" b="0" i="0" kern="1200" err="1"/>
            <a:t>ời</a:t>
          </a:r>
          <a:r>
            <a:rPr lang="en-US" sz="2000" b="0" i="0" kern="1200"/>
            <a:t> </a:t>
          </a:r>
          <a:r>
            <a:rPr lang="en-US" sz="2000" b="0" i="0" kern="1200" err="1"/>
            <a:t>có</a:t>
          </a:r>
          <a:r>
            <a:rPr lang="en-US" sz="2000" b="0" i="0" kern="1200"/>
            <a:t> </a:t>
          </a:r>
          <a:r>
            <a:rPr lang="en-US" sz="2000" b="0" i="0" kern="1200" err="1"/>
            <a:t>trách</a:t>
          </a:r>
          <a:r>
            <a:rPr lang="en-US" sz="2000" b="0" i="0" kern="1200"/>
            <a:t> </a:t>
          </a:r>
          <a:r>
            <a:rPr lang="en-US" sz="2000" b="0" i="0" kern="1200" err="1"/>
            <a:t>nhiệm</a:t>
          </a:r>
          <a:r>
            <a:rPr lang="en-US" sz="2000" b="0" i="0" kern="1200"/>
            <a:t> ra </a:t>
          </a:r>
          <a:r>
            <a:rPr lang="en-US" sz="2000" b="0" i="0" kern="1200" err="1"/>
            <a:t>đình</a:t>
          </a:r>
          <a:r>
            <a:rPr lang="en-US" sz="2000" b="0" i="0" kern="1200"/>
            <a:t>. </a:t>
          </a:r>
          <a:r>
            <a:rPr lang="en-US" sz="2000" b="0" i="0" kern="1200" err="1"/>
            <a:t>Vậy</a:t>
          </a:r>
          <a:r>
            <a:rPr lang="en-US" sz="2000" b="0" i="0" kern="1200"/>
            <a:t> </a:t>
          </a:r>
          <a:r>
            <a:rPr lang="en-US" sz="2000" b="0" i="0" kern="1200" err="1"/>
            <a:t>nên</a:t>
          </a:r>
          <a:r>
            <a:rPr lang="en-US" sz="2000" b="0" i="0" kern="1200"/>
            <a:t>, </a:t>
          </a:r>
          <a:r>
            <a:rPr lang="en-US" sz="2000" b="0" i="0" kern="1200" err="1"/>
            <a:t>khi</a:t>
          </a:r>
          <a:r>
            <a:rPr lang="en-US" sz="2000" b="0" i="0" kern="1200"/>
            <a:t> </a:t>
          </a:r>
          <a:r>
            <a:rPr lang="en-US" sz="2000" b="0" i="0" kern="1200" err="1"/>
            <a:t>các</a:t>
          </a:r>
          <a:r>
            <a:rPr lang="en-US" sz="2000" b="0" i="0" kern="1200"/>
            <a:t> con </a:t>
          </a:r>
          <a:r>
            <a:rPr lang="en-US" sz="2000" b="0" i="0" kern="1200" err="1"/>
            <a:t>không</a:t>
          </a:r>
          <a:r>
            <a:rPr lang="en-US" sz="2000" b="0" i="0" kern="1200"/>
            <a:t> </a:t>
          </a:r>
          <a:r>
            <a:rPr lang="en-US" sz="2000" b="0" i="0" kern="1200" err="1"/>
            <a:t>làm</a:t>
          </a:r>
          <a:r>
            <a:rPr lang="en-US" sz="2000" b="0" i="0" kern="1200"/>
            <a:t> </a:t>
          </a:r>
          <a:r>
            <a:rPr lang="en-US" sz="2000" b="0" i="0" kern="1200" err="1"/>
            <a:t>bố</a:t>
          </a:r>
          <a:r>
            <a:rPr lang="en-US" sz="2000" b="0" i="0" kern="1200"/>
            <a:t> </a:t>
          </a:r>
          <a:r>
            <a:rPr lang="en-US" sz="2000" b="0" i="0" kern="1200" err="1"/>
            <a:t>mẹ</a:t>
          </a:r>
          <a:r>
            <a:rPr lang="en-US" sz="2000" b="0" i="0" kern="1200"/>
            <a:t> </a:t>
          </a:r>
          <a:r>
            <a:rPr lang="en-US" sz="2000" b="0" i="0" kern="1200" err="1"/>
            <a:t>lại</a:t>
          </a:r>
          <a:r>
            <a:rPr lang="en-US" sz="2000" b="0" i="0" kern="1200"/>
            <a:t> lo </a:t>
          </a:r>
          <a:r>
            <a:rPr lang="en-US" sz="2000" b="0" i="0" kern="1200" err="1"/>
            <a:t>lắng</a:t>
          </a:r>
          <a:r>
            <a:rPr lang="en-US" sz="2000" b="0" i="0" kern="1200"/>
            <a:t> con </a:t>
          </a:r>
          <a:r>
            <a:rPr lang="en-US" sz="2000" b="0" i="0" kern="1200" err="1"/>
            <a:t>sẽ</a:t>
          </a:r>
          <a:r>
            <a:rPr lang="en-US" sz="2000" b="0" i="0" kern="1200"/>
            <a:t> </a:t>
          </a:r>
          <a:r>
            <a:rPr lang="en-US" sz="2000" b="0" i="0" kern="1200" err="1"/>
            <a:t>hỏng</a:t>
          </a:r>
          <a:r>
            <a:rPr lang="en-US" sz="2000" b="0" i="0" kern="1200"/>
            <a:t> ng</a:t>
          </a:r>
          <a:r>
            <a:rPr lang="vi-VN" sz="2000" b="0" i="0" kern="1200"/>
            <a:t>ư</a:t>
          </a:r>
          <a:r>
            <a:rPr lang="en-US" sz="2000" b="0" i="0" kern="1200" err="1"/>
            <a:t>ời</a:t>
          </a:r>
          <a:r>
            <a:rPr lang="en-US" sz="2000" b="0" i="0" kern="1200"/>
            <a:t>. </a:t>
          </a:r>
          <a:r>
            <a:rPr lang="en-US" sz="2000" b="0" i="0" kern="1200" err="1"/>
            <a:t>Đấy</a:t>
          </a:r>
          <a:r>
            <a:rPr lang="en-US" sz="2000" b="0" i="0" kern="1200"/>
            <a:t>, </a:t>
          </a:r>
          <a:r>
            <a:rPr lang="en-US" sz="2000" b="0" i="0" kern="1200" err="1"/>
            <a:t>em</a:t>
          </a:r>
          <a:r>
            <a:rPr lang="en-US" sz="2000" b="0" i="0" kern="1200"/>
            <a:t> </a:t>
          </a:r>
          <a:r>
            <a:rPr lang="en-US" sz="2000" b="0" i="0" kern="1200" err="1"/>
            <a:t>xem</a:t>
          </a:r>
          <a:r>
            <a:rPr lang="en-US" sz="2000" b="0" i="0" kern="1200"/>
            <a:t>, </a:t>
          </a:r>
          <a:r>
            <a:rPr lang="en-US" sz="2000" b="0" i="0" kern="1200" err="1"/>
            <a:t>với</a:t>
          </a:r>
          <a:r>
            <a:rPr lang="en-US" sz="2000" b="0" i="0" kern="1200"/>
            <a:t> </a:t>
          </a:r>
          <a:r>
            <a:rPr lang="en-US" sz="2000" b="0" i="0" kern="1200" err="1"/>
            <a:t>hoàn</a:t>
          </a:r>
          <a:r>
            <a:rPr lang="en-US" sz="2000" b="0" i="0" kern="1200"/>
            <a:t> </a:t>
          </a:r>
          <a:r>
            <a:rPr lang="en-US" sz="2000" b="0" i="0" kern="1200" err="1"/>
            <a:t>cảnh</a:t>
          </a:r>
          <a:r>
            <a:rPr lang="en-US" sz="2000" b="0" i="0" kern="1200"/>
            <a:t> </a:t>
          </a:r>
          <a:r>
            <a:rPr lang="en-US" sz="2000" b="0" i="0" kern="1200" err="1"/>
            <a:t>kinh</a:t>
          </a:r>
          <a:r>
            <a:rPr lang="en-US" sz="2000" b="0" i="0" kern="1200"/>
            <a:t> </a:t>
          </a:r>
          <a:r>
            <a:rPr lang="en-US" sz="2000" b="0" i="0" kern="1200" err="1"/>
            <a:t>tế</a:t>
          </a:r>
          <a:r>
            <a:rPr lang="en-US" sz="2000" b="0" i="0" kern="1200"/>
            <a:t> </a:t>
          </a:r>
          <a:r>
            <a:rPr lang="en-US" sz="2000" b="0" i="0" kern="1200" err="1"/>
            <a:t>của</a:t>
          </a:r>
          <a:r>
            <a:rPr lang="en-US" sz="2000" b="0" i="0" kern="1200"/>
            <a:t> </a:t>
          </a:r>
          <a:r>
            <a:rPr lang="en-US" sz="2000" b="0" i="0" kern="1200" err="1"/>
            <a:t>nhà</a:t>
          </a:r>
          <a:r>
            <a:rPr lang="en-US" sz="2000" b="0" i="0" kern="1200"/>
            <a:t> </a:t>
          </a:r>
          <a:r>
            <a:rPr lang="en-US" sz="2000" b="0" i="0" kern="1200" err="1"/>
            <a:t>em</a:t>
          </a:r>
          <a:r>
            <a:rPr lang="en-US" sz="2000" b="0" i="0" kern="1200"/>
            <a:t>, </a:t>
          </a:r>
          <a:r>
            <a:rPr lang="en-US" sz="2000" b="0" i="0" kern="1200" err="1"/>
            <a:t>bố</a:t>
          </a:r>
          <a:r>
            <a:rPr lang="en-US" sz="2000" b="0" i="0" kern="1200"/>
            <a:t> </a:t>
          </a:r>
          <a:r>
            <a:rPr lang="en-US" sz="2000" b="0" i="0" kern="1200" err="1"/>
            <a:t>mẹ</a:t>
          </a:r>
          <a:r>
            <a:rPr lang="en-US" sz="2000" b="0" i="0" kern="1200"/>
            <a:t> </a:t>
          </a:r>
          <a:r>
            <a:rPr lang="en-US" sz="2000" b="0" i="0" kern="1200" err="1"/>
            <a:t>em</a:t>
          </a:r>
          <a:r>
            <a:rPr lang="en-US" sz="2000" b="0" i="0" kern="1200"/>
            <a:t> </a:t>
          </a:r>
          <a:r>
            <a:rPr lang="en-US" sz="2000" b="0" i="0" kern="1200" err="1"/>
            <a:t>đã</a:t>
          </a:r>
          <a:r>
            <a:rPr lang="en-US" sz="2000" b="0" i="0" kern="1200"/>
            <a:t> </a:t>
          </a:r>
          <a:r>
            <a:rPr lang="en-US" sz="2000" b="0" i="0" kern="1200" err="1"/>
            <a:t>rất</a:t>
          </a:r>
          <a:r>
            <a:rPr lang="en-US" sz="2000" b="0" i="0" kern="1200"/>
            <a:t> </a:t>
          </a:r>
          <a:r>
            <a:rPr lang="en-US" sz="2000" b="0" i="0" kern="1200" err="1"/>
            <a:t>vất</a:t>
          </a:r>
          <a:r>
            <a:rPr lang="en-US" sz="2000" b="0" i="0" kern="1200"/>
            <a:t> </a:t>
          </a:r>
          <a:r>
            <a:rPr lang="en-US" sz="2000" b="0" i="0" kern="1200" err="1"/>
            <a:t>vả</a:t>
          </a:r>
          <a:r>
            <a:rPr lang="en-US" sz="2000" b="0" i="0" kern="1200"/>
            <a:t> </a:t>
          </a:r>
          <a:r>
            <a:rPr lang="en-US" sz="2000" b="0" i="0" kern="1200" err="1"/>
            <a:t>để</a:t>
          </a:r>
          <a:r>
            <a:rPr lang="en-US" sz="2000" b="0" i="0" kern="1200"/>
            <a:t> lo </a:t>
          </a:r>
          <a:r>
            <a:rPr lang="en-US" sz="2000" b="0" i="0" kern="1200" err="1"/>
            <a:t>cho</a:t>
          </a:r>
          <a:r>
            <a:rPr lang="en-US" sz="2000" b="0" i="0" kern="1200"/>
            <a:t> </a:t>
          </a:r>
          <a:r>
            <a:rPr lang="en-US" sz="2000" b="0" i="0" kern="1200" err="1"/>
            <a:t>em</a:t>
          </a:r>
          <a:r>
            <a:rPr lang="en-US" sz="2000" b="0" i="0" kern="1200"/>
            <a:t> đ</a:t>
          </a:r>
          <a:r>
            <a:rPr lang="vi-VN" sz="2000" b="0" i="0" kern="1200"/>
            <a:t>ư</a:t>
          </a:r>
          <a:r>
            <a:rPr lang="en-US" sz="2000" b="0" i="0" kern="1200" err="1"/>
            <a:t>ợc</a:t>
          </a:r>
          <a:r>
            <a:rPr lang="en-US" sz="2000" b="0" i="0" kern="1200"/>
            <a:t> </a:t>
          </a:r>
          <a:r>
            <a:rPr lang="en-US" sz="2000" b="0" i="0" kern="1200" err="1"/>
            <a:t>học</a:t>
          </a:r>
          <a:r>
            <a:rPr lang="en-US" sz="2000" b="0" i="0" kern="1200"/>
            <a:t> </a:t>
          </a:r>
          <a:r>
            <a:rPr lang="en-US" sz="2000" b="0" i="0" kern="1200" err="1"/>
            <a:t>hành</a:t>
          </a:r>
          <a:r>
            <a:rPr lang="en-US" sz="2000" b="0" i="0" kern="1200"/>
            <a:t> </a:t>
          </a:r>
          <a:r>
            <a:rPr lang="en-US" sz="2000" b="0" i="0" kern="1200" err="1"/>
            <a:t>chỉn</a:t>
          </a:r>
          <a:r>
            <a:rPr lang="en-US" sz="2000" b="0" i="0" kern="1200"/>
            <a:t> chu, </a:t>
          </a:r>
          <a:r>
            <a:rPr lang="en-US" sz="2000" b="0" i="0" kern="1200" err="1"/>
            <a:t>vì</a:t>
          </a:r>
          <a:r>
            <a:rPr lang="en-US" sz="2000" b="0" i="0" kern="1200"/>
            <a:t> </a:t>
          </a:r>
          <a:r>
            <a:rPr lang="en-US" sz="2000" b="0" i="0" kern="1200" err="1"/>
            <a:t>vậy</a:t>
          </a:r>
          <a:r>
            <a:rPr lang="en-US" sz="2000" b="0" i="0" kern="1200"/>
            <a:t> </a:t>
          </a:r>
          <a:r>
            <a:rPr lang="en-US" sz="2000" b="0" i="0" kern="1200" err="1"/>
            <a:t>em</a:t>
          </a:r>
          <a:r>
            <a:rPr lang="en-US" sz="2000" b="0" i="0" kern="1200"/>
            <a:t> </a:t>
          </a:r>
          <a:r>
            <a:rPr lang="en-US" sz="2000" b="0" i="0" kern="1200" err="1"/>
            <a:t>đừng</a:t>
          </a:r>
          <a:r>
            <a:rPr lang="en-US" sz="2000" b="0" i="0" kern="1200"/>
            <a:t> </a:t>
          </a:r>
          <a:r>
            <a:rPr lang="en-US" sz="2000" b="0" i="0" kern="1200" err="1"/>
            <a:t>buồn</a:t>
          </a:r>
          <a:r>
            <a:rPr lang="en-US" sz="2000" b="0" i="0" kern="1200"/>
            <a:t> </a:t>
          </a:r>
          <a:r>
            <a:rPr lang="en-US" sz="2000" b="0" i="0" kern="1200" err="1"/>
            <a:t>vì</a:t>
          </a:r>
          <a:r>
            <a:rPr lang="en-US" sz="2000" b="0" i="0" kern="1200"/>
            <a:t> </a:t>
          </a:r>
          <a:r>
            <a:rPr lang="en-US" sz="2000" b="0" i="0" kern="1200" err="1"/>
            <a:t>sự</a:t>
          </a:r>
          <a:r>
            <a:rPr lang="en-US" sz="2000" b="0" i="0" kern="1200"/>
            <a:t> </a:t>
          </a:r>
          <a:r>
            <a:rPr lang="en-US" sz="2000" b="0" i="0" kern="1200" err="1"/>
            <a:t>càu</a:t>
          </a:r>
          <a:r>
            <a:rPr lang="en-US" sz="2000" b="0" i="0" kern="1200"/>
            <a:t> </a:t>
          </a:r>
          <a:r>
            <a:rPr lang="en-US" sz="2000" b="0" i="0" kern="1200" err="1"/>
            <a:t>nhàu</a:t>
          </a:r>
          <a:r>
            <a:rPr lang="en-US" sz="2000" b="0" i="0" kern="1200"/>
            <a:t> </a:t>
          </a:r>
          <a:r>
            <a:rPr lang="en-US" sz="2000" b="0" i="0" kern="1200" err="1"/>
            <a:t>của</a:t>
          </a:r>
          <a:r>
            <a:rPr lang="en-US" sz="2000" b="0" i="0" kern="1200"/>
            <a:t> </a:t>
          </a:r>
          <a:r>
            <a:rPr lang="en-US" sz="2000" b="0" i="0" kern="1200" err="1"/>
            <a:t>bố</a:t>
          </a:r>
          <a:r>
            <a:rPr lang="en-US" sz="2000" b="0" i="0" kern="1200"/>
            <a:t> </a:t>
          </a:r>
          <a:r>
            <a:rPr lang="en-US" sz="2000" b="0" i="0" kern="1200" err="1"/>
            <a:t>mẹ</a:t>
          </a:r>
          <a:r>
            <a:rPr lang="en-US" sz="2000" b="0" i="0" kern="1200"/>
            <a:t> </a:t>
          </a:r>
          <a:r>
            <a:rPr lang="en-US" sz="2000" b="0" i="0" kern="1200" err="1"/>
            <a:t>nhé</a:t>
          </a:r>
          <a:r>
            <a:rPr lang="en-US" sz="2000" b="0" i="0" kern="1200"/>
            <a:t>. </a:t>
          </a:r>
          <a:endParaRPr lang="en-US" sz="2000" kern="1200"/>
        </a:p>
      </dsp:txBody>
      <dsp:txXfrm>
        <a:off x="6563142" y="1101356"/>
        <a:ext cx="5147180" cy="120156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DDF98-8003-4F09-B7C7-EA8AF255CE76}">
      <dsp:nvSpPr>
        <dsp:cNvPr id="0" name=""/>
        <dsp:cNvSpPr/>
      </dsp:nvSpPr>
      <dsp:spPr>
        <a:xfrm>
          <a:off x="0" y="51434"/>
          <a:ext cx="6496050" cy="81549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0" i="0" kern="1200" err="1"/>
            <a:t>Sự</a:t>
          </a:r>
          <a:r>
            <a:rPr lang="en-US" sz="3400" b="0" i="0" kern="1200"/>
            <a:t> </a:t>
          </a:r>
          <a:r>
            <a:rPr lang="en-US" sz="3400" b="0" i="0" kern="1200" err="1"/>
            <a:t>đáp</a:t>
          </a:r>
          <a:r>
            <a:rPr lang="en-US" sz="3400" b="0" i="0" kern="1200"/>
            <a:t> </a:t>
          </a:r>
          <a:r>
            <a:rPr lang="en-US" sz="3400" b="0" i="0" kern="1200" err="1"/>
            <a:t>ứng</a:t>
          </a:r>
          <a:r>
            <a:rPr lang="en-US" sz="3400" b="0" i="0" kern="1200"/>
            <a:t> </a:t>
          </a:r>
          <a:r>
            <a:rPr lang="en-US" sz="3400" b="0" i="0" kern="1200" err="1"/>
            <a:t>không</a:t>
          </a:r>
          <a:r>
            <a:rPr lang="en-US" sz="3400" b="0" i="0" kern="1200"/>
            <a:t> </a:t>
          </a:r>
          <a:r>
            <a:rPr lang="en-US" sz="3400" b="0" i="0" kern="1200" err="1"/>
            <a:t>lời</a:t>
          </a:r>
          <a:endParaRPr lang="en-US" sz="3400" kern="1200"/>
        </a:p>
      </dsp:txBody>
      <dsp:txXfrm>
        <a:off x="39809" y="91243"/>
        <a:ext cx="6416432" cy="735872"/>
      </dsp:txXfrm>
    </dsp:sp>
    <dsp:sp modelId="{8383606E-11EE-40C5-9C7D-9FA76F835681}">
      <dsp:nvSpPr>
        <dsp:cNvPr id="0" name=""/>
        <dsp:cNvSpPr/>
      </dsp:nvSpPr>
      <dsp:spPr>
        <a:xfrm>
          <a:off x="0" y="964844"/>
          <a:ext cx="6496050" cy="815490"/>
        </a:xfrm>
        <a:prstGeom prst="roundRect">
          <a:avLst/>
        </a:prstGeom>
        <a:gradFill rotWithShape="0">
          <a:gsLst>
            <a:gs pos="0">
              <a:schemeClr val="accent2">
                <a:hueOff val="338703"/>
                <a:satOff val="-1658"/>
                <a:lumOff val="931"/>
                <a:alphaOff val="0"/>
                <a:tint val="98000"/>
                <a:lumMod val="114000"/>
              </a:schemeClr>
            </a:gs>
            <a:gs pos="100000">
              <a:schemeClr val="accent2">
                <a:hueOff val="338703"/>
                <a:satOff val="-1658"/>
                <a:lumOff val="931"/>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0" i="0" kern="1200"/>
            <a:t>Sử dụng câu trả lời tối thiểu</a:t>
          </a:r>
          <a:endParaRPr lang="en-US" sz="3400" kern="1200"/>
        </a:p>
      </dsp:txBody>
      <dsp:txXfrm>
        <a:off x="39809" y="1004653"/>
        <a:ext cx="6416432" cy="735872"/>
      </dsp:txXfrm>
    </dsp:sp>
    <dsp:sp modelId="{E153AE68-CCC2-4EC8-A4CE-EB0F68C0F23D}">
      <dsp:nvSpPr>
        <dsp:cNvPr id="0" name=""/>
        <dsp:cNvSpPr/>
      </dsp:nvSpPr>
      <dsp:spPr>
        <a:xfrm>
          <a:off x="0" y="1878255"/>
          <a:ext cx="6496050" cy="815490"/>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0" i="0" kern="1200"/>
            <a:t>Sử dụng sự phản hồi</a:t>
          </a:r>
          <a:endParaRPr lang="en-US" sz="3400" kern="1200"/>
        </a:p>
      </dsp:txBody>
      <dsp:txXfrm>
        <a:off x="39809" y="1918064"/>
        <a:ext cx="6416432" cy="735872"/>
      </dsp:txXfrm>
    </dsp:sp>
    <dsp:sp modelId="{519C0C3C-B521-4909-AE0D-3262A5BEE072}">
      <dsp:nvSpPr>
        <dsp:cNvPr id="0" name=""/>
        <dsp:cNvSpPr/>
      </dsp:nvSpPr>
      <dsp:spPr>
        <a:xfrm>
          <a:off x="0" y="2791665"/>
          <a:ext cx="6496050" cy="815490"/>
        </a:xfrm>
        <a:prstGeom prst="roundRect">
          <a:avLst/>
        </a:prstGeom>
        <a:gradFill rotWithShape="0">
          <a:gsLst>
            <a:gs pos="0">
              <a:schemeClr val="accent2">
                <a:hueOff val="1016110"/>
                <a:satOff val="-4974"/>
                <a:lumOff val="2794"/>
                <a:alphaOff val="0"/>
                <a:tint val="98000"/>
                <a:lumMod val="114000"/>
              </a:schemeClr>
            </a:gs>
            <a:gs pos="100000">
              <a:schemeClr val="accent2">
                <a:hueOff val="1016110"/>
                <a:satOff val="-4974"/>
                <a:lumOff val="279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0" i="0" kern="1200"/>
            <a:t>Lưu ý điều thiếu sót</a:t>
          </a:r>
          <a:endParaRPr lang="en-US" sz="3400" kern="1200"/>
        </a:p>
      </dsp:txBody>
      <dsp:txXfrm>
        <a:off x="39809" y="2831474"/>
        <a:ext cx="6416432" cy="735872"/>
      </dsp:txXfrm>
    </dsp:sp>
    <dsp:sp modelId="{9E22FC34-33E3-4413-B597-CE29B6072624}">
      <dsp:nvSpPr>
        <dsp:cNvPr id="0" name=""/>
        <dsp:cNvSpPr/>
      </dsp:nvSpPr>
      <dsp:spPr>
        <a:xfrm>
          <a:off x="0" y="3705075"/>
          <a:ext cx="6496050" cy="81549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0" i="0" kern="1200"/>
            <a:t>Tóm tắt, tóm l</a:t>
          </a:r>
          <a:r>
            <a:rPr lang="vi-VN" sz="3400" b="0" i="0" kern="1200"/>
            <a:t>ư</a:t>
          </a:r>
          <a:r>
            <a:rPr lang="en-US" sz="3400" b="0" i="0" kern="1200"/>
            <a:t>ợc</a:t>
          </a:r>
          <a:endParaRPr lang="en-US" sz="3400" kern="1200"/>
        </a:p>
      </dsp:txBody>
      <dsp:txXfrm>
        <a:off x="39809" y="3744884"/>
        <a:ext cx="6416432" cy="73587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38567-1175-7048-BEA4-C01941802AA5}">
      <dsp:nvSpPr>
        <dsp:cNvPr id="0" name=""/>
        <dsp:cNvSpPr/>
      </dsp:nvSpPr>
      <dsp:spPr>
        <a:xfrm rot="10800000">
          <a:off x="2198090" y="402"/>
          <a:ext cx="7982302" cy="750040"/>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747" tIns="80010" rIns="149352" bIns="80010" numCol="1" spcCol="1270" anchor="ctr" anchorCtr="0">
          <a:noAutofit/>
        </a:bodyPr>
        <a:lstStyle/>
        <a:p>
          <a:pPr lvl="0" algn="ctr" defTabSz="933450">
            <a:lnSpc>
              <a:spcPct val="90000"/>
            </a:lnSpc>
            <a:spcBef>
              <a:spcPct val="0"/>
            </a:spcBef>
            <a:spcAft>
              <a:spcPct val="35000"/>
            </a:spcAft>
          </a:pPr>
          <a:r>
            <a:rPr lang="en-GB" sz="2100" kern="1200" dirty="0" err="1"/>
            <a:t>Câu</a:t>
          </a:r>
          <a:r>
            <a:rPr lang="en-GB" sz="2100" kern="1200" dirty="0"/>
            <a:t> </a:t>
          </a:r>
          <a:r>
            <a:rPr lang="en-GB" sz="2100" kern="1200" dirty="0" err="1"/>
            <a:t>hỏi</a:t>
          </a:r>
          <a:r>
            <a:rPr lang="en-GB" sz="2100" kern="1200" dirty="0"/>
            <a:t> </a:t>
          </a:r>
          <a:r>
            <a:rPr lang="en-GB" sz="2100" kern="1200" dirty="0" err="1"/>
            <a:t>này</a:t>
          </a:r>
          <a:r>
            <a:rPr lang="en-GB" sz="2100" kern="1200" dirty="0"/>
            <a:t> </a:t>
          </a:r>
          <a:r>
            <a:rPr lang="en-GB" sz="2100" kern="1200" dirty="0" err="1"/>
            <a:t>sẽ</a:t>
          </a:r>
          <a:r>
            <a:rPr lang="en-GB" sz="2100" kern="1200" dirty="0"/>
            <a:t> </a:t>
          </a:r>
          <a:r>
            <a:rPr lang="en-GB" sz="2100" kern="1200" dirty="0" err="1"/>
            <a:t>đem</a:t>
          </a:r>
          <a:r>
            <a:rPr lang="en-GB" sz="2100" kern="1200" dirty="0"/>
            <a:t> </a:t>
          </a:r>
          <a:r>
            <a:rPr lang="en-GB" sz="2100" kern="1200" dirty="0" err="1"/>
            <a:t>lại</a:t>
          </a:r>
          <a:r>
            <a:rPr lang="en-GB" sz="2100" kern="1200" dirty="0"/>
            <a:t> </a:t>
          </a:r>
          <a:r>
            <a:rPr lang="en-GB" sz="2100" kern="1200" dirty="0" err="1"/>
            <a:t>mục</a:t>
          </a:r>
          <a:r>
            <a:rPr lang="en-GB" sz="2100" kern="1200" dirty="0"/>
            <a:t> </a:t>
          </a:r>
          <a:r>
            <a:rPr lang="en-GB" sz="2100" kern="1200" dirty="0" err="1"/>
            <a:t>đích</a:t>
          </a:r>
          <a:r>
            <a:rPr lang="en-GB" sz="2100" kern="1200" dirty="0"/>
            <a:t> </a:t>
          </a:r>
          <a:r>
            <a:rPr lang="en-GB" sz="2100" kern="1200" dirty="0" err="1"/>
            <a:t>gì</a:t>
          </a:r>
          <a:r>
            <a:rPr lang="en-GB" sz="2100" kern="1200" dirty="0"/>
            <a:t>?</a:t>
          </a:r>
        </a:p>
      </dsp:txBody>
      <dsp:txXfrm rot="10800000">
        <a:off x="2385600" y="402"/>
        <a:ext cx="7794792" cy="750040"/>
      </dsp:txXfrm>
    </dsp:sp>
    <dsp:sp modelId="{8C8F358B-5FD2-1249-8A47-C890715DA860}">
      <dsp:nvSpPr>
        <dsp:cNvPr id="0" name=""/>
        <dsp:cNvSpPr/>
      </dsp:nvSpPr>
      <dsp:spPr>
        <a:xfrm>
          <a:off x="1823069" y="402"/>
          <a:ext cx="750040" cy="75004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4F2AAF-6E05-2A41-9F9D-75C03AB0FFCE}">
      <dsp:nvSpPr>
        <dsp:cNvPr id="0" name=""/>
        <dsp:cNvSpPr/>
      </dsp:nvSpPr>
      <dsp:spPr>
        <a:xfrm rot="10800000">
          <a:off x="2198090" y="974335"/>
          <a:ext cx="7982302" cy="750040"/>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747" tIns="80010" rIns="149352" bIns="80010" numCol="1" spcCol="1270" anchor="ctr" anchorCtr="0">
          <a:noAutofit/>
        </a:bodyPr>
        <a:lstStyle/>
        <a:p>
          <a:pPr lvl="0" algn="ctr" defTabSz="933450">
            <a:lnSpc>
              <a:spcPct val="90000"/>
            </a:lnSpc>
            <a:spcBef>
              <a:spcPct val="0"/>
            </a:spcBef>
            <a:spcAft>
              <a:spcPct val="35000"/>
            </a:spcAft>
          </a:pPr>
          <a:r>
            <a:rPr lang="en-GB" sz="2100" kern="1200" dirty="0" err="1"/>
            <a:t>Câu</a:t>
          </a:r>
          <a:r>
            <a:rPr lang="en-GB" sz="2100" kern="1200" dirty="0"/>
            <a:t> </a:t>
          </a:r>
          <a:r>
            <a:rPr lang="en-GB" sz="2100" kern="1200" dirty="0" err="1"/>
            <a:t>hỏi</a:t>
          </a:r>
          <a:r>
            <a:rPr lang="en-GB" sz="2100" kern="1200" dirty="0"/>
            <a:t> </a:t>
          </a:r>
          <a:r>
            <a:rPr lang="en-GB" sz="2100" kern="1200" dirty="0" err="1"/>
            <a:t>này</a:t>
          </a:r>
          <a:r>
            <a:rPr lang="en-GB" sz="2100" kern="1200" dirty="0"/>
            <a:t> </a:t>
          </a:r>
          <a:r>
            <a:rPr lang="en-GB" sz="2100" kern="1200" dirty="0" err="1"/>
            <a:t>có</a:t>
          </a:r>
          <a:r>
            <a:rPr lang="en-GB" sz="2100" kern="1200" dirty="0"/>
            <a:t> </a:t>
          </a:r>
          <a:r>
            <a:rPr lang="en-GB" sz="2100" kern="1200" dirty="0" err="1"/>
            <a:t>gây</a:t>
          </a:r>
          <a:r>
            <a:rPr lang="en-GB" sz="2100" kern="1200" dirty="0"/>
            <a:t> </a:t>
          </a:r>
          <a:r>
            <a:rPr lang="en-GB" sz="2100" kern="1200" dirty="0" err="1"/>
            <a:t>xáo</a:t>
          </a:r>
          <a:r>
            <a:rPr lang="en-GB" sz="2100" kern="1200" dirty="0"/>
            <a:t> </a:t>
          </a:r>
          <a:r>
            <a:rPr lang="en-GB" sz="2100" kern="1200" dirty="0" err="1"/>
            <a:t>trộn</a:t>
          </a:r>
          <a:r>
            <a:rPr lang="en-GB" sz="2100" kern="1200" dirty="0"/>
            <a:t> </a:t>
          </a:r>
          <a:r>
            <a:rPr lang="en-GB" sz="2100" kern="1200" dirty="0" err="1"/>
            <a:t>nội</a:t>
          </a:r>
          <a:r>
            <a:rPr lang="en-GB" sz="2100" kern="1200" dirty="0"/>
            <a:t> </a:t>
          </a:r>
          <a:r>
            <a:rPr lang="en-GB" sz="2100" kern="1200" dirty="0" err="1"/>
            <a:t>tâm</a:t>
          </a:r>
          <a:r>
            <a:rPr lang="en-GB" sz="2100" kern="1200" dirty="0"/>
            <a:t> </a:t>
          </a:r>
          <a:r>
            <a:rPr lang="en-GB" sz="2100" kern="1200" dirty="0" err="1"/>
            <a:t>của</a:t>
          </a:r>
          <a:r>
            <a:rPr lang="en-GB" sz="2100" kern="1200" dirty="0"/>
            <a:t> </a:t>
          </a:r>
          <a:r>
            <a:rPr lang="en-GB" sz="2100" kern="1200" dirty="0" err="1"/>
            <a:t>học</a:t>
          </a:r>
          <a:r>
            <a:rPr lang="en-GB" sz="2100" kern="1200" dirty="0"/>
            <a:t> </a:t>
          </a:r>
          <a:r>
            <a:rPr lang="en-GB" sz="2100" kern="1200" dirty="0" err="1"/>
            <a:t>sinh</a:t>
          </a:r>
          <a:r>
            <a:rPr lang="en-GB" sz="2100" kern="1200" dirty="0"/>
            <a:t>?</a:t>
          </a:r>
        </a:p>
      </dsp:txBody>
      <dsp:txXfrm rot="10800000">
        <a:off x="2385600" y="974335"/>
        <a:ext cx="7794792" cy="750040"/>
      </dsp:txXfrm>
    </dsp:sp>
    <dsp:sp modelId="{FAE4E881-C980-F74C-AC8D-6063AFF86C6A}">
      <dsp:nvSpPr>
        <dsp:cNvPr id="0" name=""/>
        <dsp:cNvSpPr/>
      </dsp:nvSpPr>
      <dsp:spPr>
        <a:xfrm>
          <a:off x="1823069" y="974335"/>
          <a:ext cx="750040" cy="75004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8B9809-948E-7B40-8F41-34A6E36DB5F8}">
      <dsp:nvSpPr>
        <dsp:cNvPr id="0" name=""/>
        <dsp:cNvSpPr/>
      </dsp:nvSpPr>
      <dsp:spPr>
        <a:xfrm rot="10800000">
          <a:off x="2198090" y="1948269"/>
          <a:ext cx="7982302" cy="750040"/>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747" tIns="80010" rIns="149352" bIns="80010" numCol="1" spcCol="1270" anchor="ctr" anchorCtr="0">
          <a:noAutofit/>
        </a:bodyPr>
        <a:lstStyle/>
        <a:p>
          <a:pPr lvl="0" algn="ctr" defTabSz="933450">
            <a:lnSpc>
              <a:spcPct val="90000"/>
            </a:lnSpc>
            <a:spcBef>
              <a:spcPct val="0"/>
            </a:spcBef>
            <a:spcAft>
              <a:spcPct val="35000"/>
            </a:spcAft>
          </a:pPr>
          <a:r>
            <a:rPr lang="en-GB" sz="2100" kern="1200" dirty="0" err="1"/>
            <a:t>Liệu</a:t>
          </a:r>
          <a:r>
            <a:rPr lang="en-GB" sz="2100" kern="1200" dirty="0"/>
            <a:t> </a:t>
          </a:r>
          <a:r>
            <a:rPr lang="en-GB" sz="2100" kern="1200" dirty="0" err="1"/>
            <a:t>mình</a:t>
          </a:r>
          <a:r>
            <a:rPr lang="en-GB" sz="2100" kern="1200" dirty="0"/>
            <a:t> </a:t>
          </a:r>
          <a:r>
            <a:rPr lang="en-GB" sz="2100" kern="1200" dirty="0" err="1"/>
            <a:t>có</a:t>
          </a:r>
          <a:r>
            <a:rPr lang="en-GB" sz="2100" kern="1200" dirty="0"/>
            <a:t> </a:t>
          </a:r>
          <a:r>
            <a:rPr lang="en-GB" sz="2100" kern="1200" dirty="0" err="1"/>
            <a:t>lường</a:t>
          </a:r>
          <a:r>
            <a:rPr lang="en-GB" sz="2100" kern="1200" dirty="0"/>
            <a:t> </a:t>
          </a:r>
          <a:r>
            <a:rPr lang="en-GB" sz="2100" kern="1200" dirty="0" err="1"/>
            <a:t>được</a:t>
          </a:r>
          <a:r>
            <a:rPr lang="en-GB" sz="2100" kern="1200" dirty="0"/>
            <a:t> </a:t>
          </a:r>
          <a:r>
            <a:rPr lang="en-GB" sz="2100" kern="1200" dirty="0" err="1"/>
            <a:t>hậu</a:t>
          </a:r>
          <a:r>
            <a:rPr lang="en-GB" sz="2100" kern="1200" dirty="0"/>
            <a:t> </a:t>
          </a:r>
          <a:r>
            <a:rPr lang="en-GB" sz="2100" kern="1200" dirty="0" err="1"/>
            <a:t>quả</a:t>
          </a:r>
          <a:r>
            <a:rPr lang="en-GB" sz="2100" kern="1200" dirty="0"/>
            <a:t> </a:t>
          </a:r>
          <a:r>
            <a:rPr lang="en-GB" sz="2100" kern="1200" dirty="0" err="1"/>
            <a:t>về</a:t>
          </a:r>
          <a:r>
            <a:rPr lang="en-GB" sz="2100" kern="1200" dirty="0"/>
            <a:t> </a:t>
          </a:r>
          <a:r>
            <a:rPr lang="en-GB" sz="2100" kern="1200" dirty="0" err="1"/>
            <a:t>câu</a:t>
          </a:r>
          <a:r>
            <a:rPr lang="en-GB" sz="2100" kern="1200" dirty="0"/>
            <a:t> </a:t>
          </a:r>
          <a:r>
            <a:rPr lang="en-GB" sz="2100" kern="1200" dirty="0" err="1"/>
            <a:t>hỏi</a:t>
          </a:r>
          <a:r>
            <a:rPr lang="en-GB" sz="2100" kern="1200" dirty="0"/>
            <a:t> </a:t>
          </a:r>
          <a:r>
            <a:rPr lang="en-GB" sz="2100" kern="1200" dirty="0" err="1"/>
            <a:t>đưa</a:t>
          </a:r>
          <a:r>
            <a:rPr lang="en-GB" sz="2100" kern="1200" dirty="0"/>
            <a:t> </a:t>
          </a:r>
          <a:r>
            <a:rPr lang="en-GB" sz="2100" kern="1200" dirty="0" err="1"/>
            <a:t>ra</a:t>
          </a:r>
          <a:r>
            <a:rPr lang="en-GB" sz="2100" kern="1200" dirty="0"/>
            <a:t> </a:t>
          </a:r>
          <a:r>
            <a:rPr lang="en-GB" sz="2100" kern="1200" dirty="0" err="1"/>
            <a:t>cho</a:t>
          </a:r>
          <a:r>
            <a:rPr lang="en-GB" sz="2100" kern="1200" dirty="0"/>
            <a:t> HS?</a:t>
          </a:r>
        </a:p>
      </dsp:txBody>
      <dsp:txXfrm rot="10800000">
        <a:off x="2385600" y="1948269"/>
        <a:ext cx="7794792" cy="750040"/>
      </dsp:txXfrm>
    </dsp:sp>
    <dsp:sp modelId="{2A5F796C-9E49-054F-8440-0C42761B677F}">
      <dsp:nvSpPr>
        <dsp:cNvPr id="0" name=""/>
        <dsp:cNvSpPr/>
      </dsp:nvSpPr>
      <dsp:spPr>
        <a:xfrm>
          <a:off x="1823069" y="1948269"/>
          <a:ext cx="750040" cy="75004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D7ABA7-0E8B-604F-9544-885CBED622F4}">
      <dsp:nvSpPr>
        <dsp:cNvPr id="0" name=""/>
        <dsp:cNvSpPr/>
      </dsp:nvSpPr>
      <dsp:spPr>
        <a:xfrm rot="10800000">
          <a:off x="2198090" y="2922202"/>
          <a:ext cx="7982302" cy="750040"/>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747" tIns="80010" rIns="149352" bIns="80010" numCol="1" spcCol="1270" anchor="ctr" anchorCtr="0">
          <a:noAutofit/>
        </a:bodyPr>
        <a:lstStyle/>
        <a:p>
          <a:pPr lvl="0" algn="ctr" defTabSz="933450">
            <a:lnSpc>
              <a:spcPct val="90000"/>
            </a:lnSpc>
            <a:spcBef>
              <a:spcPct val="0"/>
            </a:spcBef>
            <a:spcAft>
              <a:spcPct val="35000"/>
            </a:spcAft>
          </a:pPr>
          <a:r>
            <a:rPr lang="en-GB" sz="2100" kern="1200" dirty="0" err="1"/>
            <a:t>Câu</a:t>
          </a:r>
          <a:r>
            <a:rPr lang="en-GB" sz="2100" kern="1200" dirty="0"/>
            <a:t> </a:t>
          </a:r>
          <a:r>
            <a:rPr lang="en-GB" sz="2100" kern="1200" dirty="0" err="1"/>
            <a:t>hỏi</a:t>
          </a:r>
          <a:r>
            <a:rPr lang="en-GB" sz="2100" kern="1200" dirty="0"/>
            <a:t> </a:t>
          </a:r>
          <a:r>
            <a:rPr lang="en-GB" sz="2100" kern="1200" dirty="0" err="1"/>
            <a:t>này</a:t>
          </a:r>
          <a:r>
            <a:rPr lang="en-GB" sz="2100" kern="1200" dirty="0"/>
            <a:t> </a:t>
          </a:r>
          <a:r>
            <a:rPr lang="en-GB" sz="2100" kern="1200" dirty="0" err="1"/>
            <a:t>nên</a:t>
          </a:r>
          <a:r>
            <a:rPr lang="en-GB" sz="2100" kern="1200" dirty="0"/>
            <a:t> </a:t>
          </a:r>
          <a:r>
            <a:rPr lang="en-GB" sz="2100" kern="1200" dirty="0" err="1"/>
            <a:t>thể</a:t>
          </a:r>
          <a:r>
            <a:rPr lang="en-GB" sz="2100" kern="1200" dirty="0"/>
            <a:t> </a:t>
          </a:r>
          <a:r>
            <a:rPr lang="en-GB" sz="2100" kern="1200" dirty="0" err="1"/>
            <a:t>hiện</a:t>
          </a:r>
          <a:r>
            <a:rPr lang="en-GB" sz="2100" kern="1200" dirty="0"/>
            <a:t> </a:t>
          </a:r>
          <a:r>
            <a:rPr lang="en-GB" sz="2100" kern="1200" dirty="0" err="1"/>
            <a:t>thế</a:t>
          </a:r>
          <a:r>
            <a:rPr lang="en-GB" sz="2100" kern="1200" dirty="0"/>
            <a:t> </a:t>
          </a:r>
          <a:r>
            <a:rPr lang="en-GB" sz="2100" kern="1200" dirty="0" err="1"/>
            <a:t>nào</a:t>
          </a:r>
          <a:r>
            <a:rPr lang="en-GB" sz="2100" kern="1200" dirty="0"/>
            <a:t> </a:t>
          </a:r>
          <a:r>
            <a:rPr lang="en-GB" sz="2100" kern="1200" dirty="0" err="1"/>
            <a:t>thì</a:t>
          </a:r>
          <a:r>
            <a:rPr lang="en-GB" sz="2100" kern="1200" dirty="0"/>
            <a:t> </a:t>
          </a:r>
          <a:r>
            <a:rPr lang="en-GB" sz="2100" kern="1200" dirty="0" err="1"/>
            <a:t>tốt</a:t>
          </a:r>
          <a:r>
            <a:rPr lang="en-GB" sz="2100" kern="1200" dirty="0"/>
            <a:t> </a:t>
          </a:r>
          <a:r>
            <a:rPr lang="en-GB" sz="2100" kern="1200" dirty="0" err="1"/>
            <a:t>nhất</a:t>
          </a:r>
          <a:r>
            <a:rPr lang="en-GB" sz="2100" kern="1200" dirty="0"/>
            <a:t>?</a:t>
          </a:r>
        </a:p>
      </dsp:txBody>
      <dsp:txXfrm rot="10800000">
        <a:off x="2385600" y="2922202"/>
        <a:ext cx="7794792" cy="750040"/>
      </dsp:txXfrm>
    </dsp:sp>
    <dsp:sp modelId="{D16ED7B7-6833-6C44-AB7A-7034CF5B4532}">
      <dsp:nvSpPr>
        <dsp:cNvPr id="0" name=""/>
        <dsp:cNvSpPr/>
      </dsp:nvSpPr>
      <dsp:spPr>
        <a:xfrm>
          <a:off x="1823069" y="2922202"/>
          <a:ext cx="750040" cy="75004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872774-AAA2-9548-A16E-529958DB06EE}">
      <dsp:nvSpPr>
        <dsp:cNvPr id="0" name=""/>
        <dsp:cNvSpPr/>
      </dsp:nvSpPr>
      <dsp:spPr>
        <a:xfrm rot="10800000">
          <a:off x="2198090" y="3896135"/>
          <a:ext cx="7982302" cy="750040"/>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747" tIns="80010" rIns="149352" bIns="80010" numCol="1" spcCol="1270" anchor="ctr" anchorCtr="0">
          <a:noAutofit/>
        </a:bodyPr>
        <a:lstStyle/>
        <a:p>
          <a:pPr lvl="0" algn="ctr" defTabSz="933450">
            <a:lnSpc>
              <a:spcPct val="90000"/>
            </a:lnSpc>
            <a:spcBef>
              <a:spcPct val="0"/>
            </a:spcBef>
            <a:spcAft>
              <a:spcPct val="35000"/>
            </a:spcAft>
          </a:pPr>
          <a:r>
            <a:rPr lang="en-GB" sz="2100" kern="1200" dirty="0" err="1"/>
            <a:t>Câu</a:t>
          </a:r>
          <a:r>
            <a:rPr lang="en-GB" sz="2100" kern="1200" dirty="0"/>
            <a:t> </a:t>
          </a:r>
          <a:r>
            <a:rPr lang="en-GB" sz="2100" kern="1200" dirty="0" err="1"/>
            <a:t>hỏi</a:t>
          </a:r>
          <a:r>
            <a:rPr lang="en-GB" sz="2100" kern="1200" dirty="0"/>
            <a:t> </a:t>
          </a:r>
          <a:r>
            <a:rPr lang="en-GB" sz="2100" kern="1200" dirty="0" err="1"/>
            <a:t>này</a:t>
          </a:r>
          <a:r>
            <a:rPr lang="en-GB" sz="2100" kern="1200" dirty="0"/>
            <a:t> </a:t>
          </a:r>
          <a:r>
            <a:rPr lang="en-GB" sz="2100" kern="1200" dirty="0" err="1"/>
            <a:t>có</a:t>
          </a:r>
          <a:r>
            <a:rPr lang="en-GB" sz="2100" kern="1200" dirty="0"/>
            <a:t> </a:t>
          </a:r>
          <a:r>
            <a:rPr lang="en-GB" sz="2100" kern="1200" dirty="0" err="1"/>
            <a:t>dẫn</a:t>
          </a:r>
          <a:r>
            <a:rPr lang="en-GB" sz="2100" kern="1200" dirty="0"/>
            <a:t> </a:t>
          </a:r>
          <a:r>
            <a:rPr lang="en-GB" sz="2100" kern="1200" dirty="0" err="1"/>
            <a:t>lạc</a:t>
          </a:r>
          <a:r>
            <a:rPr lang="en-GB" sz="2100" kern="1200" dirty="0"/>
            <a:t> </a:t>
          </a:r>
          <a:r>
            <a:rPr lang="en-GB" sz="2100" kern="1200" dirty="0" err="1"/>
            <a:t>hướng</a:t>
          </a:r>
          <a:r>
            <a:rPr lang="en-GB" sz="2100" kern="1200" dirty="0"/>
            <a:t> </a:t>
          </a:r>
          <a:r>
            <a:rPr lang="en-GB" sz="2100" kern="1200" dirty="0" err="1"/>
            <a:t>vấn</a:t>
          </a:r>
          <a:r>
            <a:rPr lang="en-GB" sz="2100" kern="1200" dirty="0"/>
            <a:t> </a:t>
          </a:r>
          <a:r>
            <a:rPr lang="en-GB" sz="2100" kern="1200" dirty="0" err="1"/>
            <a:t>đề</a:t>
          </a:r>
          <a:r>
            <a:rPr lang="en-GB" sz="2100" kern="1200" dirty="0"/>
            <a:t> </a:t>
          </a:r>
          <a:r>
            <a:rPr lang="en-GB" sz="2100" kern="1200" dirty="0" err="1"/>
            <a:t>của</a:t>
          </a:r>
          <a:r>
            <a:rPr lang="en-GB" sz="2100" kern="1200" dirty="0"/>
            <a:t> HS?</a:t>
          </a:r>
        </a:p>
      </dsp:txBody>
      <dsp:txXfrm rot="10800000">
        <a:off x="2385600" y="3896135"/>
        <a:ext cx="7794792" cy="750040"/>
      </dsp:txXfrm>
    </dsp:sp>
    <dsp:sp modelId="{54516A91-14D8-0B44-AFC6-BEEAF54F6FB4}">
      <dsp:nvSpPr>
        <dsp:cNvPr id="0" name=""/>
        <dsp:cNvSpPr/>
      </dsp:nvSpPr>
      <dsp:spPr>
        <a:xfrm>
          <a:off x="1823069" y="3896135"/>
          <a:ext cx="750040" cy="75004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285970-D00F-024B-828E-B8656918D19F}">
      <dsp:nvSpPr>
        <dsp:cNvPr id="0" name=""/>
        <dsp:cNvSpPr/>
      </dsp:nvSpPr>
      <dsp:spPr>
        <a:xfrm rot="10800000">
          <a:off x="2198090" y="4870068"/>
          <a:ext cx="7982302" cy="750040"/>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747" tIns="80010" rIns="149352" bIns="80010" numCol="1" spcCol="1270" anchor="ctr" anchorCtr="0">
          <a:noAutofit/>
        </a:bodyPr>
        <a:lstStyle/>
        <a:p>
          <a:pPr lvl="0" algn="ctr" defTabSz="933450">
            <a:lnSpc>
              <a:spcPct val="90000"/>
            </a:lnSpc>
            <a:spcBef>
              <a:spcPct val="0"/>
            </a:spcBef>
            <a:spcAft>
              <a:spcPct val="35000"/>
            </a:spcAft>
          </a:pPr>
          <a:r>
            <a:rPr lang="en-GB" sz="2100" kern="1200" dirty="0" err="1"/>
            <a:t>Lúc</a:t>
          </a:r>
          <a:r>
            <a:rPr lang="en-GB" sz="2100" kern="1200" dirty="0"/>
            <a:t> </a:t>
          </a:r>
          <a:r>
            <a:rPr lang="en-GB" sz="2100" kern="1200" dirty="0" err="1"/>
            <a:t>này</a:t>
          </a:r>
          <a:r>
            <a:rPr lang="en-GB" sz="2100" kern="1200" dirty="0"/>
            <a:t> </a:t>
          </a:r>
          <a:r>
            <a:rPr lang="en-GB" sz="2100" kern="1200" dirty="0" err="1"/>
            <a:t>mình</a:t>
          </a:r>
          <a:r>
            <a:rPr lang="en-GB" sz="2100" kern="1200" dirty="0"/>
            <a:t> </a:t>
          </a:r>
          <a:r>
            <a:rPr lang="en-GB" sz="2100" kern="1200" dirty="0" err="1"/>
            <a:t>có</a:t>
          </a:r>
          <a:r>
            <a:rPr lang="en-GB" sz="2100" kern="1200" dirty="0"/>
            <a:t> </a:t>
          </a:r>
          <a:r>
            <a:rPr lang="en-GB" sz="2100" kern="1200" dirty="0" err="1"/>
            <a:t>nên</a:t>
          </a:r>
          <a:r>
            <a:rPr lang="en-GB" sz="2100" kern="1200" dirty="0"/>
            <a:t> </a:t>
          </a:r>
          <a:r>
            <a:rPr lang="en-GB" sz="2100" kern="1200" dirty="0" err="1"/>
            <a:t>đặt</a:t>
          </a:r>
          <a:r>
            <a:rPr lang="en-GB" sz="2100" kern="1200" dirty="0"/>
            <a:t> </a:t>
          </a:r>
          <a:r>
            <a:rPr lang="en-GB" sz="2100" kern="1200" dirty="0" err="1"/>
            <a:t>câu</a:t>
          </a:r>
          <a:r>
            <a:rPr lang="en-GB" sz="2100" kern="1200" dirty="0"/>
            <a:t> </a:t>
          </a:r>
          <a:r>
            <a:rPr lang="en-GB" sz="2100" kern="1200" dirty="0" err="1"/>
            <a:t>hỏi</a:t>
          </a:r>
          <a:r>
            <a:rPr lang="en-GB" sz="2100" kern="1200" dirty="0"/>
            <a:t>?</a:t>
          </a:r>
        </a:p>
      </dsp:txBody>
      <dsp:txXfrm rot="10800000">
        <a:off x="2385600" y="4870068"/>
        <a:ext cx="7794792" cy="750040"/>
      </dsp:txXfrm>
    </dsp:sp>
    <dsp:sp modelId="{799A5604-F9F2-CC43-8C5C-9EDF5D4BFDCD}">
      <dsp:nvSpPr>
        <dsp:cNvPr id="0" name=""/>
        <dsp:cNvSpPr/>
      </dsp:nvSpPr>
      <dsp:spPr>
        <a:xfrm>
          <a:off x="1823069" y="4870068"/>
          <a:ext cx="750040" cy="750040"/>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38567-1175-7048-BEA4-C01941802AA5}">
      <dsp:nvSpPr>
        <dsp:cNvPr id="0" name=""/>
        <dsp:cNvSpPr/>
      </dsp:nvSpPr>
      <dsp:spPr>
        <a:xfrm rot="10800000">
          <a:off x="2400816" y="2878"/>
          <a:ext cx="7982302" cy="156094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335" tIns="163830" rIns="305816" bIns="163830" numCol="1" spcCol="1270" anchor="ctr" anchorCtr="0">
          <a:noAutofit/>
        </a:bodyPr>
        <a:lstStyle/>
        <a:p>
          <a:pPr lvl="0" algn="ctr" defTabSz="1911350">
            <a:lnSpc>
              <a:spcPct val="90000"/>
            </a:lnSpc>
            <a:spcBef>
              <a:spcPct val="0"/>
            </a:spcBef>
            <a:spcAft>
              <a:spcPct val="35000"/>
            </a:spcAft>
          </a:pPr>
          <a:r>
            <a:rPr lang="en-GB" sz="4300" kern="1200" dirty="0" err="1"/>
            <a:t>Tránh</a:t>
          </a:r>
          <a:r>
            <a:rPr lang="en-GB" sz="4300" kern="1200" dirty="0"/>
            <a:t> </a:t>
          </a:r>
          <a:r>
            <a:rPr lang="en-GB" sz="4300" kern="1200" dirty="0" err="1"/>
            <a:t>đặt</a:t>
          </a:r>
          <a:r>
            <a:rPr lang="en-GB" sz="4300" kern="1200" dirty="0"/>
            <a:t> </a:t>
          </a:r>
          <a:r>
            <a:rPr lang="en-GB" sz="4300" kern="1200" dirty="0" err="1"/>
            <a:t>câu</a:t>
          </a:r>
          <a:r>
            <a:rPr lang="en-GB" sz="4300" kern="1200" dirty="0"/>
            <a:t> </a:t>
          </a:r>
          <a:r>
            <a:rPr lang="en-GB" sz="4300" kern="1200" dirty="0" err="1"/>
            <a:t>hỏi</a:t>
          </a:r>
          <a:r>
            <a:rPr lang="en-GB" sz="4300" kern="1200" dirty="0"/>
            <a:t> </a:t>
          </a:r>
          <a:r>
            <a:rPr lang="en-GB" sz="4300" kern="1200" dirty="0" err="1"/>
            <a:t>tại</a:t>
          </a:r>
          <a:r>
            <a:rPr lang="en-GB" sz="4300" kern="1200" dirty="0"/>
            <a:t> </a:t>
          </a:r>
          <a:r>
            <a:rPr lang="en-GB" sz="4300" kern="1200" dirty="0" err="1"/>
            <a:t>sao</a:t>
          </a:r>
          <a:endParaRPr lang="en-GB" sz="4300" kern="1200" dirty="0"/>
        </a:p>
      </dsp:txBody>
      <dsp:txXfrm rot="10800000">
        <a:off x="2791053" y="2878"/>
        <a:ext cx="7592065" cy="1560948"/>
      </dsp:txXfrm>
    </dsp:sp>
    <dsp:sp modelId="{8C8F358B-5FD2-1249-8A47-C890715DA860}">
      <dsp:nvSpPr>
        <dsp:cNvPr id="0" name=""/>
        <dsp:cNvSpPr/>
      </dsp:nvSpPr>
      <dsp:spPr>
        <a:xfrm>
          <a:off x="1620342" y="2878"/>
          <a:ext cx="1560948" cy="156094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4F2AAF-6E05-2A41-9F9D-75C03AB0FFCE}">
      <dsp:nvSpPr>
        <dsp:cNvPr id="0" name=""/>
        <dsp:cNvSpPr/>
      </dsp:nvSpPr>
      <dsp:spPr>
        <a:xfrm rot="10800000">
          <a:off x="2400816" y="2029781"/>
          <a:ext cx="7982302" cy="156094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335" tIns="163830" rIns="305816" bIns="163830" numCol="1" spcCol="1270" anchor="ctr" anchorCtr="0">
          <a:noAutofit/>
        </a:bodyPr>
        <a:lstStyle/>
        <a:p>
          <a:pPr lvl="0" algn="ctr" defTabSz="1911350">
            <a:lnSpc>
              <a:spcPct val="90000"/>
            </a:lnSpc>
            <a:spcBef>
              <a:spcPct val="0"/>
            </a:spcBef>
            <a:spcAft>
              <a:spcPct val="35000"/>
            </a:spcAft>
          </a:pPr>
          <a:r>
            <a:rPr lang="en-GB" sz="4300" kern="1200" dirty="0" err="1"/>
            <a:t>Tránh</a:t>
          </a:r>
          <a:r>
            <a:rPr lang="en-GB" sz="4300" kern="1200" dirty="0"/>
            <a:t> </a:t>
          </a:r>
          <a:r>
            <a:rPr lang="en-GB" sz="4300" kern="1200" dirty="0" err="1"/>
            <a:t>đặt</a:t>
          </a:r>
          <a:r>
            <a:rPr lang="en-GB" sz="4300" kern="1200" dirty="0"/>
            <a:t> </a:t>
          </a:r>
          <a:r>
            <a:rPr lang="en-GB" sz="4300" kern="1200" dirty="0" err="1"/>
            <a:t>câu</a:t>
          </a:r>
          <a:r>
            <a:rPr lang="en-GB" sz="4300" kern="1200" dirty="0"/>
            <a:t> </a:t>
          </a:r>
          <a:r>
            <a:rPr lang="en-GB" sz="4300" kern="1200" dirty="0" err="1"/>
            <a:t>hỏi</a:t>
          </a:r>
          <a:r>
            <a:rPr lang="en-GB" sz="4300" kern="1200" dirty="0"/>
            <a:t> </a:t>
          </a:r>
          <a:r>
            <a:rPr lang="en-GB" sz="4300" kern="1200" dirty="0" err="1"/>
            <a:t>kép</a:t>
          </a:r>
          <a:endParaRPr lang="en-GB" sz="4300" kern="1200" dirty="0"/>
        </a:p>
      </dsp:txBody>
      <dsp:txXfrm rot="10800000">
        <a:off x="2791053" y="2029781"/>
        <a:ext cx="7592065" cy="1560948"/>
      </dsp:txXfrm>
    </dsp:sp>
    <dsp:sp modelId="{FAE4E881-C980-F74C-AC8D-6063AFF86C6A}">
      <dsp:nvSpPr>
        <dsp:cNvPr id="0" name=""/>
        <dsp:cNvSpPr/>
      </dsp:nvSpPr>
      <dsp:spPr>
        <a:xfrm>
          <a:off x="1620342" y="2029781"/>
          <a:ext cx="1560948" cy="156094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8B9809-948E-7B40-8F41-34A6E36DB5F8}">
      <dsp:nvSpPr>
        <dsp:cNvPr id="0" name=""/>
        <dsp:cNvSpPr/>
      </dsp:nvSpPr>
      <dsp:spPr>
        <a:xfrm rot="10800000">
          <a:off x="2400816" y="4056684"/>
          <a:ext cx="7982302" cy="156094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335" tIns="163830" rIns="305816" bIns="163830" numCol="1" spcCol="1270" anchor="ctr" anchorCtr="0">
          <a:noAutofit/>
        </a:bodyPr>
        <a:lstStyle/>
        <a:p>
          <a:pPr lvl="0" algn="ctr" defTabSz="1911350">
            <a:lnSpc>
              <a:spcPct val="90000"/>
            </a:lnSpc>
            <a:spcBef>
              <a:spcPct val="0"/>
            </a:spcBef>
            <a:spcAft>
              <a:spcPct val="35000"/>
            </a:spcAft>
          </a:pPr>
          <a:r>
            <a:rPr lang="en-GB" sz="4300" kern="1200" dirty="0" err="1"/>
            <a:t>Tránh</a:t>
          </a:r>
          <a:r>
            <a:rPr lang="en-GB" sz="4300" kern="1200" dirty="0"/>
            <a:t> </a:t>
          </a:r>
          <a:r>
            <a:rPr lang="en-GB" sz="4300" kern="1200" dirty="0" err="1"/>
            <a:t>đặt</a:t>
          </a:r>
          <a:r>
            <a:rPr lang="en-GB" sz="4300" kern="1200" dirty="0"/>
            <a:t> </a:t>
          </a:r>
          <a:r>
            <a:rPr lang="en-GB" sz="4300" kern="1200" dirty="0" err="1"/>
            <a:t>câu</a:t>
          </a:r>
          <a:r>
            <a:rPr lang="en-GB" sz="4300" kern="1200" dirty="0"/>
            <a:t> </a:t>
          </a:r>
          <a:r>
            <a:rPr lang="en-GB" sz="4300" kern="1200" dirty="0" err="1"/>
            <a:t>hỏi</a:t>
          </a:r>
          <a:r>
            <a:rPr lang="en-GB" sz="4300" kern="1200" dirty="0"/>
            <a:t> </a:t>
          </a:r>
          <a:r>
            <a:rPr lang="en-GB" sz="4300" kern="1200" dirty="0" err="1"/>
            <a:t>dẫn</a:t>
          </a:r>
          <a:r>
            <a:rPr lang="en-GB" sz="4300" kern="1200" dirty="0"/>
            <a:t> </a:t>
          </a:r>
          <a:r>
            <a:rPr lang="en-GB" sz="4300" kern="1200" dirty="0" err="1"/>
            <a:t>dắt</a:t>
          </a:r>
          <a:r>
            <a:rPr lang="en-GB" sz="4300" kern="1200" dirty="0"/>
            <a:t>, </a:t>
          </a:r>
          <a:r>
            <a:rPr lang="en-GB" sz="4300" kern="1200" dirty="0" err="1"/>
            <a:t>chất</a:t>
          </a:r>
          <a:r>
            <a:rPr lang="en-GB" sz="4300" kern="1200" dirty="0"/>
            <a:t> </a:t>
          </a:r>
          <a:r>
            <a:rPr lang="en-GB" sz="4300" kern="1200" dirty="0" err="1"/>
            <a:t>vấn</a:t>
          </a:r>
          <a:endParaRPr lang="en-GB" sz="4300" kern="1200" dirty="0"/>
        </a:p>
      </dsp:txBody>
      <dsp:txXfrm rot="10800000">
        <a:off x="2791053" y="4056684"/>
        <a:ext cx="7592065" cy="1560948"/>
      </dsp:txXfrm>
    </dsp:sp>
    <dsp:sp modelId="{2A5F796C-9E49-054F-8440-0C42761B677F}">
      <dsp:nvSpPr>
        <dsp:cNvPr id="0" name=""/>
        <dsp:cNvSpPr/>
      </dsp:nvSpPr>
      <dsp:spPr>
        <a:xfrm>
          <a:off x="1620342" y="4056684"/>
          <a:ext cx="1560948" cy="156094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67392-4697-4E81-BCE0-8C240DE5FD6F}">
      <dsp:nvSpPr>
        <dsp:cNvPr id="0" name=""/>
        <dsp:cNvSpPr/>
      </dsp:nvSpPr>
      <dsp:spPr>
        <a:xfrm>
          <a:off x="0" y="0"/>
          <a:ext cx="8890000" cy="0"/>
        </a:xfrm>
        <a:prstGeom prst="line">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78426CC2-A339-4DFF-8388-66DDAAF0E45B}">
      <dsp:nvSpPr>
        <dsp:cNvPr id="0" name=""/>
        <dsp:cNvSpPr/>
      </dsp:nvSpPr>
      <dsp:spPr>
        <a:xfrm>
          <a:off x="0" y="0"/>
          <a:ext cx="1778000" cy="309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lvl="0" algn="l" defTabSz="1911350">
            <a:lnSpc>
              <a:spcPct val="90000"/>
            </a:lnSpc>
            <a:spcBef>
              <a:spcPct val="0"/>
            </a:spcBef>
            <a:spcAft>
              <a:spcPct val="35000"/>
            </a:spcAft>
          </a:pPr>
          <a:r>
            <a:rPr lang="en-US" sz="4300" kern="1200"/>
            <a:t>Ngày 1: </a:t>
          </a:r>
        </a:p>
      </dsp:txBody>
      <dsp:txXfrm>
        <a:off x="0" y="0"/>
        <a:ext cx="1778000" cy="3098800"/>
      </dsp:txXfrm>
    </dsp:sp>
    <dsp:sp modelId="{DF127348-1E19-4A3A-8F68-1C35604EC75F}">
      <dsp:nvSpPr>
        <dsp:cNvPr id="0" name=""/>
        <dsp:cNvSpPr/>
      </dsp:nvSpPr>
      <dsp:spPr>
        <a:xfrm>
          <a:off x="1911350" y="20918"/>
          <a:ext cx="6978650" cy="418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Tầm</a:t>
          </a:r>
          <a:r>
            <a:rPr lang="en-US" sz="1600" kern="1200"/>
            <a:t> </a:t>
          </a:r>
          <a:r>
            <a:rPr lang="en-US" sz="1600" kern="1200" err="1"/>
            <a:t>quan</a:t>
          </a:r>
          <a:r>
            <a:rPr lang="en-US" sz="1600" kern="1200"/>
            <a:t> </a:t>
          </a:r>
          <a:r>
            <a:rPr lang="en-US" sz="1600" kern="1200" err="1"/>
            <a:t>trọng</a:t>
          </a:r>
          <a:r>
            <a:rPr lang="en-US" sz="1600" kern="1200"/>
            <a:t> </a:t>
          </a:r>
          <a:r>
            <a:rPr lang="en-US" sz="1600" kern="1200" err="1"/>
            <a:t>của</a:t>
          </a:r>
          <a:r>
            <a:rPr lang="en-US" sz="1600" kern="1200"/>
            <a:t> </a:t>
          </a:r>
          <a:r>
            <a:rPr lang="en-US" sz="1600" kern="1200" err="1"/>
            <a:t>việc</a:t>
          </a:r>
          <a:r>
            <a:rPr lang="en-US" sz="1600" kern="1200"/>
            <a:t> </a:t>
          </a:r>
          <a:r>
            <a:rPr lang="en-US" sz="1600" kern="1200" err="1"/>
            <a:t>thực</a:t>
          </a:r>
          <a:r>
            <a:rPr lang="en-US" sz="1600" kern="1200"/>
            <a:t> </a:t>
          </a:r>
          <a:r>
            <a:rPr lang="en-US" sz="1600" kern="1200" err="1"/>
            <a:t>hiện</a:t>
          </a:r>
          <a:r>
            <a:rPr lang="en-US" sz="1600" kern="1200"/>
            <a:t> CTXH </a:t>
          </a:r>
          <a:r>
            <a:rPr lang="en-US" sz="1600" kern="1200" err="1"/>
            <a:t>trường</a:t>
          </a:r>
          <a:r>
            <a:rPr lang="en-US" sz="1600" kern="1200"/>
            <a:t> </a:t>
          </a:r>
          <a:r>
            <a:rPr lang="en-US" sz="1600" kern="1200" err="1"/>
            <a:t>học</a:t>
          </a:r>
          <a:endParaRPr lang="en-US" sz="1600" kern="1200"/>
        </a:p>
      </dsp:txBody>
      <dsp:txXfrm>
        <a:off x="1911350" y="20918"/>
        <a:ext cx="6978650" cy="418368"/>
      </dsp:txXfrm>
    </dsp:sp>
    <dsp:sp modelId="{464BB02D-0008-45FB-B0FE-BF979E7EAC5A}">
      <dsp:nvSpPr>
        <dsp:cNvPr id="0" name=""/>
        <dsp:cNvSpPr/>
      </dsp:nvSpPr>
      <dsp:spPr>
        <a:xfrm>
          <a:off x="1778000" y="439286"/>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BAFDA121-78CC-4C74-BB94-E0A8B8F8317B}">
      <dsp:nvSpPr>
        <dsp:cNvPr id="0" name=""/>
        <dsp:cNvSpPr/>
      </dsp:nvSpPr>
      <dsp:spPr>
        <a:xfrm>
          <a:off x="1911350" y="460205"/>
          <a:ext cx="6978650" cy="418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Khái</a:t>
          </a:r>
          <a:r>
            <a:rPr lang="en-US" sz="1600" kern="1200"/>
            <a:t> </a:t>
          </a:r>
          <a:r>
            <a:rPr lang="en-US" sz="1600" kern="1200" err="1"/>
            <a:t>niệm</a:t>
          </a:r>
          <a:r>
            <a:rPr lang="en-US" sz="1600" kern="1200"/>
            <a:t> CTXH </a:t>
          </a:r>
          <a:r>
            <a:rPr lang="en-US" sz="1600" kern="1200" err="1"/>
            <a:t>trường</a:t>
          </a:r>
          <a:r>
            <a:rPr lang="en-US" sz="1600" kern="1200"/>
            <a:t> </a:t>
          </a:r>
          <a:r>
            <a:rPr lang="en-US" sz="1600" kern="1200" err="1"/>
            <a:t>học</a:t>
          </a:r>
          <a:endParaRPr lang="en-US" sz="1600" kern="1200"/>
        </a:p>
      </dsp:txBody>
      <dsp:txXfrm>
        <a:off x="1911350" y="460205"/>
        <a:ext cx="6978650" cy="418368"/>
      </dsp:txXfrm>
    </dsp:sp>
    <dsp:sp modelId="{D534B5A7-E47F-4AEE-8317-FA37BE94DBE2}">
      <dsp:nvSpPr>
        <dsp:cNvPr id="0" name=""/>
        <dsp:cNvSpPr/>
      </dsp:nvSpPr>
      <dsp:spPr>
        <a:xfrm>
          <a:off x="1778000" y="878573"/>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021294F3-DD68-4668-9E12-DBF6647D822E}">
      <dsp:nvSpPr>
        <dsp:cNvPr id="0" name=""/>
        <dsp:cNvSpPr/>
      </dsp:nvSpPr>
      <dsp:spPr>
        <a:xfrm>
          <a:off x="1911350" y="899491"/>
          <a:ext cx="6978650" cy="418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Mục</a:t>
          </a:r>
          <a:r>
            <a:rPr lang="en-US" sz="1600" kern="1200"/>
            <a:t> </a:t>
          </a:r>
          <a:r>
            <a:rPr lang="en-US" sz="1600" kern="1200" err="1"/>
            <a:t>tiêu</a:t>
          </a:r>
          <a:r>
            <a:rPr lang="en-US" sz="1600" kern="1200"/>
            <a:t> </a:t>
          </a:r>
          <a:r>
            <a:rPr lang="vi-VN" sz="1600" kern="1200"/>
            <a:t>CTXH trường học</a:t>
          </a:r>
          <a:endParaRPr lang="en-US" sz="1600" kern="1200"/>
        </a:p>
      </dsp:txBody>
      <dsp:txXfrm>
        <a:off x="1911350" y="899491"/>
        <a:ext cx="6978650" cy="418368"/>
      </dsp:txXfrm>
    </dsp:sp>
    <dsp:sp modelId="{BA8278B9-0394-4AC9-84C8-94DFD10D519C}">
      <dsp:nvSpPr>
        <dsp:cNvPr id="0" name=""/>
        <dsp:cNvSpPr/>
      </dsp:nvSpPr>
      <dsp:spPr>
        <a:xfrm>
          <a:off x="1778000" y="1317860"/>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773B5A68-1EBE-4D5D-B7B2-5B491DAB92BB}">
      <dsp:nvSpPr>
        <dsp:cNvPr id="0" name=""/>
        <dsp:cNvSpPr/>
      </dsp:nvSpPr>
      <dsp:spPr>
        <a:xfrm>
          <a:off x="1911350" y="1338778"/>
          <a:ext cx="6978650" cy="418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Đối</a:t>
          </a:r>
          <a:r>
            <a:rPr lang="en-US" sz="1600" kern="1200"/>
            <a:t> t</a:t>
          </a:r>
          <a:r>
            <a:rPr lang="vi-VN" sz="1600" kern="1200"/>
            <a:t>ư</a:t>
          </a:r>
          <a:r>
            <a:rPr lang="en-US" sz="1600" kern="1200" err="1"/>
            <a:t>ợng</a:t>
          </a:r>
          <a:r>
            <a:rPr lang="en-US" sz="1600" kern="1200"/>
            <a:t> </a:t>
          </a:r>
          <a:r>
            <a:rPr lang="en-US" sz="1600" kern="1200" err="1"/>
            <a:t>trợ</a:t>
          </a:r>
          <a:r>
            <a:rPr lang="en-US" sz="1600" kern="1200"/>
            <a:t> </a:t>
          </a:r>
          <a:r>
            <a:rPr lang="en-US" sz="1600" kern="1200" err="1"/>
            <a:t>giúp</a:t>
          </a:r>
          <a:r>
            <a:rPr lang="en-US" sz="1600" kern="1200"/>
            <a:t> </a:t>
          </a:r>
          <a:r>
            <a:rPr lang="en-US" sz="1600" kern="1200" err="1"/>
            <a:t>của</a:t>
          </a:r>
          <a:r>
            <a:rPr lang="en-US" sz="1600" kern="1200"/>
            <a:t> CTXH </a:t>
          </a:r>
          <a:r>
            <a:rPr lang="en-US" sz="1600" kern="1200" err="1"/>
            <a:t>trường</a:t>
          </a:r>
          <a:r>
            <a:rPr lang="en-US" sz="1600" kern="1200"/>
            <a:t> </a:t>
          </a:r>
          <a:r>
            <a:rPr lang="en-US" sz="1600" kern="1200" err="1"/>
            <a:t>học</a:t>
          </a:r>
          <a:endParaRPr lang="en-US" sz="1600" kern="1200"/>
        </a:p>
      </dsp:txBody>
      <dsp:txXfrm>
        <a:off x="1911350" y="1338778"/>
        <a:ext cx="6978650" cy="418368"/>
      </dsp:txXfrm>
    </dsp:sp>
    <dsp:sp modelId="{90809427-F826-4239-80DD-3474BCF1A1A9}">
      <dsp:nvSpPr>
        <dsp:cNvPr id="0" name=""/>
        <dsp:cNvSpPr/>
      </dsp:nvSpPr>
      <dsp:spPr>
        <a:xfrm>
          <a:off x="1778000" y="1757146"/>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35B53483-9B01-4899-992A-6AD06BCAB0D5}">
      <dsp:nvSpPr>
        <dsp:cNvPr id="0" name=""/>
        <dsp:cNvSpPr/>
      </dsp:nvSpPr>
      <dsp:spPr>
        <a:xfrm>
          <a:off x="1911350" y="1778065"/>
          <a:ext cx="6978650" cy="418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vi-VN" sz="1600" kern="1200"/>
            <a:t>Cơ sở pháp lý CTXH trường học</a:t>
          </a:r>
          <a:endParaRPr lang="en-US" sz="1600" kern="1200"/>
        </a:p>
      </dsp:txBody>
      <dsp:txXfrm>
        <a:off x="1911350" y="1778065"/>
        <a:ext cx="6978650" cy="418368"/>
      </dsp:txXfrm>
    </dsp:sp>
    <dsp:sp modelId="{02F8881F-D43E-4B3E-97D5-2E57A325ABC9}">
      <dsp:nvSpPr>
        <dsp:cNvPr id="0" name=""/>
        <dsp:cNvSpPr/>
      </dsp:nvSpPr>
      <dsp:spPr>
        <a:xfrm>
          <a:off x="1778000" y="2196433"/>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236ECA07-34DA-4BD0-A7A8-C53C0CD3432E}">
      <dsp:nvSpPr>
        <dsp:cNvPr id="0" name=""/>
        <dsp:cNvSpPr/>
      </dsp:nvSpPr>
      <dsp:spPr>
        <a:xfrm>
          <a:off x="1911350" y="2217351"/>
          <a:ext cx="6978650" cy="418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a:t>Nguyên tắc t</a:t>
          </a:r>
          <a:r>
            <a:rPr lang="vi-VN" sz="1600" kern="1200"/>
            <a:t>ư</a:t>
          </a:r>
          <a:r>
            <a:rPr lang="en-US" sz="1600" kern="1200"/>
            <a:t> vấn tâm lý học đ</a:t>
          </a:r>
          <a:r>
            <a:rPr lang="vi-VN" sz="1600" kern="1200"/>
            <a:t>ư</a:t>
          </a:r>
          <a:r>
            <a:rPr lang="en-US" sz="1600" kern="1200"/>
            <a:t>ờng</a:t>
          </a:r>
        </a:p>
      </dsp:txBody>
      <dsp:txXfrm>
        <a:off x="1911350" y="2217351"/>
        <a:ext cx="6978650" cy="418368"/>
      </dsp:txXfrm>
    </dsp:sp>
    <dsp:sp modelId="{DEFC263C-9DDC-4FD2-84DF-FA6CF7E55700}">
      <dsp:nvSpPr>
        <dsp:cNvPr id="0" name=""/>
        <dsp:cNvSpPr/>
      </dsp:nvSpPr>
      <dsp:spPr>
        <a:xfrm>
          <a:off x="1778000" y="2635720"/>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31F61026-DC29-453C-BD39-D7F2A02BB82C}">
      <dsp:nvSpPr>
        <dsp:cNvPr id="0" name=""/>
        <dsp:cNvSpPr/>
      </dsp:nvSpPr>
      <dsp:spPr>
        <a:xfrm>
          <a:off x="1911350" y="2656638"/>
          <a:ext cx="6978650" cy="418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vi-VN" sz="1600" kern="1200"/>
            <a:t>Các cách tiếp cận CTXH trường học</a:t>
          </a:r>
          <a:endParaRPr lang="en-US" sz="1600" kern="1200"/>
        </a:p>
      </dsp:txBody>
      <dsp:txXfrm>
        <a:off x="1911350" y="2656638"/>
        <a:ext cx="6978650" cy="418368"/>
      </dsp:txXfrm>
    </dsp:sp>
    <dsp:sp modelId="{C1E0FDDE-C943-445F-95CF-1593C6F7574F}">
      <dsp:nvSpPr>
        <dsp:cNvPr id="0" name=""/>
        <dsp:cNvSpPr/>
      </dsp:nvSpPr>
      <dsp:spPr>
        <a:xfrm>
          <a:off x="1778000" y="3075006"/>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10A4F63E-4119-4270-8673-670FE0CAB208}">
      <dsp:nvSpPr>
        <dsp:cNvPr id="0" name=""/>
        <dsp:cNvSpPr/>
      </dsp:nvSpPr>
      <dsp:spPr>
        <a:xfrm>
          <a:off x="0" y="3098800"/>
          <a:ext cx="8890000" cy="0"/>
        </a:xfrm>
        <a:prstGeom prst="line">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w="9525" cap="rnd" cmpd="sng" algn="ctr">
          <a:solidFill>
            <a:schemeClr val="accent2">
              <a:hueOff val="1354814"/>
              <a:satOff val="-6632"/>
              <a:lumOff val="3725"/>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2D750464-ED95-4423-9A91-9029604A83A9}">
      <dsp:nvSpPr>
        <dsp:cNvPr id="0" name=""/>
        <dsp:cNvSpPr/>
      </dsp:nvSpPr>
      <dsp:spPr>
        <a:xfrm>
          <a:off x="0" y="3098800"/>
          <a:ext cx="1778000" cy="309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lvl="0" algn="l" defTabSz="1911350">
            <a:lnSpc>
              <a:spcPct val="90000"/>
            </a:lnSpc>
            <a:spcBef>
              <a:spcPct val="0"/>
            </a:spcBef>
            <a:spcAft>
              <a:spcPct val="35000"/>
            </a:spcAft>
          </a:pPr>
          <a:r>
            <a:rPr lang="en-US" sz="4300" kern="1200"/>
            <a:t>Ngày 2:</a:t>
          </a:r>
        </a:p>
      </dsp:txBody>
      <dsp:txXfrm>
        <a:off x="0" y="3098800"/>
        <a:ext cx="1778000" cy="3098800"/>
      </dsp:txXfrm>
    </dsp:sp>
    <dsp:sp modelId="{920E7A93-27D9-4BAB-B118-1A08DFC0D732}">
      <dsp:nvSpPr>
        <dsp:cNvPr id="0" name=""/>
        <dsp:cNvSpPr/>
      </dsp:nvSpPr>
      <dsp:spPr>
        <a:xfrm>
          <a:off x="1911350" y="3117127"/>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Quy</a:t>
          </a:r>
          <a:r>
            <a:rPr lang="en-US" sz="1600" kern="1200"/>
            <a:t> </a:t>
          </a:r>
          <a:r>
            <a:rPr lang="en-US" sz="1600" kern="1200" err="1"/>
            <a:t>trình</a:t>
          </a:r>
          <a:r>
            <a:rPr lang="en-US" sz="1600" kern="1200"/>
            <a:t> CTXH </a:t>
          </a:r>
          <a:r>
            <a:rPr lang="en-US" sz="1600" kern="1200" err="1"/>
            <a:t>trường</a:t>
          </a:r>
          <a:r>
            <a:rPr lang="en-US" sz="1600" kern="1200"/>
            <a:t> </a:t>
          </a:r>
          <a:r>
            <a:rPr lang="en-US" sz="1600" kern="1200" err="1"/>
            <a:t>học</a:t>
          </a:r>
          <a:endParaRPr lang="en-US" sz="1600" kern="1200"/>
        </a:p>
      </dsp:txBody>
      <dsp:txXfrm>
        <a:off x="1911350" y="3117127"/>
        <a:ext cx="6978650" cy="366545"/>
      </dsp:txXfrm>
    </dsp:sp>
    <dsp:sp modelId="{1B2609B5-5152-4071-8F62-496AD41CD659}">
      <dsp:nvSpPr>
        <dsp:cNvPr id="0" name=""/>
        <dsp:cNvSpPr/>
      </dsp:nvSpPr>
      <dsp:spPr>
        <a:xfrm>
          <a:off x="1778000" y="3483672"/>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797DDC21-A22C-44E9-93FA-E545B5E0C4B9}">
      <dsp:nvSpPr>
        <dsp:cNvPr id="0" name=""/>
        <dsp:cNvSpPr/>
      </dsp:nvSpPr>
      <dsp:spPr>
        <a:xfrm>
          <a:off x="1911350" y="3501999"/>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Nhân</a:t>
          </a:r>
          <a:r>
            <a:rPr lang="en-US" sz="1600" kern="1200"/>
            <a:t> </a:t>
          </a:r>
          <a:r>
            <a:rPr lang="en-US" sz="1600" kern="1200" err="1"/>
            <a:t>viên</a:t>
          </a:r>
          <a:r>
            <a:rPr lang="en-US" sz="1600" kern="1200"/>
            <a:t> CTXH </a:t>
          </a:r>
          <a:r>
            <a:rPr lang="en-US" sz="1600" kern="1200" err="1"/>
            <a:t>trường</a:t>
          </a:r>
          <a:r>
            <a:rPr lang="en-US" sz="1600" kern="1200"/>
            <a:t> </a:t>
          </a:r>
          <a:r>
            <a:rPr lang="en-US" sz="1600" kern="1200" err="1"/>
            <a:t>học</a:t>
          </a:r>
          <a:endParaRPr lang="en-US" sz="1600" kern="1200"/>
        </a:p>
      </dsp:txBody>
      <dsp:txXfrm>
        <a:off x="1911350" y="3501999"/>
        <a:ext cx="6978650" cy="366545"/>
      </dsp:txXfrm>
    </dsp:sp>
    <dsp:sp modelId="{BA93718B-CE6B-4019-9F17-3684B88A1A05}">
      <dsp:nvSpPr>
        <dsp:cNvPr id="0" name=""/>
        <dsp:cNvSpPr/>
      </dsp:nvSpPr>
      <dsp:spPr>
        <a:xfrm>
          <a:off x="1778000" y="3868544"/>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95C6934F-9381-4D7A-8E4A-59FF92877191}">
      <dsp:nvSpPr>
        <dsp:cNvPr id="0" name=""/>
        <dsp:cNvSpPr/>
      </dsp:nvSpPr>
      <dsp:spPr>
        <a:xfrm>
          <a:off x="1911350" y="3886871"/>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Kỹ</a:t>
          </a:r>
          <a:r>
            <a:rPr lang="en-US" sz="1600" kern="1200"/>
            <a:t> </a:t>
          </a:r>
          <a:r>
            <a:rPr lang="en-US" sz="1600" kern="1200" err="1"/>
            <a:t>nănglắng</a:t>
          </a:r>
          <a:r>
            <a:rPr lang="en-US" sz="1600" kern="1200"/>
            <a:t> </a:t>
          </a:r>
          <a:r>
            <a:rPr lang="en-US" sz="1600" kern="1200" err="1"/>
            <a:t>nghe</a:t>
          </a:r>
          <a:endParaRPr lang="en-US" sz="1600" kern="1200"/>
        </a:p>
      </dsp:txBody>
      <dsp:txXfrm>
        <a:off x="1911350" y="3886871"/>
        <a:ext cx="6978650" cy="366545"/>
      </dsp:txXfrm>
    </dsp:sp>
    <dsp:sp modelId="{FEB2BBB0-A6D1-43EB-B7E9-9BD356C9C100}">
      <dsp:nvSpPr>
        <dsp:cNvPr id="0" name=""/>
        <dsp:cNvSpPr/>
      </dsp:nvSpPr>
      <dsp:spPr>
        <a:xfrm>
          <a:off x="1778000" y="4253416"/>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3132F492-5051-4205-A885-4F69BA23A961}">
      <dsp:nvSpPr>
        <dsp:cNvPr id="0" name=""/>
        <dsp:cNvSpPr/>
      </dsp:nvSpPr>
      <dsp:spPr>
        <a:xfrm>
          <a:off x="1911350" y="4271744"/>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Kỹ</a:t>
          </a:r>
          <a:r>
            <a:rPr lang="en-US" sz="1600" kern="1200"/>
            <a:t> </a:t>
          </a:r>
          <a:r>
            <a:rPr lang="en-US" sz="1600" kern="1200" err="1"/>
            <a:t>năng</a:t>
          </a:r>
          <a:r>
            <a:rPr lang="en-US" sz="1600" kern="1200"/>
            <a:t> </a:t>
          </a:r>
          <a:r>
            <a:rPr lang="en-US" sz="1600" kern="1200" err="1"/>
            <a:t>đặt</a:t>
          </a:r>
          <a:r>
            <a:rPr lang="en-US" sz="1600" kern="1200"/>
            <a:t> </a:t>
          </a:r>
          <a:r>
            <a:rPr lang="en-US" sz="1600" kern="1200" err="1"/>
            <a:t>câu</a:t>
          </a:r>
          <a:r>
            <a:rPr lang="en-US" sz="1600" kern="1200"/>
            <a:t> </a:t>
          </a:r>
          <a:r>
            <a:rPr lang="en-US" sz="1600" kern="1200" err="1"/>
            <a:t>hỏi</a:t>
          </a:r>
          <a:endParaRPr lang="en-US" sz="1600" kern="1200"/>
        </a:p>
      </dsp:txBody>
      <dsp:txXfrm>
        <a:off x="1911350" y="4271744"/>
        <a:ext cx="6978650" cy="366545"/>
      </dsp:txXfrm>
    </dsp:sp>
    <dsp:sp modelId="{0626AA33-FC32-488D-A12A-DD7D1F67930B}">
      <dsp:nvSpPr>
        <dsp:cNvPr id="0" name=""/>
        <dsp:cNvSpPr/>
      </dsp:nvSpPr>
      <dsp:spPr>
        <a:xfrm>
          <a:off x="1778000" y="4638289"/>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17EE57CF-AD8C-4713-824B-3A8D8AB592B6}">
      <dsp:nvSpPr>
        <dsp:cNvPr id="0" name=""/>
        <dsp:cNvSpPr/>
      </dsp:nvSpPr>
      <dsp:spPr>
        <a:xfrm>
          <a:off x="1911350" y="4656616"/>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Kỹ</a:t>
          </a:r>
          <a:r>
            <a:rPr lang="en-US" sz="1600" kern="1200"/>
            <a:t> </a:t>
          </a:r>
          <a:r>
            <a:rPr lang="en-US" sz="1600" kern="1200" err="1"/>
            <a:t>năng</a:t>
          </a:r>
          <a:r>
            <a:rPr lang="en-US" sz="1600" kern="1200"/>
            <a:t> </a:t>
          </a:r>
          <a:r>
            <a:rPr lang="en-US" sz="1600" kern="1200" err="1"/>
            <a:t>thấu</a:t>
          </a:r>
          <a:r>
            <a:rPr lang="en-US" sz="1600" kern="1200"/>
            <a:t> </a:t>
          </a:r>
          <a:r>
            <a:rPr lang="en-US" sz="1600" kern="1200" err="1"/>
            <a:t>cảm</a:t>
          </a:r>
          <a:endParaRPr lang="en-US" sz="1600" kern="1200"/>
        </a:p>
      </dsp:txBody>
      <dsp:txXfrm>
        <a:off x="1911350" y="4656616"/>
        <a:ext cx="6978650" cy="366545"/>
      </dsp:txXfrm>
    </dsp:sp>
    <dsp:sp modelId="{93512179-AD8A-431F-BD20-D3638486451B}">
      <dsp:nvSpPr>
        <dsp:cNvPr id="0" name=""/>
        <dsp:cNvSpPr/>
      </dsp:nvSpPr>
      <dsp:spPr>
        <a:xfrm>
          <a:off x="1778000" y="5023161"/>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29DE85C0-87D5-45E2-BF7C-8108ED2C1B80}">
      <dsp:nvSpPr>
        <dsp:cNvPr id="0" name=""/>
        <dsp:cNvSpPr/>
      </dsp:nvSpPr>
      <dsp:spPr>
        <a:xfrm>
          <a:off x="1911350" y="5041488"/>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err="1"/>
            <a:t>Kỹ</a:t>
          </a:r>
          <a:r>
            <a:rPr lang="en-US" sz="1600" kern="1200"/>
            <a:t> </a:t>
          </a:r>
          <a:r>
            <a:rPr lang="en-US" sz="1600" kern="1200" err="1"/>
            <a:t>năng</a:t>
          </a:r>
          <a:r>
            <a:rPr lang="en-US" sz="1600" kern="1200"/>
            <a:t> </a:t>
          </a:r>
          <a:r>
            <a:rPr lang="en-US" sz="1600" kern="1200" err="1"/>
            <a:t>ghi</a:t>
          </a:r>
          <a:r>
            <a:rPr lang="en-US" sz="1600" kern="1200"/>
            <a:t> </a:t>
          </a:r>
          <a:r>
            <a:rPr lang="en-US" sz="1600" kern="1200" err="1"/>
            <a:t>chép</a:t>
          </a:r>
          <a:r>
            <a:rPr lang="en-US" sz="1600" kern="1200"/>
            <a:t> </a:t>
          </a:r>
          <a:r>
            <a:rPr lang="en-US" sz="1600" kern="1200" err="1"/>
            <a:t>hồ</a:t>
          </a:r>
          <a:r>
            <a:rPr lang="en-US" sz="1600" kern="1200"/>
            <a:t> </a:t>
          </a:r>
          <a:r>
            <a:rPr lang="en-US" sz="1600" kern="1200" err="1"/>
            <a:t>sơ</a:t>
          </a:r>
          <a:endParaRPr lang="en-US" sz="1600" kern="1200"/>
        </a:p>
      </dsp:txBody>
      <dsp:txXfrm>
        <a:off x="1911350" y="5041488"/>
        <a:ext cx="6978650" cy="366545"/>
      </dsp:txXfrm>
    </dsp:sp>
    <dsp:sp modelId="{171A4FD0-E5BF-4329-9A9D-EB30206C9B07}">
      <dsp:nvSpPr>
        <dsp:cNvPr id="0" name=""/>
        <dsp:cNvSpPr/>
      </dsp:nvSpPr>
      <dsp:spPr>
        <a:xfrm>
          <a:off x="1778000" y="5408033"/>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1B56FA86-673B-C144-9C0E-20C653BF1D08}">
      <dsp:nvSpPr>
        <dsp:cNvPr id="0" name=""/>
        <dsp:cNvSpPr/>
      </dsp:nvSpPr>
      <dsp:spPr>
        <a:xfrm>
          <a:off x="1911350" y="5426361"/>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GB" sz="1600" kern="1200" err="1"/>
            <a:t>Thiết</a:t>
          </a:r>
          <a:r>
            <a:rPr lang="en-GB" sz="1600" kern="1200"/>
            <a:t> </a:t>
          </a:r>
          <a:r>
            <a:rPr lang="en-GB" sz="1600" kern="1200" err="1"/>
            <a:t>kế</a:t>
          </a:r>
          <a:r>
            <a:rPr lang="en-GB" sz="1600" kern="1200"/>
            <a:t> </a:t>
          </a:r>
          <a:r>
            <a:rPr lang="en-GB" sz="1600" kern="1200" err="1"/>
            <a:t>phòng</a:t>
          </a:r>
          <a:r>
            <a:rPr lang="en-GB" sz="1600" kern="1200"/>
            <a:t> CTXH </a:t>
          </a:r>
          <a:r>
            <a:rPr lang="en-GB" sz="1600" kern="1200" err="1"/>
            <a:t>học</a:t>
          </a:r>
          <a:r>
            <a:rPr lang="en-GB" sz="1600" kern="1200"/>
            <a:t> </a:t>
          </a:r>
          <a:r>
            <a:rPr lang="en-GB" sz="1600" kern="1200" err="1"/>
            <a:t>đường</a:t>
          </a:r>
          <a:endParaRPr lang="en-GB" sz="1600" kern="1200"/>
        </a:p>
      </dsp:txBody>
      <dsp:txXfrm>
        <a:off x="1911350" y="5426361"/>
        <a:ext cx="6978650" cy="366545"/>
      </dsp:txXfrm>
    </dsp:sp>
    <dsp:sp modelId="{735D42CB-66AB-D149-AACE-22C7C006991B}">
      <dsp:nvSpPr>
        <dsp:cNvPr id="0" name=""/>
        <dsp:cNvSpPr/>
      </dsp:nvSpPr>
      <dsp:spPr>
        <a:xfrm>
          <a:off x="1778000" y="5792906"/>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66D9045B-718D-FF46-9A0C-F7BE1BE9FD55}">
      <dsp:nvSpPr>
        <dsp:cNvPr id="0" name=""/>
        <dsp:cNvSpPr/>
      </dsp:nvSpPr>
      <dsp:spPr>
        <a:xfrm>
          <a:off x="1911350" y="5811233"/>
          <a:ext cx="6978650" cy="366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GB" sz="1600" kern="1200" err="1"/>
            <a:t>Lập</a:t>
          </a:r>
          <a:r>
            <a:rPr lang="en-GB" sz="1600" kern="1200"/>
            <a:t> </a:t>
          </a:r>
          <a:r>
            <a:rPr lang="en-GB" sz="1600" kern="1200" err="1"/>
            <a:t>kế</a:t>
          </a:r>
          <a:r>
            <a:rPr lang="en-GB" sz="1600" kern="1200"/>
            <a:t> </a:t>
          </a:r>
          <a:r>
            <a:rPr lang="en-GB" sz="1600" kern="1200" err="1"/>
            <a:t>hoạch</a:t>
          </a:r>
          <a:r>
            <a:rPr lang="en-GB" sz="1600" kern="1200"/>
            <a:t> </a:t>
          </a:r>
          <a:r>
            <a:rPr lang="en-GB" sz="1600" kern="1200" err="1"/>
            <a:t>hoạt</a:t>
          </a:r>
          <a:r>
            <a:rPr lang="en-GB" sz="1600" kern="1200"/>
            <a:t> </a:t>
          </a:r>
          <a:r>
            <a:rPr lang="en-GB" sz="1600" kern="1200" err="1"/>
            <a:t>động</a:t>
          </a:r>
          <a:r>
            <a:rPr lang="en-GB" sz="1600" kern="1200"/>
            <a:t> </a:t>
          </a:r>
          <a:r>
            <a:rPr lang="en-GB" sz="1600" kern="1200" err="1"/>
            <a:t>cho</a:t>
          </a:r>
          <a:r>
            <a:rPr lang="en-GB" sz="1600" kern="1200"/>
            <a:t> </a:t>
          </a:r>
          <a:r>
            <a:rPr lang="en-GB" sz="1600" kern="1200" err="1"/>
            <a:t>phòng</a:t>
          </a:r>
          <a:r>
            <a:rPr lang="en-GB" sz="1600" kern="1200"/>
            <a:t> CTXH </a:t>
          </a:r>
          <a:r>
            <a:rPr lang="en-GB" sz="1600" kern="1200" err="1"/>
            <a:t>học</a:t>
          </a:r>
          <a:r>
            <a:rPr lang="en-GB" sz="1600" kern="1200"/>
            <a:t> </a:t>
          </a:r>
          <a:r>
            <a:rPr lang="en-GB" sz="1600" kern="1200" err="1"/>
            <a:t>đường</a:t>
          </a:r>
          <a:endParaRPr lang="en-GB" sz="1600" kern="1200"/>
        </a:p>
      </dsp:txBody>
      <dsp:txXfrm>
        <a:off x="1911350" y="5811233"/>
        <a:ext cx="6978650" cy="366545"/>
      </dsp:txXfrm>
    </dsp:sp>
    <dsp:sp modelId="{78ECF6EE-33AC-4946-BA07-947A714AC07A}">
      <dsp:nvSpPr>
        <dsp:cNvPr id="0" name=""/>
        <dsp:cNvSpPr/>
      </dsp:nvSpPr>
      <dsp:spPr>
        <a:xfrm>
          <a:off x="1778000" y="6177778"/>
          <a:ext cx="7112000" cy="0"/>
        </a:xfrm>
        <a:prstGeom prst="line">
          <a:avLst/>
        </a:prstGeom>
        <a:solidFill>
          <a:schemeClr val="accent2">
            <a:hueOff val="0"/>
            <a:satOff val="0"/>
            <a:lumOff val="0"/>
            <a:alphaOff val="0"/>
          </a:schemeClr>
        </a:solidFill>
        <a:ln w="19050" cap="rnd"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1EC10-34B8-5543-849F-AAC155692370}">
      <dsp:nvSpPr>
        <dsp:cNvPr id="0" name=""/>
        <dsp:cNvSpPr/>
      </dsp:nvSpPr>
      <dsp:spPr>
        <a:xfrm>
          <a:off x="1587" y="0"/>
          <a:ext cx="3385343" cy="131030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GB" sz="5300" kern="1200" dirty="0" err="1"/>
            <a:t>Tại</a:t>
          </a:r>
          <a:r>
            <a:rPr lang="en-GB" sz="5300" kern="1200" dirty="0"/>
            <a:t> </a:t>
          </a:r>
          <a:r>
            <a:rPr lang="en-GB" sz="5300" kern="1200" dirty="0" err="1"/>
            <a:t>sao</a:t>
          </a:r>
          <a:r>
            <a:rPr lang="en-GB" sz="5300" kern="1200" dirty="0"/>
            <a:t>…</a:t>
          </a:r>
        </a:p>
      </dsp:txBody>
      <dsp:txXfrm>
        <a:off x="39964" y="38377"/>
        <a:ext cx="3308589" cy="1233547"/>
      </dsp:txXfrm>
    </dsp:sp>
    <dsp:sp modelId="{39D6A25C-32F4-974E-B71F-E5BD2AC5A623}">
      <dsp:nvSpPr>
        <dsp:cNvPr id="0" name=""/>
        <dsp:cNvSpPr/>
      </dsp:nvSpPr>
      <dsp:spPr>
        <a:xfrm>
          <a:off x="3725465" y="235367"/>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n-GB" sz="3500" kern="1200"/>
        </a:p>
      </dsp:txBody>
      <dsp:txXfrm>
        <a:off x="3725465" y="403280"/>
        <a:ext cx="502384" cy="503739"/>
      </dsp:txXfrm>
    </dsp:sp>
    <dsp:sp modelId="{126D2F65-C0CD-A04D-A2A6-71BFF8782C31}">
      <dsp:nvSpPr>
        <dsp:cNvPr id="0" name=""/>
        <dsp:cNvSpPr/>
      </dsp:nvSpPr>
      <dsp:spPr>
        <a:xfrm>
          <a:off x="4741068" y="0"/>
          <a:ext cx="3385343" cy="131030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GB" sz="5300" kern="1200" dirty="0" err="1"/>
            <a:t>Điều</a:t>
          </a:r>
          <a:r>
            <a:rPr lang="en-GB" sz="5300" kern="1200" dirty="0"/>
            <a:t> </a:t>
          </a:r>
          <a:r>
            <a:rPr lang="en-GB" sz="5300" kern="1200" dirty="0" err="1"/>
            <a:t>gì</a:t>
          </a:r>
          <a:r>
            <a:rPr lang="en-GB" sz="5300" kern="1200" dirty="0"/>
            <a:t>…</a:t>
          </a:r>
        </a:p>
      </dsp:txBody>
      <dsp:txXfrm>
        <a:off x="4779445" y="38377"/>
        <a:ext cx="3308589" cy="123354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DDF98-8003-4F09-B7C7-EA8AF255CE76}">
      <dsp:nvSpPr>
        <dsp:cNvPr id="0" name=""/>
        <dsp:cNvSpPr/>
      </dsp:nvSpPr>
      <dsp:spPr>
        <a:xfrm>
          <a:off x="0" y="36861"/>
          <a:ext cx="8213271" cy="1233179"/>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0" i="0" kern="1200" dirty="0"/>
            <a:t>Nghe </a:t>
          </a:r>
          <a:r>
            <a:rPr lang="en-US" sz="3100" b="0" i="0" kern="1200" dirty="0" err="1"/>
            <a:t>thấy</a:t>
          </a:r>
          <a:r>
            <a:rPr lang="en-US" sz="3100" b="0" i="0" kern="1200" dirty="0"/>
            <a:t> </a:t>
          </a:r>
          <a:r>
            <a:rPr lang="en-US" sz="3100" b="0" i="0" kern="1200" dirty="0" err="1"/>
            <a:t>những</a:t>
          </a:r>
          <a:r>
            <a:rPr lang="en-US" sz="3100" b="0" i="0" kern="1200" dirty="0"/>
            <a:t> </a:t>
          </a:r>
          <a:r>
            <a:rPr lang="en-US" sz="3100" b="0" i="0" kern="1200" dirty="0" err="1"/>
            <a:t>biểu</a:t>
          </a:r>
          <a:r>
            <a:rPr lang="en-US" sz="3100" b="0" i="0" kern="1200" dirty="0"/>
            <a:t> </a:t>
          </a:r>
          <a:r>
            <a:rPr lang="en-US" sz="3100" b="0" i="0" kern="1200" dirty="0" err="1"/>
            <a:t>cảm</a:t>
          </a:r>
          <a:r>
            <a:rPr lang="en-US" sz="3100" b="0" i="0" kern="1200" dirty="0"/>
            <a:t> </a:t>
          </a:r>
          <a:r>
            <a:rPr lang="en-US" sz="3100" b="0" i="0" kern="1200" dirty="0" err="1"/>
            <a:t>dưới</a:t>
          </a:r>
          <a:r>
            <a:rPr lang="en-US" sz="3100" b="0" i="0" kern="1200" dirty="0"/>
            <a:t> </a:t>
          </a:r>
          <a:r>
            <a:rPr lang="en-US" sz="3100" b="0" i="0" kern="1200" dirty="0" err="1"/>
            <a:t>ngôn</a:t>
          </a:r>
          <a:r>
            <a:rPr lang="en-US" sz="3100" b="0" i="0" kern="1200" dirty="0"/>
            <a:t> </a:t>
          </a:r>
          <a:r>
            <a:rPr lang="en-US" sz="3100" b="0" i="0" kern="1200" dirty="0" err="1"/>
            <a:t>từ</a:t>
          </a:r>
          <a:r>
            <a:rPr lang="en-US" sz="3100" b="0" i="0" kern="1200" dirty="0"/>
            <a:t> </a:t>
          </a:r>
          <a:r>
            <a:rPr lang="en-US" sz="3100" b="0" i="0" kern="1200" dirty="0" err="1"/>
            <a:t>của</a:t>
          </a:r>
          <a:r>
            <a:rPr lang="en-US" sz="3100" b="0" i="0" kern="1200" dirty="0"/>
            <a:t> TC</a:t>
          </a:r>
          <a:endParaRPr lang="en-US" sz="3100" kern="1200" dirty="0"/>
        </a:p>
      </dsp:txBody>
      <dsp:txXfrm>
        <a:off x="60199" y="97060"/>
        <a:ext cx="8092873" cy="1112781"/>
      </dsp:txXfrm>
    </dsp:sp>
    <dsp:sp modelId="{8383606E-11EE-40C5-9C7D-9FA76F835681}">
      <dsp:nvSpPr>
        <dsp:cNvPr id="0" name=""/>
        <dsp:cNvSpPr/>
      </dsp:nvSpPr>
      <dsp:spPr>
        <a:xfrm>
          <a:off x="0" y="1359321"/>
          <a:ext cx="8213271" cy="1233179"/>
        </a:xfrm>
        <a:prstGeom prst="roundRect">
          <a:avLst/>
        </a:prstGeom>
        <a:gradFill rotWithShape="0">
          <a:gsLst>
            <a:gs pos="0">
              <a:schemeClr val="accent2">
                <a:hueOff val="338703"/>
                <a:satOff val="-1658"/>
                <a:lumOff val="931"/>
                <a:alphaOff val="0"/>
                <a:tint val="98000"/>
                <a:lumMod val="114000"/>
              </a:schemeClr>
            </a:gs>
            <a:gs pos="100000">
              <a:schemeClr val="accent2">
                <a:hueOff val="338703"/>
                <a:satOff val="-1658"/>
                <a:lumOff val="931"/>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err="1"/>
            <a:t>Cẩm</a:t>
          </a:r>
          <a:r>
            <a:rPr lang="en-US" sz="3100" kern="1200" dirty="0"/>
            <a:t> </a:t>
          </a:r>
          <a:r>
            <a:rPr lang="en-US" sz="3100" kern="1200" dirty="0" err="1"/>
            <a:t>nhận</a:t>
          </a:r>
          <a:r>
            <a:rPr lang="en-US" sz="3100" kern="1200" dirty="0"/>
            <a:t> </a:t>
          </a:r>
          <a:r>
            <a:rPr lang="en-US" sz="3100" kern="1200" dirty="0" err="1"/>
            <a:t>và</a:t>
          </a:r>
          <a:r>
            <a:rPr lang="en-US" sz="3100" kern="1200" dirty="0"/>
            <a:t> </a:t>
          </a:r>
          <a:r>
            <a:rPr lang="en-US" sz="3100" kern="1200" dirty="0" err="1"/>
            <a:t>hiểu</a:t>
          </a:r>
          <a:r>
            <a:rPr lang="en-US" sz="3100" kern="1200" dirty="0"/>
            <a:t> </a:t>
          </a:r>
          <a:r>
            <a:rPr lang="en-US" sz="3100" kern="1200" dirty="0" err="1"/>
            <a:t>cảm</a:t>
          </a:r>
          <a:r>
            <a:rPr lang="en-US" sz="3100" kern="1200" dirty="0"/>
            <a:t> </a:t>
          </a:r>
          <a:r>
            <a:rPr lang="en-US" sz="3100" kern="1200" dirty="0" err="1"/>
            <a:t>xúc</a:t>
          </a:r>
          <a:r>
            <a:rPr lang="en-US" sz="3100" kern="1200" dirty="0"/>
            <a:t>, </a:t>
          </a:r>
          <a:r>
            <a:rPr lang="en-US" sz="3100" kern="1200" dirty="0" err="1"/>
            <a:t>những</a:t>
          </a:r>
          <a:r>
            <a:rPr lang="en-US" sz="3100" kern="1200" dirty="0"/>
            <a:t> </a:t>
          </a:r>
          <a:r>
            <a:rPr lang="en-US" sz="3100" kern="1200" dirty="0" err="1"/>
            <a:t>điều</a:t>
          </a:r>
          <a:r>
            <a:rPr lang="en-US" sz="3100" kern="1200" dirty="0"/>
            <a:t> TC </a:t>
          </a:r>
          <a:r>
            <a:rPr lang="en-US" sz="3100" kern="1200" dirty="0" err="1"/>
            <a:t>đã</a:t>
          </a:r>
          <a:r>
            <a:rPr lang="en-US" sz="3100" kern="1200" dirty="0"/>
            <a:t> </a:t>
          </a:r>
          <a:r>
            <a:rPr lang="en-US" sz="3100" kern="1200" dirty="0" err="1"/>
            <a:t>trải</a:t>
          </a:r>
          <a:r>
            <a:rPr lang="en-US" sz="3100" kern="1200" dirty="0"/>
            <a:t> qua</a:t>
          </a:r>
        </a:p>
      </dsp:txBody>
      <dsp:txXfrm>
        <a:off x="60199" y="1419520"/>
        <a:ext cx="8092873" cy="1112781"/>
      </dsp:txXfrm>
    </dsp:sp>
    <dsp:sp modelId="{E153AE68-CCC2-4EC8-A4CE-EB0F68C0F23D}">
      <dsp:nvSpPr>
        <dsp:cNvPr id="0" name=""/>
        <dsp:cNvSpPr/>
      </dsp:nvSpPr>
      <dsp:spPr>
        <a:xfrm>
          <a:off x="0" y="2681781"/>
          <a:ext cx="8213271" cy="1233179"/>
        </a:xfrm>
        <a:prstGeom prst="roundRect">
          <a:avLst/>
        </a:prstGeom>
        <a:gradFill rotWithShape="0">
          <a:gsLst>
            <a:gs pos="0">
              <a:schemeClr val="accent2">
                <a:hueOff val="677407"/>
                <a:satOff val="-3316"/>
                <a:lumOff val="1862"/>
                <a:alphaOff val="0"/>
                <a:tint val="98000"/>
                <a:lumMod val="114000"/>
              </a:schemeClr>
            </a:gs>
            <a:gs pos="100000">
              <a:schemeClr val="accent2">
                <a:hueOff val="677407"/>
                <a:satOff val="-3316"/>
                <a:lumOff val="186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0" i="0" kern="1200" dirty="0"/>
            <a:t>Quan </a:t>
          </a:r>
          <a:r>
            <a:rPr lang="en-US" sz="3100" b="0" i="0" kern="1200" dirty="0" err="1"/>
            <a:t>tâm</a:t>
          </a:r>
          <a:r>
            <a:rPr lang="en-US" sz="3100" b="0" i="0" kern="1200" dirty="0"/>
            <a:t> </a:t>
          </a:r>
          <a:r>
            <a:rPr lang="en-US" sz="3100" b="0" i="0" kern="1200" dirty="0" err="1"/>
            <a:t>đến</a:t>
          </a:r>
          <a:r>
            <a:rPr lang="en-US" sz="3100" b="0" i="0" kern="1200" dirty="0"/>
            <a:t> </a:t>
          </a:r>
          <a:r>
            <a:rPr lang="en-US" sz="3100" b="0" i="0" kern="1200" dirty="0" err="1"/>
            <a:t>nhu</a:t>
          </a:r>
          <a:r>
            <a:rPr lang="en-US" sz="3100" b="0" i="0" kern="1200" dirty="0"/>
            <a:t> </a:t>
          </a:r>
          <a:r>
            <a:rPr lang="en-US" sz="3100" b="0" i="0" kern="1200" dirty="0" err="1"/>
            <a:t>cầu</a:t>
          </a:r>
          <a:r>
            <a:rPr lang="en-US" sz="3100" b="0" i="0" kern="1200" dirty="0"/>
            <a:t> </a:t>
          </a:r>
          <a:r>
            <a:rPr lang="en-US" sz="3100" b="0" i="0" kern="1200" dirty="0" err="1"/>
            <a:t>của</a:t>
          </a:r>
          <a:r>
            <a:rPr lang="en-US" sz="3100" b="0" i="0" kern="1200" dirty="0"/>
            <a:t> TC</a:t>
          </a:r>
          <a:endParaRPr lang="en-US" sz="3100" kern="1200" dirty="0"/>
        </a:p>
      </dsp:txBody>
      <dsp:txXfrm>
        <a:off x="60199" y="2741980"/>
        <a:ext cx="8092873" cy="1112781"/>
      </dsp:txXfrm>
    </dsp:sp>
    <dsp:sp modelId="{519C0C3C-B521-4909-AE0D-3262A5BEE072}">
      <dsp:nvSpPr>
        <dsp:cNvPr id="0" name=""/>
        <dsp:cNvSpPr/>
      </dsp:nvSpPr>
      <dsp:spPr>
        <a:xfrm>
          <a:off x="0" y="4004241"/>
          <a:ext cx="8213271" cy="1233179"/>
        </a:xfrm>
        <a:prstGeom prst="roundRect">
          <a:avLst/>
        </a:prstGeom>
        <a:gradFill rotWithShape="0">
          <a:gsLst>
            <a:gs pos="0">
              <a:schemeClr val="accent2">
                <a:hueOff val="1016110"/>
                <a:satOff val="-4974"/>
                <a:lumOff val="2794"/>
                <a:alphaOff val="0"/>
                <a:tint val="98000"/>
                <a:lumMod val="114000"/>
              </a:schemeClr>
            </a:gs>
            <a:gs pos="100000">
              <a:schemeClr val="accent2">
                <a:hueOff val="1016110"/>
                <a:satOff val="-4974"/>
                <a:lumOff val="279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b="0" i="0" kern="1200" dirty="0" err="1"/>
            <a:t>Nhạy</a:t>
          </a:r>
          <a:r>
            <a:rPr lang="en-US" sz="3100" b="0" i="0" kern="1200" dirty="0"/>
            <a:t> </a:t>
          </a:r>
          <a:r>
            <a:rPr lang="en-US" sz="3100" b="0" i="0" kern="1200" dirty="0" err="1"/>
            <a:t>cảm</a:t>
          </a:r>
          <a:r>
            <a:rPr lang="en-US" sz="3100" b="0" i="0" kern="1200" dirty="0"/>
            <a:t> </a:t>
          </a:r>
          <a:r>
            <a:rPr lang="en-US" sz="3100" b="0" i="0" kern="1200" dirty="0" err="1"/>
            <a:t>và</a:t>
          </a:r>
          <a:r>
            <a:rPr lang="en-US" sz="3100" b="0" i="0" kern="1200" dirty="0"/>
            <a:t> </a:t>
          </a:r>
          <a:r>
            <a:rPr lang="en-US" sz="3100" b="0" i="0" kern="1200" dirty="0" err="1"/>
            <a:t>tôn</a:t>
          </a:r>
          <a:r>
            <a:rPr lang="en-US" sz="3100" b="0" i="0" kern="1200" dirty="0"/>
            <a:t> </a:t>
          </a:r>
          <a:r>
            <a:rPr lang="en-US" sz="3100" b="0" i="0" kern="1200" dirty="0" err="1"/>
            <a:t>trọng</a:t>
          </a:r>
          <a:r>
            <a:rPr lang="en-US" sz="3100" b="0" i="0" kern="1200" dirty="0"/>
            <a:t> </a:t>
          </a:r>
          <a:r>
            <a:rPr lang="en-US" sz="3100" b="0" i="0" kern="1200" dirty="0" err="1"/>
            <a:t>những</a:t>
          </a:r>
          <a:r>
            <a:rPr lang="en-US" sz="3100" b="0" i="0" kern="1200" dirty="0"/>
            <a:t> </a:t>
          </a:r>
          <a:r>
            <a:rPr lang="en-US" sz="3100" b="0" i="0" kern="1200" dirty="0" err="1"/>
            <a:t>giá</a:t>
          </a:r>
          <a:r>
            <a:rPr lang="en-US" sz="3100" b="0" i="0" kern="1200" dirty="0"/>
            <a:t> </a:t>
          </a:r>
          <a:r>
            <a:rPr lang="en-US" sz="3100" b="0" i="0" kern="1200" dirty="0" err="1"/>
            <a:t>trị</a:t>
          </a:r>
          <a:r>
            <a:rPr lang="en-US" sz="3100" b="0" i="0" kern="1200" dirty="0"/>
            <a:t>, </a:t>
          </a:r>
          <a:r>
            <a:rPr lang="en-US" sz="3100" b="0" i="0" kern="1200" dirty="0" err="1"/>
            <a:t>những</a:t>
          </a:r>
          <a:r>
            <a:rPr lang="en-US" sz="3100" b="0" i="0" kern="1200" dirty="0"/>
            <a:t> </a:t>
          </a:r>
          <a:r>
            <a:rPr lang="en-US" sz="3100" b="0" i="0" kern="1200" dirty="0" err="1"/>
            <a:t>trải</a:t>
          </a:r>
          <a:r>
            <a:rPr lang="en-US" sz="3100" b="0" i="0" kern="1200" dirty="0"/>
            <a:t> </a:t>
          </a:r>
          <a:r>
            <a:rPr lang="en-US" sz="3100" b="0" i="0" kern="1200" dirty="0" err="1"/>
            <a:t>nghiệm</a:t>
          </a:r>
          <a:r>
            <a:rPr lang="en-US" sz="3100" b="0" i="0" kern="1200" dirty="0"/>
            <a:t> </a:t>
          </a:r>
          <a:r>
            <a:rPr lang="en-US" sz="3100" b="0" i="0" kern="1200" dirty="0" err="1"/>
            <a:t>của</a:t>
          </a:r>
          <a:r>
            <a:rPr lang="en-US" sz="3100" b="0" i="0" kern="1200" dirty="0"/>
            <a:t> TC</a:t>
          </a:r>
          <a:endParaRPr lang="en-US" sz="3100" kern="1200" dirty="0"/>
        </a:p>
      </dsp:txBody>
      <dsp:txXfrm>
        <a:off x="60199" y="4064440"/>
        <a:ext cx="8092873" cy="1112781"/>
      </dsp:txXfrm>
    </dsp:sp>
    <dsp:sp modelId="{9E22FC34-33E3-4413-B597-CE29B6072624}">
      <dsp:nvSpPr>
        <dsp:cNvPr id="0" name=""/>
        <dsp:cNvSpPr/>
      </dsp:nvSpPr>
      <dsp:spPr>
        <a:xfrm>
          <a:off x="0" y="5326701"/>
          <a:ext cx="8213271" cy="1233179"/>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vi-VN" sz="3100" b="0" i="0" kern="1200" dirty="0"/>
            <a:t>Nhìn thấy mặt tích cực của TC đằng sau cảm xúc, hành vi tiêu cực</a:t>
          </a:r>
          <a:endParaRPr lang="en-US" sz="3100" kern="1200" dirty="0"/>
        </a:p>
      </dsp:txBody>
      <dsp:txXfrm>
        <a:off x="60199" y="5386900"/>
        <a:ext cx="8092873" cy="111278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38567-1175-7048-BEA4-C01941802AA5}">
      <dsp:nvSpPr>
        <dsp:cNvPr id="0" name=""/>
        <dsp:cNvSpPr/>
      </dsp:nvSpPr>
      <dsp:spPr>
        <a:xfrm rot="10800000">
          <a:off x="2297244" y="3508"/>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87630" rIns="163576" bIns="87630" numCol="1" spcCol="1270" anchor="ctr" anchorCtr="0">
          <a:noAutofit/>
        </a:bodyPr>
        <a:lstStyle/>
        <a:p>
          <a:pPr lvl="0" algn="ctr" defTabSz="1022350">
            <a:lnSpc>
              <a:spcPct val="90000"/>
            </a:lnSpc>
            <a:spcBef>
              <a:spcPct val="0"/>
            </a:spcBef>
            <a:spcAft>
              <a:spcPct val="35000"/>
            </a:spcAft>
          </a:pPr>
          <a:r>
            <a:rPr lang="en-GB" sz="2300" kern="1200" dirty="0" err="1"/>
            <a:t>Đặt</a:t>
          </a:r>
          <a:r>
            <a:rPr lang="en-GB" sz="2300" kern="1200" dirty="0"/>
            <a:t> </a:t>
          </a:r>
          <a:r>
            <a:rPr lang="en-GB" sz="2300" kern="1200" dirty="0" err="1"/>
            <a:t>mình</a:t>
          </a:r>
          <a:r>
            <a:rPr lang="en-GB" sz="2300" kern="1200" dirty="0"/>
            <a:t> </a:t>
          </a:r>
          <a:r>
            <a:rPr lang="en-GB" sz="2300" kern="1200" dirty="0" err="1"/>
            <a:t>vào</a:t>
          </a:r>
          <a:r>
            <a:rPr lang="en-GB" sz="2300" kern="1200" dirty="0"/>
            <a:t> </a:t>
          </a:r>
          <a:r>
            <a:rPr lang="en-GB" sz="2300" kern="1200" dirty="0" err="1"/>
            <a:t>hoàn</a:t>
          </a:r>
          <a:r>
            <a:rPr lang="en-GB" sz="2300" kern="1200" dirty="0"/>
            <a:t> </a:t>
          </a:r>
          <a:r>
            <a:rPr lang="en-GB" sz="2300" kern="1200" dirty="0" err="1"/>
            <a:t>cảnh</a:t>
          </a:r>
          <a:r>
            <a:rPr lang="en-GB" sz="2300" kern="1200" dirty="0"/>
            <a:t> </a:t>
          </a:r>
          <a:r>
            <a:rPr lang="en-GB" sz="2300" kern="1200" dirty="0" err="1"/>
            <a:t>của</a:t>
          </a:r>
          <a:r>
            <a:rPr lang="en-GB" sz="2300" kern="1200" dirty="0"/>
            <a:t> TC </a:t>
          </a:r>
          <a:r>
            <a:rPr lang="en-GB" sz="2300" kern="1200" dirty="0" err="1"/>
            <a:t>để</a:t>
          </a:r>
          <a:r>
            <a:rPr lang="en-GB" sz="2300" kern="1200" dirty="0"/>
            <a:t> </a:t>
          </a:r>
          <a:r>
            <a:rPr lang="en-GB" sz="2300" kern="1200" dirty="0" err="1"/>
            <a:t>cảm</a:t>
          </a:r>
          <a:r>
            <a:rPr lang="en-GB" sz="2300" kern="1200" dirty="0"/>
            <a:t> </a:t>
          </a:r>
          <a:r>
            <a:rPr lang="en-GB" sz="2300" kern="1200" dirty="0" err="1"/>
            <a:t>nhận</a:t>
          </a:r>
          <a:r>
            <a:rPr lang="en-GB" sz="2300" kern="1200" dirty="0"/>
            <a:t> </a:t>
          </a:r>
          <a:r>
            <a:rPr lang="en-GB" sz="2300" kern="1200" dirty="0" err="1"/>
            <a:t>về</a:t>
          </a:r>
          <a:r>
            <a:rPr lang="en-GB" sz="2300" kern="1200" dirty="0"/>
            <a:t> </a:t>
          </a:r>
          <a:r>
            <a:rPr lang="en-GB" sz="2300" kern="1200" dirty="0" err="1"/>
            <a:t>điều</a:t>
          </a:r>
          <a:r>
            <a:rPr lang="en-GB" sz="2300" kern="1200" dirty="0"/>
            <a:t> </a:t>
          </a:r>
          <a:r>
            <a:rPr lang="en-GB" sz="2300" kern="1200" dirty="0" err="1"/>
            <a:t>các</a:t>
          </a:r>
          <a:r>
            <a:rPr lang="en-GB" sz="2300" kern="1200" dirty="0"/>
            <a:t> </a:t>
          </a:r>
          <a:r>
            <a:rPr lang="en-GB" sz="2300" kern="1200" dirty="0" err="1"/>
            <a:t>em</a:t>
          </a:r>
          <a:r>
            <a:rPr lang="en-GB" sz="2300" kern="1200" dirty="0"/>
            <a:t> </a:t>
          </a:r>
          <a:r>
            <a:rPr lang="en-GB" sz="2300" kern="1200" dirty="0" err="1"/>
            <a:t>đang</a:t>
          </a:r>
          <a:r>
            <a:rPr lang="en-GB" sz="2300" kern="1200" dirty="0"/>
            <a:t> </a:t>
          </a:r>
          <a:r>
            <a:rPr lang="en-GB" sz="2300" kern="1200" dirty="0" err="1"/>
            <a:t>cảm</a:t>
          </a:r>
          <a:r>
            <a:rPr lang="en-GB" sz="2300" kern="1200" dirty="0"/>
            <a:t> </a:t>
          </a:r>
          <a:r>
            <a:rPr lang="en-GB" sz="2300" kern="1200" dirty="0" err="1"/>
            <a:t>thấy</a:t>
          </a:r>
          <a:r>
            <a:rPr lang="en-GB" sz="2300" kern="1200" dirty="0"/>
            <a:t>, </a:t>
          </a:r>
          <a:r>
            <a:rPr lang="en-GB" sz="2300" kern="1200" dirty="0" err="1"/>
            <a:t>cảm</a:t>
          </a:r>
          <a:r>
            <a:rPr lang="en-GB" sz="2300" kern="1200" dirty="0"/>
            <a:t> </a:t>
          </a:r>
          <a:r>
            <a:rPr lang="en-GB" sz="2300" kern="1200" dirty="0" err="1"/>
            <a:t>thận</a:t>
          </a:r>
          <a:r>
            <a:rPr lang="en-GB" sz="2300" kern="1200" dirty="0"/>
            <a:t> </a:t>
          </a:r>
          <a:r>
            <a:rPr lang="en-GB" sz="2300" kern="1200" dirty="0" err="1"/>
            <a:t>như</a:t>
          </a:r>
          <a:r>
            <a:rPr lang="en-GB" sz="2300" kern="1200" dirty="0"/>
            <a:t> </a:t>
          </a:r>
          <a:r>
            <a:rPr lang="en-GB" sz="2300" kern="1200" dirty="0" err="1"/>
            <a:t>thể</a:t>
          </a:r>
          <a:r>
            <a:rPr lang="en-GB" sz="2300" kern="1200" dirty="0"/>
            <a:t> </a:t>
          </a:r>
          <a:r>
            <a:rPr lang="en-GB" sz="2300" kern="1200" dirty="0" err="1"/>
            <a:t>là</a:t>
          </a:r>
          <a:r>
            <a:rPr lang="en-GB" sz="2300" kern="1200" dirty="0"/>
            <a:t> </a:t>
          </a:r>
          <a:r>
            <a:rPr lang="en-GB" sz="2300" kern="1200" dirty="0" err="1"/>
            <a:t>vấn</a:t>
          </a:r>
          <a:r>
            <a:rPr lang="en-GB" sz="2300" kern="1200" dirty="0"/>
            <a:t> </a:t>
          </a:r>
          <a:r>
            <a:rPr lang="en-GB" sz="2300" kern="1200" dirty="0" err="1"/>
            <a:t>đề</a:t>
          </a:r>
          <a:r>
            <a:rPr lang="en-GB" sz="2300" kern="1200" dirty="0"/>
            <a:t> </a:t>
          </a:r>
          <a:r>
            <a:rPr lang="en-GB" sz="2300" kern="1200" dirty="0" err="1"/>
            <a:t>của</a:t>
          </a:r>
          <a:r>
            <a:rPr lang="en-GB" sz="2300" kern="1200" dirty="0"/>
            <a:t> </a:t>
          </a:r>
          <a:r>
            <a:rPr lang="en-GB" sz="2300" kern="1200" dirty="0" err="1"/>
            <a:t>mình</a:t>
          </a:r>
          <a:r>
            <a:rPr lang="en-GB" sz="2300" kern="1200" dirty="0"/>
            <a:t>.</a:t>
          </a:r>
        </a:p>
      </dsp:txBody>
      <dsp:txXfrm rot="10800000">
        <a:off x="2583908" y="3508"/>
        <a:ext cx="7695638" cy="1146658"/>
      </dsp:txXfrm>
    </dsp:sp>
    <dsp:sp modelId="{8C8F358B-5FD2-1249-8A47-C890715DA860}">
      <dsp:nvSpPr>
        <dsp:cNvPr id="0" name=""/>
        <dsp:cNvSpPr/>
      </dsp:nvSpPr>
      <dsp:spPr>
        <a:xfrm>
          <a:off x="1723915" y="3508"/>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4F2AAF-6E05-2A41-9F9D-75C03AB0FFCE}">
      <dsp:nvSpPr>
        <dsp:cNvPr id="0" name=""/>
        <dsp:cNvSpPr/>
      </dsp:nvSpPr>
      <dsp:spPr>
        <a:xfrm rot="10800000">
          <a:off x="2297244" y="1492454"/>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87630" rIns="163576" bIns="87630" numCol="1" spcCol="1270" anchor="ctr" anchorCtr="0">
          <a:noAutofit/>
        </a:bodyPr>
        <a:lstStyle/>
        <a:p>
          <a:pPr lvl="0" algn="ctr" defTabSz="1022350">
            <a:lnSpc>
              <a:spcPct val="90000"/>
            </a:lnSpc>
            <a:spcBef>
              <a:spcPct val="0"/>
            </a:spcBef>
            <a:spcAft>
              <a:spcPct val="35000"/>
            </a:spcAft>
          </a:pPr>
          <a:r>
            <a:rPr lang="en-GB" sz="2300" kern="1200" dirty="0" err="1"/>
            <a:t>Nhác</a:t>
          </a:r>
          <a:r>
            <a:rPr lang="en-GB" sz="2300" kern="1200" dirty="0"/>
            <a:t> </a:t>
          </a:r>
          <a:r>
            <a:rPr lang="en-GB" sz="2300" kern="1200" dirty="0" err="1"/>
            <a:t>lại</a:t>
          </a:r>
          <a:r>
            <a:rPr lang="en-GB" sz="2300" kern="1200" dirty="0"/>
            <a:t> </a:t>
          </a:r>
          <a:r>
            <a:rPr lang="en-GB" sz="2300" kern="1200" dirty="0" err="1"/>
            <a:t>cảm</a:t>
          </a:r>
          <a:r>
            <a:rPr lang="en-GB" sz="2300" kern="1200" dirty="0"/>
            <a:t> </a:t>
          </a:r>
          <a:r>
            <a:rPr lang="en-GB" sz="2300" kern="1200" dirty="0" err="1"/>
            <a:t>xúc</a:t>
          </a:r>
          <a:r>
            <a:rPr lang="en-GB" sz="2300" kern="1200" dirty="0"/>
            <a:t> </a:t>
          </a:r>
          <a:r>
            <a:rPr lang="en-GB" sz="2300" kern="1200" dirty="0" err="1"/>
            <a:t>và</a:t>
          </a:r>
          <a:r>
            <a:rPr lang="en-GB" sz="2300" kern="1200" dirty="0"/>
            <a:t> </a:t>
          </a:r>
          <a:r>
            <a:rPr lang="en-GB" sz="2300" kern="1200" dirty="0" err="1"/>
            <a:t>nguyên</a:t>
          </a:r>
          <a:r>
            <a:rPr lang="en-GB" sz="2300" kern="1200" dirty="0"/>
            <a:t> </a:t>
          </a:r>
          <a:r>
            <a:rPr lang="en-GB" sz="2300" kern="1200" dirty="0" err="1"/>
            <a:t>nhân</a:t>
          </a:r>
          <a:r>
            <a:rPr lang="en-GB" sz="2300" kern="1200" dirty="0"/>
            <a:t> </a:t>
          </a:r>
          <a:r>
            <a:rPr lang="en-GB" sz="2300" kern="1200" dirty="0" err="1"/>
            <a:t>dẫn</a:t>
          </a:r>
          <a:r>
            <a:rPr lang="en-GB" sz="2300" kern="1200" dirty="0"/>
            <a:t> </a:t>
          </a:r>
          <a:r>
            <a:rPr lang="en-GB" sz="2300" kern="1200" dirty="0" err="1"/>
            <a:t>đến</a:t>
          </a:r>
          <a:r>
            <a:rPr lang="en-GB" sz="2300" kern="1200" dirty="0"/>
            <a:t> </a:t>
          </a:r>
          <a:r>
            <a:rPr lang="en-GB" sz="2300" kern="1200" dirty="0" err="1"/>
            <a:t>cảm</a:t>
          </a:r>
          <a:r>
            <a:rPr lang="en-GB" sz="2300" kern="1200" dirty="0"/>
            <a:t> </a:t>
          </a:r>
          <a:r>
            <a:rPr lang="en-GB" sz="2300" kern="1200" dirty="0" err="1"/>
            <a:t>xúc</a:t>
          </a:r>
          <a:r>
            <a:rPr lang="en-GB" sz="2300" kern="1200" dirty="0"/>
            <a:t> </a:t>
          </a:r>
          <a:r>
            <a:rPr lang="en-GB" sz="2300" kern="1200" dirty="0" err="1"/>
            <a:t>mà</a:t>
          </a:r>
          <a:r>
            <a:rPr lang="en-GB" sz="2300" kern="1200" dirty="0"/>
            <a:t> TC </a:t>
          </a:r>
          <a:r>
            <a:rPr lang="en-GB" sz="2300" kern="1200" dirty="0" err="1"/>
            <a:t>vừa</a:t>
          </a:r>
          <a:r>
            <a:rPr lang="en-GB" sz="2300" kern="1200" dirty="0"/>
            <a:t> </a:t>
          </a:r>
          <a:r>
            <a:rPr lang="en-GB" sz="2300" kern="1200" dirty="0" err="1"/>
            <a:t>nói</a:t>
          </a:r>
          <a:endParaRPr lang="en-GB" sz="2300" kern="1200" dirty="0"/>
        </a:p>
      </dsp:txBody>
      <dsp:txXfrm rot="10800000">
        <a:off x="2583908" y="1492454"/>
        <a:ext cx="7695638" cy="1146658"/>
      </dsp:txXfrm>
    </dsp:sp>
    <dsp:sp modelId="{FAE4E881-C980-F74C-AC8D-6063AFF86C6A}">
      <dsp:nvSpPr>
        <dsp:cNvPr id="0" name=""/>
        <dsp:cNvSpPr/>
      </dsp:nvSpPr>
      <dsp:spPr>
        <a:xfrm>
          <a:off x="1723915" y="1492454"/>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8B9809-948E-7B40-8F41-34A6E36DB5F8}">
      <dsp:nvSpPr>
        <dsp:cNvPr id="0" name=""/>
        <dsp:cNvSpPr/>
      </dsp:nvSpPr>
      <dsp:spPr>
        <a:xfrm rot="10800000">
          <a:off x="2297244" y="2981399"/>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87630" rIns="163576" bIns="87630" numCol="1" spcCol="1270" anchor="ctr" anchorCtr="0">
          <a:noAutofit/>
        </a:bodyPr>
        <a:lstStyle/>
        <a:p>
          <a:pPr lvl="0" algn="ctr" defTabSz="1022350">
            <a:lnSpc>
              <a:spcPct val="90000"/>
            </a:lnSpc>
            <a:spcBef>
              <a:spcPct val="0"/>
            </a:spcBef>
            <a:spcAft>
              <a:spcPct val="35000"/>
            </a:spcAft>
          </a:pPr>
          <a:r>
            <a:rPr lang="en-GB" sz="2300" kern="1200" dirty="0"/>
            <a:t>Cho TC </a:t>
          </a:r>
          <a:r>
            <a:rPr lang="en-GB" sz="2300" kern="1200" dirty="0" err="1"/>
            <a:t>hiểu</a:t>
          </a:r>
          <a:r>
            <a:rPr lang="en-GB" sz="2300" kern="1200" dirty="0"/>
            <a:t> </a:t>
          </a:r>
          <a:r>
            <a:rPr lang="en-GB" sz="2300" kern="1200" dirty="0" err="1"/>
            <a:t>điều</a:t>
          </a:r>
          <a:r>
            <a:rPr lang="en-GB" sz="2300" kern="1200" dirty="0"/>
            <a:t> </a:t>
          </a:r>
          <a:r>
            <a:rPr lang="en-GB" sz="2300" kern="1200" dirty="0" err="1"/>
            <a:t>các</a:t>
          </a:r>
          <a:r>
            <a:rPr lang="en-GB" sz="2300" kern="1200" dirty="0"/>
            <a:t> </a:t>
          </a:r>
          <a:r>
            <a:rPr lang="en-GB" sz="2300" kern="1200" dirty="0" err="1"/>
            <a:t>em</a:t>
          </a:r>
          <a:r>
            <a:rPr lang="en-GB" sz="2300" kern="1200" dirty="0"/>
            <a:t> </a:t>
          </a:r>
          <a:r>
            <a:rPr lang="en-GB" sz="2300" kern="1200" dirty="0" err="1"/>
            <a:t>đang</a:t>
          </a:r>
          <a:r>
            <a:rPr lang="en-GB" sz="2300" kern="1200" dirty="0"/>
            <a:t> </a:t>
          </a:r>
          <a:r>
            <a:rPr lang="en-GB" sz="2300" kern="1200" dirty="0" err="1"/>
            <a:t>cảm</a:t>
          </a:r>
          <a:r>
            <a:rPr lang="en-GB" sz="2300" kern="1200" dirty="0"/>
            <a:t> </a:t>
          </a:r>
          <a:r>
            <a:rPr lang="en-GB" sz="2300" kern="1200" dirty="0" err="1"/>
            <a:t>thấy</a:t>
          </a:r>
          <a:r>
            <a:rPr lang="en-GB" sz="2300" kern="1200" dirty="0"/>
            <a:t> </a:t>
          </a:r>
          <a:r>
            <a:rPr lang="en-GB" sz="2300" kern="1200" dirty="0" err="1"/>
            <a:t>là</a:t>
          </a:r>
          <a:r>
            <a:rPr lang="en-GB" sz="2300" kern="1200" dirty="0"/>
            <a:t> </a:t>
          </a:r>
          <a:r>
            <a:rPr lang="en-GB" sz="2300" kern="1200" dirty="0" err="1"/>
            <a:t>đúng</a:t>
          </a:r>
          <a:r>
            <a:rPr lang="en-GB" sz="2300" kern="1200" dirty="0"/>
            <a:t> </a:t>
          </a:r>
          <a:r>
            <a:rPr lang="en-GB" sz="2300" kern="1200" dirty="0" err="1"/>
            <a:t>trong</a:t>
          </a:r>
          <a:r>
            <a:rPr lang="en-GB" sz="2300" kern="1200" dirty="0"/>
            <a:t> </a:t>
          </a:r>
          <a:r>
            <a:rPr lang="en-GB" sz="2300" kern="1200" dirty="0" err="1"/>
            <a:t>hoàn</a:t>
          </a:r>
          <a:r>
            <a:rPr lang="en-GB" sz="2300" kern="1200" dirty="0"/>
            <a:t> </a:t>
          </a:r>
          <a:r>
            <a:rPr lang="en-GB" sz="2300" kern="1200" dirty="0" err="1"/>
            <a:t>cảnh</a:t>
          </a:r>
          <a:r>
            <a:rPr lang="en-GB" sz="2300" kern="1200" dirty="0"/>
            <a:t> </a:t>
          </a:r>
          <a:r>
            <a:rPr lang="en-GB" sz="2300" kern="1200" dirty="0" err="1"/>
            <a:t>của</a:t>
          </a:r>
          <a:r>
            <a:rPr lang="en-GB" sz="2300" kern="1200" dirty="0"/>
            <a:t> TC</a:t>
          </a:r>
        </a:p>
      </dsp:txBody>
      <dsp:txXfrm rot="10800000">
        <a:off x="2583908" y="2981399"/>
        <a:ext cx="7695638" cy="1146658"/>
      </dsp:txXfrm>
    </dsp:sp>
    <dsp:sp modelId="{2A5F796C-9E49-054F-8440-0C42761B677F}">
      <dsp:nvSpPr>
        <dsp:cNvPr id="0" name=""/>
        <dsp:cNvSpPr/>
      </dsp:nvSpPr>
      <dsp:spPr>
        <a:xfrm>
          <a:off x="1723915" y="2981399"/>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D7ABA7-0E8B-604F-9544-885CBED622F4}">
      <dsp:nvSpPr>
        <dsp:cNvPr id="0" name=""/>
        <dsp:cNvSpPr/>
      </dsp:nvSpPr>
      <dsp:spPr>
        <a:xfrm rot="10800000">
          <a:off x="2297244" y="4470344"/>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87630" rIns="163576" bIns="87630" numCol="1" spcCol="1270" anchor="ctr" anchorCtr="0">
          <a:noAutofit/>
        </a:bodyPr>
        <a:lstStyle/>
        <a:p>
          <a:pPr lvl="0" algn="ctr" defTabSz="1022350">
            <a:lnSpc>
              <a:spcPct val="90000"/>
            </a:lnSpc>
            <a:spcBef>
              <a:spcPct val="0"/>
            </a:spcBef>
            <a:spcAft>
              <a:spcPct val="35000"/>
            </a:spcAft>
          </a:pPr>
          <a:r>
            <a:rPr lang="en-GB" sz="2300" kern="1200" dirty="0" err="1"/>
            <a:t>Chỉ</a:t>
          </a:r>
          <a:r>
            <a:rPr lang="en-GB" sz="2300" kern="1200" dirty="0"/>
            <a:t> </a:t>
          </a:r>
          <a:r>
            <a:rPr lang="en-GB" sz="2300" kern="1200" dirty="0" err="1"/>
            <a:t>cho</a:t>
          </a:r>
          <a:r>
            <a:rPr lang="en-GB" sz="2300" kern="1200" dirty="0"/>
            <a:t> TC </a:t>
          </a:r>
          <a:r>
            <a:rPr lang="en-GB" sz="2300" kern="1200" dirty="0" err="1"/>
            <a:t>thấy</a:t>
          </a:r>
          <a:r>
            <a:rPr lang="en-GB" sz="2300" kern="1200" dirty="0"/>
            <a:t> </a:t>
          </a:r>
          <a:r>
            <a:rPr lang="en-GB" sz="2300" kern="1200" dirty="0" err="1"/>
            <a:t>những</a:t>
          </a:r>
          <a:r>
            <a:rPr lang="en-GB" sz="2300" kern="1200" dirty="0"/>
            <a:t> </a:t>
          </a:r>
          <a:r>
            <a:rPr lang="en-GB" sz="2300" kern="1200" dirty="0" err="1"/>
            <a:t>giá</a:t>
          </a:r>
          <a:r>
            <a:rPr lang="en-GB" sz="2300" kern="1200" dirty="0"/>
            <a:t> </a:t>
          </a:r>
          <a:r>
            <a:rPr lang="en-GB" sz="2300" kern="1200" dirty="0" err="1"/>
            <a:t>trị</a:t>
          </a:r>
          <a:r>
            <a:rPr lang="en-GB" sz="2300" kern="1200" dirty="0"/>
            <a:t> </a:t>
          </a:r>
          <a:r>
            <a:rPr lang="en-GB" sz="2300" kern="1200" dirty="0" err="1"/>
            <a:t>tích</a:t>
          </a:r>
          <a:r>
            <a:rPr lang="en-GB" sz="2300" kern="1200" dirty="0"/>
            <a:t> </a:t>
          </a:r>
          <a:r>
            <a:rPr lang="en-GB" sz="2300" kern="1200" dirty="0" err="1"/>
            <a:t>cực</a:t>
          </a:r>
          <a:r>
            <a:rPr lang="en-GB" sz="2300" kern="1200" dirty="0"/>
            <a:t> </a:t>
          </a:r>
          <a:r>
            <a:rPr lang="en-GB" sz="2300" kern="1200" dirty="0" err="1"/>
            <a:t>trong</a:t>
          </a:r>
          <a:r>
            <a:rPr lang="en-GB" sz="2300" kern="1200" dirty="0"/>
            <a:t> </a:t>
          </a:r>
          <a:r>
            <a:rPr lang="en-GB" sz="2300" kern="1200" dirty="0" err="1"/>
            <a:t>suy</a:t>
          </a:r>
          <a:r>
            <a:rPr lang="en-GB" sz="2300" kern="1200" dirty="0"/>
            <a:t> </a:t>
          </a:r>
          <a:r>
            <a:rPr lang="en-GB" sz="2300" kern="1200" dirty="0" err="1"/>
            <a:t>nghĩ</a:t>
          </a:r>
          <a:r>
            <a:rPr lang="en-GB" sz="2300" kern="1200" dirty="0"/>
            <a:t>, </a:t>
          </a:r>
          <a:r>
            <a:rPr lang="en-GB" sz="2300" kern="1200" dirty="0" err="1"/>
            <a:t>cảm</a:t>
          </a:r>
          <a:r>
            <a:rPr lang="en-GB" sz="2300" kern="1200" dirty="0"/>
            <a:t> </a:t>
          </a:r>
          <a:r>
            <a:rPr lang="en-GB" sz="2300" kern="1200" dirty="0" err="1"/>
            <a:t>xúc</a:t>
          </a:r>
          <a:r>
            <a:rPr lang="en-GB" sz="2300" kern="1200" dirty="0"/>
            <a:t> </a:t>
          </a:r>
          <a:r>
            <a:rPr lang="en-GB" sz="2300" kern="1200" dirty="0" err="1"/>
            <a:t>của</a:t>
          </a:r>
          <a:r>
            <a:rPr lang="en-GB" sz="2300" kern="1200" dirty="0"/>
            <a:t>  TC</a:t>
          </a:r>
        </a:p>
      </dsp:txBody>
      <dsp:txXfrm rot="10800000">
        <a:off x="2583908" y="4470344"/>
        <a:ext cx="7695638" cy="1146658"/>
      </dsp:txXfrm>
    </dsp:sp>
    <dsp:sp modelId="{D16ED7B7-6833-6C44-AB7A-7034CF5B4532}">
      <dsp:nvSpPr>
        <dsp:cNvPr id="0" name=""/>
        <dsp:cNvSpPr/>
      </dsp:nvSpPr>
      <dsp:spPr>
        <a:xfrm>
          <a:off x="1723915" y="4470344"/>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38567-1175-7048-BEA4-C01941802AA5}">
      <dsp:nvSpPr>
        <dsp:cNvPr id="0" name=""/>
        <dsp:cNvSpPr/>
      </dsp:nvSpPr>
      <dsp:spPr>
        <a:xfrm rot="10800000">
          <a:off x="2297244" y="3508"/>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102870" rIns="192024" bIns="102870" numCol="1" spcCol="1270" anchor="ctr" anchorCtr="0">
          <a:noAutofit/>
        </a:bodyPr>
        <a:lstStyle/>
        <a:p>
          <a:pPr lvl="0" algn="ctr" defTabSz="1200150">
            <a:lnSpc>
              <a:spcPct val="90000"/>
            </a:lnSpc>
            <a:spcBef>
              <a:spcPct val="0"/>
            </a:spcBef>
            <a:spcAft>
              <a:spcPct val="35000"/>
            </a:spcAft>
          </a:pPr>
          <a:r>
            <a:rPr lang="en-GB" sz="2700" kern="1200" dirty="0" err="1"/>
            <a:t>Không</a:t>
          </a:r>
          <a:r>
            <a:rPr lang="en-GB" sz="2700" kern="1200" dirty="0"/>
            <a:t> </a:t>
          </a:r>
          <a:r>
            <a:rPr lang="en-GB" sz="2700" kern="1200" dirty="0" err="1"/>
            <a:t>đưa</a:t>
          </a:r>
          <a:r>
            <a:rPr lang="en-GB" sz="2700" kern="1200" dirty="0"/>
            <a:t> </a:t>
          </a:r>
          <a:r>
            <a:rPr lang="en-GB" sz="2700" kern="1200" dirty="0" err="1"/>
            <a:t>ra</a:t>
          </a:r>
          <a:r>
            <a:rPr lang="en-GB" sz="2700" kern="1200" dirty="0"/>
            <a:t> </a:t>
          </a:r>
          <a:r>
            <a:rPr lang="en-GB" sz="2700" kern="1200" dirty="0" err="1"/>
            <a:t>lời</a:t>
          </a:r>
          <a:r>
            <a:rPr lang="en-GB" sz="2700" kern="1200" dirty="0"/>
            <a:t> </a:t>
          </a:r>
          <a:r>
            <a:rPr lang="en-GB" sz="2700" kern="1200" dirty="0" err="1"/>
            <a:t>khuyên</a:t>
          </a:r>
          <a:endParaRPr lang="en-GB" sz="2700" kern="1200" dirty="0"/>
        </a:p>
      </dsp:txBody>
      <dsp:txXfrm rot="10800000">
        <a:off x="2583908" y="3508"/>
        <a:ext cx="7695638" cy="1146658"/>
      </dsp:txXfrm>
    </dsp:sp>
    <dsp:sp modelId="{8C8F358B-5FD2-1249-8A47-C890715DA860}">
      <dsp:nvSpPr>
        <dsp:cNvPr id="0" name=""/>
        <dsp:cNvSpPr/>
      </dsp:nvSpPr>
      <dsp:spPr>
        <a:xfrm>
          <a:off x="1723915" y="3508"/>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4F2AAF-6E05-2A41-9F9D-75C03AB0FFCE}">
      <dsp:nvSpPr>
        <dsp:cNvPr id="0" name=""/>
        <dsp:cNvSpPr/>
      </dsp:nvSpPr>
      <dsp:spPr>
        <a:xfrm rot="10800000">
          <a:off x="2297244" y="1492454"/>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102870" rIns="192024" bIns="102870" numCol="1" spcCol="1270" anchor="ctr" anchorCtr="0">
          <a:noAutofit/>
        </a:bodyPr>
        <a:lstStyle/>
        <a:p>
          <a:pPr lvl="0" algn="ctr" defTabSz="1200150">
            <a:lnSpc>
              <a:spcPct val="90000"/>
            </a:lnSpc>
            <a:spcBef>
              <a:spcPct val="0"/>
            </a:spcBef>
            <a:spcAft>
              <a:spcPct val="35000"/>
            </a:spcAft>
          </a:pPr>
          <a:r>
            <a:rPr lang="en-GB" sz="2700" kern="1200" dirty="0" err="1"/>
            <a:t>Không</a:t>
          </a:r>
          <a:r>
            <a:rPr lang="en-GB" sz="2700" kern="1200" dirty="0"/>
            <a:t> </a:t>
          </a:r>
          <a:r>
            <a:rPr lang="en-GB" sz="2700" kern="1200" dirty="0" err="1"/>
            <a:t>đưa</a:t>
          </a:r>
          <a:r>
            <a:rPr lang="en-GB" sz="2700" kern="1200" dirty="0"/>
            <a:t> </a:t>
          </a:r>
          <a:r>
            <a:rPr lang="en-GB" sz="2700" kern="1200" dirty="0" err="1"/>
            <a:t>ra</a:t>
          </a:r>
          <a:r>
            <a:rPr lang="en-GB" sz="2700" kern="1200" dirty="0"/>
            <a:t> </a:t>
          </a:r>
          <a:r>
            <a:rPr lang="en-GB" sz="2700" kern="1200" dirty="0" err="1"/>
            <a:t>kinh</a:t>
          </a:r>
          <a:r>
            <a:rPr lang="en-GB" sz="2700" kern="1200" dirty="0"/>
            <a:t> </a:t>
          </a:r>
          <a:r>
            <a:rPr lang="en-GB" sz="2700" kern="1200" dirty="0" err="1"/>
            <a:t>nghiệm</a:t>
          </a:r>
          <a:r>
            <a:rPr lang="en-GB" sz="2700" kern="1200" dirty="0"/>
            <a:t> </a:t>
          </a:r>
          <a:r>
            <a:rPr lang="en-GB" sz="2700" kern="1200" dirty="0" err="1"/>
            <a:t>cá</a:t>
          </a:r>
          <a:r>
            <a:rPr lang="en-GB" sz="2700" kern="1200" dirty="0"/>
            <a:t> </a:t>
          </a:r>
          <a:r>
            <a:rPr lang="en-GB" sz="2700" kern="1200" dirty="0" err="1"/>
            <a:t>nhân</a:t>
          </a:r>
          <a:r>
            <a:rPr lang="en-GB" sz="2700" kern="1200" dirty="0"/>
            <a:t> </a:t>
          </a:r>
          <a:r>
            <a:rPr lang="en-GB" sz="2700" kern="1200" dirty="0" err="1"/>
            <a:t>vào</a:t>
          </a:r>
          <a:r>
            <a:rPr lang="en-GB" sz="2700" kern="1200" dirty="0"/>
            <a:t> </a:t>
          </a:r>
          <a:r>
            <a:rPr lang="en-GB" sz="2700" kern="1200" dirty="0" err="1"/>
            <a:t>câu</a:t>
          </a:r>
          <a:r>
            <a:rPr lang="en-GB" sz="2700" kern="1200" dirty="0"/>
            <a:t> </a:t>
          </a:r>
          <a:r>
            <a:rPr lang="en-GB" sz="2700" kern="1200" dirty="0" err="1"/>
            <a:t>nói</a:t>
          </a:r>
          <a:endParaRPr lang="en-GB" sz="2700" kern="1200" dirty="0"/>
        </a:p>
      </dsp:txBody>
      <dsp:txXfrm rot="10800000">
        <a:off x="2583908" y="1492454"/>
        <a:ext cx="7695638" cy="1146658"/>
      </dsp:txXfrm>
    </dsp:sp>
    <dsp:sp modelId="{FAE4E881-C980-F74C-AC8D-6063AFF86C6A}">
      <dsp:nvSpPr>
        <dsp:cNvPr id="0" name=""/>
        <dsp:cNvSpPr/>
      </dsp:nvSpPr>
      <dsp:spPr>
        <a:xfrm>
          <a:off x="1723915" y="1492454"/>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8B9809-948E-7B40-8F41-34A6E36DB5F8}">
      <dsp:nvSpPr>
        <dsp:cNvPr id="0" name=""/>
        <dsp:cNvSpPr/>
      </dsp:nvSpPr>
      <dsp:spPr>
        <a:xfrm rot="10800000">
          <a:off x="2297244" y="2981399"/>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102870" rIns="192024" bIns="102870" numCol="1" spcCol="1270" anchor="ctr" anchorCtr="0">
          <a:noAutofit/>
        </a:bodyPr>
        <a:lstStyle/>
        <a:p>
          <a:pPr lvl="0" algn="ctr" defTabSz="1200150">
            <a:lnSpc>
              <a:spcPct val="90000"/>
            </a:lnSpc>
            <a:spcBef>
              <a:spcPct val="0"/>
            </a:spcBef>
            <a:spcAft>
              <a:spcPct val="35000"/>
            </a:spcAft>
          </a:pPr>
          <a:r>
            <a:rPr lang="en-GB" sz="2700" kern="1200" dirty="0" err="1"/>
            <a:t>Không</a:t>
          </a:r>
          <a:r>
            <a:rPr lang="en-GB" sz="2700" kern="1200" dirty="0"/>
            <a:t> </a:t>
          </a:r>
          <a:r>
            <a:rPr lang="en-GB" sz="2700" kern="1200" dirty="0" err="1"/>
            <a:t>đứng</a:t>
          </a:r>
          <a:r>
            <a:rPr lang="en-GB" sz="2700" kern="1200" dirty="0"/>
            <a:t> </a:t>
          </a:r>
          <a:r>
            <a:rPr lang="en-GB" sz="2700" kern="1200" dirty="0" err="1"/>
            <a:t>về</a:t>
          </a:r>
          <a:r>
            <a:rPr lang="en-GB" sz="2700" kern="1200" dirty="0"/>
            <a:t> </a:t>
          </a:r>
          <a:r>
            <a:rPr lang="en-GB" sz="2700" kern="1200" dirty="0" err="1"/>
            <a:t>một</a:t>
          </a:r>
          <a:r>
            <a:rPr lang="en-GB" sz="2700" kern="1200" dirty="0"/>
            <a:t> </a:t>
          </a:r>
          <a:r>
            <a:rPr lang="en-GB" sz="2700" kern="1200" dirty="0" err="1"/>
            <a:t>phía</a:t>
          </a:r>
          <a:r>
            <a:rPr lang="en-GB" sz="2700" kern="1200" dirty="0"/>
            <a:t> </a:t>
          </a:r>
          <a:r>
            <a:rPr lang="en-GB" sz="2700" kern="1200" dirty="0" err="1"/>
            <a:t>nào</a:t>
          </a:r>
          <a:r>
            <a:rPr lang="en-GB" sz="2700" kern="1200" dirty="0"/>
            <a:t> </a:t>
          </a:r>
          <a:r>
            <a:rPr lang="en-GB" sz="2700" kern="1200" dirty="0" err="1"/>
            <a:t>trong</a:t>
          </a:r>
          <a:r>
            <a:rPr lang="en-GB" sz="2700" kern="1200" dirty="0"/>
            <a:t> </a:t>
          </a:r>
          <a:r>
            <a:rPr lang="en-GB" sz="2700" kern="1200" dirty="0" err="1"/>
            <a:t>thông</a:t>
          </a:r>
          <a:r>
            <a:rPr lang="en-GB" sz="2700" kern="1200" dirty="0"/>
            <a:t> tin TC </a:t>
          </a:r>
          <a:r>
            <a:rPr lang="en-GB" sz="2700" kern="1200" dirty="0" err="1"/>
            <a:t>cung</a:t>
          </a:r>
          <a:r>
            <a:rPr lang="en-GB" sz="2700" kern="1200" dirty="0"/>
            <a:t> </a:t>
          </a:r>
          <a:r>
            <a:rPr lang="en-GB" sz="2700" kern="1200" dirty="0" err="1"/>
            <a:t>cấp</a:t>
          </a:r>
          <a:r>
            <a:rPr lang="en-GB" sz="2700" kern="1200" dirty="0"/>
            <a:t> </a:t>
          </a:r>
          <a:r>
            <a:rPr lang="en-GB" sz="2700" kern="1200" dirty="0" err="1"/>
            <a:t>để</a:t>
          </a:r>
          <a:r>
            <a:rPr lang="en-GB" sz="2700" kern="1200" dirty="0"/>
            <a:t> </a:t>
          </a:r>
          <a:r>
            <a:rPr lang="en-GB" sz="2700" kern="1200" dirty="0" err="1"/>
            <a:t>bênh</a:t>
          </a:r>
          <a:r>
            <a:rPr lang="en-GB" sz="2700" kern="1200" dirty="0"/>
            <a:t> </a:t>
          </a:r>
          <a:r>
            <a:rPr lang="en-GB" sz="2700" kern="1200" dirty="0" err="1"/>
            <a:t>hoặc</a:t>
          </a:r>
          <a:r>
            <a:rPr lang="en-GB" sz="2700" kern="1200" dirty="0"/>
            <a:t> </a:t>
          </a:r>
          <a:r>
            <a:rPr lang="en-GB" sz="2700" kern="1200" dirty="0" err="1"/>
            <a:t>chê</a:t>
          </a:r>
          <a:endParaRPr lang="en-GB" sz="2700" kern="1200" dirty="0"/>
        </a:p>
      </dsp:txBody>
      <dsp:txXfrm rot="10800000">
        <a:off x="2583908" y="2981399"/>
        <a:ext cx="7695638" cy="1146658"/>
      </dsp:txXfrm>
    </dsp:sp>
    <dsp:sp modelId="{2A5F796C-9E49-054F-8440-0C42761B677F}">
      <dsp:nvSpPr>
        <dsp:cNvPr id="0" name=""/>
        <dsp:cNvSpPr/>
      </dsp:nvSpPr>
      <dsp:spPr>
        <a:xfrm>
          <a:off x="1723915" y="2981399"/>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D7ABA7-0E8B-604F-9544-885CBED622F4}">
      <dsp:nvSpPr>
        <dsp:cNvPr id="0" name=""/>
        <dsp:cNvSpPr/>
      </dsp:nvSpPr>
      <dsp:spPr>
        <a:xfrm rot="10800000">
          <a:off x="2297244" y="4470344"/>
          <a:ext cx="7982302" cy="1146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5645" tIns="102870" rIns="192024" bIns="102870" numCol="1" spcCol="1270" anchor="ctr" anchorCtr="0">
          <a:noAutofit/>
        </a:bodyPr>
        <a:lstStyle/>
        <a:p>
          <a:pPr lvl="0" algn="ctr" defTabSz="1200150">
            <a:lnSpc>
              <a:spcPct val="90000"/>
            </a:lnSpc>
            <a:spcBef>
              <a:spcPct val="0"/>
            </a:spcBef>
            <a:spcAft>
              <a:spcPct val="35000"/>
            </a:spcAft>
          </a:pPr>
          <a:r>
            <a:rPr lang="en-GB" sz="2700" kern="1200" dirty="0" err="1"/>
            <a:t>Không</a:t>
          </a:r>
          <a:r>
            <a:rPr lang="en-GB" sz="2700" kern="1200" dirty="0"/>
            <a:t> </a:t>
          </a:r>
          <a:r>
            <a:rPr lang="en-GB" sz="2700" kern="1200" dirty="0" err="1"/>
            <a:t>giảng</a:t>
          </a:r>
          <a:r>
            <a:rPr lang="en-GB" sz="2700" kern="1200" dirty="0"/>
            <a:t> </a:t>
          </a:r>
          <a:r>
            <a:rPr lang="en-GB" sz="2700" kern="1200" dirty="0" err="1"/>
            <a:t>giải</a:t>
          </a:r>
          <a:r>
            <a:rPr lang="en-GB" sz="2700" kern="1200" dirty="0"/>
            <a:t> </a:t>
          </a:r>
          <a:r>
            <a:rPr lang="en-GB" sz="2700" kern="1200" dirty="0" err="1"/>
            <a:t>đạo</a:t>
          </a:r>
          <a:r>
            <a:rPr lang="en-GB" sz="2700" kern="1200" dirty="0"/>
            <a:t> </a:t>
          </a:r>
          <a:r>
            <a:rPr lang="en-GB" sz="2700" kern="1200" dirty="0" err="1"/>
            <a:t>đức</a:t>
          </a:r>
          <a:r>
            <a:rPr lang="en-GB" sz="2700" kern="1200" dirty="0"/>
            <a:t> hay </a:t>
          </a:r>
          <a:r>
            <a:rPr lang="en-GB" sz="2700" kern="1200" dirty="0" err="1"/>
            <a:t>bình</a:t>
          </a:r>
          <a:r>
            <a:rPr lang="en-GB" sz="2700" kern="1200" dirty="0"/>
            <a:t> </a:t>
          </a:r>
          <a:r>
            <a:rPr lang="en-GB" sz="2700" kern="1200" dirty="0" err="1"/>
            <a:t>luận</a:t>
          </a:r>
          <a:r>
            <a:rPr lang="en-GB" sz="2700" kern="1200" dirty="0"/>
            <a:t> </a:t>
          </a:r>
          <a:r>
            <a:rPr lang="en-GB" sz="2700" kern="1200" dirty="0" err="1"/>
            <a:t>về</a:t>
          </a:r>
          <a:r>
            <a:rPr lang="en-GB" sz="2700" kern="1200" dirty="0"/>
            <a:t> </a:t>
          </a:r>
          <a:r>
            <a:rPr lang="en-GB" sz="2700" kern="1200" dirty="0" err="1"/>
            <a:t>vấn</a:t>
          </a:r>
          <a:r>
            <a:rPr lang="en-GB" sz="2700" kern="1200" dirty="0"/>
            <a:t> </a:t>
          </a:r>
          <a:r>
            <a:rPr lang="en-GB" sz="2700" kern="1200" dirty="0" err="1"/>
            <a:t>đề</a:t>
          </a:r>
          <a:r>
            <a:rPr lang="en-GB" sz="2700" kern="1200" dirty="0"/>
            <a:t>, </a:t>
          </a:r>
          <a:r>
            <a:rPr lang="en-GB" sz="2700" kern="1200" dirty="0" err="1"/>
            <a:t>về</a:t>
          </a:r>
          <a:r>
            <a:rPr lang="en-GB" sz="2700" kern="1200" dirty="0"/>
            <a:t> TC</a:t>
          </a:r>
        </a:p>
      </dsp:txBody>
      <dsp:txXfrm rot="10800000">
        <a:off x="2583908" y="4470344"/>
        <a:ext cx="7695638" cy="1146658"/>
      </dsp:txXfrm>
    </dsp:sp>
    <dsp:sp modelId="{D16ED7B7-6833-6C44-AB7A-7034CF5B4532}">
      <dsp:nvSpPr>
        <dsp:cNvPr id="0" name=""/>
        <dsp:cNvSpPr/>
      </dsp:nvSpPr>
      <dsp:spPr>
        <a:xfrm>
          <a:off x="1723915" y="4470344"/>
          <a:ext cx="1146658" cy="1146658"/>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71E58-14CE-49C1-A511-BACE32CC54A0}">
      <dsp:nvSpPr>
        <dsp:cNvPr id="0" name=""/>
        <dsp:cNvSpPr/>
      </dsp:nvSpPr>
      <dsp:spPr>
        <a:xfrm>
          <a:off x="1191149" y="3097"/>
          <a:ext cx="4053843" cy="243230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b="0" i="0" kern="1200" dirty="0">
              <a:latin typeface="Times New Roman" panose="02020603050405020304" pitchFamily="18" charset="0"/>
              <a:cs typeface="Times New Roman" panose="02020603050405020304" pitchFamily="18" charset="0"/>
            </a:rPr>
            <a:t>RÀ SOÁT, PHÁT HIỆN NGUY CƠ</a:t>
          </a:r>
          <a:endParaRPr lang="en-US" sz="4300" kern="1200" dirty="0">
            <a:latin typeface="Times New Roman" panose="02020603050405020304" pitchFamily="18" charset="0"/>
            <a:cs typeface="Times New Roman" panose="02020603050405020304" pitchFamily="18" charset="0"/>
          </a:endParaRPr>
        </a:p>
      </dsp:txBody>
      <dsp:txXfrm>
        <a:off x="1191149" y="3097"/>
        <a:ext cx="4053843" cy="2432306"/>
      </dsp:txXfrm>
    </dsp:sp>
    <dsp:sp modelId="{B6D91367-B4BF-4751-9C83-6EC5B72361E2}">
      <dsp:nvSpPr>
        <dsp:cNvPr id="0" name=""/>
        <dsp:cNvSpPr/>
      </dsp:nvSpPr>
      <dsp:spPr>
        <a:xfrm>
          <a:off x="5650377" y="3097"/>
          <a:ext cx="4053843" cy="243230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a:latin typeface="Times New Roman" panose="02020603050405020304" pitchFamily="18" charset="0"/>
              <a:cs typeface="Times New Roman" panose="02020603050405020304" pitchFamily="18" charset="0"/>
            </a:rPr>
            <a:t>TỔ CHỨC CÁC HOẠT ĐỘNG PHÒNG NGỪA</a:t>
          </a:r>
        </a:p>
      </dsp:txBody>
      <dsp:txXfrm>
        <a:off x="5650377" y="3097"/>
        <a:ext cx="4053843" cy="2432306"/>
      </dsp:txXfrm>
    </dsp:sp>
    <dsp:sp modelId="{67000E23-F41F-4962-A920-C1741DBD80BE}">
      <dsp:nvSpPr>
        <dsp:cNvPr id="0" name=""/>
        <dsp:cNvSpPr/>
      </dsp:nvSpPr>
      <dsp:spPr>
        <a:xfrm>
          <a:off x="1191149" y="2840788"/>
          <a:ext cx="4053843" cy="2432306"/>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a:latin typeface="Times New Roman" panose="02020603050405020304" pitchFamily="18" charset="0"/>
              <a:cs typeface="Times New Roman" panose="02020603050405020304" pitchFamily="18" charset="0"/>
            </a:rPr>
            <a:t>HỖ TRỢ PHÁT TRIỂN</a:t>
          </a:r>
        </a:p>
      </dsp:txBody>
      <dsp:txXfrm>
        <a:off x="1191149" y="2840788"/>
        <a:ext cx="4053843" cy="2432306"/>
      </dsp:txXfrm>
    </dsp:sp>
    <dsp:sp modelId="{B4CFE7B5-E3FF-41F0-B4E3-92AD1D7C4DE1}">
      <dsp:nvSpPr>
        <dsp:cNvPr id="0" name=""/>
        <dsp:cNvSpPr/>
      </dsp:nvSpPr>
      <dsp:spPr>
        <a:xfrm>
          <a:off x="5650377" y="2840788"/>
          <a:ext cx="4053843" cy="2432306"/>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b="0" i="0" kern="1200" dirty="0">
              <a:latin typeface="Times New Roman" panose="02020603050405020304" pitchFamily="18" charset="0"/>
              <a:cs typeface="Times New Roman" panose="02020603050405020304" pitchFamily="18" charset="0"/>
            </a:rPr>
            <a:t>CAN THIỆP</a:t>
          </a:r>
          <a:endParaRPr lang="en-US" sz="4300" kern="1200" dirty="0">
            <a:latin typeface="Times New Roman" panose="02020603050405020304" pitchFamily="18" charset="0"/>
            <a:cs typeface="Times New Roman" panose="02020603050405020304" pitchFamily="18" charset="0"/>
          </a:endParaRPr>
        </a:p>
      </dsp:txBody>
      <dsp:txXfrm>
        <a:off x="5650377" y="2840788"/>
        <a:ext cx="4053843" cy="243230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FDA80-771A-A540-9414-E186E9DEBA70}">
      <dsp:nvSpPr>
        <dsp:cNvPr id="0" name=""/>
        <dsp:cNvSpPr/>
      </dsp:nvSpPr>
      <dsp:spPr>
        <a:xfrm>
          <a:off x="882370" y="4414"/>
          <a:ext cx="1640085" cy="820042"/>
        </a:xfrm>
        <a:prstGeom prst="roundRect">
          <a:avLst>
            <a:gd name="adj" fmla="val 10000"/>
          </a:avLst>
        </a:prstGeom>
        <a:gradFill rotWithShape="0">
          <a:gsLst>
            <a:gs pos="0">
              <a:schemeClr val="accent2">
                <a:hueOff val="0"/>
                <a:satOff val="0"/>
                <a:lumOff val="0"/>
                <a:alphaOff val="0"/>
                <a:tint val="64000"/>
                <a:lumMod val="118000"/>
              </a:schemeClr>
            </a:gs>
            <a:gs pos="100000">
              <a:schemeClr val="accent2">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1" kern="1200" dirty="0" err="1">
              <a:latin typeface="Times New Roman" panose="02020603050405020304" pitchFamily="18" charset="0"/>
              <a:cs typeface="Times New Roman" panose="02020603050405020304" pitchFamily="18" charset="0"/>
            </a:rPr>
            <a:t>Nội</a:t>
          </a:r>
          <a:r>
            <a:rPr lang="en-GB" sz="1700" b="1" kern="1200" dirty="0">
              <a:latin typeface="Times New Roman" panose="02020603050405020304" pitchFamily="18" charset="0"/>
              <a:cs typeface="Times New Roman" panose="02020603050405020304" pitchFamily="18" charset="0"/>
            </a:rPr>
            <a:t> dung </a:t>
          </a:r>
          <a:r>
            <a:rPr lang="en-GB" sz="1700" b="1" kern="1200" dirty="0" err="1">
              <a:latin typeface="Times New Roman" panose="02020603050405020304" pitchFamily="18" charset="0"/>
              <a:cs typeface="Times New Roman" panose="02020603050405020304" pitchFamily="18" charset="0"/>
            </a:rPr>
            <a:t>rà</a:t>
          </a:r>
          <a:r>
            <a:rPr lang="en-GB" sz="1700" b="1" kern="1200" dirty="0">
              <a:latin typeface="Times New Roman" panose="02020603050405020304" pitchFamily="18" charset="0"/>
              <a:cs typeface="Times New Roman" panose="02020603050405020304" pitchFamily="18" charset="0"/>
            </a:rPr>
            <a:t> </a:t>
          </a:r>
          <a:r>
            <a:rPr lang="en-GB" sz="1700" b="1" kern="1200" dirty="0" err="1">
              <a:latin typeface="Times New Roman" panose="02020603050405020304" pitchFamily="18" charset="0"/>
              <a:cs typeface="Times New Roman" panose="02020603050405020304" pitchFamily="18" charset="0"/>
            </a:rPr>
            <a:t>soát</a:t>
          </a:r>
          <a:r>
            <a:rPr lang="en-GB" sz="1700" b="1" kern="1200" dirty="0">
              <a:latin typeface="Times New Roman" panose="02020603050405020304" pitchFamily="18" charset="0"/>
              <a:cs typeface="Times New Roman" panose="02020603050405020304" pitchFamily="18" charset="0"/>
            </a:rPr>
            <a:t>, </a:t>
          </a:r>
          <a:r>
            <a:rPr lang="en-GB" sz="1700" b="1" kern="1200" dirty="0" err="1">
              <a:latin typeface="Times New Roman" panose="02020603050405020304" pitchFamily="18" charset="0"/>
              <a:cs typeface="Times New Roman" panose="02020603050405020304" pitchFamily="18" charset="0"/>
            </a:rPr>
            <a:t>phát</a:t>
          </a:r>
          <a:r>
            <a:rPr lang="en-GB" sz="1700" b="1" kern="1200" dirty="0">
              <a:latin typeface="Times New Roman" panose="02020603050405020304" pitchFamily="18" charset="0"/>
              <a:cs typeface="Times New Roman" panose="02020603050405020304" pitchFamily="18" charset="0"/>
            </a:rPr>
            <a:t> </a:t>
          </a:r>
          <a:r>
            <a:rPr lang="en-GB" sz="1700" b="1" kern="1200" dirty="0" err="1">
              <a:latin typeface="Times New Roman" panose="02020603050405020304" pitchFamily="18" charset="0"/>
              <a:cs typeface="Times New Roman" panose="02020603050405020304" pitchFamily="18" charset="0"/>
            </a:rPr>
            <a:t>hiện</a:t>
          </a:r>
          <a:endParaRPr lang="en-GB" sz="1700" b="1" kern="1200" dirty="0">
            <a:latin typeface="Times New Roman" panose="02020603050405020304" pitchFamily="18" charset="0"/>
            <a:cs typeface="Times New Roman" panose="02020603050405020304" pitchFamily="18" charset="0"/>
          </a:endParaRPr>
        </a:p>
      </dsp:txBody>
      <dsp:txXfrm>
        <a:off x="906388" y="28432"/>
        <a:ext cx="1592049" cy="772006"/>
      </dsp:txXfrm>
    </dsp:sp>
    <dsp:sp modelId="{68B96B46-5A8A-9841-900B-DA8BCA038254}">
      <dsp:nvSpPr>
        <dsp:cNvPr id="0" name=""/>
        <dsp:cNvSpPr/>
      </dsp:nvSpPr>
      <dsp:spPr>
        <a:xfrm>
          <a:off x="1046378" y="824457"/>
          <a:ext cx="164008" cy="726443"/>
        </a:xfrm>
        <a:custGeom>
          <a:avLst/>
          <a:gdLst/>
          <a:ahLst/>
          <a:cxnLst/>
          <a:rect l="0" t="0" r="0" b="0"/>
          <a:pathLst>
            <a:path>
              <a:moveTo>
                <a:pt x="0" y="0"/>
              </a:moveTo>
              <a:lnTo>
                <a:pt x="0" y="726443"/>
              </a:lnTo>
              <a:lnTo>
                <a:pt x="164008" y="726443"/>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D74A26-41AC-EA41-8E2D-E8D34148AE6B}">
      <dsp:nvSpPr>
        <dsp:cNvPr id="0" name=""/>
        <dsp:cNvSpPr/>
      </dsp:nvSpPr>
      <dsp:spPr>
        <a:xfrm>
          <a:off x="1210387" y="1029467"/>
          <a:ext cx="1312068" cy="1042865"/>
        </a:xfrm>
        <a:prstGeom prst="roundRect">
          <a:avLst>
            <a:gd name="adj" fmla="val 10000"/>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err="1">
              <a:latin typeface="Times New Roman" panose="02020603050405020304" pitchFamily="18" charset="0"/>
              <a:cs typeface="Times New Roman" panose="02020603050405020304" pitchFamily="18" charset="0"/>
            </a:rPr>
            <a:t>Rà</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soát</a:t>
          </a:r>
          <a:r>
            <a:rPr lang="en-GB" sz="1700" b="0" kern="1200" dirty="0">
              <a:latin typeface="Times New Roman" panose="02020603050405020304" pitchFamily="18" charset="0"/>
              <a:cs typeface="Times New Roman" panose="02020603050405020304" pitchFamily="18" charset="0"/>
            </a:rPr>
            <a:t> HS </a:t>
          </a:r>
          <a:r>
            <a:rPr lang="en-GB" sz="1700" b="0" kern="1200" dirty="0" err="1">
              <a:latin typeface="Times New Roman" panose="02020603050405020304" pitchFamily="18" charset="0"/>
              <a:cs typeface="Times New Roman" panose="02020603050405020304" pitchFamily="18" charset="0"/>
            </a:rPr>
            <a:t>có</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nguy</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cơ</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cao</a:t>
          </a:r>
          <a:endParaRPr lang="en-GB" sz="1700" b="0" kern="1200" dirty="0">
            <a:latin typeface="Times New Roman" panose="02020603050405020304" pitchFamily="18" charset="0"/>
            <a:cs typeface="Times New Roman" panose="02020603050405020304" pitchFamily="18" charset="0"/>
          </a:endParaRPr>
        </a:p>
      </dsp:txBody>
      <dsp:txXfrm>
        <a:off x="1240931" y="1060011"/>
        <a:ext cx="1250980" cy="981777"/>
      </dsp:txXfrm>
    </dsp:sp>
    <dsp:sp modelId="{8B2CA3D8-49F0-9343-BF03-907C8F57F1B1}">
      <dsp:nvSpPr>
        <dsp:cNvPr id="0" name=""/>
        <dsp:cNvSpPr/>
      </dsp:nvSpPr>
      <dsp:spPr>
        <a:xfrm>
          <a:off x="1046378" y="824457"/>
          <a:ext cx="164008" cy="1862908"/>
        </a:xfrm>
        <a:custGeom>
          <a:avLst/>
          <a:gdLst/>
          <a:ahLst/>
          <a:cxnLst/>
          <a:rect l="0" t="0" r="0" b="0"/>
          <a:pathLst>
            <a:path>
              <a:moveTo>
                <a:pt x="0" y="0"/>
              </a:moveTo>
              <a:lnTo>
                <a:pt x="0" y="1862908"/>
              </a:lnTo>
              <a:lnTo>
                <a:pt x="164008" y="1862908"/>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F492AC-0F6B-2449-8099-BF7A60C592C4}">
      <dsp:nvSpPr>
        <dsp:cNvPr id="0" name=""/>
        <dsp:cNvSpPr/>
      </dsp:nvSpPr>
      <dsp:spPr>
        <a:xfrm>
          <a:off x="1210387" y="2277343"/>
          <a:ext cx="1312068" cy="820042"/>
        </a:xfrm>
        <a:prstGeom prst="roundRect">
          <a:avLst>
            <a:gd name="adj" fmla="val 10000"/>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err="1">
              <a:latin typeface="Times New Roman" panose="02020603050405020304" pitchFamily="18" charset="0"/>
              <a:cs typeface="Times New Roman" panose="02020603050405020304" pitchFamily="18" charset="0"/>
            </a:rPr>
            <a:t>Tìm</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hiểu</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nhu</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cầu</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vấn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đề</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của</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phụ</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huynh</a:t>
          </a:r>
          <a:endParaRPr lang="en-GB" sz="1700" b="0" kern="1200" dirty="0">
            <a:latin typeface="Times New Roman" panose="02020603050405020304" pitchFamily="18" charset="0"/>
            <a:cs typeface="Times New Roman" panose="02020603050405020304" pitchFamily="18" charset="0"/>
          </a:endParaRPr>
        </a:p>
      </dsp:txBody>
      <dsp:txXfrm>
        <a:off x="1234405" y="2301361"/>
        <a:ext cx="1264032" cy="772006"/>
      </dsp:txXfrm>
    </dsp:sp>
    <dsp:sp modelId="{0FCB9EA8-82B9-C448-8F29-DA6CAC9F026B}">
      <dsp:nvSpPr>
        <dsp:cNvPr id="0" name=""/>
        <dsp:cNvSpPr/>
      </dsp:nvSpPr>
      <dsp:spPr>
        <a:xfrm>
          <a:off x="1046378" y="824457"/>
          <a:ext cx="164008" cy="2887961"/>
        </a:xfrm>
        <a:custGeom>
          <a:avLst/>
          <a:gdLst/>
          <a:ahLst/>
          <a:cxnLst/>
          <a:rect l="0" t="0" r="0" b="0"/>
          <a:pathLst>
            <a:path>
              <a:moveTo>
                <a:pt x="0" y="0"/>
              </a:moveTo>
              <a:lnTo>
                <a:pt x="0" y="2887961"/>
              </a:lnTo>
              <a:lnTo>
                <a:pt x="164008" y="2887961"/>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9943D8-FDE8-924A-B4C8-BFEC04F4019E}">
      <dsp:nvSpPr>
        <dsp:cNvPr id="0" name=""/>
        <dsp:cNvSpPr/>
      </dsp:nvSpPr>
      <dsp:spPr>
        <a:xfrm>
          <a:off x="1210387" y="3302397"/>
          <a:ext cx="1312068" cy="820042"/>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kern="1200" dirty="0" err="1">
              <a:latin typeface="Times New Roman" panose="02020603050405020304" pitchFamily="18" charset="0"/>
              <a:cs typeface="Times New Roman" panose="02020603050405020304" pitchFamily="18" charset="0"/>
            </a:rPr>
            <a:t>Tìm</a:t>
          </a:r>
          <a:r>
            <a:rPr lang="en-GB" sz="1700" kern="1200" dirty="0">
              <a:latin typeface="Times New Roman" panose="02020603050405020304" pitchFamily="18" charset="0"/>
              <a:cs typeface="Times New Roman" panose="02020603050405020304" pitchFamily="18" charset="0"/>
            </a:rPr>
            <a:t> </a:t>
          </a:r>
          <a:r>
            <a:rPr lang="en-GB" sz="1700" kern="1200" dirty="0" err="1">
              <a:latin typeface="Times New Roman" panose="02020603050405020304" pitchFamily="18" charset="0"/>
              <a:cs typeface="Times New Roman" panose="02020603050405020304" pitchFamily="18" charset="0"/>
            </a:rPr>
            <a:t>hiểu</a:t>
          </a:r>
          <a:r>
            <a:rPr lang="en-GB" sz="1700" kern="1200" dirty="0">
              <a:latin typeface="Times New Roman" panose="02020603050405020304" pitchFamily="18" charset="0"/>
              <a:cs typeface="Times New Roman" panose="02020603050405020304" pitchFamily="18" charset="0"/>
            </a:rPr>
            <a:t> </a:t>
          </a:r>
          <a:r>
            <a:rPr lang="en-GB" sz="1700" kern="1200" dirty="0" err="1">
              <a:latin typeface="Times New Roman" panose="02020603050405020304" pitchFamily="18" charset="0"/>
              <a:cs typeface="Times New Roman" panose="02020603050405020304" pitchFamily="18" charset="0"/>
            </a:rPr>
            <a:t>vấn</a:t>
          </a:r>
          <a:r>
            <a:rPr lang="en-GB" sz="1700" kern="1200" dirty="0">
              <a:latin typeface="Times New Roman" panose="02020603050405020304" pitchFamily="18" charset="0"/>
              <a:cs typeface="Times New Roman" panose="02020603050405020304" pitchFamily="18" charset="0"/>
            </a:rPr>
            <a:t> </a:t>
          </a:r>
          <a:r>
            <a:rPr lang="en-GB" sz="1700" kern="1200" dirty="0" err="1">
              <a:latin typeface="Times New Roman" panose="02020603050405020304" pitchFamily="18" charset="0"/>
              <a:cs typeface="Times New Roman" panose="02020603050405020304" pitchFamily="18" charset="0"/>
            </a:rPr>
            <a:t>đề</a:t>
          </a:r>
          <a:r>
            <a:rPr lang="en-GB" sz="1700" kern="1200" dirty="0">
              <a:latin typeface="Times New Roman" panose="02020603050405020304" pitchFamily="18" charset="0"/>
              <a:cs typeface="Times New Roman" panose="02020603050405020304" pitchFamily="18" charset="0"/>
            </a:rPr>
            <a:t>/ </a:t>
          </a:r>
          <a:r>
            <a:rPr lang="en-GB" sz="1700" kern="1200" dirty="0" err="1">
              <a:latin typeface="Times New Roman" panose="02020603050405020304" pitchFamily="18" charset="0"/>
              <a:cs typeface="Times New Roman" panose="02020603050405020304" pitchFamily="18" charset="0"/>
            </a:rPr>
            <a:t>nhu</a:t>
          </a:r>
          <a:r>
            <a:rPr lang="en-GB" sz="1700" kern="1200" dirty="0">
              <a:latin typeface="Times New Roman" panose="02020603050405020304" pitchFamily="18" charset="0"/>
              <a:cs typeface="Times New Roman" panose="02020603050405020304" pitchFamily="18" charset="0"/>
            </a:rPr>
            <a:t> </a:t>
          </a:r>
          <a:r>
            <a:rPr lang="en-GB" sz="1700" kern="1200" dirty="0" err="1">
              <a:latin typeface="Times New Roman" panose="02020603050405020304" pitchFamily="18" charset="0"/>
              <a:cs typeface="Times New Roman" panose="02020603050405020304" pitchFamily="18" charset="0"/>
            </a:rPr>
            <a:t>cầu</a:t>
          </a:r>
          <a:r>
            <a:rPr lang="en-GB" sz="1700" kern="1200" dirty="0">
              <a:latin typeface="Times New Roman" panose="02020603050405020304" pitchFamily="18" charset="0"/>
              <a:cs typeface="Times New Roman" panose="02020603050405020304" pitchFamily="18" charset="0"/>
            </a:rPr>
            <a:t> </a:t>
          </a:r>
          <a:r>
            <a:rPr lang="en-GB" sz="1700" kern="1200" dirty="0" err="1">
              <a:latin typeface="Times New Roman" panose="02020603050405020304" pitchFamily="18" charset="0"/>
              <a:cs typeface="Times New Roman" panose="02020603050405020304" pitchFamily="18" charset="0"/>
            </a:rPr>
            <a:t>của</a:t>
          </a:r>
          <a:r>
            <a:rPr lang="en-GB" sz="1700" kern="1200" dirty="0">
              <a:latin typeface="Times New Roman" panose="02020603050405020304" pitchFamily="18" charset="0"/>
              <a:cs typeface="Times New Roman" panose="02020603050405020304" pitchFamily="18" charset="0"/>
            </a:rPr>
            <a:t> GV</a:t>
          </a:r>
        </a:p>
      </dsp:txBody>
      <dsp:txXfrm>
        <a:off x="1234405" y="3326415"/>
        <a:ext cx="1264032" cy="772006"/>
      </dsp:txXfrm>
    </dsp:sp>
    <dsp:sp modelId="{85233D22-9C66-CE47-BEE3-12890277D808}">
      <dsp:nvSpPr>
        <dsp:cNvPr id="0" name=""/>
        <dsp:cNvSpPr/>
      </dsp:nvSpPr>
      <dsp:spPr>
        <a:xfrm>
          <a:off x="1046378" y="824457"/>
          <a:ext cx="164008" cy="3913015"/>
        </a:xfrm>
        <a:custGeom>
          <a:avLst/>
          <a:gdLst/>
          <a:ahLst/>
          <a:cxnLst/>
          <a:rect l="0" t="0" r="0" b="0"/>
          <a:pathLst>
            <a:path>
              <a:moveTo>
                <a:pt x="0" y="0"/>
              </a:moveTo>
              <a:lnTo>
                <a:pt x="0" y="3913015"/>
              </a:lnTo>
              <a:lnTo>
                <a:pt x="164008" y="391301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65357-3FA2-0C4A-A404-44A2696F5F35}">
      <dsp:nvSpPr>
        <dsp:cNvPr id="0" name=""/>
        <dsp:cNvSpPr/>
      </dsp:nvSpPr>
      <dsp:spPr>
        <a:xfrm>
          <a:off x="1210387" y="4327451"/>
          <a:ext cx="1312068" cy="820042"/>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err="1">
              <a:latin typeface="Times New Roman" panose="02020603050405020304" pitchFamily="18" charset="0"/>
              <a:cs typeface="Times New Roman" panose="02020603050405020304" pitchFamily="18" charset="0"/>
            </a:rPr>
            <a:t>Lập</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danh</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sách</a:t>
          </a:r>
          <a:endParaRPr lang="en-GB" sz="1700" b="0" kern="1200" dirty="0">
            <a:latin typeface="Times New Roman" panose="02020603050405020304" pitchFamily="18" charset="0"/>
            <a:cs typeface="Times New Roman" panose="02020603050405020304" pitchFamily="18" charset="0"/>
          </a:endParaRPr>
        </a:p>
      </dsp:txBody>
      <dsp:txXfrm>
        <a:off x="1234405" y="4351469"/>
        <a:ext cx="1264032" cy="772006"/>
      </dsp:txXfrm>
    </dsp:sp>
    <dsp:sp modelId="{58C68DD9-1177-4F47-90DD-34049172C58D}">
      <dsp:nvSpPr>
        <dsp:cNvPr id="0" name=""/>
        <dsp:cNvSpPr/>
      </dsp:nvSpPr>
      <dsp:spPr>
        <a:xfrm>
          <a:off x="1046378" y="824457"/>
          <a:ext cx="164008" cy="4938069"/>
        </a:xfrm>
        <a:custGeom>
          <a:avLst/>
          <a:gdLst/>
          <a:ahLst/>
          <a:cxnLst/>
          <a:rect l="0" t="0" r="0" b="0"/>
          <a:pathLst>
            <a:path>
              <a:moveTo>
                <a:pt x="0" y="0"/>
              </a:moveTo>
              <a:lnTo>
                <a:pt x="0" y="4938069"/>
              </a:lnTo>
              <a:lnTo>
                <a:pt x="164008" y="493806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3D951F-BA8E-4E4A-82F3-27397E389C2F}">
      <dsp:nvSpPr>
        <dsp:cNvPr id="0" name=""/>
        <dsp:cNvSpPr/>
      </dsp:nvSpPr>
      <dsp:spPr>
        <a:xfrm>
          <a:off x="1210387" y="5352504"/>
          <a:ext cx="1312068" cy="820042"/>
        </a:xfrm>
        <a:prstGeom prst="roundRect">
          <a:avLst>
            <a:gd name="adj" fmla="val 10000"/>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err="1">
              <a:latin typeface="Times New Roman" panose="02020603050405020304" pitchFamily="18" charset="0"/>
              <a:cs typeface="Times New Roman" panose="02020603050405020304" pitchFamily="18" charset="0"/>
            </a:rPr>
            <a:t>Chuyển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gửi</a:t>
          </a:r>
          <a:endParaRPr lang="en-GB" sz="1700" b="0" kern="1200" dirty="0">
            <a:latin typeface="Times New Roman" panose="02020603050405020304" pitchFamily="18" charset="0"/>
            <a:cs typeface="Times New Roman" panose="02020603050405020304" pitchFamily="18" charset="0"/>
          </a:endParaRPr>
        </a:p>
      </dsp:txBody>
      <dsp:txXfrm>
        <a:off x="1234405" y="5376522"/>
        <a:ext cx="1264032" cy="772006"/>
      </dsp:txXfrm>
    </dsp:sp>
    <dsp:sp modelId="{D3548176-DC0E-B84B-BDC5-F4C530EC11A5}">
      <dsp:nvSpPr>
        <dsp:cNvPr id="0" name=""/>
        <dsp:cNvSpPr/>
      </dsp:nvSpPr>
      <dsp:spPr>
        <a:xfrm>
          <a:off x="2932477" y="4414"/>
          <a:ext cx="1640085" cy="820042"/>
        </a:xfrm>
        <a:prstGeom prst="roundRect">
          <a:avLst>
            <a:gd name="adj" fmla="val 10000"/>
          </a:avLst>
        </a:prstGeom>
        <a:gradFill rotWithShape="0">
          <a:gsLst>
            <a:gs pos="0">
              <a:schemeClr val="accent3">
                <a:hueOff val="0"/>
                <a:satOff val="0"/>
                <a:lumOff val="0"/>
                <a:alphaOff val="0"/>
                <a:tint val="64000"/>
                <a:lumMod val="118000"/>
              </a:schemeClr>
            </a:gs>
            <a:gs pos="100000">
              <a:schemeClr val="accent3">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1" kern="1200" dirty="0" err="1">
              <a:latin typeface="Times New Roman" panose="02020603050405020304" pitchFamily="18" charset="0"/>
              <a:cs typeface="Times New Roman" panose="02020603050405020304" pitchFamily="18" charset="0"/>
            </a:rPr>
            <a:t>Thời</a:t>
          </a:r>
          <a:r>
            <a:rPr lang="en-GB" sz="1700" b="1" kern="1200" dirty="0">
              <a:latin typeface="Times New Roman" panose="02020603050405020304" pitchFamily="18" charset="0"/>
              <a:cs typeface="Times New Roman" panose="02020603050405020304" pitchFamily="18" charset="0"/>
            </a:rPr>
            <a:t> </a:t>
          </a:r>
          <a:r>
            <a:rPr lang="en-GB" sz="1700" b="1" kern="1200" dirty="0" err="1">
              <a:latin typeface="Times New Roman" panose="02020603050405020304" pitchFamily="18" charset="0"/>
              <a:cs typeface="Times New Roman" panose="02020603050405020304" pitchFamily="18" charset="0"/>
            </a:rPr>
            <a:t>gian</a:t>
          </a:r>
          <a:r>
            <a:rPr lang="en-GB" sz="1700" b="1" kern="1200" dirty="0">
              <a:latin typeface="Times New Roman" panose="02020603050405020304" pitchFamily="18" charset="0"/>
              <a:cs typeface="Times New Roman" panose="02020603050405020304" pitchFamily="18" charset="0"/>
            </a:rPr>
            <a:t> </a:t>
          </a:r>
          <a:r>
            <a:rPr lang="en-GB" sz="1700" b="1" kern="1200" dirty="0" err="1">
              <a:latin typeface="Times New Roman" panose="02020603050405020304" pitchFamily="18" charset="0"/>
              <a:cs typeface="Times New Roman" panose="02020603050405020304" pitchFamily="18" charset="0"/>
            </a:rPr>
            <a:t>thực</a:t>
          </a:r>
          <a:r>
            <a:rPr lang="en-GB" sz="1700" b="1" kern="1200" dirty="0">
              <a:latin typeface="Times New Roman" panose="02020603050405020304" pitchFamily="18" charset="0"/>
              <a:cs typeface="Times New Roman" panose="02020603050405020304" pitchFamily="18" charset="0"/>
            </a:rPr>
            <a:t> </a:t>
          </a:r>
          <a:r>
            <a:rPr lang="en-GB" sz="1700" b="1" kern="1200" dirty="0" err="1">
              <a:latin typeface="Times New Roman" panose="02020603050405020304" pitchFamily="18" charset="0"/>
              <a:cs typeface="Times New Roman" panose="02020603050405020304" pitchFamily="18" charset="0"/>
            </a:rPr>
            <a:t>hiện</a:t>
          </a:r>
          <a:endParaRPr lang="en-GB" sz="1700" b="1" kern="1200" dirty="0">
            <a:latin typeface="Times New Roman" panose="02020603050405020304" pitchFamily="18" charset="0"/>
            <a:cs typeface="Times New Roman" panose="02020603050405020304" pitchFamily="18" charset="0"/>
          </a:endParaRPr>
        </a:p>
      </dsp:txBody>
      <dsp:txXfrm>
        <a:off x="2956495" y="28432"/>
        <a:ext cx="1592049" cy="772006"/>
      </dsp:txXfrm>
    </dsp:sp>
    <dsp:sp modelId="{91A3290B-A244-004B-9DCC-1A439AD31B30}">
      <dsp:nvSpPr>
        <dsp:cNvPr id="0" name=""/>
        <dsp:cNvSpPr/>
      </dsp:nvSpPr>
      <dsp:spPr>
        <a:xfrm>
          <a:off x="3096486" y="824457"/>
          <a:ext cx="164008" cy="615032"/>
        </a:xfrm>
        <a:custGeom>
          <a:avLst/>
          <a:gdLst/>
          <a:ahLst/>
          <a:cxnLst/>
          <a:rect l="0" t="0" r="0" b="0"/>
          <a:pathLst>
            <a:path>
              <a:moveTo>
                <a:pt x="0" y="0"/>
              </a:moveTo>
              <a:lnTo>
                <a:pt x="0" y="615032"/>
              </a:lnTo>
              <a:lnTo>
                <a:pt x="164008" y="615032"/>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6AF1F2-F0B1-214C-B809-21E70467E78A}">
      <dsp:nvSpPr>
        <dsp:cNvPr id="0" name=""/>
        <dsp:cNvSpPr/>
      </dsp:nvSpPr>
      <dsp:spPr>
        <a:xfrm>
          <a:off x="3260494" y="1029467"/>
          <a:ext cx="1312068" cy="820042"/>
        </a:xfrm>
        <a:prstGeom prst="roundRect">
          <a:avLst>
            <a:gd name="adj" fmla="val 10000"/>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err="1">
              <a:latin typeface="Times New Roman" panose="02020603050405020304" pitchFamily="18" charset="0"/>
              <a:cs typeface="Times New Roman" panose="02020603050405020304" pitchFamily="18" charset="0"/>
            </a:rPr>
            <a:t>Tuần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thứ</a:t>
          </a:r>
          <a:r>
            <a:rPr lang="en-GB" sz="1700" b="0" kern="1200" dirty="0">
              <a:latin typeface="Times New Roman" panose="02020603050405020304" pitchFamily="18" charset="0"/>
              <a:cs typeface="Times New Roman" panose="02020603050405020304" pitchFamily="18" charset="0"/>
            </a:rPr>
            <a:t> 2 </a:t>
          </a:r>
          <a:r>
            <a:rPr lang="en-GB" sz="1700" b="0" kern="1200" dirty="0" err="1">
              <a:latin typeface="Times New Roman" panose="02020603050405020304" pitchFamily="18" charset="0"/>
              <a:cs typeface="Times New Roman" panose="02020603050405020304" pitchFamily="18" charset="0"/>
            </a:rPr>
            <a:t>của</a:t>
          </a:r>
          <a:r>
            <a:rPr lang="en-GB" sz="1700" b="0" kern="1200" dirty="0">
              <a:latin typeface="Times New Roman" panose="02020603050405020304" pitchFamily="18" charset="0"/>
              <a:cs typeface="Times New Roman" panose="02020603050405020304" pitchFamily="18" charset="0"/>
            </a:rPr>
            <a:t> HK 1</a:t>
          </a:r>
        </a:p>
      </dsp:txBody>
      <dsp:txXfrm>
        <a:off x="3284512" y="1053485"/>
        <a:ext cx="1264032" cy="772006"/>
      </dsp:txXfrm>
    </dsp:sp>
    <dsp:sp modelId="{9A0A38CE-E62D-2A4F-BB5E-037D720CE4F1}">
      <dsp:nvSpPr>
        <dsp:cNvPr id="0" name=""/>
        <dsp:cNvSpPr/>
      </dsp:nvSpPr>
      <dsp:spPr>
        <a:xfrm>
          <a:off x="3096486" y="824457"/>
          <a:ext cx="164008" cy="1640085"/>
        </a:xfrm>
        <a:custGeom>
          <a:avLst/>
          <a:gdLst/>
          <a:ahLst/>
          <a:cxnLst/>
          <a:rect l="0" t="0" r="0" b="0"/>
          <a:pathLst>
            <a:path>
              <a:moveTo>
                <a:pt x="0" y="0"/>
              </a:moveTo>
              <a:lnTo>
                <a:pt x="0" y="1640085"/>
              </a:lnTo>
              <a:lnTo>
                <a:pt x="164008" y="16400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198264-C64C-D04E-9EA5-FFCC670A4947}">
      <dsp:nvSpPr>
        <dsp:cNvPr id="0" name=""/>
        <dsp:cNvSpPr/>
      </dsp:nvSpPr>
      <dsp:spPr>
        <a:xfrm>
          <a:off x="3260494" y="2054521"/>
          <a:ext cx="1312068" cy="820042"/>
        </a:xfrm>
        <a:prstGeom prst="roundRect">
          <a:avLst>
            <a:gd name="adj" fmla="val 10000"/>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a:latin typeface="Times New Roman" panose="02020603050405020304" pitchFamily="18" charset="0"/>
              <a:cs typeface="Times New Roman" panose="02020603050405020304" pitchFamily="18" charset="0"/>
            </a:rPr>
            <a:t>Tuần thứ 2 của HK 2</a:t>
          </a:r>
        </a:p>
      </dsp:txBody>
      <dsp:txXfrm>
        <a:off x="3284512" y="2078539"/>
        <a:ext cx="1264032" cy="772006"/>
      </dsp:txXfrm>
    </dsp:sp>
    <dsp:sp modelId="{43351E03-D92A-A24F-926B-2499A33D6D6D}">
      <dsp:nvSpPr>
        <dsp:cNvPr id="0" name=""/>
        <dsp:cNvSpPr/>
      </dsp:nvSpPr>
      <dsp:spPr>
        <a:xfrm>
          <a:off x="3096486" y="824457"/>
          <a:ext cx="164008" cy="2934277"/>
        </a:xfrm>
        <a:custGeom>
          <a:avLst/>
          <a:gdLst/>
          <a:ahLst/>
          <a:cxnLst/>
          <a:rect l="0" t="0" r="0" b="0"/>
          <a:pathLst>
            <a:path>
              <a:moveTo>
                <a:pt x="0" y="0"/>
              </a:moveTo>
              <a:lnTo>
                <a:pt x="0" y="2934277"/>
              </a:lnTo>
              <a:lnTo>
                <a:pt x="164008" y="2934277"/>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5AAF24-DA16-5A4C-BC67-A5E23122DCE5}">
      <dsp:nvSpPr>
        <dsp:cNvPr id="0" name=""/>
        <dsp:cNvSpPr/>
      </dsp:nvSpPr>
      <dsp:spPr>
        <a:xfrm>
          <a:off x="3260494" y="3079575"/>
          <a:ext cx="1312068" cy="1358319"/>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err="1">
              <a:latin typeface="Times New Roman" panose="02020603050405020304" pitchFamily="18" charset="0"/>
              <a:cs typeface="Times New Roman" panose="02020603050405020304" pitchFamily="18" charset="0"/>
            </a:rPr>
            <a:t>Tiếp</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nhận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thông</a:t>
          </a:r>
          <a:r>
            <a:rPr lang="en-GB" sz="1700" b="0" kern="1200" dirty="0">
              <a:latin typeface="Times New Roman" panose="02020603050405020304" pitchFamily="18" charset="0"/>
              <a:cs typeface="Times New Roman" panose="02020603050405020304" pitchFamily="18" charset="0"/>
            </a:rPr>
            <a:t> tin 24/24h </a:t>
          </a:r>
          <a:r>
            <a:rPr lang="en-GB" sz="1700" b="0" kern="1200" dirty="0" err="1">
              <a:latin typeface="Times New Roman" panose="02020603050405020304" pitchFamily="18" charset="0"/>
              <a:cs typeface="Times New Roman" panose="02020603050405020304" pitchFamily="18" charset="0"/>
            </a:rPr>
            <a:t>đối</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với</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hình</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thức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hỗ</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trợ</a:t>
          </a:r>
          <a:r>
            <a:rPr lang="en-GB" sz="1700" b="0" kern="1200" dirty="0">
              <a:latin typeface="Times New Roman" panose="02020603050405020304" pitchFamily="18" charset="0"/>
              <a:cs typeface="Times New Roman" panose="02020603050405020304" pitchFamily="18" charset="0"/>
            </a:rPr>
            <a:t> online</a:t>
          </a:r>
        </a:p>
      </dsp:txBody>
      <dsp:txXfrm>
        <a:off x="3298923" y="3118004"/>
        <a:ext cx="1235210" cy="1281461"/>
      </dsp:txXfrm>
    </dsp:sp>
    <dsp:sp modelId="{4D715253-966D-7544-AACD-3D9C28DAEA94}">
      <dsp:nvSpPr>
        <dsp:cNvPr id="0" name=""/>
        <dsp:cNvSpPr/>
      </dsp:nvSpPr>
      <dsp:spPr>
        <a:xfrm>
          <a:off x="4982585" y="4414"/>
          <a:ext cx="1640085" cy="820042"/>
        </a:xfrm>
        <a:prstGeom prst="roundRect">
          <a:avLst>
            <a:gd name="adj" fmla="val 10000"/>
          </a:avLst>
        </a:prstGeom>
        <a:gradFill rotWithShape="0">
          <a:gsLst>
            <a:gs pos="0">
              <a:schemeClr val="accent4">
                <a:hueOff val="0"/>
                <a:satOff val="0"/>
                <a:lumOff val="0"/>
                <a:alphaOff val="0"/>
                <a:tint val="64000"/>
                <a:lumMod val="118000"/>
              </a:schemeClr>
            </a:gs>
            <a:gs pos="100000">
              <a:schemeClr val="accent4">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1" kern="1200">
              <a:latin typeface="Times New Roman" panose="02020603050405020304" pitchFamily="18" charset="0"/>
              <a:cs typeface="Times New Roman" panose="02020603050405020304" pitchFamily="18" charset="0"/>
            </a:rPr>
            <a:t>Quy trình thực hiện</a:t>
          </a:r>
        </a:p>
      </dsp:txBody>
      <dsp:txXfrm>
        <a:off x="5006603" y="28432"/>
        <a:ext cx="1592049" cy="772006"/>
      </dsp:txXfrm>
    </dsp:sp>
    <dsp:sp modelId="{B18A109C-EC58-8D40-ACB4-37B09730EC76}">
      <dsp:nvSpPr>
        <dsp:cNvPr id="0" name=""/>
        <dsp:cNvSpPr/>
      </dsp:nvSpPr>
      <dsp:spPr>
        <a:xfrm>
          <a:off x="5146593" y="824457"/>
          <a:ext cx="164008" cy="579917"/>
        </a:xfrm>
        <a:custGeom>
          <a:avLst/>
          <a:gdLst/>
          <a:ahLst/>
          <a:cxnLst/>
          <a:rect l="0" t="0" r="0" b="0"/>
          <a:pathLst>
            <a:path>
              <a:moveTo>
                <a:pt x="0" y="0"/>
              </a:moveTo>
              <a:lnTo>
                <a:pt x="0" y="579917"/>
              </a:lnTo>
              <a:lnTo>
                <a:pt x="164008" y="579917"/>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D72F14-92CE-8649-82C1-3C55ACC5FA80}">
      <dsp:nvSpPr>
        <dsp:cNvPr id="0" name=""/>
        <dsp:cNvSpPr/>
      </dsp:nvSpPr>
      <dsp:spPr>
        <a:xfrm>
          <a:off x="5310602" y="1029467"/>
          <a:ext cx="2487446" cy="749814"/>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0" kern="1200" dirty="0">
              <a:latin typeface="Times New Roman" panose="02020603050405020304" pitchFamily="18" charset="0"/>
              <a:cs typeface="Times New Roman" panose="02020603050405020304" pitchFamily="18" charset="0"/>
            </a:rPr>
            <a:t>B1. </a:t>
          </a:r>
          <a:r>
            <a:rPr lang="en-US" sz="1700" b="0" kern="1200" dirty="0" err="1">
              <a:latin typeface="Times New Roman" panose="02020603050405020304" pitchFamily="18" charset="0"/>
              <a:cs typeface="Times New Roman" panose="02020603050405020304" pitchFamily="18" charset="0"/>
            </a:rPr>
            <a:t>Thiết</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lập</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hệ</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thống</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tiếp</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nhận</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thông</a:t>
          </a:r>
          <a:r>
            <a:rPr lang="en-US" sz="1700" b="0" kern="1200" dirty="0">
              <a:latin typeface="Times New Roman" panose="02020603050405020304" pitchFamily="18" charset="0"/>
              <a:cs typeface="Times New Roman" panose="02020603050405020304" pitchFamily="18" charset="0"/>
            </a:rPr>
            <a:t> tin</a:t>
          </a:r>
          <a:endParaRPr lang="en-GB" sz="1700" b="0" kern="1200" dirty="0">
            <a:latin typeface="Times New Roman" panose="02020603050405020304" pitchFamily="18" charset="0"/>
            <a:cs typeface="Times New Roman" panose="02020603050405020304" pitchFamily="18" charset="0"/>
          </a:endParaRPr>
        </a:p>
      </dsp:txBody>
      <dsp:txXfrm>
        <a:off x="5332563" y="1051428"/>
        <a:ext cx="2443524" cy="705892"/>
      </dsp:txXfrm>
    </dsp:sp>
    <dsp:sp modelId="{E4E86993-442C-3043-9292-EF724A2E9233}">
      <dsp:nvSpPr>
        <dsp:cNvPr id="0" name=""/>
        <dsp:cNvSpPr/>
      </dsp:nvSpPr>
      <dsp:spPr>
        <a:xfrm>
          <a:off x="5146593" y="824457"/>
          <a:ext cx="164008" cy="1569857"/>
        </a:xfrm>
        <a:custGeom>
          <a:avLst/>
          <a:gdLst/>
          <a:ahLst/>
          <a:cxnLst/>
          <a:rect l="0" t="0" r="0" b="0"/>
          <a:pathLst>
            <a:path>
              <a:moveTo>
                <a:pt x="0" y="0"/>
              </a:moveTo>
              <a:lnTo>
                <a:pt x="0" y="1569857"/>
              </a:lnTo>
              <a:lnTo>
                <a:pt x="164008" y="1569857"/>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33248C-A3E5-3C45-B2EC-8AFE4FD0CECB}">
      <dsp:nvSpPr>
        <dsp:cNvPr id="0" name=""/>
        <dsp:cNvSpPr/>
      </dsp:nvSpPr>
      <dsp:spPr>
        <a:xfrm>
          <a:off x="5310602" y="1984293"/>
          <a:ext cx="2685174" cy="820042"/>
        </a:xfrm>
        <a:prstGeom prst="roundRect">
          <a:avLst>
            <a:gd name="adj" fmla="val 10000"/>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0" kern="1200" dirty="0">
              <a:latin typeface="Times New Roman" panose="02020603050405020304" pitchFamily="18" charset="0"/>
              <a:cs typeface="Times New Roman" panose="02020603050405020304" pitchFamily="18" charset="0"/>
            </a:rPr>
            <a:t>B2. </a:t>
          </a:r>
          <a:r>
            <a:rPr lang="en-US" sz="1700" b="0" kern="1200" dirty="0" err="1">
              <a:latin typeface="Times New Roman" panose="02020603050405020304" pitchFamily="18" charset="0"/>
              <a:cs typeface="Times New Roman" panose="02020603050405020304" pitchFamily="18" charset="0"/>
            </a:rPr>
            <a:t>Xây</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dựng</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hệ</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thống</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tiêu</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chí</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để</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rà</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soát</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phát</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hiện</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học</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sinh</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có</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nguy</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cơ</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bị</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tổn</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hại</a:t>
          </a:r>
          <a:endParaRPr lang="en-GB" sz="1700" b="0" kern="1200" dirty="0">
            <a:latin typeface="Times New Roman" panose="02020603050405020304" pitchFamily="18" charset="0"/>
            <a:cs typeface="Times New Roman" panose="02020603050405020304" pitchFamily="18" charset="0"/>
          </a:endParaRPr>
        </a:p>
      </dsp:txBody>
      <dsp:txXfrm>
        <a:off x="5334620" y="2008311"/>
        <a:ext cx="2637138" cy="772006"/>
      </dsp:txXfrm>
    </dsp:sp>
    <dsp:sp modelId="{8521CC4E-C5F3-D44B-B854-4196430F6933}">
      <dsp:nvSpPr>
        <dsp:cNvPr id="0" name=""/>
        <dsp:cNvSpPr/>
      </dsp:nvSpPr>
      <dsp:spPr>
        <a:xfrm>
          <a:off x="5146593" y="824457"/>
          <a:ext cx="164008" cy="2594911"/>
        </a:xfrm>
        <a:custGeom>
          <a:avLst/>
          <a:gdLst/>
          <a:ahLst/>
          <a:cxnLst/>
          <a:rect l="0" t="0" r="0" b="0"/>
          <a:pathLst>
            <a:path>
              <a:moveTo>
                <a:pt x="0" y="0"/>
              </a:moveTo>
              <a:lnTo>
                <a:pt x="0" y="2594911"/>
              </a:lnTo>
              <a:lnTo>
                <a:pt x="164008" y="2594911"/>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84AC41-5233-CF48-B529-A6C619704E55}">
      <dsp:nvSpPr>
        <dsp:cNvPr id="0" name=""/>
        <dsp:cNvSpPr/>
      </dsp:nvSpPr>
      <dsp:spPr>
        <a:xfrm>
          <a:off x="5310602" y="3009346"/>
          <a:ext cx="2638885" cy="820042"/>
        </a:xfrm>
        <a:prstGeom prst="roundRect">
          <a:avLst>
            <a:gd name="adj" fmla="val 10000"/>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0" kern="1200" dirty="0">
              <a:latin typeface="Times New Roman" panose="02020603050405020304" pitchFamily="18" charset="0"/>
              <a:cs typeface="Times New Roman" panose="02020603050405020304" pitchFamily="18" charset="0"/>
            </a:rPr>
            <a:t>B3. </a:t>
          </a:r>
          <a:r>
            <a:rPr lang="en-US" sz="1700" b="0" kern="1200" dirty="0" err="1">
              <a:latin typeface="Times New Roman" panose="02020603050405020304" pitchFamily="18" charset="0"/>
              <a:cs typeface="Times New Roman" panose="02020603050405020304" pitchFamily="18" charset="0"/>
            </a:rPr>
            <a:t>Phối</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hợp</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với</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giáo</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viên</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chủ</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nhiệm</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trợ</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giúp</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học</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sinh</a:t>
          </a:r>
          <a:endParaRPr lang="en-GB" sz="1700" b="0" kern="1200" dirty="0">
            <a:latin typeface="Times New Roman" panose="02020603050405020304" pitchFamily="18" charset="0"/>
            <a:cs typeface="Times New Roman" panose="02020603050405020304" pitchFamily="18" charset="0"/>
          </a:endParaRPr>
        </a:p>
      </dsp:txBody>
      <dsp:txXfrm>
        <a:off x="5334620" y="3033364"/>
        <a:ext cx="2590849" cy="772006"/>
      </dsp:txXfrm>
    </dsp:sp>
    <dsp:sp modelId="{79432CED-428A-7145-A0E3-92E30B565B34}">
      <dsp:nvSpPr>
        <dsp:cNvPr id="0" name=""/>
        <dsp:cNvSpPr/>
      </dsp:nvSpPr>
      <dsp:spPr>
        <a:xfrm>
          <a:off x="5146593" y="824457"/>
          <a:ext cx="164008" cy="3465809"/>
        </a:xfrm>
        <a:custGeom>
          <a:avLst/>
          <a:gdLst/>
          <a:ahLst/>
          <a:cxnLst/>
          <a:rect l="0" t="0" r="0" b="0"/>
          <a:pathLst>
            <a:path>
              <a:moveTo>
                <a:pt x="0" y="0"/>
              </a:moveTo>
              <a:lnTo>
                <a:pt x="0" y="3465809"/>
              </a:lnTo>
              <a:lnTo>
                <a:pt x="164008" y="346580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F6F64B-CA66-0640-811C-73155749BD13}">
      <dsp:nvSpPr>
        <dsp:cNvPr id="0" name=""/>
        <dsp:cNvSpPr/>
      </dsp:nvSpPr>
      <dsp:spPr>
        <a:xfrm>
          <a:off x="5310602" y="4034400"/>
          <a:ext cx="2615740" cy="511731"/>
        </a:xfrm>
        <a:prstGeom prst="roundRect">
          <a:avLst>
            <a:gd name="adj" fmla="val 10000"/>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0" kern="1200" dirty="0">
              <a:latin typeface="Times New Roman" panose="02020603050405020304" pitchFamily="18" charset="0"/>
              <a:cs typeface="Times New Roman" panose="02020603050405020304" pitchFamily="18" charset="0"/>
            </a:rPr>
            <a:t>B4. </a:t>
          </a:r>
          <a:r>
            <a:rPr lang="en-US" sz="1700" b="0" kern="1200" dirty="0" err="1">
              <a:latin typeface="Times New Roman" panose="02020603050405020304" pitchFamily="18" charset="0"/>
              <a:cs typeface="Times New Roman" panose="02020603050405020304" pitchFamily="18" charset="0"/>
            </a:rPr>
            <a:t>Tiến</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hành</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rà</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soát</a:t>
          </a:r>
          <a:endParaRPr lang="en-GB" sz="1700" b="0" kern="1200" dirty="0">
            <a:latin typeface="Times New Roman" panose="02020603050405020304" pitchFamily="18" charset="0"/>
            <a:cs typeface="Times New Roman" panose="02020603050405020304" pitchFamily="18" charset="0"/>
          </a:endParaRPr>
        </a:p>
      </dsp:txBody>
      <dsp:txXfrm>
        <a:off x="5325590" y="4049388"/>
        <a:ext cx="2585764" cy="481755"/>
      </dsp:txXfrm>
    </dsp:sp>
    <dsp:sp modelId="{513AD9A4-AD1D-1C44-9D9C-4B277DCED348}">
      <dsp:nvSpPr>
        <dsp:cNvPr id="0" name=""/>
        <dsp:cNvSpPr/>
      </dsp:nvSpPr>
      <dsp:spPr>
        <a:xfrm>
          <a:off x="5146593" y="824457"/>
          <a:ext cx="164008" cy="4620806"/>
        </a:xfrm>
        <a:custGeom>
          <a:avLst/>
          <a:gdLst/>
          <a:ahLst/>
          <a:cxnLst/>
          <a:rect l="0" t="0" r="0" b="0"/>
          <a:pathLst>
            <a:path>
              <a:moveTo>
                <a:pt x="0" y="0"/>
              </a:moveTo>
              <a:lnTo>
                <a:pt x="0" y="4620806"/>
              </a:lnTo>
              <a:lnTo>
                <a:pt x="164008" y="4620806"/>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12DBD0-B56C-9F43-ADBC-8BF4C4DEFFDF}">
      <dsp:nvSpPr>
        <dsp:cNvPr id="0" name=""/>
        <dsp:cNvSpPr/>
      </dsp:nvSpPr>
      <dsp:spPr>
        <a:xfrm>
          <a:off x="5310602" y="4751142"/>
          <a:ext cx="2552931" cy="1388242"/>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0" kern="1200" dirty="0">
              <a:latin typeface="Times New Roman" panose="02020603050405020304" pitchFamily="18" charset="0"/>
              <a:cs typeface="Times New Roman" panose="02020603050405020304" pitchFamily="18" charset="0"/>
            </a:rPr>
            <a:t>B5. </a:t>
          </a:r>
          <a:r>
            <a:rPr lang="en-US" sz="1700" b="0" kern="1200" dirty="0" err="1">
              <a:latin typeface="Times New Roman" panose="02020603050405020304" pitchFamily="18" charset="0"/>
              <a:cs typeface="Times New Roman" panose="02020603050405020304" pitchFamily="18" charset="0"/>
            </a:rPr>
            <a:t>Xử</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lý</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thông</a:t>
          </a:r>
          <a:r>
            <a:rPr lang="en-US" sz="1700" b="0" kern="1200" dirty="0">
              <a:latin typeface="Times New Roman" panose="02020603050405020304" pitchFamily="18" charset="0"/>
              <a:cs typeface="Times New Roman" panose="02020603050405020304" pitchFamily="18" charset="0"/>
            </a:rPr>
            <a:t> tin, </a:t>
          </a:r>
          <a:r>
            <a:rPr lang="en-US" sz="1700" b="0" kern="1200" dirty="0" err="1">
              <a:latin typeface="Times New Roman" panose="02020603050405020304" pitchFamily="18" charset="0"/>
              <a:cs typeface="Times New Roman" panose="02020603050405020304" pitchFamily="18" charset="0"/>
            </a:rPr>
            <a:t>sàng</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lọc</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lập</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danh</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sách</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học</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sinh</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có</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nguy</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cơ</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cao</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xây</a:t>
          </a:r>
          <a:r>
            <a:rPr lang="en-US" sz="1700" b="0" kern="1200" dirty="0">
              <a:latin typeface="Times New Roman" panose="02020603050405020304" pitchFamily="18" charset="0"/>
              <a:cs typeface="Times New Roman" panose="02020603050405020304" pitchFamily="18" charset="0"/>
            </a:rPr>
            <a:t> d</a:t>
          </a:r>
          <a:r>
            <a:rPr lang="vi-VN" sz="1700" b="0" kern="1200" dirty="0">
              <a:latin typeface="Times New Roman" panose="02020603050405020304" pitchFamily="18" charset="0"/>
              <a:cs typeface="Times New Roman" panose="02020603050405020304" pitchFamily="18" charset="0"/>
            </a:rPr>
            <a:t>ự</a:t>
          </a:r>
          <a:r>
            <a:rPr lang="en-US" sz="1700" b="0" kern="1200" dirty="0">
              <a:latin typeface="Times New Roman" panose="02020603050405020304" pitchFamily="18" charset="0"/>
              <a:cs typeface="Times New Roman" panose="02020603050405020304" pitchFamily="18" charset="0"/>
            </a:rPr>
            <a:t>ng </a:t>
          </a:r>
          <a:r>
            <a:rPr lang="en-US" sz="1700" b="0" kern="1200" dirty="0" err="1">
              <a:latin typeface="Times New Roman" panose="02020603050405020304" pitchFamily="18" charset="0"/>
              <a:cs typeface="Times New Roman" panose="02020603050405020304" pitchFamily="18" charset="0"/>
            </a:rPr>
            <a:t>kế</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hoạch</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trợ</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giúp</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phù</a:t>
          </a:r>
          <a:r>
            <a:rPr lang="en-US" sz="1700" b="0" kern="1200" dirty="0">
              <a:latin typeface="Times New Roman" panose="02020603050405020304" pitchFamily="18" charset="0"/>
              <a:cs typeface="Times New Roman" panose="02020603050405020304" pitchFamily="18" charset="0"/>
            </a:rPr>
            <a:t> </a:t>
          </a:r>
          <a:r>
            <a:rPr lang="en-US" sz="1700" b="0" kern="1200" dirty="0" err="1">
              <a:latin typeface="Times New Roman" panose="02020603050405020304" pitchFamily="18" charset="0"/>
              <a:cs typeface="Times New Roman" panose="02020603050405020304" pitchFamily="18" charset="0"/>
            </a:rPr>
            <a:t>hợp</a:t>
          </a:r>
          <a:endParaRPr lang="en-GB" sz="1700" b="0" kern="1200" dirty="0">
            <a:latin typeface="Times New Roman" panose="02020603050405020304" pitchFamily="18" charset="0"/>
            <a:cs typeface="Times New Roman" panose="02020603050405020304" pitchFamily="18" charset="0"/>
          </a:endParaRPr>
        </a:p>
      </dsp:txBody>
      <dsp:txXfrm>
        <a:off x="5351262" y="4791802"/>
        <a:ext cx="2471611" cy="1306922"/>
      </dsp:txXfrm>
    </dsp:sp>
    <dsp:sp modelId="{4B61AD48-F819-8C4F-BF57-E3BAB11AC996}">
      <dsp:nvSpPr>
        <dsp:cNvPr id="0" name=""/>
        <dsp:cNvSpPr/>
      </dsp:nvSpPr>
      <dsp:spPr>
        <a:xfrm>
          <a:off x="8077781" y="4414"/>
          <a:ext cx="1640085" cy="820042"/>
        </a:xfrm>
        <a:prstGeom prst="roundRect">
          <a:avLst>
            <a:gd name="adj" fmla="val 10000"/>
          </a:avLst>
        </a:prstGeom>
        <a:gradFill rotWithShape="0">
          <a:gsLst>
            <a:gs pos="0">
              <a:schemeClr val="accent5">
                <a:hueOff val="0"/>
                <a:satOff val="0"/>
                <a:lumOff val="0"/>
                <a:alphaOff val="0"/>
                <a:tint val="64000"/>
                <a:lumMod val="118000"/>
              </a:schemeClr>
            </a:gs>
            <a:gs pos="100000">
              <a:schemeClr val="accent5">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1" kern="1200">
              <a:latin typeface="Times New Roman" panose="02020603050405020304" pitchFamily="18" charset="0"/>
              <a:cs typeface="Times New Roman" panose="02020603050405020304" pitchFamily="18" charset="0"/>
            </a:rPr>
            <a:t>Tiêu chí đánh giá</a:t>
          </a:r>
        </a:p>
      </dsp:txBody>
      <dsp:txXfrm>
        <a:off x="8101799" y="28432"/>
        <a:ext cx="1592049" cy="772006"/>
      </dsp:txXfrm>
    </dsp:sp>
    <dsp:sp modelId="{DD93F3A2-826A-FE43-801C-55A9B29B4468}">
      <dsp:nvSpPr>
        <dsp:cNvPr id="0" name=""/>
        <dsp:cNvSpPr/>
      </dsp:nvSpPr>
      <dsp:spPr>
        <a:xfrm>
          <a:off x="8241790" y="824457"/>
          <a:ext cx="164008" cy="615032"/>
        </a:xfrm>
        <a:custGeom>
          <a:avLst/>
          <a:gdLst/>
          <a:ahLst/>
          <a:cxnLst/>
          <a:rect l="0" t="0" r="0" b="0"/>
          <a:pathLst>
            <a:path>
              <a:moveTo>
                <a:pt x="0" y="0"/>
              </a:moveTo>
              <a:lnTo>
                <a:pt x="0" y="615032"/>
              </a:lnTo>
              <a:lnTo>
                <a:pt x="164008" y="615032"/>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7BF288-D9CA-EF4B-80A8-CCB0F06421B5}">
      <dsp:nvSpPr>
        <dsp:cNvPr id="0" name=""/>
        <dsp:cNvSpPr/>
      </dsp:nvSpPr>
      <dsp:spPr>
        <a:xfrm>
          <a:off x="8405798" y="1029467"/>
          <a:ext cx="2800177" cy="820042"/>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a:latin typeface="Times New Roman" panose="02020603050405020304" pitchFamily="18" charset="0"/>
              <a:cs typeface="Times New Roman" panose="02020603050405020304" pitchFamily="18" charset="0"/>
            </a:rPr>
            <a:t>1. </a:t>
          </a:r>
          <a:r>
            <a:rPr lang="en-GB" sz="1700" b="0" kern="1200" dirty="0" err="1">
              <a:latin typeface="Times New Roman" panose="02020603050405020304" pitchFamily="18" charset="0"/>
              <a:cs typeface="Times New Roman" panose="02020603050405020304" pitchFamily="18" charset="0"/>
            </a:rPr>
            <a:t>Sự</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rõ</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ràng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đầy</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đủ</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của</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các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nội</a:t>
          </a:r>
          <a:r>
            <a:rPr lang="en-GB" sz="1700" b="0" kern="1200" dirty="0">
              <a:latin typeface="Times New Roman" panose="02020603050405020304" pitchFamily="18" charset="0"/>
              <a:cs typeface="Times New Roman" panose="02020603050405020304" pitchFamily="18" charset="0"/>
            </a:rPr>
            <a:t> dung </a:t>
          </a:r>
          <a:r>
            <a:rPr lang="en-GB" sz="1700" b="0" kern="1200" dirty="0" err="1">
              <a:latin typeface="Times New Roman" panose="02020603050405020304" pitchFamily="18" charset="0"/>
              <a:cs typeface="Times New Roman" panose="02020603050405020304" pitchFamily="18" charset="0"/>
            </a:rPr>
            <a:t>thông</a:t>
          </a:r>
          <a:r>
            <a:rPr lang="en-GB" sz="1700" b="0" kern="1200" dirty="0">
              <a:latin typeface="Times New Roman" panose="02020603050405020304" pitchFamily="18" charset="0"/>
              <a:cs typeface="Times New Roman" panose="02020603050405020304" pitchFamily="18" charset="0"/>
            </a:rPr>
            <a:t> tin </a:t>
          </a:r>
          <a:r>
            <a:rPr lang="en-GB" sz="1700" b="0" kern="1200" dirty="0" err="1">
              <a:latin typeface="Times New Roman" panose="02020603050405020304" pitchFamily="18" charset="0"/>
              <a:cs typeface="Times New Roman" panose="02020603050405020304" pitchFamily="18" charset="0"/>
            </a:rPr>
            <a:t>cung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cấp</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tại</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trường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học</a:t>
          </a:r>
          <a:r>
            <a:rPr lang="en-GB" sz="1700" b="0" kern="1200" dirty="0">
              <a:latin typeface="Times New Roman" panose="02020603050405020304" pitchFamily="18" charset="0"/>
              <a:cs typeface="Times New Roman" panose="02020603050405020304" pitchFamily="18" charset="0"/>
            </a:rPr>
            <a:t>.</a:t>
          </a:r>
        </a:p>
      </dsp:txBody>
      <dsp:txXfrm>
        <a:off x="8429816" y="1053485"/>
        <a:ext cx="2752141" cy="772006"/>
      </dsp:txXfrm>
    </dsp:sp>
    <dsp:sp modelId="{DCDF4204-EDCB-1841-872E-DB8D5FD47FD7}">
      <dsp:nvSpPr>
        <dsp:cNvPr id="0" name=""/>
        <dsp:cNvSpPr/>
      </dsp:nvSpPr>
      <dsp:spPr>
        <a:xfrm>
          <a:off x="8241790" y="824457"/>
          <a:ext cx="164008" cy="1686381"/>
        </a:xfrm>
        <a:custGeom>
          <a:avLst/>
          <a:gdLst/>
          <a:ahLst/>
          <a:cxnLst/>
          <a:rect l="0" t="0" r="0" b="0"/>
          <a:pathLst>
            <a:path>
              <a:moveTo>
                <a:pt x="0" y="0"/>
              </a:moveTo>
              <a:lnTo>
                <a:pt x="0" y="1686381"/>
              </a:lnTo>
              <a:lnTo>
                <a:pt x="164008" y="1686381"/>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F985EE-860E-1B43-86DF-057BC88FD8FB}">
      <dsp:nvSpPr>
        <dsp:cNvPr id="0" name=""/>
        <dsp:cNvSpPr/>
      </dsp:nvSpPr>
      <dsp:spPr>
        <a:xfrm>
          <a:off x="8405798" y="2054521"/>
          <a:ext cx="2772781" cy="912634"/>
        </a:xfrm>
        <a:prstGeom prst="roundRect">
          <a:avLst>
            <a:gd name="adj" fmla="val 10000"/>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a:latin typeface="Times New Roman" panose="02020603050405020304" pitchFamily="18" charset="0"/>
              <a:cs typeface="Times New Roman" panose="02020603050405020304" pitchFamily="18" charset="0"/>
            </a:rPr>
            <a:t>2. </a:t>
          </a:r>
          <a:r>
            <a:rPr lang="en-GB" sz="1700" b="0" kern="1200" dirty="0" err="1">
              <a:latin typeface="Times New Roman" panose="02020603050405020304" pitchFamily="18" charset="0"/>
              <a:cs typeface="Times New Roman" panose="02020603050405020304" pitchFamily="18" charset="0"/>
            </a:rPr>
            <a:t>Năng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lực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của</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đội</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ngũ</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nhân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viên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đáp</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ứng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được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các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nhiệm</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vụ</a:t>
          </a:r>
          <a:r>
            <a:rPr lang="en-GB" sz="1700" b="0" kern="1200" dirty="0">
              <a:latin typeface="Times New Roman" panose="02020603050405020304" pitchFamily="18" charset="0"/>
              <a:cs typeface="Times New Roman" panose="02020603050405020304" pitchFamily="18" charset="0"/>
            </a:rPr>
            <a:t>.</a:t>
          </a:r>
        </a:p>
      </dsp:txBody>
      <dsp:txXfrm>
        <a:off x="8432528" y="2081251"/>
        <a:ext cx="2719321" cy="859174"/>
      </dsp:txXfrm>
    </dsp:sp>
    <dsp:sp modelId="{5A907281-AA62-9745-B1F9-E962625EA87B}">
      <dsp:nvSpPr>
        <dsp:cNvPr id="0" name=""/>
        <dsp:cNvSpPr/>
      </dsp:nvSpPr>
      <dsp:spPr>
        <a:xfrm>
          <a:off x="8241790" y="824457"/>
          <a:ext cx="164008" cy="3084837"/>
        </a:xfrm>
        <a:custGeom>
          <a:avLst/>
          <a:gdLst/>
          <a:ahLst/>
          <a:cxnLst/>
          <a:rect l="0" t="0" r="0" b="0"/>
          <a:pathLst>
            <a:path>
              <a:moveTo>
                <a:pt x="0" y="0"/>
              </a:moveTo>
              <a:lnTo>
                <a:pt x="0" y="3084837"/>
              </a:lnTo>
              <a:lnTo>
                <a:pt x="164008" y="3084837"/>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E6AD50-596B-7B41-96E2-728B4A16D10C}">
      <dsp:nvSpPr>
        <dsp:cNvPr id="0" name=""/>
        <dsp:cNvSpPr/>
      </dsp:nvSpPr>
      <dsp:spPr>
        <a:xfrm>
          <a:off x="8405798" y="3311114"/>
          <a:ext cx="2811238" cy="1196360"/>
        </a:xfrm>
        <a:prstGeom prst="roundRect">
          <a:avLst>
            <a:gd name="adj" fmla="val 10000"/>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a:latin typeface="Times New Roman" panose="02020603050405020304" pitchFamily="18" charset="0"/>
              <a:cs typeface="Times New Roman" panose="02020603050405020304" pitchFamily="18" charset="0"/>
            </a:rPr>
            <a:t>3. </a:t>
          </a:r>
          <a:r>
            <a:rPr lang="en-GB" sz="1700" b="0" kern="1200" dirty="0" err="1">
              <a:latin typeface="Times New Roman" panose="02020603050405020304" pitchFamily="18" charset="0"/>
              <a:cs typeface="Times New Roman" panose="02020603050405020304" pitchFamily="18" charset="0"/>
            </a:rPr>
            <a:t>Mức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độ</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rõ</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ràng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dễ</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tìm</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kiếm</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và</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khả</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năng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phản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hồi</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thông</a:t>
          </a:r>
          <a:r>
            <a:rPr lang="en-GB" sz="1700" b="0" kern="1200" dirty="0">
              <a:latin typeface="Times New Roman" panose="02020603050405020304" pitchFamily="18" charset="0"/>
              <a:cs typeface="Times New Roman" panose="02020603050405020304" pitchFamily="18" charset="0"/>
            </a:rPr>
            <a:t> tin </a:t>
          </a:r>
          <a:r>
            <a:rPr lang="en-GB" sz="1700" b="0" kern="1200" dirty="0" err="1">
              <a:latin typeface="Times New Roman" panose="02020603050405020304" pitchFamily="18" charset="0"/>
              <a:cs typeface="Times New Roman" panose="02020603050405020304" pitchFamily="18" charset="0"/>
            </a:rPr>
            <a:t>của</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các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công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cụ</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hỗ</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trợ</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gián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tiếp</a:t>
          </a:r>
          <a:endParaRPr lang="en-GB" sz="1700" b="0" kern="1200" dirty="0">
            <a:latin typeface="Times New Roman" panose="02020603050405020304" pitchFamily="18" charset="0"/>
            <a:cs typeface="Times New Roman" panose="02020603050405020304" pitchFamily="18" charset="0"/>
          </a:endParaRPr>
        </a:p>
      </dsp:txBody>
      <dsp:txXfrm>
        <a:off x="8440838" y="3346154"/>
        <a:ext cx="2741158" cy="1126280"/>
      </dsp:txXfrm>
    </dsp:sp>
    <dsp:sp modelId="{3E717452-7BEE-9048-B8A4-BBA8AB32AE7B}">
      <dsp:nvSpPr>
        <dsp:cNvPr id="0" name=""/>
        <dsp:cNvSpPr/>
      </dsp:nvSpPr>
      <dsp:spPr>
        <a:xfrm>
          <a:off x="8241790" y="824457"/>
          <a:ext cx="164008" cy="4548032"/>
        </a:xfrm>
        <a:custGeom>
          <a:avLst/>
          <a:gdLst/>
          <a:ahLst/>
          <a:cxnLst/>
          <a:rect l="0" t="0" r="0" b="0"/>
          <a:pathLst>
            <a:path>
              <a:moveTo>
                <a:pt x="0" y="0"/>
              </a:moveTo>
              <a:lnTo>
                <a:pt x="0" y="4548032"/>
              </a:lnTo>
              <a:lnTo>
                <a:pt x="164008" y="4548032"/>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681E65-D5E7-E849-9773-B3D209546EC0}">
      <dsp:nvSpPr>
        <dsp:cNvPr id="0" name=""/>
        <dsp:cNvSpPr/>
      </dsp:nvSpPr>
      <dsp:spPr>
        <a:xfrm>
          <a:off x="8405798" y="4926943"/>
          <a:ext cx="2903831" cy="891091"/>
        </a:xfrm>
        <a:prstGeom prst="roundRect">
          <a:avLst>
            <a:gd name="adj" fmla="val 10000"/>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b="0" kern="1200" dirty="0">
              <a:latin typeface="Times New Roman" panose="02020603050405020304" pitchFamily="18" charset="0"/>
              <a:cs typeface="Times New Roman" panose="02020603050405020304" pitchFamily="18" charset="0"/>
            </a:rPr>
            <a:t>4. </a:t>
          </a:r>
          <a:r>
            <a:rPr lang="en-GB" sz="1700" b="0" kern="1200" dirty="0" err="1">
              <a:latin typeface="Times New Roman" panose="02020603050405020304" pitchFamily="18" charset="0"/>
              <a:cs typeface="Times New Roman" panose="02020603050405020304" pitchFamily="18" charset="0"/>
            </a:rPr>
            <a:t>Mức</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kinh</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phí</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sử</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dụng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trong</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giớii</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hạn</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cho</a:t>
          </a:r>
          <a:r>
            <a:rPr lang="en-GB" sz="1700" b="0" kern="1200" dirty="0">
              <a:latin typeface="Times New Roman" panose="02020603050405020304" pitchFamily="18" charset="0"/>
              <a:cs typeface="Times New Roman" panose="02020603050405020304" pitchFamily="18" charset="0"/>
            </a:rPr>
            <a:t> </a:t>
          </a:r>
          <a:r>
            <a:rPr lang="en-GB" sz="1700" b="0" kern="1200" dirty="0" err="1">
              <a:latin typeface="Times New Roman" panose="02020603050405020304" pitchFamily="18" charset="0"/>
              <a:cs typeface="Times New Roman" panose="02020603050405020304" pitchFamily="18" charset="0"/>
            </a:rPr>
            <a:t>phép</a:t>
          </a:r>
          <a:endParaRPr lang="en-GB" sz="1700" b="0" kern="1200" dirty="0">
            <a:latin typeface="Times New Roman" panose="02020603050405020304" pitchFamily="18" charset="0"/>
            <a:cs typeface="Times New Roman" panose="02020603050405020304" pitchFamily="18" charset="0"/>
          </a:endParaRPr>
        </a:p>
      </dsp:txBody>
      <dsp:txXfrm>
        <a:off x="8431897" y="4953042"/>
        <a:ext cx="2851633" cy="83889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CB492B-0785-5343-82FF-2758C8F89104}">
      <dsp:nvSpPr>
        <dsp:cNvPr id="0" name=""/>
        <dsp:cNvSpPr/>
      </dsp:nvSpPr>
      <dsp:spPr>
        <a:xfrm rot="10800000">
          <a:off x="2266019" y="1841"/>
          <a:ext cx="8107680" cy="895439"/>
        </a:xfrm>
        <a:prstGeom prst="homePlate">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94864" tIns="95250" rIns="177800" bIns="95250" numCol="1" spcCol="1270" anchor="ctr" anchorCtr="0">
          <a:noAutofit/>
        </a:bodyPr>
        <a:lstStyle/>
        <a:p>
          <a:pPr lvl="0" algn="ctr" defTabSz="1111250">
            <a:lnSpc>
              <a:spcPct val="90000"/>
            </a:lnSpc>
            <a:spcBef>
              <a:spcPct val="0"/>
            </a:spcBef>
            <a:spcAft>
              <a:spcPct val="35000"/>
            </a:spcAft>
          </a:pPr>
          <a:r>
            <a:rPr lang="en-GB" sz="2500" kern="1200" dirty="0" err="1"/>
            <a:t>Danh</a:t>
          </a:r>
          <a:r>
            <a:rPr lang="en-GB" sz="2500" kern="1200" dirty="0"/>
            <a:t> </a:t>
          </a:r>
          <a:r>
            <a:rPr lang="en-GB" sz="2500" kern="1200" dirty="0" err="1"/>
            <a:t>sách</a:t>
          </a:r>
          <a:r>
            <a:rPr lang="en-GB" sz="2500" kern="1200" dirty="0"/>
            <a:t> HS </a:t>
          </a:r>
          <a:r>
            <a:rPr lang="en-GB" sz="2500" kern="1200" dirty="0" err="1"/>
            <a:t>cần</a:t>
          </a:r>
          <a:r>
            <a:rPr lang="en-GB" sz="2500" kern="1200" dirty="0"/>
            <a:t> </a:t>
          </a:r>
          <a:r>
            <a:rPr lang="en-GB" sz="2500" kern="1200" dirty="0" err="1"/>
            <a:t>trợ</a:t>
          </a:r>
          <a:r>
            <a:rPr lang="en-GB" sz="2500" kern="1200" dirty="0"/>
            <a:t> </a:t>
          </a:r>
          <a:r>
            <a:rPr lang="en-GB" sz="2500" kern="1200" dirty="0" err="1"/>
            <a:t>giúp</a:t>
          </a:r>
          <a:r>
            <a:rPr lang="en-GB" sz="2500" kern="1200" dirty="0"/>
            <a:t> </a:t>
          </a:r>
          <a:r>
            <a:rPr lang="en-GB" sz="2500" kern="1200" dirty="0" err="1"/>
            <a:t>khẩn</a:t>
          </a:r>
          <a:r>
            <a:rPr lang="en-GB" sz="2500" kern="1200" dirty="0"/>
            <a:t> </a:t>
          </a:r>
          <a:r>
            <a:rPr lang="en-GB" sz="2500" kern="1200" dirty="0" err="1"/>
            <a:t>cấp</a:t>
          </a:r>
          <a:endParaRPr lang="en-GB" sz="2500" kern="1200" dirty="0"/>
        </a:p>
      </dsp:txBody>
      <dsp:txXfrm rot="10800000">
        <a:off x="2489879" y="1841"/>
        <a:ext cx="7883820" cy="895439"/>
      </dsp:txXfrm>
    </dsp:sp>
    <dsp:sp modelId="{AF3B99B6-C42C-9D4C-876C-E2252E122ACB}">
      <dsp:nvSpPr>
        <dsp:cNvPr id="0" name=""/>
        <dsp:cNvSpPr/>
      </dsp:nvSpPr>
      <dsp:spPr>
        <a:xfrm>
          <a:off x="1818300" y="1841"/>
          <a:ext cx="895439" cy="895439"/>
        </a:xfrm>
        <a:prstGeom prst="ellipse">
          <a:avLst/>
        </a:prstGeom>
        <a:solidFill>
          <a:schemeClr val="accent5">
            <a:tint val="5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19B9F6FA-26C7-AB4F-A657-3C800667E7A4}">
      <dsp:nvSpPr>
        <dsp:cNvPr id="0" name=""/>
        <dsp:cNvSpPr/>
      </dsp:nvSpPr>
      <dsp:spPr>
        <a:xfrm rot="10800000">
          <a:off x="2266019" y="1164575"/>
          <a:ext cx="8107680" cy="895439"/>
        </a:xfrm>
        <a:prstGeom prst="homePlate">
          <a:avLst/>
        </a:prstGeom>
        <a:gradFill rotWithShape="0">
          <a:gsLst>
            <a:gs pos="0">
              <a:schemeClr val="accent5">
                <a:hueOff val="1559309"/>
                <a:satOff val="-1003"/>
                <a:lumOff val="686"/>
                <a:alphaOff val="0"/>
                <a:tint val="98000"/>
                <a:lumMod val="114000"/>
              </a:schemeClr>
            </a:gs>
            <a:gs pos="100000">
              <a:schemeClr val="accent5">
                <a:hueOff val="1559309"/>
                <a:satOff val="-1003"/>
                <a:lumOff val="686"/>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94864" tIns="95250" rIns="177800" bIns="95250" numCol="1" spcCol="1270" anchor="ctr" anchorCtr="0">
          <a:noAutofit/>
        </a:bodyPr>
        <a:lstStyle/>
        <a:p>
          <a:pPr lvl="0" algn="ctr" defTabSz="1111250">
            <a:lnSpc>
              <a:spcPct val="90000"/>
            </a:lnSpc>
            <a:spcBef>
              <a:spcPct val="0"/>
            </a:spcBef>
            <a:spcAft>
              <a:spcPct val="35000"/>
            </a:spcAft>
          </a:pPr>
          <a:r>
            <a:rPr lang="en-GB" sz="2500" kern="1200" dirty="0" err="1"/>
            <a:t>Danh</a:t>
          </a:r>
          <a:r>
            <a:rPr lang="en-GB" sz="2500" kern="1200" dirty="0"/>
            <a:t> </a:t>
          </a:r>
          <a:r>
            <a:rPr lang="en-GB" sz="2500" kern="1200" dirty="0" err="1"/>
            <a:t>sách</a:t>
          </a:r>
          <a:r>
            <a:rPr lang="en-GB" sz="2500" kern="1200" dirty="0"/>
            <a:t> </a:t>
          </a:r>
          <a:r>
            <a:rPr lang="en-GB" sz="2500" kern="1200" dirty="0" err="1"/>
            <a:t>học</a:t>
          </a:r>
          <a:r>
            <a:rPr lang="en-GB" sz="2500" kern="1200" dirty="0"/>
            <a:t> </a:t>
          </a:r>
          <a:r>
            <a:rPr lang="en-GB" sz="2500" kern="1200" dirty="0" err="1"/>
            <a:t>sinh</a:t>
          </a:r>
          <a:r>
            <a:rPr lang="en-GB" sz="2500" kern="1200" dirty="0"/>
            <a:t> </a:t>
          </a:r>
          <a:r>
            <a:rPr lang="en-GB" sz="2500" kern="1200" dirty="0" err="1"/>
            <a:t>có</a:t>
          </a:r>
          <a:r>
            <a:rPr lang="en-GB" sz="2500" kern="1200" dirty="0"/>
            <a:t> </a:t>
          </a:r>
          <a:r>
            <a:rPr lang="en-GB" sz="2500" kern="1200" dirty="0" err="1"/>
            <a:t>vấn</a:t>
          </a:r>
          <a:r>
            <a:rPr lang="en-GB" sz="2500" kern="1200" dirty="0"/>
            <a:t> </a:t>
          </a:r>
          <a:r>
            <a:rPr lang="en-GB" sz="2500" kern="1200" dirty="0" err="1"/>
            <a:t>đề</a:t>
          </a:r>
          <a:r>
            <a:rPr lang="en-GB" sz="2500" kern="1200" dirty="0"/>
            <a:t> </a:t>
          </a:r>
          <a:r>
            <a:rPr lang="en-GB" sz="2500" kern="1200" dirty="0" err="1"/>
            <a:t>cần</a:t>
          </a:r>
          <a:r>
            <a:rPr lang="en-GB" sz="2500" kern="1200" dirty="0"/>
            <a:t> </a:t>
          </a:r>
          <a:r>
            <a:rPr lang="en-GB" sz="2500" kern="1200" dirty="0" err="1"/>
            <a:t>phòng</a:t>
          </a:r>
          <a:r>
            <a:rPr lang="en-GB" sz="2500" kern="1200" dirty="0"/>
            <a:t> </a:t>
          </a:r>
          <a:r>
            <a:rPr lang="en-GB" sz="2500" kern="1200" dirty="0" err="1"/>
            <a:t>ngừa</a:t>
          </a:r>
          <a:endParaRPr lang="en-GB" sz="2500" kern="1200" dirty="0"/>
        </a:p>
      </dsp:txBody>
      <dsp:txXfrm rot="10800000">
        <a:off x="2489879" y="1164575"/>
        <a:ext cx="7883820" cy="895439"/>
      </dsp:txXfrm>
    </dsp:sp>
    <dsp:sp modelId="{6DB7BC94-966F-ED4B-9A12-2FB7C1E7EAA5}">
      <dsp:nvSpPr>
        <dsp:cNvPr id="0" name=""/>
        <dsp:cNvSpPr/>
      </dsp:nvSpPr>
      <dsp:spPr>
        <a:xfrm>
          <a:off x="1818300" y="1164575"/>
          <a:ext cx="895439" cy="895439"/>
        </a:xfrm>
        <a:prstGeom prst="ellipse">
          <a:avLst/>
        </a:prstGeom>
        <a:solidFill>
          <a:schemeClr val="accent5">
            <a:tint val="50000"/>
            <a:hueOff val="1510029"/>
            <a:satOff val="8"/>
            <a:lumOff val="156"/>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5AE1C053-8D7C-2A4F-B7F2-70473172667D}">
      <dsp:nvSpPr>
        <dsp:cNvPr id="0" name=""/>
        <dsp:cNvSpPr/>
      </dsp:nvSpPr>
      <dsp:spPr>
        <a:xfrm rot="10800000">
          <a:off x="2266019" y="2327310"/>
          <a:ext cx="8107680" cy="895439"/>
        </a:xfrm>
        <a:prstGeom prst="homePlate">
          <a:avLst/>
        </a:prstGeom>
        <a:gradFill rotWithShape="0">
          <a:gsLst>
            <a:gs pos="0">
              <a:schemeClr val="accent5">
                <a:hueOff val="3118619"/>
                <a:satOff val="-2006"/>
                <a:lumOff val="1372"/>
                <a:alphaOff val="0"/>
                <a:tint val="98000"/>
                <a:lumMod val="114000"/>
              </a:schemeClr>
            </a:gs>
            <a:gs pos="100000">
              <a:schemeClr val="accent5">
                <a:hueOff val="3118619"/>
                <a:satOff val="-2006"/>
                <a:lumOff val="1372"/>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94864" tIns="95250" rIns="177800" bIns="95250" numCol="1" spcCol="1270" anchor="ctr" anchorCtr="0">
          <a:noAutofit/>
        </a:bodyPr>
        <a:lstStyle/>
        <a:p>
          <a:pPr lvl="0" algn="ctr" defTabSz="1111250">
            <a:lnSpc>
              <a:spcPct val="90000"/>
            </a:lnSpc>
            <a:spcBef>
              <a:spcPct val="0"/>
            </a:spcBef>
            <a:spcAft>
              <a:spcPct val="35000"/>
            </a:spcAft>
          </a:pPr>
          <a:r>
            <a:rPr lang="en-GB" sz="2500" kern="1200" dirty="0" err="1"/>
            <a:t>Danh</a:t>
          </a:r>
          <a:r>
            <a:rPr lang="en-GB" sz="2500" kern="1200" dirty="0"/>
            <a:t> </a:t>
          </a:r>
          <a:r>
            <a:rPr lang="en-GB" sz="2500" kern="1200" dirty="0" err="1"/>
            <a:t>sách</a:t>
          </a:r>
          <a:r>
            <a:rPr lang="en-GB" sz="2500" kern="1200" dirty="0"/>
            <a:t> </a:t>
          </a:r>
          <a:r>
            <a:rPr lang="en-GB" sz="2500" kern="1200" dirty="0" err="1"/>
            <a:t>học</a:t>
          </a:r>
          <a:r>
            <a:rPr lang="en-GB" sz="2500" kern="1200" dirty="0"/>
            <a:t> </a:t>
          </a:r>
          <a:r>
            <a:rPr lang="en-GB" sz="2500" kern="1200" dirty="0" err="1"/>
            <a:t>sinh</a:t>
          </a:r>
          <a:r>
            <a:rPr lang="en-GB" sz="2500" kern="1200" dirty="0"/>
            <a:t> </a:t>
          </a:r>
          <a:r>
            <a:rPr lang="en-GB" sz="2500" kern="1200" dirty="0" err="1"/>
            <a:t>có</a:t>
          </a:r>
          <a:r>
            <a:rPr lang="en-GB" sz="2500" kern="1200" dirty="0"/>
            <a:t> </a:t>
          </a:r>
          <a:r>
            <a:rPr lang="en-GB" sz="2500" kern="1200" dirty="0" err="1"/>
            <a:t>nguy</a:t>
          </a:r>
          <a:r>
            <a:rPr lang="en-GB" sz="2500" kern="1200" dirty="0"/>
            <a:t> </a:t>
          </a:r>
          <a:r>
            <a:rPr lang="en-GB" sz="2500" kern="1200" dirty="0" err="1"/>
            <a:t>cơ</a:t>
          </a:r>
          <a:r>
            <a:rPr lang="en-GB" sz="2500" kern="1200" dirty="0"/>
            <a:t>, </a:t>
          </a:r>
          <a:r>
            <a:rPr lang="en-GB" sz="2500" kern="1200" dirty="0" err="1"/>
            <a:t>vấn</a:t>
          </a:r>
          <a:r>
            <a:rPr lang="en-GB" sz="2500" kern="1200" dirty="0"/>
            <a:t> </a:t>
          </a:r>
          <a:r>
            <a:rPr lang="en-GB" sz="2500" kern="1200" dirty="0" err="1"/>
            <a:t>đề</a:t>
          </a:r>
          <a:r>
            <a:rPr lang="en-GB" sz="2500" kern="1200" dirty="0"/>
            <a:t> </a:t>
          </a:r>
          <a:r>
            <a:rPr lang="en-GB" sz="2500" kern="1200" dirty="0" err="1"/>
            <a:t>mức</a:t>
          </a:r>
          <a:r>
            <a:rPr lang="en-GB" sz="2500" kern="1200" dirty="0"/>
            <a:t> </a:t>
          </a:r>
          <a:r>
            <a:rPr lang="en-GB" sz="2500" kern="1200" dirty="0" err="1"/>
            <a:t>độ</a:t>
          </a:r>
          <a:r>
            <a:rPr lang="en-GB" sz="2500" kern="1200" dirty="0"/>
            <a:t> </a:t>
          </a:r>
          <a:r>
            <a:rPr lang="en-GB" sz="2500" kern="1200" dirty="0" err="1"/>
            <a:t>nặng</a:t>
          </a:r>
          <a:r>
            <a:rPr lang="en-GB" sz="2500" kern="1200" dirty="0"/>
            <a:t> </a:t>
          </a:r>
          <a:r>
            <a:rPr lang="en-GB" sz="2500" kern="1200" dirty="0" err="1"/>
            <a:t>cần</a:t>
          </a:r>
          <a:r>
            <a:rPr lang="en-GB" sz="2500" kern="1200" dirty="0"/>
            <a:t> can </a:t>
          </a:r>
          <a:r>
            <a:rPr lang="en-GB" sz="2500" kern="1200" dirty="0" err="1"/>
            <a:t>thiệp</a:t>
          </a:r>
          <a:r>
            <a:rPr lang="en-GB" sz="2500" kern="1200" dirty="0"/>
            <a:t>, </a:t>
          </a:r>
          <a:r>
            <a:rPr lang="en-GB" sz="2500" kern="1200" dirty="0" err="1"/>
            <a:t>hỗ</a:t>
          </a:r>
          <a:r>
            <a:rPr lang="en-GB" sz="2500" kern="1200" dirty="0"/>
            <a:t> </a:t>
          </a:r>
          <a:r>
            <a:rPr lang="en-GB" sz="2500" kern="1200" dirty="0" err="1"/>
            <a:t>trợ</a:t>
          </a:r>
          <a:endParaRPr lang="en-GB" sz="2500" kern="1200" dirty="0"/>
        </a:p>
      </dsp:txBody>
      <dsp:txXfrm rot="10800000">
        <a:off x="2489879" y="2327310"/>
        <a:ext cx="7883820" cy="895439"/>
      </dsp:txXfrm>
    </dsp:sp>
    <dsp:sp modelId="{133D0BED-AB4E-9B48-B476-FC6B9F267D8B}">
      <dsp:nvSpPr>
        <dsp:cNvPr id="0" name=""/>
        <dsp:cNvSpPr/>
      </dsp:nvSpPr>
      <dsp:spPr>
        <a:xfrm>
          <a:off x="1818300" y="2327310"/>
          <a:ext cx="895439" cy="895439"/>
        </a:xfrm>
        <a:prstGeom prst="ellipse">
          <a:avLst/>
        </a:prstGeom>
        <a:solidFill>
          <a:schemeClr val="accent5">
            <a:tint val="50000"/>
            <a:hueOff val="3020059"/>
            <a:satOff val="17"/>
            <a:lumOff val="312"/>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865C8B77-C1C1-CB42-8431-F37070B6FAD0}">
      <dsp:nvSpPr>
        <dsp:cNvPr id="0" name=""/>
        <dsp:cNvSpPr/>
      </dsp:nvSpPr>
      <dsp:spPr>
        <a:xfrm rot="10800000">
          <a:off x="2266019" y="3490044"/>
          <a:ext cx="8107680" cy="895439"/>
        </a:xfrm>
        <a:prstGeom prst="homePlate">
          <a:avLst/>
        </a:prstGeom>
        <a:gradFill rotWithShape="0">
          <a:gsLst>
            <a:gs pos="0">
              <a:schemeClr val="accent5">
                <a:hueOff val="4677928"/>
                <a:satOff val="-3010"/>
                <a:lumOff val="2058"/>
                <a:alphaOff val="0"/>
                <a:tint val="98000"/>
                <a:lumMod val="114000"/>
              </a:schemeClr>
            </a:gs>
            <a:gs pos="100000">
              <a:schemeClr val="accent5">
                <a:hueOff val="4677928"/>
                <a:satOff val="-3010"/>
                <a:lumOff val="2058"/>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94864" tIns="95250" rIns="177800" bIns="95250" numCol="1" spcCol="1270" anchor="ctr" anchorCtr="0">
          <a:noAutofit/>
        </a:bodyPr>
        <a:lstStyle/>
        <a:p>
          <a:pPr lvl="0" algn="ctr" defTabSz="1111250">
            <a:lnSpc>
              <a:spcPct val="90000"/>
            </a:lnSpc>
            <a:spcBef>
              <a:spcPct val="0"/>
            </a:spcBef>
            <a:spcAft>
              <a:spcPct val="35000"/>
            </a:spcAft>
          </a:pPr>
          <a:r>
            <a:rPr lang="en-GB" sz="2500" kern="1200" dirty="0" err="1"/>
            <a:t>Danh</a:t>
          </a:r>
          <a:r>
            <a:rPr lang="en-GB" sz="2500" kern="1200" dirty="0"/>
            <a:t> </a:t>
          </a:r>
          <a:r>
            <a:rPr lang="en-GB" sz="2500" kern="1200" dirty="0" err="1"/>
            <a:t>sách</a:t>
          </a:r>
          <a:r>
            <a:rPr lang="en-GB" sz="2500" kern="1200" dirty="0"/>
            <a:t> </a:t>
          </a:r>
          <a:r>
            <a:rPr lang="en-GB" sz="2500" kern="1200" dirty="0" err="1"/>
            <a:t>nhu</a:t>
          </a:r>
          <a:r>
            <a:rPr lang="en-GB" sz="2500" kern="1200" dirty="0"/>
            <a:t> </a:t>
          </a:r>
          <a:r>
            <a:rPr lang="en-GB" sz="2500" kern="1200" dirty="0" err="1"/>
            <a:t>cầu</a:t>
          </a:r>
          <a:r>
            <a:rPr lang="en-GB" sz="2500" kern="1200" dirty="0"/>
            <a:t>/ </a:t>
          </a:r>
          <a:r>
            <a:rPr lang="en-GB" sz="2500" kern="1200" dirty="0" err="1"/>
            <a:t>vấn</a:t>
          </a:r>
          <a:r>
            <a:rPr lang="en-GB" sz="2500" kern="1200" dirty="0"/>
            <a:t> </a:t>
          </a:r>
          <a:r>
            <a:rPr lang="en-GB" sz="2500" kern="1200" dirty="0" err="1"/>
            <a:t>đề</a:t>
          </a:r>
          <a:r>
            <a:rPr lang="en-GB" sz="2500" kern="1200" dirty="0"/>
            <a:t> </a:t>
          </a:r>
          <a:r>
            <a:rPr lang="en-GB" sz="2500" kern="1200" dirty="0" err="1"/>
            <a:t>của</a:t>
          </a:r>
          <a:r>
            <a:rPr lang="en-GB" sz="2500" kern="1200" dirty="0"/>
            <a:t> </a:t>
          </a:r>
          <a:r>
            <a:rPr lang="en-GB" sz="2500" kern="1200" dirty="0" err="1"/>
            <a:t>phụ</a:t>
          </a:r>
          <a:r>
            <a:rPr lang="en-GB" sz="2500" kern="1200" dirty="0"/>
            <a:t> </a:t>
          </a:r>
          <a:r>
            <a:rPr lang="en-GB" sz="2500" kern="1200" dirty="0" err="1"/>
            <a:t>huynh</a:t>
          </a:r>
          <a:endParaRPr lang="en-GB" sz="2500" kern="1200" dirty="0"/>
        </a:p>
      </dsp:txBody>
      <dsp:txXfrm rot="10800000">
        <a:off x="2489879" y="3490044"/>
        <a:ext cx="7883820" cy="895439"/>
      </dsp:txXfrm>
    </dsp:sp>
    <dsp:sp modelId="{1500DC50-9739-324D-9BCE-01C0CE4A6327}">
      <dsp:nvSpPr>
        <dsp:cNvPr id="0" name=""/>
        <dsp:cNvSpPr/>
      </dsp:nvSpPr>
      <dsp:spPr>
        <a:xfrm>
          <a:off x="1818300" y="3490044"/>
          <a:ext cx="895439" cy="895439"/>
        </a:xfrm>
        <a:prstGeom prst="ellipse">
          <a:avLst/>
        </a:prstGeom>
        <a:solidFill>
          <a:schemeClr val="accent5">
            <a:tint val="50000"/>
            <a:hueOff val="4530088"/>
            <a:satOff val="25"/>
            <a:lumOff val="468"/>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BC96B259-C0F7-7844-A6AC-8A683D70BF21}">
      <dsp:nvSpPr>
        <dsp:cNvPr id="0" name=""/>
        <dsp:cNvSpPr/>
      </dsp:nvSpPr>
      <dsp:spPr>
        <a:xfrm rot="10800000">
          <a:off x="2266019" y="4652779"/>
          <a:ext cx="8107680" cy="895439"/>
        </a:xfrm>
        <a:prstGeom prst="homePlate">
          <a:avLst/>
        </a:prstGeom>
        <a:gradFill rotWithShape="0">
          <a:gsLst>
            <a:gs pos="0">
              <a:schemeClr val="accent5">
                <a:hueOff val="6237238"/>
                <a:satOff val="-4013"/>
                <a:lumOff val="2744"/>
                <a:alphaOff val="0"/>
                <a:tint val="98000"/>
                <a:lumMod val="114000"/>
              </a:schemeClr>
            </a:gs>
            <a:gs pos="100000">
              <a:schemeClr val="accent5">
                <a:hueOff val="6237238"/>
                <a:satOff val="-4013"/>
                <a:lumOff val="2744"/>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94864" tIns="95250" rIns="177800" bIns="95250" numCol="1" spcCol="1270" anchor="ctr" anchorCtr="0">
          <a:noAutofit/>
        </a:bodyPr>
        <a:lstStyle/>
        <a:p>
          <a:pPr lvl="0" algn="ctr" defTabSz="1111250">
            <a:lnSpc>
              <a:spcPct val="90000"/>
            </a:lnSpc>
            <a:spcBef>
              <a:spcPct val="0"/>
            </a:spcBef>
            <a:spcAft>
              <a:spcPct val="35000"/>
            </a:spcAft>
          </a:pPr>
          <a:r>
            <a:rPr lang="en-GB" sz="2500" kern="1200" dirty="0" err="1"/>
            <a:t>Danh</a:t>
          </a:r>
          <a:r>
            <a:rPr lang="en-GB" sz="2500" kern="1200" dirty="0"/>
            <a:t> </a:t>
          </a:r>
          <a:r>
            <a:rPr lang="en-GB" sz="2500" kern="1200" dirty="0" err="1"/>
            <a:t>sách</a:t>
          </a:r>
          <a:r>
            <a:rPr lang="en-GB" sz="2500" kern="1200" dirty="0"/>
            <a:t> </a:t>
          </a:r>
          <a:r>
            <a:rPr lang="en-GB" sz="2500" kern="1200" dirty="0" err="1"/>
            <a:t>nhu</a:t>
          </a:r>
          <a:r>
            <a:rPr lang="en-GB" sz="2500" kern="1200" dirty="0"/>
            <a:t> </a:t>
          </a:r>
          <a:r>
            <a:rPr lang="en-GB" sz="2500" kern="1200" dirty="0" err="1"/>
            <a:t>cầu</a:t>
          </a:r>
          <a:r>
            <a:rPr lang="en-GB" sz="2500" kern="1200" dirty="0"/>
            <a:t>/ </a:t>
          </a:r>
          <a:r>
            <a:rPr lang="en-GB" sz="2500" kern="1200" dirty="0" err="1"/>
            <a:t>vấn</a:t>
          </a:r>
          <a:r>
            <a:rPr lang="en-GB" sz="2500" kern="1200" dirty="0"/>
            <a:t> </a:t>
          </a:r>
          <a:r>
            <a:rPr lang="en-GB" sz="2500" kern="1200" dirty="0" err="1"/>
            <a:t>đề</a:t>
          </a:r>
          <a:r>
            <a:rPr lang="en-GB" sz="2500" kern="1200" dirty="0"/>
            <a:t> </a:t>
          </a:r>
          <a:r>
            <a:rPr lang="en-GB" sz="2500" kern="1200" dirty="0" err="1"/>
            <a:t>của</a:t>
          </a:r>
          <a:r>
            <a:rPr lang="en-GB" sz="2500" kern="1200" dirty="0"/>
            <a:t> GV</a:t>
          </a:r>
        </a:p>
      </dsp:txBody>
      <dsp:txXfrm rot="10800000">
        <a:off x="2489879" y="4652779"/>
        <a:ext cx="7883820" cy="895439"/>
      </dsp:txXfrm>
    </dsp:sp>
    <dsp:sp modelId="{28300E2E-44DE-B542-92FA-9173E9FDC1FF}">
      <dsp:nvSpPr>
        <dsp:cNvPr id="0" name=""/>
        <dsp:cNvSpPr/>
      </dsp:nvSpPr>
      <dsp:spPr>
        <a:xfrm>
          <a:off x="1818300" y="4652779"/>
          <a:ext cx="895439" cy="895439"/>
        </a:xfrm>
        <a:prstGeom prst="ellipse">
          <a:avLst/>
        </a:prstGeom>
        <a:solidFill>
          <a:schemeClr val="accent5">
            <a:tint val="50000"/>
            <a:hueOff val="6040117"/>
            <a:satOff val="33"/>
            <a:lumOff val="624"/>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BC118-91D5-3242-B5D5-80BA3982318E}">
      <dsp:nvSpPr>
        <dsp:cNvPr id="0" name=""/>
        <dsp:cNvSpPr/>
      </dsp:nvSpPr>
      <dsp:spPr>
        <a:xfrm>
          <a:off x="0" y="2186468"/>
          <a:ext cx="2791399" cy="23023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85750" lvl="1" indent="-285750" algn="l" defTabSz="1333500">
            <a:lnSpc>
              <a:spcPct val="90000"/>
            </a:lnSpc>
            <a:spcBef>
              <a:spcPct val="0"/>
            </a:spcBef>
            <a:spcAft>
              <a:spcPct val="15000"/>
            </a:spcAft>
            <a:buChar char="••"/>
          </a:pPr>
          <a:r>
            <a:rPr lang="en-GB" sz="3000" kern="1200" dirty="0" err="1">
              <a:latin typeface="Times New Roman" panose="02020603050405020304" pitchFamily="18" charset="0"/>
              <a:cs typeface="Times New Roman" panose="02020603050405020304" pitchFamily="18" charset="0"/>
            </a:rPr>
            <a:t>Báo</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cáo</a:t>
          </a:r>
          <a:r>
            <a:rPr lang="en-GB" sz="3000" kern="1200" dirty="0">
              <a:latin typeface="Times New Roman" panose="02020603050405020304" pitchFamily="18" charset="0"/>
              <a:cs typeface="Times New Roman" panose="02020603050405020304" pitchFamily="18" charset="0"/>
            </a:rPr>
            <a:t> BGH</a:t>
          </a:r>
        </a:p>
      </dsp:txBody>
      <dsp:txXfrm>
        <a:off x="52983" y="2239451"/>
        <a:ext cx="2685433" cy="1703000"/>
      </dsp:txXfrm>
    </dsp:sp>
    <dsp:sp modelId="{9C78ACD0-E5E4-B24F-89CD-9E59ECCDEECA}">
      <dsp:nvSpPr>
        <dsp:cNvPr id="0" name=""/>
        <dsp:cNvSpPr/>
      </dsp:nvSpPr>
      <dsp:spPr>
        <a:xfrm>
          <a:off x="1560502" y="2117988"/>
          <a:ext cx="3397402" cy="3397402"/>
        </a:xfrm>
        <a:prstGeom prst="leftCircularArrow">
          <a:avLst>
            <a:gd name="adj1" fmla="val 2577"/>
            <a:gd name="adj2" fmla="val 312887"/>
            <a:gd name="adj3" fmla="val 2092126"/>
            <a:gd name="adj4" fmla="val 9028217"/>
            <a:gd name="adj5" fmla="val 300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5E6719-0620-CC4F-BAAF-B87E555127C8}">
      <dsp:nvSpPr>
        <dsp:cNvPr id="0" name=""/>
        <dsp:cNvSpPr/>
      </dsp:nvSpPr>
      <dsp:spPr>
        <a:xfrm>
          <a:off x="623071" y="3620478"/>
          <a:ext cx="2481243" cy="98670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a:lnSpc>
              <a:spcPct val="90000"/>
            </a:lnSpc>
            <a:spcBef>
              <a:spcPct val="0"/>
            </a:spcBef>
            <a:spcAft>
              <a:spcPct val="35000"/>
            </a:spcAft>
          </a:pPr>
          <a:r>
            <a:rPr lang="en-GB" sz="3000" kern="1200" dirty="0">
              <a:latin typeface="Times New Roman" panose="02020603050405020304" pitchFamily="18" charset="0"/>
              <a:cs typeface="Times New Roman" panose="02020603050405020304" pitchFamily="18" charset="0"/>
            </a:rPr>
            <a:t>1</a:t>
          </a:r>
        </a:p>
      </dsp:txBody>
      <dsp:txXfrm>
        <a:off x="651971" y="3649378"/>
        <a:ext cx="2423443" cy="928908"/>
      </dsp:txXfrm>
    </dsp:sp>
    <dsp:sp modelId="{39BD1001-A245-694F-9A65-F293AE2C46D0}">
      <dsp:nvSpPr>
        <dsp:cNvPr id="0" name=""/>
        <dsp:cNvSpPr/>
      </dsp:nvSpPr>
      <dsp:spPr>
        <a:xfrm>
          <a:off x="3521242" y="1385044"/>
          <a:ext cx="3473114" cy="3149206"/>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85750" lvl="1" indent="-285750" algn="l" defTabSz="1333500">
            <a:lnSpc>
              <a:spcPct val="90000"/>
            </a:lnSpc>
            <a:spcBef>
              <a:spcPct val="0"/>
            </a:spcBef>
            <a:spcAft>
              <a:spcPct val="15000"/>
            </a:spcAft>
            <a:buChar char="••"/>
          </a:pPr>
          <a:r>
            <a:rPr lang="en-GB" sz="3000" kern="1200" dirty="0" err="1">
              <a:latin typeface="Times New Roman" panose="02020603050405020304" pitchFamily="18" charset="0"/>
              <a:cs typeface="Times New Roman" panose="02020603050405020304" pitchFamily="18" charset="0"/>
            </a:rPr>
            <a:t>Gọi</a:t>
          </a:r>
          <a:r>
            <a:rPr lang="en-GB" sz="3000" kern="1200" dirty="0">
              <a:latin typeface="Times New Roman" panose="02020603050405020304" pitchFamily="18" charset="0"/>
              <a:cs typeface="Times New Roman" panose="02020603050405020304" pitchFamily="18" charset="0"/>
            </a:rPr>
            <a:t> 111</a:t>
          </a:r>
        </a:p>
        <a:p>
          <a:pPr marL="285750" lvl="1" indent="-285750" algn="l" defTabSz="1333500">
            <a:lnSpc>
              <a:spcPct val="90000"/>
            </a:lnSpc>
            <a:spcBef>
              <a:spcPct val="0"/>
            </a:spcBef>
            <a:spcAft>
              <a:spcPct val="15000"/>
            </a:spcAft>
            <a:buChar char="••"/>
          </a:pPr>
          <a:r>
            <a:rPr lang="en-GB" sz="3000" kern="1200" dirty="0" err="1">
              <a:latin typeface="Times New Roman" panose="02020603050405020304" pitchFamily="18" charset="0"/>
              <a:cs typeface="Times New Roman" panose="02020603050405020304" pitchFamily="18" charset="0"/>
            </a:rPr>
            <a:t>Báo</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công</a:t>
          </a:r>
          <a:r>
            <a:rPr lang="en-GB" sz="3000" kern="1200" dirty="0">
              <a:latin typeface="Times New Roman" panose="02020603050405020304" pitchFamily="18" charset="0"/>
              <a:cs typeface="Times New Roman" panose="02020603050405020304" pitchFamily="18" charset="0"/>
            </a:rPr>
            <a:t> an </a:t>
          </a:r>
          <a:r>
            <a:rPr lang="en-GB" sz="3000" kern="1200" dirty="0" err="1">
              <a:latin typeface="Times New Roman" panose="02020603050405020304" pitchFamily="18" charset="0"/>
              <a:cs typeface="Times New Roman" panose="02020603050405020304" pitchFamily="18" charset="0"/>
            </a:rPr>
            <a:t>địa</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phương</a:t>
          </a:r>
          <a:endParaRPr lang="en-GB" sz="3000" kern="1200" dirty="0">
            <a:latin typeface="Times New Roman" panose="02020603050405020304" pitchFamily="18" charset="0"/>
            <a:cs typeface="Times New Roman" panose="02020603050405020304" pitchFamily="18" charset="0"/>
          </a:endParaRPr>
        </a:p>
        <a:p>
          <a:pPr marL="285750" lvl="1" indent="-285750" algn="l" defTabSz="1333500">
            <a:lnSpc>
              <a:spcPct val="90000"/>
            </a:lnSpc>
            <a:spcBef>
              <a:spcPct val="0"/>
            </a:spcBef>
            <a:spcAft>
              <a:spcPct val="15000"/>
            </a:spcAft>
            <a:buChar char="••"/>
          </a:pPr>
          <a:r>
            <a:rPr lang="en-GB" sz="3000" kern="1200" dirty="0">
              <a:latin typeface="Times New Roman" panose="02020603050405020304" pitchFamily="18" charset="0"/>
              <a:cs typeface="Times New Roman" panose="02020603050405020304" pitchFamily="18" charset="0"/>
            </a:rPr>
            <a:t>UBND </a:t>
          </a:r>
          <a:r>
            <a:rPr lang="en-GB" sz="3000" kern="1200" dirty="0" err="1">
              <a:latin typeface="Times New Roman" panose="02020603050405020304" pitchFamily="18" charset="0"/>
              <a:cs typeface="Times New Roman" panose="02020603050405020304" pitchFamily="18" charset="0"/>
            </a:rPr>
            <a:t>xã</a:t>
          </a:r>
          <a:endParaRPr lang="en-GB" sz="3000" kern="1200" dirty="0">
            <a:latin typeface="Times New Roman" panose="02020603050405020304" pitchFamily="18" charset="0"/>
            <a:cs typeface="Times New Roman" panose="02020603050405020304" pitchFamily="18" charset="0"/>
          </a:endParaRPr>
        </a:p>
        <a:p>
          <a:pPr marL="285750" lvl="1" indent="-285750" algn="l" defTabSz="1333500">
            <a:lnSpc>
              <a:spcPct val="90000"/>
            </a:lnSpc>
            <a:spcBef>
              <a:spcPct val="0"/>
            </a:spcBef>
            <a:spcAft>
              <a:spcPct val="15000"/>
            </a:spcAft>
            <a:buChar char="••"/>
          </a:pPr>
          <a:r>
            <a:rPr lang="en-GB" sz="3000" kern="1200" dirty="0">
              <a:latin typeface="Times New Roman" panose="02020603050405020304" pitchFamily="18" charset="0"/>
              <a:cs typeface="Times New Roman" panose="02020603050405020304" pitchFamily="18" charset="0"/>
            </a:rPr>
            <a:t>LĐTBXH </a:t>
          </a:r>
          <a:r>
            <a:rPr lang="en-GB" sz="3000" kern="1200" dirty="0" err="1">
              <a:latin typeface="Times New Roman" panose="02020603050405020304" pitchFamily="18" charset="0"/>
              <a:cs typeface="Times New Roman" panose="02020603050405020304" pitchFamily="18" charset="0"/>
            </a:rPr>
            <a:t>các</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cấp</a:t>
          </a:r>
          <a:endParaRPr lang="en-GB" sz="3000" kern="1200" dirty="0">
            <a:latin typeface="Times New Roman" panose="02020603050405020304" pitchFamily="18" charset="0"/>
            <a:cs typeface="Times New Roman" panose="02020603050405020304" pitchFamily="18" charset="0"/>
          </a:endParaRPr>
        </a:p>
      </dsp:txBody>
      <dsp:txXfrm>
        <a:off x="3593714" y="2132346"/>
        <a:ext cx="3328170" cy="2329432"/>
      </dsp:txXfrm>
    </dsp:sp>
    <dsp:sp modelId="{B37F2238-F3C6-A045-9F41-7C2B4E32308F}">
      <dsp:nvSpPr>
        <dsp:cNvPr id="0" name=""/>
        <dsp:cNvSpPr/>
      </dsp:nvSpPr>
      <dsp:spPr>
        <a:xfrm>
          <a:off x="5441501" y="-32358"/>
          <a:ext cx="3415900" cy="3415900"/>
        </a:xfrm>
        <a:prstGeom prst="circularArrow">
          <a:avLst>
            <a:gd name="adj1" fmla="val 2563"/>
            <a:gd name="adj2" fmla="val 311092"/>
            <a:gd name="adj3" fmla="val 19299226"/>
            <a:gd name="adj4" fmla="val 12361340"/>
            <a:gd name="adj5" fmla="val 299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B75B9B-A9E5-4D43-BCAA-68F39B84917D}">
      <dsp:nvSpPr>
        <dsp:cNvPr id="0" name=""/>
        <dsp:cNvSpPr/>
      </dsp:nvSpPr>
      <dsp:spPr>
        <a:xfrm>
          <a:off x="4459261" y="967890"/>
          <a:ext cx="2481243" cy="98670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a:lnSpc>
              <a:spcPct val="90000"/>
            </a:lnSpc>
            <a:spcBef>
              <a:spcPct val="0"/>
            </a:spcBef>
            <a:spcAft>
              <a:spcPct val="35000"/>
            </a:spcAft>
          </a:pPr>
          <a:r>
            <a:rPr lang="en-GB" sz="3000" kern="1200" dirty="0">
              <a:latin typeface="Times New Roman" panose="02020603050405020304" pitchFamily="18" charset="0"/>
              <a:cs typeface="Times New Roman" panose="02020603050405020304" pitchFamily="18" charset="0"/>
            </a:rPr>
            <a:t>2</a:t>
          </a:r>
        </a:p>
      </dsp:txBody>
      <dsp:txXfrm>
        <a:off x="4488161" y="996790"/>
        <a:ext cx="2423443" cy="928908"/>
      </dsp:txXfrm>
    </dsp:sp>
    <dsp:sp modelId="{22C3B23E-BF32-E744-BF0B-742821DC4812}">
      <dsp:nvSpPr>
        <dsp:cNvPr id="0" name=""/>
        <dsp:cNvSpPr/>
      </dsp:nvSpPr>
      <dsp:spPr>
        <a:xfrm>
          <a:off x="7398779" y="1286583"/>
          <a:ext cx="2791399" cy="230232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85750" lvl="1" indent="-285750" algn="l" defTabSz="1333500">
            <a:lnSpc>
              <a:spcPct val="90000"/>
            </a:lnSpc>
            <a:spcBef>
              <a:spcPct val="0"/>
            </a:spcBef>
            <a:spcAft>
              <a:spcPct val="15000"/>
            </a:spcAft>
            <a:buChar char="••"/>
          </a:pPr>
          <a:r>
            <a:rPr lang="en-GB" sz="3000" kern="1200" dirty="0" err="1">
              <a:latin typeface="Times New Roman" panose="02020603050405020304" pitchFamily="18" charset="0"/>
              <a:cs typeface="Times New Roman" panose="02020603050405020304" pitchFamily="18" charset="0"/>
            </a:rPr>
            <a:t>Phối</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hợp</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cung</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cấp</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thông</a:t>
          </a:r>
          <a:r>
            <a:rPr lang="en-GB" sz="3000" kern="1200" dirty="0">
              <a:latin typeface="Times New Roman" panose="02020603050405020304" pitchFamily="18" charset="0"/>
              <a:cs typeface="Times New Roman" panose="02020603050405020304" pitchFamily="18" charset="0"/>
            </a:rPr>
            <a:t> tin</a:t>
          </a:r>
        </a:p>
        <a:p>
          <a:pPr marL="285750" lvl="1" indent="-285750" algn="l" defTabSz="1333500">
            <a:lnSpc>
              <a:spcPct val="90000"/>
            </a:lnSpc>
            <a:spcBef>
              <a:spcPct val="0"/>
            </a:spcBef>
            <a:spcAft>
              <a:spcPct val="15000"/>
            </a:spcAft>
            <a:buChar char="••"/>
          </a:pPr>
          <a:r>
            <a:rPr lang="en-GB" sz="3000" kern="1200" dirty="0" err="1">
              <a:latin typeface="Times New Roman" panose="02020603050405020304" pitchFamily="18" charset="0"/>
              <a:cs typeface="Times New Roman" panose="02020603050405020304" pitchFamily="18" charset="0"/>
            </a:rPr>
            <a:t>Hỗ</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trợ</a:t>
          </a:r>
          <a:r>
            <a:rPr lang="en-GB" sz="3000" kern="1200" dirty="0">
              <a:latin typeface="Times New Roman" panose="02020603050405020304" pitchFamily="18" charset="0"/>
              <a:cs typeface="Times New Roman" panose="02020603050405020304" pitchFamily="18" charset="0"/>
            </a:rPr>
            <a:t> HS </a:t>
          </a:r>
          <a:r>
            <a:rPr lang="en-GB" sz="3000" kern="1200" dirty="0" err="1">
              <a:latin typeface="Times New Roman" panose="02020603050405020304" pitchFamily="18" charset="0"/>
              <a:cs typeface="Times New Roman" panose="02020603050405020304" pitchFamily="18" charset="0"/>
            </a:rPr>
            <a:t>khi</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cần</a:t>
          </a:r>
          <a:r>
            <a:rPr lang="en-GB" sz="3000" kern="1200" dirty="0">
              <a:latin typeface="Times New Roman" panose="02020603050405020304" pitchFamily="18" charset="0"/>
              <a:cs typeface="Times New Roman" panose="02020603050405020304" pitchFamily="18" charset="0"/>
            </a:rPr>
            <a:t> </a:t>
          </a:r>
          <a:r>
            <a:rPr lang="en-GB" sz="3000" kern="1200" dirty="0" err="1">
              <a:latin typeface="Times New Roman" panose="02020603050405020304" pitchFamily="18" charset="0"/>
              <a:cs typeface="Times New Roman" panose="02020603050405020304" pitchFamily="18" charset="0"/>
            </a:rPr>
            <a:t>thiết</a:t>
          </a:r>
          <a:endParaRPr lang="en-GB" sz="3000" kern="1200" dirty="0">
            <a:latin typeface="Times New Roman" panose="02020603050405020304" pitchFamily="18" charset="0"/>
            <a:cs typeface="Times New Roman" panose="02020603050405020304" pitchFamily="18" charset="0"/>
          </a:endParaRPr>
        </a:p>
      </dsp:txBody>
      <dsp:txXfrm>
        <a:off x="7451762" y="1339566"/>
        <a:ext cx="2685433" cy="1703000"/>
      </dsp:txXfrm>
    </dsp:sp>
    <dsp:sp modelId="{3B82FAC3-FF8D-A143-835F-9D40CFA0D0A4}">
      <dsp:nvSpPr>
        <dsp:cNvPr id="0" name=""/>
        <dsp:cNvSpPr/>
      </dsp:nvSpPr>
      <dsp:spPr>
        <a:xfrm>
          <a:off x="8034356" y="3557990"/>
          <a:ext cx="2481243" cy="98670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a:lnSpc>
              <a:spcPct val="90000"/>
            </a:lnSpc>
            <a:spcBef>
              <a:spcPct val="0"/>
            </a:spcBef>
            <a:spcAft>
              <a:spcPct val="35000"/>
            </a:spcAft>
          </a:pPr>
          <a:r>
            <a:rPr lang="en-GB" sz="3000" kern="1200" dirty="0">
              <a:latin typeface="Times New Roman" panose="02020603050405020304" pitchFamily="18" charset="0"/>
              <a:cs typeface="Times New Roman" panose="02020603050405020304" pitchFamily="18" charset="0"/>
            </a:rPr>
            <a:t>3</a:t>
          </a:r>
        </a:p>
      </dsp:txBody>
      <dsp:txXfrm>
        <a:off x="8063256" y="3586890"/>
        <a:ext cx="2423443" cy="92890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E9444-9F20-4D19-9690-93A028DFB6B4}">
      <dsp:nvSpPr>
        <dsp:cNvPr id="0" name=""/>
        <dsp:cNvSpPr/>
      </dsp:nvSpPr>
      <dsp:spPr>
        <a:xfrm>
          <a:off x="0" y="1131512"/>
          <a:ext cx="12110977" cy="604800"/>
        </a:xfrm>
        <a:prstGeom prst="rect">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60197B-D633-4DCE-A223-5F5C712A59FE}">
      <dsp:nvSpPr>
        <dsp:cNvPr id="0" name=""/>
        <dsp:cNvSpPr/>
      </dsp:nvSpPr>
      <dsp:spPr>
        <a:xfrm>
          <a:off x="688660" y="143048"/>
          <a:ext cx="11196731" cy="1470081"/>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436" tIns="0" rIns="320436" bIns="0" numCol="1" spcCol="1270" anchor="ctr" anchorCtr="0">
          <a:noAutofit/>
        </a:bodyPr>
        <a:lstStyle/>
        <a:p>
          <a:pPr lvl="0" algn="just" defTabSz="1111250">
            <a:lnSpc>
              <a:spcPct val="90000"/>
            </a:lnSpc>
            <a:spcBef>
              <a:spcPct val="0"/>
            </a:spcBef>
            <a:spcAft>
              <a:spcPct val="35000"/>
            </a:spcAft>
            <a:buFont typeface="Calibri" panose="020F0502020204030204" pitchFamily="34" charset="0"/>
            <a:buChar char="-"/>
          </a:pPr>
          <a:r>
            <a:rPr lang="en-US" sz="2500" kern="1200" dirty="0">
              <a:latin typeface="Times New Roman" panose="02020603050405020304" pitchFamily="18" charset="0"/>
              <a:ea typeface="Cambria" panose="02040503050406030204" pitchFamily="18" charset="0"/>
              <a:cs typeface="Times New Roman" panose="02020603050405020304" pitchFamily="18" charset="0"/>
            </a:rPr>
            <a:t>1.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Lựa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chọn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xây</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dựng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nội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dung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phòng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ngừa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phù</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hợp</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với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khả</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năng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nhu</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cầu</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theo</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lứa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tuổi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học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nhu</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cầu</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GV, PH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đặc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thù</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văn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hóa-xã</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hội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vùng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miền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a:t>
          </a:r>
        </a:p>
      </dsp:txBody>
      <dsp:txXfrm>
        <a:off x="760423" y="214811"/>
        <a:ext cx="11053205" cy="1326555"/>
      </dsp:txXfrm>
    </dsp:sp>
    <dsp:sp modelId="{ACBF1A47-941D-4A0E-9A05-999BB8EC78B2}">
      <dsp:nvSpPr>
        <dsp:cNvPr id="0" name=""/>
        <dsp:cNvSpPr/>
      </dsp:nvSpPr>
      <dsp:spPr>
        <a:xfrm>
          <a:off x="0" y="3006883"/>
          <a:ext cx="12110977" cy="604800"/>
        </a:xfrm>
        <a:prstGeom prst="rect">
          <a:avLst/>
        </a:prstGeom>
        <a:solidFill>
          <a:schemeClr val="lt1">
            <a:alpha val="90000"/>
            <a:hueOff val="0"/>
            <a:satOff val="0"/>
            <a:lumOff val="0"/>
            <a:alphaOff val="0"/>
          </a:schemeClr>
        </a:solidFill>
        <a:ln w="19050" cap="rnd" cmpd="sng" algn="ctr">
          <a:solidFill>
            <a:schemeClr val="accent4">
              <a:hueOff val="886254"/>
              <a:satOff val="321"/>
              <a:lumOff val="-2614"/>
              <a:alphaOff val="0"/>
            </a:schemeClr>
          </a:solidFill>
          <a:prstDash val="solid"/>
        </a:ln>
        <a:effectLst/>
      </dsp:spPr>
      <dsp:style>
        <a:lnRef idx="2">
          <a:scrgbClr r="0" g="0" b="0"/>
        </a:lnRef>
        <a:fillRef idx="1">
          <a:scrgbClr r="0" g="0" b="0"/>
        </a:fillRef>
        <a:effectRef idx="0">
          <a:scrgbClr r="0" g="0" b="0"/>
        </a:effectRef>
        <a:fontRef idx="minor"/>
      </dsp:style>
    </dsp:sp>
    <dsp:sp modelId="{C091B2F6-92C4-4AE8-A619-A0034A5B3DBD}">
      <dsp:nvSpPr>
        <dsp:cNvPr id="0" name=""/>
        <dsp:cNvSpPr/>
      </dsp:nvSpPr>
      <dsp:spPr>
        <a:xfrm>
          <a:off x="633252" y="1865912"/>
          <a:ext cx="11196731" cy="1495211"/>
        </a:xfrm>
        <a:prstGeom prst="roundRect">
          <a:avLst/>
        </a:prstGeom>
        <a:solidFill>
          <a:schemeClr val="accent4">
            <a:hueOff val="886254"/>
            <a:satOff val="321"/>
            <a:lumOff val="-26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436" tIns="0" rIns="320436" bIns="0" numCol="1" spcCol="1270" anchor="ctr" anchorCtr="0">
          <a:noAutofit/>
        </a:bodyPr>
        <a:lstStyle/>
        <a:p>
          <a:pPr lvl="0" algn="just" defTabSz="1111250">
            <a:lnSpc>
              <a:spcPct val="90000"/>
            </a:lnSpc>
            <a:spcBef>
              <a:spcPct val="0"/>
            </a:spcBef>
            <a:spcAft>
              <a:spcPct val="35000"/>
            </a:spcAft>
            <a:buFont typeface="Calibri" panose="020F0502020204030204" pitchFamily="34" charset="0"/>
            <a:buChar char="-"/>
          </a:pPr>
          <a:r>
            <a:rPr lang="en-US" sz="2500" kern="1200" dirty="0">
              <a:latin typeface="Times New Roman" panose="02020603050405020304" pitchFamily="18" charset="0"/>
              <a:cs typeface="Times New Roman" panose="02020603050405020304" pitchFamily="18" charset="0"/>
            </a:rPr>
            <a:t>2</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Tổ</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chức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hoạt</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động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hướng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dẫn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học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luyện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tập</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thực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hành</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phát</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triển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nội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dung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phòng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ngừa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theo</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phương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pháp</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phù</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hợp</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với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đặc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điểm</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tâm</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lý</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học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sinh</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PH, GV,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điều</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kiện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nhà</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trường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và</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năng</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lực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người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tổ</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chức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a:t>
          </a:r>
        </a:p>
      </dsp:txBody>
      <dsp:txXfrm>
        <a:off x="706242" y="1938902"/>
        <a:ext cx="11050751" cy="1349231"/>
      </dsp:txXfrm>
    </dsp:sp>
    <dsp:sp modelId="{800F0CC8-FCF9-BB4F-BE4D-DE67883A1BA1}">
      <dsp:nvSpPr>
        <dsp:cNvPr id="0" name=""/>
        <dsp:cNvSpPr/>
      </dsp:nvSpPr>
      <dsp:spPr>
        <a:xfrm>
          <a:off x="0" y="4095523"/>
          <a:ext cx="12110977" cy="604800"/>
        </a:xfrm>
        <a:prstGeom prst="rect">
          <a:avLst/>
        </a:prstGeom>
        <a:solidFill>
          <a:schemeClr val="lt1">
            <a:alpha val="90000"/>
            <a:hueOff val="0"/>
            <a:satOff val="0"/>
            <a:lumOff val="0"/>
            <a:alphaOff val="0"/>
          </a:schemeClr>
        </a:solidFill>
        <a:ln w="19050" cap="rnd" cmpd="sng" algn="ctr">
          <a:solidFill>
            <a:schemeClr val="accent4">
              <a:hueOff val="1772507"/>
              <a:satOff val="641"/>
              <a:lumOff val="-5229"/>
              <a:alphaOff val="0"/>
            </a:schemeClr>
          </a:solidFill>
          <a:prstDash val="solid"/>
        </a:ln>
        <a:effectLst/>
      </dsp:spPr>
      <dsp:style>
        <a:lnRef idx="2">
          <a:scrgbClr r="0" g="0" b="0"/>
        </a:lnRef>
        <a:fillRef idx="1">
          <a:scrgbClr r="0" g="0" b="0"/>
        </a:fillRef>
        <a:effectRef idx="0">
          <a:scrgbClr r="0" g="0" b="0"/>
        </a:effectRef>
        <a:fontRef idx="minor"/>
      </dsp:style>
    </dsp:sp>
    <dsp:sp modelId="{D3382802-8E9A-334C-8FCE-A104CCA45242}">
      <dsp:nvSpPr>
        <dsp:cNvPr id="0" name=""/>
        <dsp:cNvSpPr/>
      </dsp:nvSpPr>
      <dsp:spPr>
        <a:xfrm>
          <a:off x="605548" y="3741283"/>
          <a:ext cx="11150528" cy="708480"/>
        </a:xfrm>
        <a:prstGeom prst="roundRect">
          <a:avLst/>
        </a:prstGeom>
        <a:solidFill>
          <a:schemeClr val="accent4">
            <a:hueOff val="1772507"/>
            <a:satOff val="641"/>
            <a:lumOff val="-52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436" tIns="0" rIns="320436" bIns="0" numCol="1" spcCol="1270" anchor="ctr" anchorCtr="0">
          <a:noAutofit/>
        </a:bodyPr>
        <a:lstStyle/>
        <a:p>
          <a:pPr lvl="0" algn="l" defTabSz="1111250">
            <a:lnSpc>
              <a:spcPct val="90000"/>
            </a:lnSpc>
            <a:spcBef>
              <a:spcPct val="0"/>
            </a:spcBef>
            <a:spcAft>
              <a:spcPct val="35000"/>
            </a:spcAft>
          </a:pPr>
          <a:r>
            <a:rPr lang="en-GB" sz="2500" kern="1200" dirty="0"/>
            <a:t>3. </a:t>
          </a:r>
          <a:r>
            <a:rPr lang="en-GB" sz="2500" kern="1200" dirty="0" err="1"/>
            <a:t>Truyền</a:t>
          </a:r>
          <a:r>
            <a:rPr lang="en-GB" sz="2500" kern="1200" dirty="0"/>
            <a:t> </a:t>
          </a:r>
          <a:r>
            <a:rPr lang="en-GB" sz="2500" kern="1200" dirty="0" err="1"/>
            <a:t>thông</a:t>
          </a:r>
          <a:r>
            <a:rPr lang="en-GB" sz="2500" kern="1200" dirty="0"/>
            <a:t> </a:t>
          </a:r>
          <a:r>
            <a:rPr lang="en-GB" sz="2500" kern="1200" dirty="0" err="1"/>
            <a:t>nâng</a:t>
          </a:r>
          <a:r>
            <a:rPr lang="en-GB" sz="2500" kern="1200" dirty="0"/>
            <a:t> </a:t>
          </a:r>
          <a:r>
            <a:rPr lang="en-GB" sz="2500" kern="1200" dirty="0" err="1"/>
            <a:t>cao</a:t>
          </a:r>
          <a:r>
            <a:rPr lang="en-GB" sz="2500" kern="1200" dirty="0"/>
            <a:t> </a:t>
          </a:r>
          <a:r>
            <a:rPr lang="en-GB" sz="2500" kern="1200" dirty="0" err="1"/>
            <a:t>nhận</a:t>
          </a:r>
          <a:r>
            <a:rPr lang="en-GB" sz="2500" kern="1200" dirty="0"/>
            <a:t> </a:t>
          </a:r>
          <a:r>
            <a:rPr lang="en-GB" sz="2500" kern="1200" dirty="0" err="1"/>
            <a:t>thức</a:t>
          </a:r>
          <a:r>
            <a:rPr lang="en-GB" sz="2500" kern="1200" dirty="0"/>
            <a:t> </a:t>
          </a:r>
          <a:r>
            <a:rPr lang="en-GB" sz="2500" kern="1200" dirty="0" err="1"/>
            <a:t>và</a:t>
          </a:r>
          <a:r>
            <a:rPr lang="en-GB" sz="2500" kern="1200" dirty="0"/>
            <a:t> </a:t>
          </a:r>
          <a:r>
            <a:rPr lang="en-GB" sz="2500" kern="1200" dirty="0" err="1"/>
            <a:t>thay</a:t>
          </a:r>
          <a:r>
            <a:rPr lang="en-GB" sz="2500" kern="1200" dirty="0"/>
            <a:t> </a:t>
          </a:r>
          <a:r>
            <a:rPr lang="en-GB" sz="2500" kern="1200" dirty="0" err="1"/>
            <a:t>đổi</a:t>
          </a:r>
          <a:r>
            <a:rPr lang="en-GB" sz="2500" kern="1200" dirty="0"/>
            <a:t>. </a:t>
          </a:r>
          <a:r>
            <a:rPr lang="en-GB" sz="2500" kern="1200" dirty="0" err="1"/>
            <a:t>Hành</a:t>
          </a:r>
          <a:r>
            <a:rPr lang="en-GB" sz="2500" kern="1200" dirty="0"/>
            <a:t> vi </a:t>
          </a:r>
          <a:r>
            <a:rPr lang="en-GB" sz="2500" kern="1200" dirty="0" err="1"/>
            <a:t>cho</a:t>
          </a:r>
          <a:r>
            <a:rPr lang="en-GB" sz="2500" kern="1200" dirty="0"/>
            <a:t> HS&lt; cha </a:t>
          </a:r>
          <a:r>
            <a:rPr lang="en-GB" sz="2500" kern="1200" dirty="0" err="1"/>
            <a:t>mẹ</a:t>
          </a:r>
          <a:r>
            <a:rPr lang="en-GB" sz="2500" kern="1200" dirty="0"/>
            <a:t> </a:t>
          </a:r>
          <a:r>
            <a:rPr lang="en-GB" sz="2500" kern="1200" dirty="0" err="1"/>
            <a:t>và</a:t>
          </a:r>
          <a:r>
            <a:rPr lang="en-GB" sz="2500" kern="1200" dirty="0"/>
            <a:t> GV </a:t>
          </a:r>
          <a:r>
            <a:rPr lang="en-GB" sz="2500" kern="1200" dirty="0" err="1"/>
            <a:t>trong</a:t>
          </a:r>
          <a:r>
            <a:rPr lang="en-GB" sz="2500" kern="1200" dirty="0"/>
            <a:t> </a:t>
          </a:r>
          <a:r>
            <a:rPr lang="en-GB" sz="2500" kern="1200" dirty="0" err="1"/>
            <a:t>trường</a:t>
          </a:r>
          <a:r>
            <a:rPr lang="en-GB" sz="2500" kern="1200" dirty="0"/>
            <a:t> </a:t>
          </a:r>
          <a:r>
            <a:rPr lang="en-GB" sz="2500" kern="1200" dirty="0" err="1"/>
            <a:t>học</a:t>
          </a:r>
          <a:endParaRPr lang="en-GB" sz="2500" kern="1200" dirty="0"/>
        </a:p>
      </dsp:txBody>
      <dsp:txXfrm>
        <a:off x="640133" y="3775868"/>
        <a:ext cx="11081358" cy="639310"/>
      </dsp:txXfrm>
    </dsp:sp>
    <dsp:sp modelId="{2B701112-EE90-4ADF-AD5A-7A52B16DF4CA}">
      <dsp:nvSpPr>
        <dsp:cNvPr id="0" name=""/>
        <dsp:cNvSpPr/>
      </dsp:nvSpPr>
      <dsp:spPr>
        <a:xfrm>
          <a:off x="0" y="5514634"/>
          <a:ext cx="12110977" cy="604800"/>
        </a:xfrm>
        <a:prstGeom prst="rect">
          <a:avLst/>
        </a:prstGeom>
        <a:solidFill>
          <a:schemeClr val="lt1">
            <a:alpha val="90000"/>
            <a:hueOff val="0"/>
            <a:satOff val="0"/>
            <a:lumOff val="0"/>
            <a:alphaOff val="0"/>
          </a:schemeClr>
        </a:solidFill>
        <a:ln w="19050" cap="rnd" cmpd="sng" algn="ctr">
          <a:solidFill>
            <a:schemeClr val="accent4">
              <a:hueOff val="2658761"/>
              <a:satOff val="962"/>
              <a:lumOff val="-7843"/>
              <a:alphaOff val="0"/>
            </a:schemeClr>
          </a:solidFill>
          <a:prstDash val="solid"/>
        </a:ln>
        <a:effectLst/>
      </dsp:spPr>
      <dsp:style>
        <a:lnRef idx="2">
          <a:scrgbClr r="0" g="0" b="0"/>
        </a:lnRef>
        <a:fillRef idx="1">
          <a:scrgbClr r="0" g="0" b="0"/>
        </a:fillRef>
        <a:effectRef idx="0">
          <a:scrgbClr r="0" g="0" b="0"/>
        </a:effectRef>
        <a:fontRef idx="minor"/>
      </dsp:style>
    </dsp:sp>
    <dsp:sp modelId="{E5CCACD0-30A5-4955-9BBF-BD70584423CC}">
      <dsp:nvSpPr>
        <dsp:cNvPr id="0" name=""/>
        <dsp:cNvSpPr/>
      </dsp:nvSpPr>
      <dsp:spPr>
        <a:xfrm>
          <a:off x="605548" y="4829923"/>
          <a:ext cx="11196731" cy="1038950"/>
        </a:xfrm>
        <a:prstGeom prst="roundRect">
          <a:avLst/>
        </a:prstGeom>
        <a:solidFill>
          <a:schemeClr val="accent4">
            <a:hueOff val="2658761"/>
            <a:satOff val="962"/>
            <a:lumOff val="-78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436" tIns="0" rIns="320436" bIns="0" numCol="1" spcCol="1270" anchor="ctr" anchorCtr="0">
          <a:noAutofit/>
        </a:bodyPr>
        <a:lstStyle/>
        <a:p>
          <a:pPr lvl="0" algn="just" defTabSz="1111250">
            <a:lnSpc>
              <a:spcPct val="90000"/>
            </a:lnSpc>
            <a:spcBef>
              <a:spcPct val="0"/>
            </a:spcBef>
            <a:spcAft>
              <a:spcPct val="35000"/>
            </a:spcAft>
            <a:buFont typeface="Calibri" panose="020F0502020204030204" pitchFamily="34" charset="0"/>
            <a:buChar char="-"/>
          </a:pPr>
          <a:r>
            <a:rPr lang="en-US" sz="2500" kern="1200" dirty="0">
              <a:latin typeface="Times New Roman" panose="02020603050405020304" pitchFamily="18" charset="0"/>
              <a:cs typeface="Times New Roman" panose="02020603050405020304" pitchFamily="18" charset="0"/>
            </a:rPr>
            <a:t>3.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Tổ</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chức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đánh</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giá</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tiến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độ</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phát</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triển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sự</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thay</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đổi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của</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HS, PH, GV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sau</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các</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giai</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đoạn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rèn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 </a:t>
          </a:r>
          <a:r>
            <a:rPr lang="en-US" sz="2500" kern="1200" dirty="0" err="1">
              <a:latin typeface="Times New Roman" panose="02020603050405020304" pitchFamily="18" charset="0"/>
              <a:ea typeface="Cambria" panose="02040503050406030204" pitchFamily="18" charset="0"/>
              <a:cs typeface="Times New Roman" panose="02020603050405020304" pitchFamily="18" charset="0"/>
            </a:rPr>
            <a:t>luyện</a:t>
          </a:r>
          <a:r>
            <a:rPr lang="en-US" sz="2500" kern="1200" dirty="0">
              <a:latin typeface="Times New Roman" panose="02020603050405020304" pitchFamily="18" charset="0"/>
              <a:ea typeface="Cambria" panose="02040503050406030204" pitchFamily="18" charset="0"/>
              <a:cs typeface="Times New Roman" panose="02020603050405020304" pitchFamily="18" charset="0"/>
            </a:rPr>
            <a:t>.</a:t>
          </a:r>
        </a:p>
      </dsp:txBody>
      <dsp:txXfrm>
        <a:off x="656265" y="4880640"/>
        <a:ext cx="11095297" cy="93751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C5FA8-6F59-8746-A99B-880A861C0C4D}">
      <dsp:nvSpPr>
        <dsp:cNvPr id="0" name=""/>
        <dsp:cNvSpPr/>
      </dsp:nvSpPr>
      <dsp:spPr>
        <a:xfrm>
          <a:off x="3286" y="554380"/>
          <a:ext cx="3203971" cy="1273039"/>
        </a:xfrm>
        <a:prstGeom prst="rect">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en-GB" sz="3500" kern="1200" dirty="0"/>
            <a:t>CTXH </a:t>
          </a:r>
          <a:r>
            <a:rPr lang="en-GB" sz="3500" kern="1200" dirty="0" err="1"/>
            <a:t>cá</a:t>
          </a:r>
          <a:r>
            <a:rPr lang="en-GB" sz="3500" kern="1200" dirty="0"/>
            <a:t> </a:t>
          </a:r>
          <a:r>
            <a:rPr lang="en-GB" sz="3500" kern="1200" dirty="0" err="1"/>
            <a:t>nhân</a:t>
          </a:r>
          <a:endParaRPr lang="en-GB" sz="3500" kern="1200" dirty="0"/>
        </a:p>
      </dsp:txBody>
      <dsp:txXfrm>
        <a:off x="3286" y="554380"/>
        <a:ext cx="3203971" cy="1273039"/>
      </dsp:txXfrm>
    </dsp:sp>
    <dsp:sp modelId="{2032A6D1-A284-BF47-930C-1A099A428507}">
      <dsp:nvSpPr>
        <dsp:cNvPr id="0" name=""/>
        <dsp:cNvSpPr/>
      </dsp:nvSpPr>
      <dsp:spPr>
        <a:xfrm>
          <a:off x="3286" y="1827419"/>
          <a:ext cx="3203971" cy="1969537"/>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r>
            <a:rPr lang="en-GB" sz="3500" kern="1200" dirty="0" err="1"/>
            <a:t>Tiến</a:t>
          </a:r>
          <a:r>
            <a:rPr lang="en-GB" sz="3500" kern="1200" dirty="0"/>
            <a:t> </a:t>
          </a:r>
          <a:r>
            <a:rPr lang="en-GB" sz="3500" kern="1200" dirty="0" err="1"/>
            <a:t>trình</a:t>
          </a:r>
          <a:r>
            <a:rPr lang="en-GB" sz="3500" kern="1200" dirty="0"/>
            <a:t> 4 </a:t>
          </a:r>
          <a:r>
            <a:rPr lang="en-GB" sz="3500" kern="1200" dirty="0" err="1"/>
            <a:t>bước</a:t>
          </a:r>
          <a:r>
            <a:rPr lang="en-GB" sz="3500" kern="1200" dirty="0"/>
            <a:t>/ 7 </a:t>
          </a:r>
          <a:r>
            <a:rPr lang="en-GB" sz="3500" kern="1200" dirty="0" err="1"/>
            <a:t>bước</a:t>
          </a:r>
          <a:endParaRPr lang="en-GB" sz="3500" kern="1200" dirty="0"/>
        </a:p>
      </dsp:txBody>
      <dsp:txXfrm>
        <a:off x="3286" y="1827419"/>
        <a:ext cx="3203971" cy="1969537"/>
      </dsp:txXfrm>
    </dsp:sp>
    <dsp:sp modelId="{A6E4CCF0-8020-FD47-A37D-C8259C43B82F}">
      <dsp:nvSpPr>
        <dsp:cNvPr id="0" name=""/>
        <dsp:cNvSpPr/>
      </dsp:nvSpPr>
      <dsp:spPr>
        <a:xfrm>
          <a:off x="3655814" y="554380"/>
          <a:ext cx="3203971" cy="1273039"/>
        </a:xfrm>
        <a:prstGeom prst="rect">
          <a:avLst/>
        </a:prstGeom>
        <a:solidFill>
          <a:schemeClr val="accent5">
            <a:hueOff val="3118619"/>
            <a:satOff val="-2006"/>
            <a:lumOff val="1372"/>
            <a:alphaOff val="0"/>
          </a:schemeClr>
        </a:solidFill>
        <a:ln w="19050" cap="rnd" cmpd="sng" algn="ctr">
          <a:solidFill>
            <a:schemeClr val="accent5">
              <a:hueOff val="3118619"/>
              <a:satOff val="-2006"/>
              <a:lumOff val="137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en-GB" sz="3500" kern="1200" dirty="0"/>
            <a:t>CTXH </a:t>
          </a:r>
          <a:r>
            <a:rPr lang="en-GB" sz="3500" kern="1200" dirty="0" err="1"/>
            <a:t>nhóm</a:t>
          </a:r>
          <a:endParaRPr lang="en-GB" sz="3500" kern="1200" dirty="0"/>
        </a:p>
      </dsp:txBody>
      <dsp:txXfrm>
        <a:off x="3655814" y="554380"/>
        <a:ext cx="3203971" cy="1273039"/>
      </dsp:txXfrm>
    </dsp:sp>
    <dsp:sp modelId="{4E3A8987-748E-0945-AD04-914A8B4F64CF}">
      <dsp:nvSpPr>
        <dsp:cNvPr id="0" name=""/>
        <dsp:cNvSpPr/>
      </dsp:nvSpPr>
      <dsp:spPr>
        <a:xfrm>
          <a:off x="3655814" y="1827419"/>
          <a:ext cx="3203971" cy="1969537"/>
        </a:xfrm>
        <a:prstGeom prst="rect">
          <a:avLst/>
        </a:prstGeom>
        <a:solidFill>
          <a:schemeClr val="accent5">
            <a:tint val="40000"/>
            <a:alpha val="90000"/>
            <a:hueOff val="3014506"/>
            <a:satOff val="29"/>
            <a:lumOff val="232"/>
            <a:alphaOff val="0"/>
          </a:schemeClr>
        </a:solidFill>
        <a:ln w="19050" cap="rnd" cmpd="sng" algn="ctr">
          <a:solidFill>
            <a:schemeClr val="accent5">
              <a:tint val="40000"/>
              <a:alpha val="90000"/>
              <a:hueOff val="3014506"/>
              <a:satOff val="29"/>
              <a:lumOff val="23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r>
            <a:rPr lang="en-GB" sz="3500" kern="1200" dirty="0"/>
            <a:t>4 </a:t>
          </a:r>
          <a:r>
            <a:rPr lang="en-GB" sz="3500" kern="1200" dirty="0" err="1"/>
            <a:t>giai</a:t>
          </a:r>
          <a:r>
            <a:rPr lang="en-GB" sz="3500" kern="1200" dirty="0"/>
            <a:t> </a:t>
          </a:r>
          <a:r>
            <a:rPr lang="en-GB" sz="3500" kern="1200" dirty="0" err="1"/>
            <a:t>đoạn</a:t>
          </a:r>
          <a:endParaRPr lang="en-GB" sz="3500" kern="1200" dirty="0"/>
        </a:p>
      </dsp:txBody>
      <dsp:txXfrm>
        <a:off x="3655814" y="1827419"/>
        <a:ext cx="3203971" cy="1969537"/>
      </dsp:txXfrm>
    </dsp:sp>
    <dsp:sp modelId="{82C1D40B-9FE9-9B47-A0A1-BDB4D3A2DE0E}">
      <dsp:nvSpPr>
        <dsp:cNvPr id="0" name=""/>
        <dsp:cNvSpPr/>
      </dsp:nvSpPr>
      <dsp:spPr>
        <a:xfrm>
          <a:off x="7308342" y="554380"/>
          <a:ext cx="3203971" cy="1273039"/>
        </a:xfrm>
        <a:prstGeom prst="rect">
          <a:avLst/>
        </a:prstGeom>
        <a:solidFill>
          <a:schemeClr val="accent5">
            <a:hueOff val="6237238"/>
            <a:satOff val="-4013"/>
            <a:lumOff val="2744"/>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en-GB" sz="3500" kern="1200" dirty="0" err="1"/>
            <a:t>Tham</a:t>
          </a:r>
          <a:r>
            <a:rPr lang="en-GB" sz="3500" kern="1200" dirty="0"/>
            <a:t> </a:t>
          </a:r>
          <a:r>
            <a:rPr lang="en-GB" sz="3500" kern="1200" dirty="0" err="1"/>
            <a:t>vấn</a:t>
          </a:r>
          <a:endParaRPr lang="en-GB" sz="3500" kern="1200" dirty="0"/>
        </a:p>
      </dsp:txBody>
      <dsp:txXfrm>
        <a:off x="7308342" y="554380"/>
        <a:ext cx="3203971" cy="1273039"/>
      </dsp:txXfrm>
    </dsp:sp>
    <dsp:sp modelId="{2D968538-B7FF-854D-930E-FF6AB548C3D7}">
      <dsp:nvSpPr>
        <dsp:cNvPr id="0" name=""/>
        <dsp:cNvSpPr/>
      </dsp:nvSpPr>
      <dsp:spPr>
        <a:xfrm>
          <a:off x="7308342" y="1827419"/>
          <a:ext cx="3203971" cy="1969537"/>
        </a:xfrm>
        <a:prstGeom prst="rect">
          <a:avLst/>
        </a:prstGeom>
        <a:solidFill>
          <a:schemeClr val="accent5">
            <a:tint val="40000"/>
            <a:alpha val="90000"/>
            <a:hueOff val="6029011"/>
            <a:satOff val="58"/>
            <a:lumOff val="463"/>
            <a:alphaOff val="0"/>
          </a:schemeClr>
        </a:solidFill>
        <a:ln w="19050" cap="rnd" cmpd="sng" algn="ctr">
          <a:solidFill>
            <a:schemeClr val="accent5">
              <a:tint val="40000"/>
              <a:alpha val="90000"/>
              <a:hueOff val="6029011"/>
              <a:satOff val="58"/>
              <a:lumOff val="4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r>
            <a:rPr lang="en-GB" sz="3500" kern="1200" dirty="0"/>
            <a:t>6 </a:t>
          </a:r>
          <a:r>
            <a:rPr lang="en-GB" sz="3500" kern="1200" dirty="0" err="1"/>
            <a:t>giai</a:t>
          </a:r>
          <a:r>
            <a:rPr lang="en-GB" sz="3500" kern="1200" dirty="0"/>
            <a:t> </a:t>
          </a:r>
          <a:r>
            <a:rPr lang="en-GB" sz="3500" kern="1200" dirty="0" err="1"/>
            <a:t>đoạn</a:t>
          </a:r>
          <a:endParaRPr lang="en-GB" sz="3500" kern="1200" dirty="0"/>
        </a:p>
      </dsp:txBody>
      <dsp:txXfrm>
        <a:off x="7308342" y="1827419"/>
        <a:ext cx="3203971" cy="19695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414B9-001A-BA48-990E-C1BB80CD3159}">
      <dsp:nvSpPr>
        <dsp:cNvPr id="0" name=""/>
        <dsp:cNvSpPr/>
      </dsp:nvSpPr>
      <dsp:spPr>
        <a:xfrm>
          <a:off x="3152" y="724999"/>
          <a:ext cx="3073278" cy="120856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en-GB" sz="3500" kern="1200">
              <a:latin typeface="Times New Roman" panose="02020603050405020304" pitchFamily="18" charset="0"/>
              <a:cs typeface="Times New Roman" panose="02020603050405020304" pitchFamily="18" charset="0"/>
            </a:rPr>
            <a:t>HỌC SINH</a:t>
          </a:r>
        </a:p>
      </dsp:txBody>
      <dsp:txXfrm>
        <a:off x="3152" y="724999"/>
        <a:ext cx="3073278" cy="1208563"/>
      </dsp:txXfrm>
    </dsp:sp>
    <dsp:sp modelId="{374C861F-DF07-284C-9D71-99CE418E1555}">
      <dsp:nvSpPr>
        <dsp:cNvPr id="0" name=""/>
        <dsp:cNvSpPr/>
      </dsp:nvSpPr>
      <dsp:spPr>
        <a:xfrm>
          <a:off x="3152" y="1933562"/>
          <a:ext cx="3073278" cy="1537199"/>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endParaRPr lang="en-GB" sz="3500" kern="1200" dirty="0">
            <a:latin typeface="Times New Roman" panose="02020603050405020304" pitchFamily="18" charset="0"/>
            <a:cs typeface="Times New Roman" panose="02020603050405020304" pitchFamily="18" charset="0"/>
          </a:endParaRPr>
        </a:p>
        <a:p>
          <a:pPr marL="285750" lvl="1" indent="-285750" algn="l" defTabSz="1555750">
            <a:lnSpc>
              <a:spcPct val="90000"/>
            </a:lnSpc>
            <a:spcBef>
              <a:spcPct val="0"/>
            </a:spcBef>
            <a:spcAft>
              <a:spcPct val="15000"/>
            </a:spcAft>
            <a:buChar char="••"/>
          </a:pPr>
          <a:endParaRPr lang="en-GB" sz="3500" kern="1200">
            <a:latin typeface="Times New Roman" panose="02020603050405020304" pitchFamily="18" charset="0"/>
            <a:cs typeface="Times New Roman" panose="02020603050405020304" pitchFamily="18" charset="0"/>
          </a:endParaRPr>
        </a:p>
      </dsp:txBody>
      <dsp:txXfrm>
        <a:off x="3152" y="1933562"/>
        <a:ext cx="3073278" cy="1537199"/>
      </dsp:txXfrm>
    </dsp:sp>
    <dsp:sp modelId="{678289D7-4B54-6E46-B7AD-87262FBAFE96}">
      <dsp:nvSpPr>
        <dsp:cNvPr id="0" name=""/>
        <dsp:cNvSpPr/>
      </dsp:nvSpPr>
      <dsp:spPr>
        <a:xfrm>
          <a:off x="3506689" y="724999"/>
          <a:ext cx="3073278" cy="120856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en-GB" sz="3500" kern="1200">
              <a:latin typeface="Times New Roman" panose="02020603050405020304" pitchFamily="18" charset="0"/>
              <a:cs typeface="Times New Roman" panose="02020603050405020304" pitchFamily="18" charset="0"/>
            </a:rPr>
            <a:t>PHỤ HUYNH</a:t>
          </a:r>
        </a:p>
      </dsp:txBody>
      <dsp:txXfrm>
        <a:off x="3506689" y="724999"/>
        <a:ext cx="3073278" cy="1208563"/>
      </dsp:txXfrm>
    </dsp:sp>
    <dsp:sp modelId="{66066B3D-AE13-7C4B-A9D3-87342961D147}">
      <dsp:nvSpPr>
        <dsp:cNvPr id="0" name=""/>
        <dsp:cNvSpPr/>
      </dsp:nvSpPr>
      <dsp:spPr>
        <a:xfrm>
          <a:off x="3506689" y="1933562"/>
          <a:ext cx="3073278" cy="1537199"/>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endParaRPr lang="en-GB" sz="3500" kern="1200">
            <a:latin typeface="Times New Roman" panose="02020603050405020304" pitchFamily="18" charset="0"/>
            <a:cs typeface="Times New Roman" panose="02020603050405020304" pitchFamily="18" charset="0"/>
          </a:endParaRPr>
        </a:p>
        <a:p>
          <a:pPr marL="285750" lvl="1" indent="-285750" algn="l" defTabSz="1555750">
            <a:lnSpc>
              <a:spcPct val="90000"/>
            </a:lnSpc>
            <a:spcBef>
              <a:spcPct val="0"/>
            </a:spcBef>
            <a:spcAft>
              <a:spcPct val="15000"/>
            </a:spcAft>
            <a:buChar char="••"/>
          </a:pPr>
          <a:endParaRPr lang="en-GB" sz="3500" kern="1200">
            <a:latin typeface="Times New Roman" panose="02020603050405020304" pitchFamily="18" charset="0"/>
            <a:cs typeface="Times New Roman" panose="02020603050405020304" pitchFamily="18" charset="0"/>
          </a:endParaRPr>
        </a:p>
      </dsp:txBody>
      <dsp:txXfrm>
        <a:off x="3506689" y="1933562"/>
        <a:ext cx="3073278" cy="1537199"/>
      </dsp:txXfrm>
    </dsp:sp>
    <dsp:sp modelId="{55C96B29-8304-F14A-B497-F5E7482A7DA7}">
      <dsp:nvSpPr>
        <dsp:cNvPr id="0" name=""/>
        <dsp:cNvSpPr/>
      </dsp:nvSpPr>
      <dsp:spPr>
        <a:xfrm>
          <a:off x="7010226" y="724999"/>
          <a:ext cx="3073278" cy="120856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en-GB" sz="3500" kern="1200">
              <a:latin typeface="Times New Roman" panose="02020603050405020304" pitchFamily="18" charset="0"/>
              <a:cs typeface="Times New Roman" panose="02020603050405020304" pitchFamily="18" charset="0"/>
            </a:rPr>
            <a:t>GIÁO VIÊN</a:t>
          </a:r>
        </a:p>
      </dsp:txBody>
      <dsp:txXfrm>
        <a:off x="7010226" y="724999"/>
        <a:ext cx="3073278" cy="1208563"/>
      </dsp:txXfrm>
    </dsp:sp>
    <dsp:sp modelId="{511734B8-0863-EE4B-AEC8-717757989DFC}">
      <dsp:nvSpPr>
        <dsp:cNvPr id="0" name=""/>
        <dsp:cNvSpPr/>
      </dsp:nvSpPr>
      <dsp:spPr>
        <a:xfrm>
          <a:off x="7010226" y="1933562"/>
          <a:ext cx="3073278" cy="1537199"/>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endParaRPr lang="en-GB" sz="3500" kern="1200">
            <a:latin typeface="Times New Roman" panose="02020603050405020304" pitchFamily="18" charset="0"/>
            <a:cs typeface="Times New Roman" panose="02020603050405020304" pitchFamily="18" charset="0"/>
          </a:endParaRPr>
        </a:p>
        <a:p>
          <a:pPr marL="285750" lvl="1" indent="-285750" algn="l" defTabSz="1555750">
            <a:lnSpc>
              <a:spcPct val="90000"/>
            </a:lnSpc>
            <a:spcBef>
              <a:spcPct val="0"/>
            </a:spcBef>
            <a:spcAft>
              <a:spcPct val="15000"/>
            </a:spcAft>
            <a:buChar char="••"/>
          </a:pPr>
          <a:endParaRPr lang="en-GB" sz="3500" kern="1200">
            <a:latin typeface="Times New Roman" panose="02020603050405020304" pitchFamily="18" charset="0"/>
            <a:cs typeface="Times New Roman" panose="02020603050405020304" pitchFamily="18" charset="0"/>
          </a:endParaRPr>
        </a:p>
      </dsp:txBody>
      <dsp:txXfrm>
        <a:off x="7010226" y="1933562"/>
        <a:ext cx="3073278" cy="153719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1B907-8A30-A845-A13E-4095C8689F7F}">
      <dsp:nvSpPr>
        <dsp:cNvPr id="0" name=""/>
        <dsp:cNvSpPr/>
      </dsp:nvSpPr>
      <dsp:spPr>
        <a:xfrm>
          <a:off x="4621" y="1488536"/>
          <a:ext cx="2020453" cy="2053996"/>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err="1"/>
            <a:t>Đánh</a:t>
          </a:r>
          <a:r>
            <a:rPr lang="en-GB" sz="3000" kern="1200" dirty="0"/>
            <a:t> </a:t>
          </a:r>
          <a:r>
            <a:rPr lang="en-GB" sz="3000" kern="1200" dirty="0" err="1"/>
            <a:t>giá</a:t>
          </a:r>
          <a:r>
            <a:rPr lang="en-GB" sz="3000" kern="1200" dirty="0"/>
            <a:t> </a:t>
          </a:r>
          <a:r>
            <a:rPr lang="en-GB" sz="3000" kern="1200" dirty="0" err="1"/>
            <a:t>nhu</a:t>
          </a:r>
          <a:r>
            <a:rPr lang="en-GB" sz="3000" kern="1200" dirty="0"/>
            <a:t> </a:t>
          </a:r>
          <a:r>
            <a:rPr lang="en-GB" sz="3000" kern="1200" dirty="0" err="1"/>
            <a:t>cầu</a:t>
          </a:r>
          <a:endParaRPr lang="en-GB" sz="3000" kern="1200" dirty="0"/>
        </a:p>
      </dsp:txBody>
      <dsp:txXfrm>
        <a:off x="63798" y="1547713"/>
        <a:ext cx="1902099" cy="1935642"/>
      </dsp:txXfrm>
    </dsp:sp>
    <dsp:sp modelId="{E20157DD-0DBE-6E4C-ACF7-53C6A62652EF}">
      <dsp:nvSpPr>
        <dsp:cNvPr id="0" name=""/>
        <dsp:cNvSpPr/>
      </dsp:nvSpPr>
      <dsp:spPr>
        <a:xfrm>
          <a:off x="2227119" y="2264998"/>
          <a:ext cx="428336" cy="50107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GB" sz="2100" kern="1200"/>
        </a:p>
      </dsp:txBody>
      <dsp:txXfrm>
        <a:off x="2227119" y="2365212"/>
        <a:ext cx="299835" cy="300644"/>
      </dsp:txXfrm>
    </dsp:sp>
    <dsp:sp modelId="{EE563C54-7255-1C48-802D-C4F8E2E37312}">
      <dsp:nvSpPr>
        <dsp:cNvPr id="0" name=""/>
        <dsp:cNvSpPr/>
      </dsp:nvSpPr>
      <dsp:spPr>
        <a:xfrm>
          <a:off x="2833255" y="1488536"/>
          <a:ext cx="2020453" cy="2053996"/>
        </a:xfrm>
        <a:prstGeom prst="roundRect">
          <a:avLst>
            <a:gd name="adj" fmla="val 10000"/>
          </a:avLst>
        </a:prstGeom>
        <a:solidFill>
          <a:schemeClr val="accent4">
            <a:hueOff val="886254"/>
            <a:satOff val="321"/>
            <a:lumOff val="-26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err="1"/>
            <a:t>Xây</a:t>
          </a:r>
          <a:r>
            <a:rPr lang="en-GB" sz="3000" kern="1200" dirty="0"/>
            <a:t> </a:t>
          </a:r>
          <a:r>
            <a:rPr lang="en-GB" sz="3000" kern="1200" dirty="0" err="1"/>
            <a:t>dựng</a:t>
          </a:r>
          <a:r>
            <a:rPr lang="en-GB" sz="3000" kern="1200" dirty="0"/>
            <a:t> </a:t>
          </a:r>
          <a:r>
            <a:rPr lang="en-GB" sz="3000" kern="1200" dirty="0" err="1"/>
            <a:t>kế</a:t>
          </a:r>
          <a:r>
            <a:rPr lang="en-GB" sz="3000" kern="1200" dirty="0"/>
            <a:t> </a:t>
          </a:r>
          <a:r>
            <a:rPr lang="en-GB" sz="3000" kern="1200" dirty="0" err="1"/>
            <a:t>hoạch</a:t>
          </a:r>
          <a:r>
            <a:rPr lang="en-GB" sz="3000" kern="1200" dirty="0"/>
            <a:t> </a:t>
          </a:r>
          <a:r>
            <a:rPr lang="en-GB" sz="3000" kern="1200" dirty="0" err="1"/>
            <a:t>hỗ</a:t>
          </a:r>
          <a:r>
            <a:rPr lang="en-GB" sz="3000" kern="1200" dirty="0"/>
            <a:t> </a:t>
          </a:r>
          <a:r>
            <a:rPr lang="en-GB" sz="3000" kern="1200" dirty="0" err="1"/>
            <a:t>trợ</a:t>
          </a:r>
          <a:endParaRPr lang="en-GB" sz="3000" kern="1200" dirty="0"/>
        </a:p>
      </dsp:txBody>
      <dsp:txXfrm>
        <a:off x="2892432" y="1547713"/>
        <a:ext cx="1902099" cy="1935642"/>
      </dsp:txXfrm>
    </dsp:sp>
    <dsp:sp modelId="{3E0F3C7E-A658-4A47-97AA-3E7E03128866}">
      <dsp:nvSpPr>
        <dsp:cNvPr id="0" name=""/>
        <dsp:cNvSpPr/>
      </dsp:nvSpPr>
      <dsp:spPr>
        <a:xfrm>
          <a:off x="5055754" y="2264998"/>
          <a:ext cx="428336" cy="501072"/>
        </a:xfrm>
        <a:prstGeom prst="rightArrow">
          <a:avLst>
            <a:gd name="adj1" fmla="val 60000"/>
            <a:gd name="adj2" fmla="val 50000"/>
          </a:avLst>
        </a:prstGeom>
        <a:solidFill>
          <a:schemeClr val="accent4">
            <a:hueOff val="1329380"/>
            <a:satOff val="481"/>
            <a:lumOff val="-392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GB" sz="2100" kern="1200"/>
        </a:p>
      </dsp:txBody>
      <dsp:txXfrm>
        <a:off x="5055754" y="2365212"/>
        <a:ext cx="299835" cy="300644"/>
      </dsp:txXfrm>
    </dsp:sp>
    <dsp:sp modelId="{385217E5-DF63-1048-8526-EDA5AF616F1D}">
      <dsp:nvSpPr>
        <dsp:cNvPr id="0" name=""/>
        <dsp:cNvSpPr/>
      </dsp:nvSpPr>
      <dsp:spPr>
        <a:xfrm>
          <a:off x="5661890" y="1488536"/>
          <a:ext cx="2020453" cy="2053996"/>
        </a:xfrm>
        <a:prstGeom prst="roundRect">
          <a:avLst>
            <a:gd name="adj" fmla="val 10000"/>
          </a:avLst>
        </a:prstGeom>
        <a:solidFill>
          <a:schemeClr val="accent4">
            <a:hueOff val="1772507"/>
            <a:satOff val="641"/>
            <a:lumOff val="-52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err="1"/>
            <a:t>Thực</a:t>
          </a:r>
          <a:r>
            <a:rPr lang="en-GB" sz="3000" kern="1200" dirty="0"/>
            <a:t> </a:t>
          </a:r>
          <a:r>
            <a:rPr lang="en-GB" sz="3000" kern="1200" dirty="0" err="1"/>
            <a:t>hiện</a:t>
          </a:r>
          <a:r>
            <a:rPr lang="en-GB" sz="3000" kern="1200" dirty="0"/>
            <a:t> KH</a:t>
          </a:r>
        </a:p>
      </dsp:txBody>
      <dsp:txXfrm>
        <a:off x="5721067" y="1547713"/>
        <a:ext cx="1902099" cy="1935642"/>
      </dsp:txXfrm>
    </dsp:sp>
    <dsp:sp modelId="{4EAD1E75-1C6F-DA41-80BF-862DA7D7713E}">
      <dsp:nvSpPr>
        <dsp:cNvPr id="0" name=""/>
        <dsp:cNvSpPr/>
      </dsp:nvSpPr>
      <dsp:spPr>
        <a:xfrm>
          <a:off x="7884389" y="2264998"/>
          <a:ext cx="428336" cy="501072"/>
        </a:xfrm>
        <a:prstGeom prst="rightArrow">
          <a:avLst>
            <a:gd name="adj1" fmla="val 60000"/>
            <a:gd name="adj2" fmla="val 50000"/>
          </a:avLst>
        </a:prstGeom>
        <a:solidFill>
          <a:schemeClr val="accent4">
            <a:hueOff val="2658761"/>
            <a:satOff val="962"/>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GB" sz="2100" kern="1200"/>
        </a:p>
      </dsp:txBody>
      <dsp:txXfrm>
        <a:off x="7884389" y="2365212"/>
        <a:ext cx="299835" cy="300644"/>
      </dsp:txXfrm>
    </dsp:sp>
    <dsp:sp modelId="{31C7BEC3-FBF3-E14B-AE06-603A2BE0D6B1}">
      <dsp:nvSpPr>
        <dsp:cNvPr id="0" name=""/>
        <dsp:cNvSpPr/>
      </dsp:nvSpPr>
      <dsp:spPr>
        <a:xfrm>
          <a:off x="8490525" y="1488536"/>
          <a:ext cx="2020453" cy="2053996"/>
        </a:xfrm>
        <a:prstGeom prst="roundRect">
          <a:avLst>
            <a:gd name="adj" fmla="val 10000"/>
          </a:avLst>
        </a:prstGeom>
        <a:solidFill>
          <a:schemeClr val="accent4">
            <a:hueOff val="2658761"/>
            <a:satOff val="962"/>
            <a:lumOff val="-78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kern="1200" dirty="0" err="1"/>
            <a:t>Lượng</a:t>
          </a:r>
          <a:r>
            <a:rPr lang="en-GB" sz="3000" kern="1200" dirty="0"/>
            <a:t> </a:t>
          </a:r>
          <a:r>
            <a:rPr lang="en-GB" sz="3000" kern="1200" dirty="0" err="1"/>
            <a:t>giá</a:t>
          </a:r>
          <a:endParaRPr lang="en-GB" sz="3000" kern="1200" dirty="0"/>
        </a:p>
      </dsp:txBody>
      <dsp:txXfrm>
        <a:off x="8549702" y="1547713"/>
        <a:ext cx="1902099" cy="193564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4E672-30ED-2948-9887-9C6FC7409CBD}">
      <dsp:nvSpPr>
        <dsp:cNvPr id="0" name=""/>
        <dsp:cNvSpPr/>
      </dsp:nvSpPr>
      <dsp:spPr>
        <a:xfrm>
          <a:off x="-4919424" y="-753830"/>
          <a:ext cx="5858998" cy="5858998"/>
        </a:xfrm>
        <a:prstGeom prst="blockArc">
          <a:avLst>
            <a:gd name="adj1" fmla="val 18900000"/>
            <a:gd name="adj2" fmla="val 2700000"/>
            <a:gd name="adj3" fmla="val 369"/>
          </a:avLst>
        </a:pr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EF4698-CE68-9E40-9695-455CF60FFCA9}">
      <dsp:nvSpPr>
        <dsp:cNvPr id="0" name=""/>
        <dsp:cNvSpPr/>
      </dsp:nvSpPr>
      <dsp:spPr>
        <a:xfrm>
          <a:off x="492024" y="334530"/>
          <a:ext cx="9963850" cy="66940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88900" rIns="88900" bIns="88900" numCol="1" spcCol="1270" anchor="ctr" anchorCtr="0">
          <a:noAutofit/>
        </a:bodyPr>
        <a:lstStyle/>
        <a:p>
          <a:pPr lvl="0" algn="l" defTabSz="1555750">
            <a:lnSpc>
              <a:spcPct val="90000"/>
            </a:lnSpc>
            <a:spcBef>
              <a:spcPct val="0"/>
            </a:spcBef>
            <a:spcAft>
              <a:spcPct val="35000"/>
            </a:spcAft>
          </a:pPr>
          <a:r>
            <a:rPr lang="en-GB" sz="3500" kern="1200" dirty="0" err="1"/>
            <a:t>Giai</a:t>
          </a:r>
          <a:r>
            <a:rPr lang="en-GB" sz="3500" kern="1200" dirty="0"/>
            <a:t> </a:t>
          </a:r>
          <a:r>
            <a:rPr lang="en-GB" sz="3500" kern="1200" dirty="0" err="1"/>
            <a:t>đoạn</a:t>
          </a:r>
          <a:r>
            <a:rPr lang="en-GB" sz="3500" kern="1200" dirty="0"/>
            <a:t> </a:t>
          </a:r>
          <a:r>
            <a:rPr lang="en-GB" sz="3500" kern="1200" dirty="0" err="1"/>
            <a:t>thành</a:t>
          </a:r>
          <a:r>
            <a:rPr lang="en-GB" sz="3500" kern="1200" dirty="0"/>
            <a:t> </a:t>
          </a:r>
          <a:r>
            <a:rPr lang="en-GB" sz="3500" kern="1200" dirty="0" err="1"/>
            <a:t>lập</a:t>
          </a:r>
          <a:r>
            <a:rPr lang="en-GB" sz="3500" kern="1200" dirty="0"/>
            <a:t> </a:t>
          </a:r>
          <a:r>
            <a:rPr lang="en-GB" sz="3500" kern="1200" dirty="0" err="1"/>
            <a:t>nhóm</a:t>
          </a:r>
          <a:endParaRPr lang="en-GB" sz="3500" kern="1200" dirty="0"/>
        </a:p>
      </dsp:txBody>
      <dsp:txXfrm>
        <a:off x="492024" y="334530"/>
        <a:ext cx="9963850" cy="669409"/>
      </dsp:txXfrm>
    </dsp:sp>
    <dsp:sp modelId="{C8B017A8-7319-9846-827E-B490B946A395}">
      <dsp:nvSpPr>
        <dsp:cNvPr id="0" name=""/>
        <dsp:cNvSpPr/>
      </dsp:nvSpPr>
      <dsp:spPr>
        <a:xfrm>
          <a:off x="73643" y="250854"/>
          <a:ext cx="836762" cy="836762"/>
        </a:xfrm>
        <a:prstGeom prst="ellipse">
          <a:avLst/>
        </a:prstGeom>
        <a:solidFill>
          <a:schemeClr val="lt1">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1D4FFD-D21B-9846-B8E4-1DAAB000F191}">
      <dsp:nvSpPr>
        <dsp:cNvPr id="0" name=""/>
        <dsp:cNvSpPr/>
      </dsp:nvSpPr>
      <dsp:spPr>
        <a:xfrm>
          <a:off x="875812" y="1338819"/>
          <a:ext cx="9580062" cy="669409"/>
        </a:xfrm>
        <a:prstGeom prst="rect">
          <a:avLst/>
        </a:prstGeom>
        <a:solidFill>
          <a:schemeClr val="accent5">
            <a:hueOff val="2079079"/>
            <a:satOff val="-1338"/>
            <a:lumOff val="9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88900" rIns="88900" bIns="88900" numCol="1" spcCol="1270" anchor="ctr" anchorCtr="0">
          <a:noAutofit/>
        </a:bodyPr>
        <a:lstStyle/>
        <a:p>
          <a:pPr lvl="0" algn="l" defTabSz="1555750">
            <a:lnSpc>
              <a:spcPct val="90000"/>
            </a:lnSpc>
            <a:spcBef>
              <a:spcPct val="0"/>
            </a:spcBef>
            <a:spcAft>
              <a:spcPct val="35000"/>
            </a:spcAft>
          </a:pPr>
          <a:r>
            <a:rPr lang="en-GB" sz="3500" kern="1200" dirty="0" err="1"/>
            <a:t>Giai</a:t>
          </a:r>
          <a:r>
            <a:rPr lang="en-GB" sz="3500" kern="1200" dirty="0"/>
            <a:t> </a:t>
          </a:r>
          <a:r>
            <a:rPr lang="en-GB" sz="3500" kern="1200" dirty="0" err="1"/>
            <a:t>đoạn</a:t>
          </a:r>
          <a:r>
            <a:rPr lang="en-GB" sz="3500" kern="1200" dirty="0"/>
            <a:t> </a:t>
          </a:r>
          <a:r>
            <a:rPr lang="en-GB" sz="3500" kern="1200" dirty="0" err="1"/>
            <a:t>phát</a:t>
          </a:r>
          <a:r>
            <a:rPr lang="en-GB" sz="3500" kern="1200" dirty="0"/>
            <a:t> </a:t>
          </a:r>
          <a:r>
            <a:rPr lang="en-GB" sz="3500" kern="1200" dirty="0" err="1"/>
            <a:t>triển</a:t>
          </a:r>
          <a:r>
            <a:rPr lang="en-GB" sz="3500" kern="1200" dirty="0"/>
            <a:t> </a:t>
          </a:r>
          <a:r>
            <a:rPr lang="en-GB" sz="3500" kern="1200" dirty="0" err="1"/>
            <a:t>và</a:t>
          </a:r>
          <a:r>
            <a:rPr lang="en-GB" sz="3500" kern="1200" dirty="0"/>
            <a:t> </a:t>
          </a:r>
          <a:r>
            <a:rPr lang="en-GB" sz="3500" kern="1200" dirty="0" err="1"/>
            <a:t>bão</a:t>
          </a:r>
          <a:r>
            <a:rPr lang="en-GB" sz="3500" kern="1200" dirty="0"/>
            <a:t> </a:t>
          </a:r>
          <a:r>
            <a:rPr lang="en-GB" sz="3500" kern="1200" dirty="0" err="1"/>
            <a:t>tố</a:t>
          </a:r>
          <a:endParaRPr lang="en-GB" sz="3500" kern="1200" dirty="0"/>
        </a:p>
      </dsp:txBody>
      <dsp:txXfrm>
        <a:off x="875812" y="1338819"/>
        <a:ext cx="9580062" cy="669409"/>
      </dsp:txXfrm>
    </dsp:sp>
    <dsp:sp modelId="{8626F083-BC1C-874D-BD96-A871EC8C9242}">
      <dsp:nvSpPr>
        <dsp:cNvPr id="0" name=""/>
        <dsp:cNvSpPr/>
      </dsp:nvSpPr>
      <dsp:spPr>
        <a:xfrm>
          <a:off x="457431" y="1255143"/>
          <a:ext cx="836762" cy="836762"/>
        </a:xfrm>
        <a:prstGeom prst="ellipse">
          <a:avLst/>
        </a:prstGeom>
        <a:solidFill>
          <a:schemeClr val="lt1">
            <a:hueOff val="0"/>
            <a:satOff val="0"/>
            <a:lumOff val="0"/>
            <a:alphaOff val="0"/>
          </a:schemeClr>
        </a:solidFill>
        <a:ln w="19050" cap="rnd" cmpd="sng" algn="ctr">
          <a:solidFill>
            <a:schemeClr val="accent5">
              <a:hueOff val="2079079"/>
              <a:satOff val="-1338"/>
              <a:lumOff val="915"/>
              <a:alphaOff val="0"/>
            </a:schemeClr>
          </a:solidFill>
          <a:prstDash val="solid"/>
        </a:ln>
        <a:effectLst/>
      </dsp:spPr>
      <dsp:style>
        <a:lnRef idx="2">
          <a:scrgbClr r="0" g="0" b="0"/>
        </a:lnRef>
        <a:fillRef idx="1">
          <a:scrgbClr r="0" g="0" b="0"/>
        </a:fillRef>
        <a:effectRef idx="0">
          <a:scrgbClr r="0" g="0" b="0"/>
        </a:effectRef>
        <a:fontRef idx="minor"/>
      </dsp:style>
    </dsp:sp>
    <dsp:sp modelId="{B8FD39B3-1E22-CA45-AAAD-2BCCE6D19DB1}">
      <dsp:nvSpPr>
        <dsp:cNvPr id="0" name=""/>
        <dsp:cNvSpPr/>
      </dsp:nvSpPr>
      <dsp:spPr>
        <a:xfrm>
          <a:off x="875812" y="2343108"/>
          <a:ext cx="9580062" cy="669409"/>
        </a:xfrm>
        <a:prstGeom prst="rect">
          <a:avLst/>
        </a:prstGeom>
        <a:solidFill>
          <a:schemeClr val="accent5">
            <a:hueOff val="4158159"/>
            <a:satOff val="-2675"/>
            <a:lumOff val="18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88900" rIns="88900" bIns="88900" numCol="1" spcCol="1270" anchor="ctr" anchorCtr="0">
          <a:noAutofit/>
        </a:bodyPr>
        <a:lstStyle/>
        <a:p>
          <a:pPr lvl="0" algn="l" defTabSz="1555750">
            <a:lnSpc>
              <a:spcPct val="90000"/>
            </a:lnSpc>
            <a:spcBef>
              <a:spcPct val="0"/>
            </a:spcBef>
            <a:spcAft>
              <a:spcPct val="35000"/>
            </a:spcAft>
          </a:pPr>
          <a:r>
            <a:rPr lang="en-GB" sz="3500" kern="1200" dirty="0" err="1"/>
            <a:t>Giai</a:t>
          </a:r>
          <a:r>
            <a:rPr lang="en-GB" sz="3500" kern="1200" dirty="0"/>
            <a:t> </a:t>
          </a:r>
          <a:r>
            <a:rPr lang="en-GB" sz="3500" kern="1200" dirty="0" err="1"/>
            <a:t>đoạn</a:t>
          </a:r>
          <a:r>
            <a:rPr lang="en-GB" sz="3500" kern="1200" dirty="0"/>
            <a:t> </a:t>
          </a:r>
          <a:r>
            <a:rPr lang="en-GB" sz="3500" kern="1200" dirty="0" err="1"/>
            <a:t>ổn</a:t>
          </a:r>
          <a:r>
            <a:rPr lang="en-GB" sz="3500" kern="1200" dirty="0"/>
            <a:t> </a:t>
          </a:r>
          <a:r>
            <a:rPr lang="en-GB" sz="3500" kern="1200" dirty="0" err="1"/>
            <a:t>định</a:t>
          </a:r>
          <a:endParaRPr lang="en-GB" sz="3500" kern="1200" dirty="0"/>
        </a:p>
      </dsp:txBody>
      <dsp:txXfrm>
        <a:off x="875812" y="2343108"/>
        <a:ext cx="9580062" cy="669409"/>
      </dsp:txXfrm>
    </dsp:sp>
    <dsp:sp modelId="{32A24B74-4A18-744D-AE9E-96DE66DF63E4}">
      <dsp:nvSpPr>
        <dsp:cNvPr id="0" name=""/>
        <dsp:cNvSpPr/>
      </dsp:nvSpPr>
      <dsp:spPr>
        <a:xfrm>
          <a:off x="457431" y="2259432"/>
          <a:ext cx="836762" cy="836762"/>
        </a:xfrm>
        <a:prstGeom prst="ellipse">
          <a:avLst/>
        </a:prstGeom>
        <a:solidFill>
          <a:schemeClr val="lt1">
            <a:hueOff val="0"/>
            <a:satOff val="0"/>
            <a:lumOff val="0"/>
            <a:alphaOff val="0"/>
          </a:schemeClr>
        </a:solidFill>
        <a:ln w="19050" cap="rnd" cmpd="sng" algn="ctr">
          <a:solidFill>
            <a:schemeClr val="accent5">
              <a:hueOff val="4158159"/>
              <a:satOff val="-2675"/>
              <a:lumOff val="1829"/>
              <a:alphaOff val="0"/>
            </a:schemeClr>
          </a:solidFill>
          <a:prstDash val="solid"/>
        </a:ln>
        <a:effectLst/>
      </dsp:spPr>
      <dsp:style>
        <a:lnRef idx="2">
          <a:scrgbClr r="0" g="0" b="0"/>
        </a:lnRef>
        <a:fillRef idx="1">
          <a:scrgbClr r="0" g="0" b="0"/>
        </a:fillRef>
        <a:effectRef idx="0">
          <a:scrgbClr r="0" g="0" b="0"/>
        </a:effectRef>
        <a:fontRef idx="minor"/>
      </dsp:style>
    </dsp:sp>
    <dsp:sp modelId="{64248616-FFEE-3E46-A73E-3A3B1981DECC}">
      <dsp:nvSpPr>
        <dsp:cNvPr id="0" name=""/>
        <dsp:cNvSpPr/>
      </dsp:nvSpPr>
      <dsp:spPr>
        <a:xfrm>
          <a:off x="492024" y="3347397"/>
          <a:ext cx="9963850" cy="669409"/>
        </a:xfrm>
        <a:prstGeom prst="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88900" rIns="88900" bIns="88900" numCol="1" spcCol="1270" anchor="ctr" anchorCtr="0">
          <a:noAutofit/>
        </a:bodyPr>
        <a:lstStyle/>
        <a:p>
          <a:pPr lvl="0" algn="l" defTabSz="1555750">
            <a:lnSpc>
              <a:spcPct val="90000"/>
            </a:lnSpc>
            <a:spcBef>
              <a:spcPct val="0"/>
            </a:spcBef>
            <a:spcAft>
              <a:spcPct val="35000"/>
            </a:spcAft>
          </a:pPr>
          <a:r>
            <a:rPr lang="en-GB" sz="3500" kern="1200" dirty="0" err="1"/>
            <a:t>Giai</a:t>
          </a:r>
          <a:r>
            <a:rPr lang="en-GB" sz="3500" kern="1200" dirty="0"/>
            <a:t> </a:t>
          </a:r>
          <a:r>
            <a:rPr lang="en-GB" sz="3500" kern="1200" dirty="0" err="1"/>
            <a:t>đoạn</a:t>
          </a:r>
          <a:r>
            <a:rPr lang="en-GB" sz="3500" kern="1200" dirty="0"/>
            <a:t> </a:t>
          </a:r>
          <a:r>
            <a:rPr lang="en-GB" sz="3500" kern="1200" dirty="0" err="1"/>
            <a:t>kết</a:t>
          </a:r>
          <a:r>
            <a:rPr lang="en-GB" sz="3500" kern="1200" dirty="0"/>
            <a:t> </a:t>
          </a:r>
          <a:r>
            <a:rPr lang="en-GB" sz="3500" kern="1200" dirty="0" err="1"/>
            <a:t>thúc</a:t>
          </a:r>
          <a:endParaRPr lang="en-GB" sz="3500" kern="1200" dirty="0"/>
        </a:p>
      </dsp:txBody>
      <dsp:txXfrm>
        <a:off x="492024" y="3347397"/>
        <a:ext cx="9963850" cy="669409"/>
      </dsp:txXfrm>
    </dsp:sp>
    <dsp:sp modelId="{34D798EF-A4A4-F645-871B-613283104D61}">
      <dsp:nvSpPr>
        <dsp:cNvPr id="0" name=""/>
        <dsp:cNvSpPr/>
      </dsp:nvSpPr>
      <dsp:spPr>
        <a:xfrm>
          <a:off x="73643" y="3263721"/>
          <a:ext cx="836762" cy="836762"/>
        </a:xfrm>
        <a:prstGeom prst="ellipse">
          <a:avLst/>
        </a:prstGeom>
        <a:solidFill>
          <a:schemeClr val="lt1">
            <a:hueOff val="0"/>
            <a:satOff val="0"/>
            <a:lumOff val="0"/>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2B9E5-8F0F-4683-B197-9CB7C46A216E}">
      <dsp:nvSpPr>
        <dsp:cNvPr id="0" name=""/>
        <dsp:cNvSpPr/>
      </dsp:nvSpPr>
      <dsp:spPr>
        <a:xfrm>
          <a:off x="2066975" y="4650640"/>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FA5E1D7-302F-4197-B5C5-CAD542C83F9C}">
      <dsp:nvSpPr>
        <dsp:cNvPr id="0" name=""/>
        <dsp:cNvSpPr/>
      </dsp:nvSpPr>
      <dsp:spPr>
        <a:xfrm>
          <a:off x="1914884" y="4574440"/>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3409222-DB51-4CF8-AA02-CA08841F7301}">
      <dsp:nvSpPr>
        <dsp:cNvPr id="0" name=""/>
        <dsp:cNvSpPr/>
      </dsp:nvSpPr>
      <dsp:spPr>
        <a:xfrm>
          <a:off x="1754972" y="4498241"/>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DAB8C9E-492F-49D1-A0BE-B80095A7DD2A}">
      <dsp:nvSpPr>
        <dsp:cNvPr id="0" name=""/>
        <dsp:cNvSpPr/>
      </dsp:nvSpPr>
      <dsp:spPr>
        <a:xfrm>
          <a:off x="1587828" y="4593720"/>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8E6A50C-1E56-493F-BA55-B16D173306CD}">
      <dsp:nvSpPr>
        <dsp:cNvPr id="0" name=""/>
        <dsp:cNvSpPr/>
      </dsp:nvSpPr>
      <dsp:spPr>
        <a:xfrm>
          <a:off x="1423785" y="4629999"/>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47DB3AF-7EFF-4791-93E0-207F40EA9978}">
      <dsp:nvSpPr>
        <dsp:cNvPr id="0" name=""/>
        <dsp:cNvSpPr/>
      </dsp:nvSpPr>
      <dsp:spPr>
        <a:xfrm>
          <a:off x="3014634" y="3695699"/>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688961A-F7EA-40E7-8BC8-5C4ED42FAC64}">
      <dsp:nvSpPr>
        <dsp:cNvPr id="0" name=""/>
        <dsp:cNvSpPr/>
      </dsp:nvSpPr>
      <dsp:spPr>
        <a:xfrm>
          <a:off x="2819227" y="4955445"/>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63B058A-2F5D-4A66-A42A-419CCC0E983B}">
      <dsp:nvSpPr>
        <dsp:cNvPr id="0" name=""/>
        <dsp:cNvSpPr/>
      </dsp:nvSpPr>
      <dsp:spPr>
        <a:xfrm flipH="1" flipV="1">
          <a:off x="3779484" y="3581400"/>
          <a:ext cx="73351" cy="151918"/>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E546FD1-AE4B-4C86-BFF9-4FB1E2D7E84B}">
      <dsp:nvSpPr>
        <dsp:cNvPr id="0" name=""/>
        <dsp:cNvSpPr/>
      </dsp:nvSpPr>
      <dsp:spPr>
        <a:xfrm>
          <a:off x="4541075" y="2171699"/>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3E338F3-5E92-4971-8961-A24DB25242FB}">
      <dsp:nvSpPr>
        <dsp:cNvPr id="0" name=""/>
        <dsp:cNvSpPr/>
      </dsp:nvSpPr>
      <dsp:spPr>
        <a:xfrm>
          <a:off x="5224434" y="1255543"/>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6906E8B-402D-4862-92E1-AF38CE21237C}">
      <dsp:nvSpPr>
        <dsp:cNvPr id="0" name=""/>
        <dsp:cNvSpPr/>
      </dsp:nvSpPr>
      <dsp:spPr>
        <a:xfrm>
          <a:off x="5750087" y="168230"/>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A7423F3-D9EB-4D0B-A411-547DE7C8EA8E}">
      <dsp:nvSpPr>
        <dsp:cNvPr id="0" name=""/>
        <dsp:cNvSpPr/>
      </dsp:nvSpPr>
      <dsp:spPr>
        <a:xfrm>
          <a:off x="5605434" y="80425"/>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2C8DF7A-4D32-488F-B26B-5FA36706C740}">
      <dsp:nvSpPr>
        <dsp:cNvPr id="0" name=""/>
        <dsp:cNvSpPr/>
      </dsp:nvSpPr>
      <dsp:spPr>
        <a:xfrm>
          <a:off x="5816608" y="-7380"/>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F36CCF0-8A08-48A1-B8B3-FE878188D384}">
      <dsp:nvSpPr>
        <dsp:cNvPr id="0" name=""/>
        <dsp:cNvSpPr/>
      </dsp:nvSpPr>
      <dsp:spPr>
        <a:xfrm>
          <a:off x="5925774" y="80425"/>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2E3FCA6-24E2-4565-8B4D-76D91878FA67}">
      <dsp:nvSpPr>
        <dsp:cNvPr id="0" name=""/>
        <dsp:cNvSpPr/>
      </dsp:nvSpPr>
      <dsp:spPr>
        <a:xfrm>
          <a:off x="6034939" y="168230"/>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30CAD4E-B5CB-41A1-9F12-938E94A3FCC7}">
      <dsp:nvSpPr>
        <dsp:cNvPr id="0" name=""/>
        <dsp:cNvSpPr/>
      </dsp:nvSpPr>
      <dsp:spPr>
        <a:xfrm>
          <a:off x="5453035" y="177694"/>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AB59DD3-7059-4638-806F-BF79A8C0021B}">
      <dsp:nvSpPr>
        <dsp:cNvPr id="0" name=""/>
        <dsp:cNvSpPr/>
      </dsp:nvSpPr>
      <dsp:spPr>
        <a:xfrm>
          <a:off x="5681634" y="362768"/>
          <a:ext cx="73760" cy="73760"/>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D7372BC-BB46-44E9-AE10-5D32758DCCF2}">
      <dsp:nvSpPr>
        <dsp:cNvPr id="0" name=""/>
        <dsp:cNvSpPr/>
      </dsp:nvSpPr>
      <dsp:spPr>
        <a:xfrm>
          <a:off x="1306028" y="4571999"/>
          <a:ext cx="7002137" cy="578809"/>
        </a:xfrm>
        <a:prstGeom prst="roundRect">
          <a:avLst/>
        </a:prstGeom>
        <a:solidFill>
          <a:schemeClr val="accent6">
            <a:lumMod val="60000"/>
            <a:lumOff val="4000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6733" tIns="68580" rIns="68580" bIns="68580" numCol="1" spcCol="1270" anchor="ctr" anchorCtr="0">
          <a:noAutofit/>
        </a:bodyPr>
        <a:lstStyle/>
        <a:p>
          <a:pPr lvl="0" algn="l" defTabSz="800100">
            <a:lnSpc>
              <a:spcPct val="90000"/>
            </a:lnSpc>
            <a:spcBef>
              <a:spcPct val="0"/>
            </a:spcBef>
            <a:spcAft>
              <a:spcPct val="35000"/>
            </a:spcAft>
          </a:pPr>
          <a:r>
            <a:rPr lang="en-US" sz="1800" b="1" i="1" kern="1200" dirty="0" err="1">
              <a:latin typeface="Times New Roman" pitchFamily="18" charset="0"/>
              <a:cs typeface="Times New Roman" pitchFamily="18" charset="0"/>
            </a:rPr>
            <a:t>Xây</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dựng</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quan</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hệ</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và</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sự</a:t>
          </a:r>
          <a:r>
            <a:rPr lang="en-US" sz="1800" b="1" i="1" kern="1200" dirty="0">
              <a:latin typeface="Times New Roman" pitchFamily="18" charset="0"/>
              <a:cs typeface="Times New Roman" pitchFamily="18" charset="0"/>
            </a:rPr>
            <a:t> tin </a:t>
          </a:r>
          <a:r>
            <a:rPr lang="en-US" sz="1800" b="1" i="1" kern="1200" dirty="0" err="1">
              <a:latin typeface="Times New Roman" pitchFamily="18" charset="0"/>
              <a:cs typeface="Times New Roman" pitchFamily="18" charset="0"/>
            </a:rPr>
            <a:t>tưởng</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giữa</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nhà</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tham</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vấn</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và</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thân</a:t>
          </a:r>
          <a:r>
            <a:rPr lang="en-US" sz="1800" b="1" i="1" kern="1200" dirty="0">
              <a:latin typeface="Times New Roman" pitchFamily="18" charset="0"/>
              <a:cs typeface="Times New Roman" pitchFamily="18" charset="0"/>
            </a:rPr>
            <a:t> </a:t>
          </a:r>
          <a:r>
            <a:rPr lang="en-US" sz="1800" b="1" i="1" kern="1200" dirty="0" err="1">
              <a:latin typeface="Times New Roman" pitchFamily="18" charset="0"/>
              <a:cs typeface="Times New Roman" pitchFamily="18" charset="0"/>
            </a:rPr>
            <a:t>chủ</a:t>
          </a:r>
          <a:endParaRPr lang="en-US" sz="1800" kern="1200" dirty="0">
            <a:latin typeface="Times New Roman" pitchFamily="18" charset="0"/>
            <a:cs typeface="Times New Roman" pitchFamily="18" charset="0"/>
          </a:endParaRPr>
        </a:p>
      </dsp:txBody>
      <dsp:txXfrm>
        <a:off x="1334283" y="4600254"/>
        <a:ext cx="6945627" cy="522299"/>
      </dsp:txXfrm>
    </dsp:sp>
    <dsp:sp modelId="{9B00CA62-18F1-4E64-8B66-4953A33174C0}">
      <dsp:nvSpPr>
        <dsp:cNvPr id="0" name=""/>
        <dsp:cNvSpPr/>
      </dsp:nvSpPr>
      <dsp:spPr>
        <a:xfrm>
          <a:off x="675271" y="4443928"/>
          <a:ext cx="737603" cy="737669"/>
        </a:xfrm>
        <a:prstGeom prst="ellipse">
          <a:avLst/>
        </a:prstGeom>
        <a:blipFill rotWithShape="1">
          <a:blip xmlns:r="http://schemas.openxmlformats.org/officeDocument/2006/relationships" r:embed="rId1">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F7FC779-A37D-4CC6-9066-43307D130496}">
      <dsp:nvSpPr>
        <dsp:cNvPr id="0" name=""/>
        <dsp:cNvSpPr/>
      </dsp:nvSpPr>
      <dsp:spPr>
        <a:xfrm>
          <a:off x="2708283" y="3962401"/>
          <a:ext cx="5304543" cy="487989"/>
        </a:xfrm>
        <a:prstGeom prst="roundRect">
          <a:avLst/>
        </a:prstGeom>
        <a:solidFill>
          <a:srgbClr val="B7B6C6"/>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6733" tIns="68580" rIns="68580" bIns="68580" numCol="1" spcCol="1270" anchor="ctr" anchorCtr="0">
          <a:noAutofit/>
        </a:bodyPr>
        <a:lstStyle/>
        <a:p>
          <a:pPr lvl="0" algn="l" defTabSz="800100">
            <a:lnSpc>
              <a:spcPct val="90000"/>
            </a:lnSpc>
            <a:spcBef>
              <a:spcPct val="0"/>
            </a:spcBef>
            <a:spcAft>
              <a:spcPct val="35000"/>
            </a:spcAft>
          </a:pPr>
          <a:r>
            <a:rPr lang="it-IT" sz="1800" b="1" i="1" kern="1200" dirty="0">
              <a:solidFill>
                <a:schemeClr val="tx1">
                  <a:lumMod val="95000"/>
                  <a:lumOff val="5000"/>
                </a:schemeClr>
              </a:solidFill>
              <a:latin typeface="Times New Roman" pitchFamily="18" charset="0"/>
              <a:cs typeface="Times New Roman" pitchFamily="18" charset="0"/>
            </a:rPr>
            <a:t>Thu thập thông tin và xác định vấn đề </a:t>
          </a:r>
          <a:endParaRPr lang="en-US" sz="1800" kern="1200" dirty="0">
            <a:solidFill>
              <a:schemeClr val="tx1">
                <a:lumMod val="95000"/>
                <a:lumOff val="5000"/>
              </a:schemeClr>
            </a:solidFill>
            <a:latin typeface="Times New Roman" pitchFamily="18" charset="0"/>
            <a:cs typeface="Times New Roman" pitchFamily="18" charset="0"/>
          </a:endParaRPr>
        </a:p>
      </dsp:txBody>
      <dsp:txXfrm>
        <a:off x="2732105" y="3986223"/>
        <a:ext cx="5256899" cy="440345"/>
      </dsp:txXfrm>
    </dsp:sp>
    <dsp:sp modelId="{581D1F0F-E11E-44D6-A58C-1544466E3CB2}">
      <dsp:nvSpPr>
        <dsp:cNvPr id="0" name=""/>
        <dsp:cNvSpPr/>
      </dsp:nvSpPr>
      <dsp:spPr>
        <a:xfrm>
          <a:off x="2050002" y="3657601"/>
          <a:ext cx="734476" cy="737669"/>
        </a:xfrm>
        <a:prstGeom prst="ellipse">
          <a:avLst/>
        </a:prstGeom>
        <a:blipFill rotWithShape="1">
          <a:blip xmlns:r="http://schemas.openxmlformats.org/officeDocument/2006/relationships" r:embed="rId2">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1C79018-9EA9-4B49-8820-CA0E14EE075D}">
      <dsp:nvSpPr>
        <dsp:cNvPr id="0" name=""/>
        <dsp:cNvSpPr/>
      </dsp:nvSpPr>
      <dsp:spPr>
        <a:xfrm>
          <a:off x="3592160" y="3169608"/>
          <a:ext cx="5137502" cy="564192"/>
        </a:xfrm>
        <a:prstGeom prst="roundRect">
          <a:avLst/>
        </a:prstGeom>
        <a:solidFill>
          <a:srgbClr val="0070C0"/>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6733" tIns="68580" rIns="68580" bIns="68580" numCol="1" spcCol="1270" anchor="ctr" anchorCtr="0">
          <a:noAutofit/>
        </a:bodyPr>
        <a:lstStyle/>
        <a:p>
          <a:pPr lvl="0" algn="l" defTabSz="800100">
            <a:lnSpc>
              <a:spcPct val="90000"/>
            </a:lnSpc>
            <a:spcBef>
              <a:spcPct val="0"/>
            </a:spcBef>
            <a:spcAft>
              <a:spcPct val="35000"/>
            </a:spcAft>
          </a:pPr>
          <a:r>
            <a:rPr lang="it-IT" sz="1800" b="1" i="1" kern="1200" dirty="0">
              <a:latin typeface="Times New Roman" pitchFamily="18" charset="0"/>
              <a:cs typeface="Times New Roman" pitchFamily="18" charset="0"/>
            </a:rPr>
            <a:t>Lựa chọn giải pháp và xây dựng kế hoạch thực hiện</a:t>
          </a:r>
          <a:endParaRPr lang="en-US" sz="1800" kern="1200" dirty="0">
            <a:latin typeface="Times New Roman" pitchFamily="18" charset="0"/>
            <a:cs typeface="Times New Roman" pitchFamily="18" charset="0"/>
          </a:endParaRPr>
        </a:p>
      </dsp:txBody>
      <dsp:txXfrm>
        <a:off x="3619702" y="3197150"/>
        <a:ext cx="5082418" cy="509108"/>
      </dsp:txXfrm>
    </dsp:sp>
    <dsp:sp modelId="{997D493D-F1E4-4605-907B-6FC1DD2124F5}">
      <dsp:nvSpPr>
        <dsp:cNvPr id="0" name=""/>
        <dsp:cNvSpPr/>
      </dsp:nvSpPr>
      <dsp:spPr>
        <a:xfrm>
          <a:off x="2936874" y="3009897"/>
          <a:ext cx="786388" cy="786333"/>
        </a:xfrm>
        <a:prstGeom prst="ellipse">
          <a:avLst/>
        </a:prstGeom>
        <a:blipFill rotWithShape="1">
          <a:blip xmlns:r="http://schemas.openxmlformats.org/officeDocument/2006/relationships" r:embed="rId3">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C8FB9CD-910B-4E76-9AF3-6AFB407373D1}">
      <dsp:nvSpPr>
        <dsp:cNvPr id="0" name=""/>
        <dsp:cNvSpPr/>
      </dsp:nvSpPr>
      <dsp:spPr>
        <a:xfrm>
          <a:off x="4344097" y="2362200"/>
          <a:ext cx="4385565" cy="502606"/>
        </a:xfrm>
        <a:prstGeom prst="roundRect">
          <a:avLst/>
        </a:prstGeom>
        <a:solidFill>
          <a:srgbClr val="7030A0"/>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6733" tIns="68580" rIns="68580" bIns="68580" numCol="1" spcCol="1270" anchor="ctr" anchorCtr="0">
          <a:noAutofit/>
        </a:bodyPr>
        <a:lstStyle/>
        <a:p>
          <a:pPr lvl="0" algn="l" defTabSz="800100">
            <a:lnSpc>
              <a:spcPct val="90000"/>
            </a:lnSpc>
            <a:spcBef>
              <a:spcPct val="0"/>
            </a:spcBef>
            <a:spcAft>
              <a:spcPct val="35000"/>
            </a:spcAft>
          </a:pPr>
          <a:r>
            <a:rPr lang="it-IT" sz="1800" b="1" i="1" kern="1200" dirty="0">
              <a:latin typeface="Times New Roman" pitchFamily="18" charset="0"/>
              <a:cs typeface="Times New Roman" pitchFamily="18" charset="0"/>
            </a:rPr>
            <a:t>Triển khai thực hiện giải quyết vấn đề</a:t>
          </a:r>
          <a:endParaRPr lang="en-US" sz="1800" kern="1200" dirty="0">
            <a:latin typeface="Times New Roman" pitchFamily="18" charset="0"/>
            <a:cs typeface="Times New Roman" pitchFamily="18" charset="0"/>
          </a:endParaRPr>
        </a:p>
      </dsp:txBody>
      <dsp:txXfrm>
        <a:off x="4368632" y="2386735"/>
        <a:ext cx="4336495" cy="453536"/>
      </dsp:txXfrm>
    </dsp:sp>
    <dsp:sp modelId="{A62E9328-2A81-4BAD-AFB4-A41BCBDB6F88}">
      <dsp:nvSpPr>
        <dsp:cNvPr id="0" name=""/>
        <dsp:cNvSpPr/>
      </dsp:nvSpPr>
      <dsp:spPr>
        <a:xfrm>
          <a:off x="3776636" y="2171699"/>
          <a:ext cx="737603" cy="737669"/>
        </a:xfrm>
        <a:prstGeom prst="ellipse">
          <a:avLst/>
        </a:prstGeom>
        <a:blipFill rotWithShape="1">
          <a:blip xmlns:r="http://schemas.openxmlformats.org/officeDocument/2006/relationships" r:embed="rId4">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93148347-780E-45DF-990C-94048B660315}">
      <dsp:nvSpPr>
        <dsp:cNvPr id="0" name=""/>
        <dsp:cNvSpPr/>
      </dsp:nvSpPr>
      <dsp:spPr>
        <a:xfrm>
          <a:off x="5131751" y="1569408"/>
          <a:ext cx="3091302" cy="564192"/>
        </a:xfrm>
        <a:prstGeom prst="roundRect">
          <a:avLst/>
        </a:prstGeom>
        <a:solidFill>
          <a:srgbClr val="92D050"/>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6733" tIns="68580" rIns="68580" bIns="68580" numCol="1" spcCol="1270" anchor="ctr" anchorCtr="0">
          <a:noAutofit/>
        </a:bodyPr>
        <a:lstStyle/>
        <a:p>
          <a:pPr lvl="0" algn="l" defTabSz="800100">
            <a:lnSpc>
              <a:spcPct val="90000"/>
            </a:lnSpc>
            <a:spcBef>
              <a:spcPct val="0"/>
            </a:spcBef>
            <a:spcAft>
              <a:spcPct val="35000"/>
            </a:spcAft>
          </a:pPr>
          <a:r>
            <a:rPr lang="it-IT" sz="1800" b="1" i="1" kern="1200" dirty="0">
              <a:latin typeface="Times New Roman" pitchFamily="18" charset="0"/>
              <a:cs typeface="Times New Roman" pitchFamily="18" charset="0"/>
            </a:rPr>
            <a:t>Lượng giá và kết thúc</a:t>
          </a:r>
          <a:endParaRPr lang="en-US" sz="1800" kern="1200" dirty="0">
            <a:latin typeface="Times New Roman" pitchFamily="18" charset="0"/>
            <a:cs typeface="Times New Roman" pitchFamily="18" charset="0"/>
          </a:endParaRPr>
        </a:p>
      </dsp:txBody>
      <dsp:txXfrm>
        <a:off x="5159293" y="1596950"/>
        <a:ext cx="3036218" cy="509108"/>
      </dsp:txXfrm>
    </dsp:sp>
    <dsp:sp modelId="{C5562C66-292D-4758-8C27-F4D816960CB9}">
      <dsp:nvSpPr>
        <dsp:cNvPr id="0" name=""/>
        <dsp:cNvSpPr/>
      </dsp:nvSpPr>
      <dsp:spPr>
        <a:xfrm>
          <a:off x="4470345" y="1349470"/>
          <a:ext cx="737603" cy="737669"/>
        </a:xfrm>
        <a:prstGeom prst="ellipse">
          <a:avLst/>
        </a:prstGeom>
        <a:blipFill rotWithShape="1">
          <a:blip xmlns:r="http://schemas.openxmlformats.org/officeDocument/2006/relationships" r:embed="rId5">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8ED288B0-E0DA-42D4-89A3-905DD811F7E4}">
      <dsp:nvSpPr>
        <dsp:cNvPr id="0" name=""/>
        <dsp:cNvSpPr/>
      </dsp:nvSpPr>
      <dsp:spPr>
        <a:xfrm>
          <a:off x="5783565" y="571499"/>
          <a:ext cx="2868310" cy="426407"/>
        </a:xfrm>
        <a:prstGeom prst="roundRect">
          <a:avLst/>
        </a:prstGeom>
        <a:solidFill>
          <a:srgbClr val="00B050"/>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6733" tIns="68580" rIns="68580" bIns="68580" numCol="1" spcCol="1270" anchor="ctr" anchorCtr="0">
          <a:noAutofit/>
        </a:bodyPr>
        <a:lstStyle/>
        <a:p>
          <a:pPr lvl="0" algn="l" defTabSz="800100">
            <a:lnSpc>
              <a:spcPct val="90000"/>
            </a:lnSpc>
            <a:spcBef>
              <a:spcPct val="0"/>
            </a:spcBef>
            <a:spcAft>
              <a:spcPct val="35000"/>
            </a:spcAft>
          </a:pPr>
          <a:r>
            <a:rPr lang="it-IT" sz="1800" b="1" i="1" kern="1200" dirty="0">
              <a:latin typeface="Times New Roman" pitchFamily="18" charset="0"/>
              <a:cs typeface="Times New Roman" pitchFamily="18" charset="0"/>
            </a:rPr>
            <a:t>Theo dõi sau khi kết thúc</a:t>
          </a:r>
          <a:endParaRPr lang="en-US" sz="1800" kern="1200" dirty="0">
            <a:latin typeface="Times New Roman" pitchFamily="18" charset="0"/>
            <a:cs typeface="Times New Roman" pitchFamily="18" charset="0"/>
          </a:endParaRPr>
        </a:p>
      </dsp:txBody>
      <dsp:txXfrm>
        <a:off x="5804380" y="592314"/>
        <a:ext cx="2826680" cy="384777"/>
      </dsp:txXfrm>
    </dsp:sp>
    <dsp:sp modelId="{F76628F3-0482-4749-955E-E5701FD42B89}">
      <dsp:nvSpPr>
        <dsp:cNvPr id="0" name=""/>
        <dsp:cNvSpPr/>
      </dsp:nvSpPr>
      <dsp:spPr>
        <a:xfrm>
          <a:off x="5148232" y="468263"/>
          <a:ext cx="737603" cy="737669"/>
        </a:xfrm>
        <a:prstGeom prst="ellipse">
          <a:avLst/>
        </a:prstGeom>
        <a:blipFill rotWithShape="1">
          <a:blip xmlns:r="http://schemas.openxmlformats.org/officeDocument/2006/relationships" r:embed="rId6">
            <a:duotone>
              <a:schemeClr val="accent2">
                <a:hueOff val="0"/>
                <a:satOff val="0"/>
                <a:lumOff val="0"/>
                <a:alphaOff val="0"/>
                <a:shade val="20000"/>
                <a:satMod val="200000"/>
              </a:schemeClr>
              <a:schemeClr val="accent2">
                <a:hueOff val="0"/>
                <a:satOff val="0"/>
                <a:lumOff val="0"/>
                <a:alphaOff val="0"/>
                <a:tint val="12000"/>
                <a:satMod val="190000"/>
              </a:schemeClr>
            </a:duotone>
          </a:blip>
          <a:stretch>
            <a:fillRect/>
          </a:stretch>
        </a:blip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704E1-D8D2-4BB4-8A52-F3832663C951}">
      <dsp:nvSpPr>
        <dsp:cNvPr id="0" name=""/>
        <dsp:cNvSpPr/>
      </dsp:nvSpPr>
      <dsp:spPr>
        <a:xfrm>
          <a:off x="-5822018" y="-916902"/>
          <a:ext cx="6931214" cy="6931214"/>
        </a:xfrm>
        <a:prstGeom prst="blockArc">
          <a:avLst>
            <a:gd name="adj1" fmla="val 18900000"/>
            <a:gd name="adj2" fmla="val 2700000"/>
            <a:gd name="adj3" fmla="val 312"/>
          </a:avLst>
        </a:pr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0FBE7C-3AFA-FB4C-B42F-EAD75C75013A}">
      <dsp:nvSpPr>
        <dsp:cNvPr id="0" name=""/>
        <dsp:cNvSpPr/>
      </dsp:nvSpPr>
      <dsp:spPr>
        <a:xfrm>
          <a:off x="580583" y="370010"/>
          <a:ext cx="9294920" cy="79214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761" tIns="58420" rIns="58420" bIns="58420" numCol="1" spcCol="1270" anchor="ctr" anchorCtr="0">
          <a:noAutofit/>
        </a:bodyPr>
        <a:lstStyle/>
        <a:p>
          <a:pPr lvl="0" algn="l" defTabSz="1022350">
            <a:lnSpc>
              <a:spcPct val="90000"/>
            </a:lnSpc>
            <a:spcBef>
              <a:spcPct val="0"/>
            </a:spcBef>
            <a:spcAft>
              <a:spcPct val="35000"/>
            </a:spcAft>
          </a:pPr>
          <a:r>
            <a:rPr lang="en-GB" sz="2300" kern="1200" err="1"/>
            <a:t>Hơn</a:t>
          </a:r>
          <a:r>
            <a:rPr lang="en-GB" sz="2300" kern="1200"/>
            <a:t> 3.900 </a:t>
          </a:r>
          <a:r>
            <a:rPr lang="en-GB" sz="2300" kern="1200" err="1"/>
            <a:t>trẻ</a:t>
          </a:r>
          <a:r>
            <a:rPr lang="en-GB" sz="2300" kern="1200"/>
            <a:t> </a:t>
          </a:r>
          <a:r>
            <a:rPr lang="en-GB" sz="2300" kern="1200" err="1"/>
            <a:t>em</a:t>
          </a:r>
          <a:r>
            <a:rPr lang="en-GB" sz="2300" kern="1200"/>
            <a:t> </a:t>
          </a:r>
          <a:r>
            <a:rPr lang="en-GB" sz="2300" kern="1200" err="1"/>
            <a:t>bị</a:t>
          </a:r>
          <a:r>
            <a:rPr lang="en-GB" sz="2300" kern="1200"/>
            <a:t> </a:t>
          </a:r>
          <a:r>
            <a:rPr lang="en-GB" sz="2300" kern="1200" err="1"/>
            <a:t>xâm</a:t>
          </a:r>
          <a:r>
            <a:rPr lang="en-GB" sz="2300" kern="1200"/>
            <a:t> </a:t>
          </a:r>
          <a:r>
            <a:rPr lang="en-GB" sz="2300" kern="1200" err="1"/>
            <a:t>hại</a:t>
          </a:r>
          <a:r>
            <a:rPr lang="en-GB" sz="2300" kern="1200"/>
            <a:t> </a:t>
          </a:r>
          <a:r>
            <a:rPr lang="en-GB" sz="2300" kern="1200" err="1"/>
            <a:t>trong</a:t>
          </a:r>
          <a:r>
            <a:rPr lang="en-GB" sz="2300" kern="1200"/>
            <a:t> 2 </a:t>
          </a:r>
          <a:r>
            <a:rPr lang="en-GB" sz="2300" kern="1200" err="1"/>
            <a:t>năm</a:t>
          </a:r>
          <a:r>
            <a:rPr lang="en-GB" sz="2300" kern="1200"/>
            <a:t> 2021-2022.</a:t>
          </a:r>
        </a:p>
      </dsp:txBody>
      <dsp:txXfrm>
        <a:off x="580583" y="370010"/>
        <a:ext cx="9294920" cy="792140"/>
      </dsp:txXfrm>
    </dsp:sp>
    <dsp:sp modelId="{74D567DE-190E-DA4B-8274-F451936D3441}">
      <dsp:nvSpPr>
        <dsp:cNvPr id="0" name=""/>
        <dsp:cNvSpPr/>
      </dsp:nvSpPr>
      <dsp:spPr>
        <a:xfrm>
          <a:off x="85495" y="270992"/>
          <a:ext cx="990175" cy="990175"/>
        </a:xfrm>
        <a:prstGeom prst="ellipse">
          <a:avLst/>
        </a:prstGeom>
        <a:solidFill>
          <a:schemeClr val="lt1">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99B938-42F5-4248-9E85-08730A96896F}">
      <dsp:nvSpPr>
        <dsp:cNvPr id="0" name=""/>
        <dsp:cNvSpPr/>
      </dsp:nvSpPr>
      <dsp:spPr>
        <a:xfrm>
          <a:off x="1034735" y="1558426"/>
          <a:ext cx="8840768" cy="792140"/>
        </a:xfrm>
        <a:prstGeom prst="rect">
          <a:avLst/>
        </a:prstGeom>
        <a:solidFill>
          <a:schemeClr val="accent5">
            <a:hueOff val="2079079"/>
            <a:satOff val="-1338"/>
            <a:lumOff val="9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761" tIns="58420" rIns="58420" bIns="58420" numCol="1" spcCol="1270" anchor="ctr" anchorCtr="0">
          <a:noAutofit/>
        </a:bodyPr>
        <a:lstStyle/>
        <a:p>
          <a:pPr lvl="0" algn="l" defTabSz="1022350">
            <a:lnSpc>
              <a:spcPct val="90000"/>
            </a:lnSpc>
            <a:spcBef>
              <a:spcPct val="0"/>
            </a:spcBef>
            <a:spcAft>
              <a:spcPct val="35000"/>
            </a:spcAft>
          </a:pPr>
          <a:r>
            <a:rPr lang="en-US" sz="2300" kern="1200">
              <a:solidFill>
                <a:schemeClr val="bg1"/>
              </a:solidFill>
            </a:rPr>
            <a:t>C</a:t>
          </a:r>
          <a:r>
            <a:rPr lang="vi-VN" sz="2300" kern="1200">
              <a:solidFill>
                <a:schemeClr val="bg1"/>
              </a:solidFill>
            </a:rPr>
            <a:t>ó </a:t>
          </a:r>
          <a:r>
            <a:rPr lang="en-US" sz="2300" kern="1200">
              <a:solidFill>
                <a:schemeClr val="bg1"/>
              </a:solidFill>
            </a:rPr>
            <a:t>15.400.000</a:t>
          </a:r>
          <a:r>
            <a:rPr lang="vi-VN" sz="2300" kern="1200">
              <a:solidFill>
                <a:schemeClr val="bg1"/>
              </a:solidFill>
            </a:rPr>
            <a:t> kết quả </a:t>
          </a:r>
          <a:r>
            <a:rPr lang="en-US" sz="2300" kern="1200">
              <a:solidFill>
                <a:schemeClr val="bg1"/>
              </a:solidFill>
            </a:rPr>
            <a:t>(trên Google) </a:t>
          </a:r>
          <a:r>
            <a:rPr lang="vi-VN" sz="2300" kern="1200">
              <a:solidFill>
                <a:schemeClr val="bg1"/>
              </a:solidFill>
            </a:rPr>
            <a:t>nói </a:t>
          </a:r>
          <a:r>
            <a:rPr lang="en-US" sz="2300" kern="1200">
              <a:solidFill>
                <a:schemeClr val="bg1"/>
              </a:solidFill>
            </a:rPr>
            <a:t>đến </a:t>
          </a:r>
          <a:r>
            <a:rPr lang="vi-VN" sz="2300" kern="1200">
              <a:solidFill>
                <a:schemeClr val="bg1"/>
              </a:solidFill>
            </a:rPr>
            <a:t>mức độ phổ biến của bạo lực học đường</a:t>
          </a:r>
          <a:r>
            <a:rPr lang="en-US" sz="2300" kern="1200">
              <a:solidFill>
                <a:schemeClr val="bg1"/>
              </a:solidFill>
            </a:rPr>
            <a:t>.</a:t>
          </a:r>
        </a:p>
      </dsp:txBody>
      <dsp:txXfrm>
        <a:off x="1034735" y="1558426"/>
        <a:ext cx="8840768" cy="792140"/>
      </dsp:txXfrm>
    </dsp:sp>
    <dsp:sp modelId="{8B62957B-E350-4A40-AFB5-1714C95E647B}">
      <dsp:nvSpPr>
        <dsp:cNvPr id="0" name=""/>
        <dsp:cNvSpPr/>
      </dsp:nvSpPr>
      <dsp:spPr>
        <a:xfrm>
          <a:off x="539647" y="1459409"/>
          <a:ext cx="990175" cy="990175"/>
        </a:xfrm>
        <a:prstGeom prst="ellipse">
          <a:avLst/>
        </a:prstGeom>
        <a:solidFill>
          <a:schemeClr val="lt1">
            <a:hueOff val="0"/>
            <a:satOff val="0"/>
            <a:lumOff val="0"/>
            <a:alphaOff val="0"/>
          </a:schemeClr>
        </a:solidFill>
        <a:ln w="19050" cap="rnd" cmpd="sng" algn="ctr">
          <a:solidFill>
            <a:schemeClr val="accent5">
              <a:hueOff val="2079079"/>
              <a:satOff val="-1338"/>
              <a:lumOff val="915"/>
              <a:alphaOff val="0"/>
            </a:schemeClr>
          </a:solidFill>
          <a:prstDash val="solid"/>
        </a:ln>
        <a:effectLst/>
      </dsp:spPr>
      <dsp:style>
        <a:lnRef idx="2">
          <a:scrgbClr r="0" g="0" b="0"/>
        </a:lnRef>
        <a:fillRef idx="1">
          <a:scrgbClr r="0" g="0" b="0"/>
        </a:fillRef>
        <a:effectRef idx="0">
          <a:scrgbClr r="0" g="0" b="0"/>
        </a:effectRef>
        <a:fontRef idx="minor"/>
      </dsp:style>
    </dsp:sp>
    <dsp:sp modelId="{8EC80F10-E126-3D40-A4C6-432CF1691D99}">
      <dsp:nvSpPr>
        <dsp:cNvPr id="0" name=""/>
        <dsp:cNvSpPr/>
      </dsp:nvSpPr>
      <dsp:spPr>
        <a:xfrm>
          <a:off x="1034735" y="2746843"/>
          <a:ext cx="8840768" cy="792140"/>
        </a:xfrm>
        <a:prstGeom prst="rect">
          <a:avLst/>
        </a:prstGeom>
        <a:solidFill>
          <a:schemeClr val="accent5">
            <a:hueOff val="4158159"/>
            <a:satOff val="-2675"/>
            <a:lumOff val="18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761" tIns="63500" rIns="63500" bIns="63500" numCol="1" spcCol="1270" anchor="ctr" anchorCtr="0">
          <a:noAutofit/>
        </a:bodyPr>
        <a:lstStyle/>
        <a:p>
          <a:pPr lvl="0" algn="just" defTabSz="1111250">
            <a:lnSpc>
              <a:spcPct val="90000"/>
            </a:lnSpc>
            <a:spcBef>
              <a:spcPct val="0"/>
            </a:spcBef>
            <a:spcAft>
              <a:spcPct val="35000"/>
            </a:spcAft>
          </a:pPr>
          <a:r>
            <a:rPr lang="en-US" sz="2500" kern="1200" dirty="0">
              <a:solidFill>
                <a:schemeClr val="bg1"/>
              </a:solidFill>
            </a:rPr>
            <a:t>73,5% </a:t>
          </a:r>
          <a:r>
            <a:rPr lang="en-US" sz="2500" kern="1200" dirty="0" err="1">
              <a:solidFill>
                <a:schemeClr val="bg1"/>
              </a:solidFill>
            </a:rPr>
            <a:t>học</a:t>
          </a:r>
          <a:r>
            <a:rPr lang="en-US" sz="2500" kern="1200" dirty="0">
              <a:solidFill>
                <a:schemeClr val="bg1"/>
              </a:solidFill>
            </a:rPr>
            <a:t> </a:t>
          </a:r>
          <a:r>
            <a:rPr lang="en-US" sz="2500" kern="1200" dirty="0" err="1">
              <a:solidFill>
                <a:schemeClr val="bg1"/>
              </a:solidFill>
            </a:rPr>
            <a:t>sinh</a:t>
          </a:r>
          <a:r>
            <a:rPr lang="en-US" sz="2500" kern="1200" dirty="0">
              <a:solidFill>
                <a:schemeClr val="bg1"/>
              </a:solidFill>
            </a:rPr>
            <a:t> </a:t>
          </a:r>
          <a:r>
            <a:rPr lang="en-US" sz="2500" kern="1200" dirty="0" err="1">
              <a:solidFill>
                <a:schemeClr val="bg1"/>
              </a:solidFill>
            </a:rPr>
            <a:t>được</a:t>
          </a:r>
          <a:r>
            <a:rPr lang="en-US" sz="2500" kern="1200" dirty="0">
              <a:solidFill>
                <a:schemeClr val="bg1"/>
              </a:solidFill>
            </a:rPr>
            <a:t> </a:t>
          </a:r>
          <a:r>
            <a:rPr lang="en-US" sz="2500" kern="1200" dirty="0" err="1">
              <a:solidFill>
                <a:schemeClr val="bg1"/>
              </a:solidFill>
            </a:rPr>
            <a:t>hỏi</a:t>
          </a:r>
          <a:r>
            <a:rPr lang="en-US" sz="2500" kern="1200" dirty="0">
              <a:solidFill>
                <a:schemeClr val="bg1"/>
              </a:solidFill>
            </a:rPr>
            <a:t> </a:t>
          </a:r>
          <a:r>
            <a:rPr lang="en-US" sz="2500" kern="1200" dirty="0" err="1">
              <a:solidFill>
                <a:schemeClr val="bg1"/>
              </a:solidFill>
            </a:rPr>
            <a:t>có</a:t>
          </a:r>
          <a:r>
            <a:rPr lang="en-US" sz="2500" kern="1200" dirty="0">
              <a:solidFill>
                <a:schemeClr val="bg1"/>
              </a:solidFill>
            </a:rPr>
            <a:t> </a:t>
          </a:r>
          <a:r>
            <a:rPr lang="en-US" sz="2500" kern="1200" dirty="0" err="1">
              <a:solidFill>
                <a:schemeClr val="bg1"/>
              </a:solidFill>
            </a:rPr>
            <a:t>nhu</a:t>
          </a:r>
          <a:r>
            <a:rPr lang="en-US" sz="2500" kern="1200" dirty="0">
              <a:solidFill>
                <a:schemeClr val="bg1"/>
              </a:solidFill>
            </a:rPr>
            <a:t> </a:t>
          </a:r>
          <a:r>
            <a:rPr lang="en-US" sz="2500" kern="1200" dirty="0" err="1">
              <a:solidFill>
                <a:schemeClr val="bg1"/>
              </a:solidFill>
            </a:rPr>
            <a:t>cầu</a:t>
          </a:r>
          <a:r>
            <a:rPr lang="en-US" sz="2500" kern="1200" dirty="0">
              <a:solidFill>
                <a:schemeClr val="bg1"/>
              </a:solidFill>
            </a:rPr>
            <a:t> </a:t>
          </a:r>
          <a:r>
            <a:rPr lang="en-US" sz="2500" kern="1200" dirty="0" err="1">
              <a:solidFill>
                <a:schemeClr val="bg1"/>
              </a:solidFill>
            </a:rPr>
            <a:t>được</a:t>
          </a:r>
          <a:r>
            <a:rPr lang="en-US" sz="2500" kern="1200" dirty="0">
              <a:solidFill>
                <a:schemeClr val="bg1"/>
              </a:solidFill>
            </a:rPr>
            <a:t> </a:t>
          </a:r>
          <a:r>
            <a:rPr lang="en-US" sz="2500" kern="1200" dirty="0" err="1">
              <a:solidFill>
                <a:schemeClr val="bg1"/>
              </a:solidFill>
            </a:rPr>
            <a:t>tư</a:t>
          </a:r>
          <a:r>
            <a:rPr lang="en-US" sz="2500" kern="1200" dirty="0">
              <a:solidFill>
                <a:schemeClr val="bg1"/>
              </a:solidFill>
            </a:rPr>
            <a:t> </a:t>
          </a:r>
          <a:r>
            <a:rPr lang="en-US" sz="2500" kern="1200" dirty="0" err="1">
              <a:solidFill>
                <a:schemeClr val="bg1"/>
              </a:solidFill>
            </a:rPr>
            <a:t>vấn</a:t>
          </a:r>
          <a:r>
            <a:rPr lang="en-US" sz="2500" kern="1200" dirty="0">
              <a:solidFill>
                <a:schemeClr val="bg1"/>
              </a:solidFill>
            </a:rPr>
            <a:t>, </a:t>
          </a:r>
          <a:r>
            <a:rPr lang="en-US" sz="2500" kern="1200" dirty="0" err="1">
              <a:solidFill>
                <a:schemeClr val="bg1"/>
              </a:solidFill>
            </a:rPr>
            <a:t>hỗ</a:t>
          </a:r>
          <a:r>
            <a:rPr lang="en-US" sz="2500" kern="1200" dirty="0">
              <a:solidFill>
                <a:schemeClr val="bg1"/>
              </a:solidFill>
            </a:rPr>
            <a:t> </a:t>
          </a:r>
          <a:r>
            <a:rPr lang="en-US" sz="2500" kern="1200" dirty="0" err="1">
              <a:solidFill>
                <a:schemeClr val="bg1"/>
              </a:solidFill>
            </a:rPr>
            <a:t>trợ</a:t>
          </a:r>
          <a:r>
            <a:rPr lang="en-US" sz="2500" kern="1200" dirty="0">
              <a:solidFill>
                <a:schemeClr val="bg1"/>
              </a:solidFill>
            </a:rPr>
            <a:t> </a:t>
          </a:r>
          <a:r>
            <a:rPr lang="en-US" sz="2500" kern="1200" dirty="0" err="1">
              <a:solidFill>
                <a:schemeClr val="bg1"/>
              </a:solidFill>
            </a:rPr>
            <a:t>tâm</a:t>
          </a:r>
          <a:r>
            <a:rPr lang="en-US" sz="2500" kern="1200" dirty="0">
              <a:solidFill>
                <a:schemeClr val="bg1"/>
              </a:solidFill>
            </a:rPr>
            <a:t> </a:t>
          </a:r>
          <a:r>
            <a:rPr lang="en-US" sz="2500" kern="1200" dirty="0" err="1">
              <a:solidFill>
                <a:schemeClr val="bg1"/>
              </a:solidFill>
            </a:rPr>
            <a:t>lý</a:t>
          </a:r>
          <a:r>
            <a:rPr lang="en-US" sz="2500" kern="1200" dirty="0">
              <a:solidFill>
                <a:schemeClr val="bg1"/>
              </a:solidFill>
            </a:rPr>
            <a:t> </a:t>
          </a:r>
          <a:r>
            <a:rPr lang="en-US" sz="2500" kern="1200" dirty="0" err="1">
              <a:solidFill>
                <a:schemeClr val="bg1"/>
              </a:solidFill>
            </a:rPr>
            <a:t>để</a:t>
          </a:r>
          <a:r>
            <a:rPr lang="en-US" sz="2500" kern="1200" dirty="0">
              <a:solidFill>
                <a:schemeClr val="bg1"/>
              </a:solidFill>
            </a:rPr>
            <a:t> </a:t>
          </a:r>
          <a:r>
            <a:rPr lang="en-US" sz="2500" kern="1200" dirty="0" err="1">
              <a:solidFill>
                <a:schemeClr val="bg1"/>
              </a:solidFill>
            </a:rPr>
            <a:t>giải</a:t>
          </a:r>
          <a:r>
            <a:rPr lang="en-US" sz="2500" kern="1200" dirty="0">
              <a:solidFill>
                <a:schemeClr val="bg1"/>
              </a:solidFill>
            </a:rPr>
            <a:t> </a:t>
          </a:r>
          <a:r>
            <a:rPr lang="en-US" sz="2500" kern="1200" dirty="0" err="1">
              <a:solidFill>
                <a:schemeClr val="bg1"/>
              </a:solidFill>
            </a:rPr>
            <a:t>quyết</a:t>
          </a:r>
          <a:r>
            <a:rPr lang="en-US" sz="2500" kern="1200" dirty="0">
              <a:solidFill>
                <a:schemeClr val="bg1"/>
              </a:solidFill>
            </a:rPr>
            <a:t> </a:t>
          </a:r>
          <a:r>
            <a:rPr lang="en-US" sz="2500" kern="1200" dirty="0" err="1">
              <a:solidFill>
                <a:schemeClr val="bg1"/>
              </a:solidFill>
            </a:rPr>
            <a:t>các</a:t>
          </a:r>
          <a:r>
            <a:rPr lang="en-US" sz="2500" kern="1200" dirty="0">
              <a:solidFill>
                <a:schemeClr val="bg1"/>
              </a:solidFill>
            </a:rPr>
            <a:t> </a:t>
          </a:r>
          <a:r>
            <a:rPr lang="en-US" sz="2500" kern="1200" dirty="0" err="1">
              <a:solidFill>
                <a:schemeClr val="bg1"/>
              </a:solidFill>
            </a:rPr>
            <a:t>vướng</a:t>
          </a:r>
          <a:r>
            <a:rPr lang="en-US" sz="2500" kern="1200" dirty="0">
              <a:solidFill>
                <a:schemeClr val="bg1"/>
              </a:solidFill>
            </a:rPr>
            <a:t> </a:t>
          </a:r>
          <a:r>
            <a:rPr lang="en-US" sz="2500" kern="1200" dirty="0" err="1">
              <a:solidFill>
                <a:schemeClr val="bg1"/>
              </a:solidFill>
            </a:rPr>
            <a:t>mắc</a:t>
          </a:r>
          <a:r>
            <a:rPr lang="en-US" sz="2500" kern="1200" dirty="0">
              <a:solidFill>
                <a:schemeClr val="bg1"/>
              </a:solidFill>
            </a:rPr>
            <a:t>, </a:t>
          </a:r>
          <a:r>
            <a:rPr lang="en-US" sz="2500" kern="1200" dirty="0" err="1">
              <a:solidFill>
                <a:schemeClr val="bg1"/>
              </a:solidFill>
            </a:rPr>
            <a:t>khó</a:t>
          </a:r>
          <a:r>
            <a:rPr lang="en-US" sz="2500" kern="1200" dirty="0">
              <a:solidFill>
                <a:schemeClr val="bg1"/>
              </a:solidFill>
            </a:rPr>
            <a:t> </a:t>
          </a:r>
          <a:r>
            <a:rPr lang="en-US" sz="2500" kern="1200" dirty="0" err="1">
              <a:solidFill>
                <a:schemeClr val="bg1"/>
              </a:solidFill>
            </a:rPr>
            <a:t>khăn</a:t>
          </a:r>
          <a:endParaRPr lang="en-US" sz="2500" kern="1200" dirty="0">
            <a:solidFill>
              <a:schemeClr val="bg1"/>
            </a:solidFill>
          </a:endParaRPr>
        </a:p>
      </dsp:txBody>
      <dsp:txXfrm>
        <a:off x="1034735" y="2746843"/>
        <a:ext cx="8840768" cy="792140"/>
      </dsp:txXfrm>
    </dsp:sp>
    <dsp:sp modelId="{58348B1D-5AD4-4584-A20D-DC37BDDC79F6}">
      <dsp:nvSpPr>
        <dsp:cNvPr id="0" name=""/>
        <dsp:cNvSpPr/>
      </dsp:nvSpPr>
      <dsp:spPr>
        <a:xfrm>
          <a:off x="539647" y="2647825"/>
          <a:ext cx="990175" cy="990175"/>
        </a:xfrm>
        <a:prstGeom prst="ellipse">
          <a:avLst/>
        </a:prstGeom>
        <a:solidFill>
          <a:schemeClr val="lt1">
            <a:hueOff val="0"/>
            <a:satOff val="0"/>
            <a:lumOff val="0"/>
            <a:alphaOff val="0"/>
          </a:schemeClr>
        </a:solidFill>
        <a:ln w="19050" cap="rnd" cmpd="sng" algn="ctr">
          <a:solidFill>
            <a:schemeClr val="accent5">
              <a:hueOff val="4158159"/>
              <a:satOff val="-2675"/>
              <a:lumOff val="1829"/>
              <a:alphaOff val="0"/>
            </a:schemeClr>
          </a:solidFill>
          <a:prstDash val="solid"/>
        </a:ln>
        <a:effectLst/>
      </dsp:spPr>
      <dsp:style>
        <a:lnRef idx="2">
          <a:scrgbClr r="0" g="0" b="0"/>
        </a:lnRef>
        <a:fillRef idx="1">
          <a:scrgbClr r="0" g="0" b="0"/>
        </a:fillRef>
        <a:effectRef idx="0">
          <a:scrgbClr r="0" g="0" b="0"/>
        </a:effectRef>
        <a:fontRef idx="minor"/>
      </dsp:style>
    </dsp:sp>
    <dsp:sp modelId="{21FD9347-C951-C64C-8305-EE7E37C3E8DB}">
      <dsp:nvSpPr>
        <dsp:cNvPr id="0" name=""/>
        <dsp:cNvSpPr/>
      </dsp:nvSpPr>
      <dsp:spPr>
        <a:xfrm>
          <a:off x="580583" y="3597510"/>
          <a:ext cx="9294920" cy="1467637"/>
        </a:xfrm>
        <a:prstGeom prst="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761" tIns="63500" rIns="63500" bIns="63500" numCol="1" spcCol="1270" anchor="ctr" anchorCtr="0">
          <a:noAutofit/>
        </a:bodyPr>
        <a:lstStyle/>
        <a:p>
          <a:pPr lvl="0" algn="l" defTabSz="1111250">
            <a:lnSpc>
              <a:spcPct val="90000"/>
            </a:lnSpc>
            <a:spcBef>
              <a:spcPct val="0"/>
            </a:spcBef>
            <a:spcAft>
              <a:spcPct val="35000"/>
            </a:spcAft>
          </a:pPr>
          <a:r>
            <a:rPr lang="en-US" sz="2500" kern="1200" dirty="0" err="1">
              <a:solidFill>
                <a:schemeClr val="bg1"/>
              </a:solidFill>
            </a:rPr>
            <a:t>Những</a:t>
          </a:r>
          <a:r>
            <a:rPr lang="en-US" sz="2500" kern="1200" dirty="0">
              <a:solidFill>
                <a:schemeClr val="bg1"/>
              </a:solidFill>
            </a:rPr>
            <a:t> </a:t>
          </a:r>
          <a:r>
            <a:rPr lang="en-US" sz="2500" kern="1200" dirty="0" err="1">
              <a:solidFill>
                <a:schemeClr val="bg1"/>
              </a:solidFill>
            </a:rPr>
            <a:t>tệ</a:t>
          </a:r>
          <a:r>
            <a:rPr lang="en-US" sz="2500" kern="1200" dirty="0">
              <a:solidFill>
                <a:schemeClr val="bg1"/>
              </a:solidFill>
            </a:rPr>
            <a:t> </a:t>
          </a:r>
          <a:r>
            <a:rPr lang="en-US" sz="2500" kern="1200" dirty="0" err="1">
              <a:solidFill>
                <a:schemeClr val="bg1"/>
              </a:solidFill>
            </a:rPr>
            <a:t>nạn</a:t>
          </a:r>
          <a:r>
            <a:rPr lang="en-US" sz="2500" kern="1200" dirty="0">
              <a:solidFill>
                <a:schemeClr val="bg1"/>
              </a:solidFill>
            </a:rPr>
            <a:t> </a:t>
          </a:r>
          <a:r>
            <a:rPr lang="en-US" sz="2500" kern="1200" dirty="0" err="1">
              <a:solidFill>
                <a:schemeClr val="bg1"/>
              </a:solidFill>
            </a:rPr>
            <a:t>xã</a:t>
          </a:r>
          <a:r>
            <a:rPr lang="en-US" sz="2500" kern="1200" dirty="0">
              <a:solidFill>
                <a:schemeClr val="bg1"/>
              </a:solidFill>
            </a:rPr>
            <a:t> </a:t>
          </a:r>
          <a:r>
            <a:rPr lang="en-US" sz="2500" kern="1200" dirty="0" err="1">
              <a:solidFill>
                <a:schemeClr val="bg1"/>
              </a:solidFill>
            </a:rPr>
            <a:t>hội</a:t>
          </a:r>
          <a:r>
            <a:rPr lang="en-US" sz="2500" kern="1200" dirty="0">
              <a:solidFill>
                <a:schemeClr val="bg1"/>
              </a:solidFill>
            </a:rPr>
            <a:t>, </a:t>
          </a:r>
          <a:r>
            <a:rPr lang="en-US" sz="2500" kern="1200" dirty="0" err="1">
              <a:solidFill>
                <a:schemeClr val="bg1"/>
              </a:solidFill>
            </a:rPr>
            <a:t>ăn</a:t>
          </a:r>
          <a:r>
            <a:rPr lang="en-US" sz="2500" kern="1200" dirty="0">
              <a:solidFill>
                <a:schemeClr val="bg1"/>
              </a:solidFill>
            </a:rPr>
            <a:t> </a:t>
          </a:r>
          <a:r>
            <a:rPr lang="en-US" sz="2500" kern="1200" dirty="0" err="1">
              <a:solidFill>
                <a:schemeClr val="bg1"/>
              </a:solidFill>
            </a:rPr>
            <a:t>chơi</a:t>
          </a:r>
          <a:r>
            <a:rPr lang="en-US" sz="2500" kern="1200" dirty="0">
              <a:solidFill>
                <a:schemeClr val="bg1"/>
              </a:solidFill>
            </a:rPr>
            <a:t> </a:t>
          </a:r>
          <a:r>
            <a:rPr lang="en-US" sz="2500" kern="1200" dirty="0" err="1">
              <a:solidFill>
                <a:schemeClr val="bg1"/>
              </a:solidFill>
            </a:rPr>
            <a:t>sa</a:t>
          </a:r>
          <a:r>
            <a:rPr lang="en-US" sz="2500" kern="1200" dirty="0">
              <a:solidFill>
                <a:schemeClr val="bg1"/>
              </a:solidFill>
            </a:rPr>
            <a:t> </a:t>
          </a:r>
          <a:r>
            <a:rPr lang="en-US" sz="2500" kern="1200" dirty="0" err="1">
              <a:solidFill>
                <a:schemeClr val="bg1"/>
              </a:solidFill>
            </a:rPr>
            <a:t>đọa</a:t>
          </a:r>
          <a:r>
            <a:rPr lang="en-US" sz="2500" kern="1200" dirty="0">
              <a:solidFill>
                <a:schemeClr val="bg1"/>
              </a:solidFill>
            </a:rPr>
            <a:t>, </a:t>
          </a:r>
          <a:r>
            <a:rPr lang="en-US" sz="2500" kern="1200" dirty="0" err="1">
              <a:solidFill>
                <a:schemeClr val="bg1"/>
              </a:solidFill>
            </a:rPr>
            <a:t>hưởng</a:t>
          </a:r>
          <a:r>
            <a:rPr lang="en-US" sz="2500" kern="1200" dirty="0">
              <a:solidFill>
                <a:schemeClr val="bg1"/>
              </a:solidFill>
            </a:rPr>
            <a:t> </a:t>
          </a:r>
          <a:r>
            <a:rPr lang="en-US" sz="2500" kern="1200" dirty="0" err="1">
              <a:solidFill>
                <a:schemeClr val="bg1"/>
              </a:solidFill>
            </a:rPr>
            <a:t>lạc</a:t>
          </a:r>
          <a:r>
            <a:rPr lang="en-US" sz="2500" kern="1200" dirty="0">
              <a:solidFill>
                <a:schemeClr val="bg1"/>
              </a:solidFill>
            </a:rPr>
            <a:t>, </a:t>
          </a:r>
          <a:r>
            <a:rPr lang="en-US" sz="2500" kern="1200" dirty="0" err="1">
              <a:solidFill>
                <a:schemeClr val="bg1"/>
              </a:solidFill>
            </a:rPr>
            <a:t>những</a:t>
          </a:r>
          <a:r>
            <a:rPr lang="en-US" sz="2500" kern="1200" dirty="0">
              <a:solidFill>
                <a:schemeClr val="bg1"/>
              </a:solidFill>
            </a:rPr>
            <a:t> </a:t>
          </a:r>
          <a:r>
            <a:rPr lang="en-US" sz="2500" kern="1200" dirty="0" err="1">
              <a:solidFill>
                <a:schemeClr val="bg1"/>
              </a:solidFill>
            </a:rPr>
            <a:t>bệnh</a:t>
          </a:r>
          <a:r>
            <a:rPr lang="en-US" sz="2500" kern="1200" dirty="0">
              <a:solidFill>
                <a:schemeClr val="bg1"/>
              </a:solidFill>
            </a:rPr>
            <a:t> </a:t>
          </a:r>
          <a:r>
            <a:rPr lang="en-US" sz="2500" kern="1200" dirty="0" err="1">
              <a:solidFill>
                <a:schemeClr val="bg1"/>
              </a:solidFill>
            </a:rPr>
            <a:t>tật</a:t>
          </a:r>
          <a:r>
            <a:rPr lang="en-US" sz="2500" kern="1200" dirty="0">
              <a:solidFill>
                <a:schemeClr val="bg1"/>
              </a:solidFill>
            </a:rPr>
            <a:t> </a:t>
          </a:r>
          <a:r>
            <a:rPr lang="en-US" sz="2500" kern="1200" dirty="0" err="1">
              <a:solidFill>
                <a:schemeClr val="bg1"/>
              </a:solidFill>
            </a:rPr>
            <a:t>nguy</a:t>
          </a:r>
          <a:r>
            <a:rPr lang="en-US" sz="2500" kern="1200" dirty="0">
              <a:solidFill>
                <a:schemeClr val="bg1"/>
              </a:solidFill>
            </a:rPr>
            <a:t> </a:t>
          </a:r>
          <a:r>
            <a:rPr lang="en-US" sz="2500" kern="1200" dirty="0" err="1">
              <a:solidFill>
                <a:schemeClr val="bg1"/>
              </a:solidFill>
            </a:rPr>
            <a:t>hiểm</a:t>
          </a:r>
          <a:r>
            <a:rPr lang="en-US" sz="2500" kern="1200" dirty="0">
              <a:solidFill>
                <a:schemeClr val="bg1"/>
              </a:solidFill>
            </a:rPr>
            <a:t> </a:t>
          </a:r>
          <a:r>
            <a:rPr lang="en-US" sz="2500" kern="1200" dirty="0" err="1">
              <a:solidFill>
                <a:schemeClr val="bg1"/>
              </a:solidFill>
            </a:rPr>
            <a:t>luôn</a:t>
          </a:r>
          <a:r>
            <a:rPr lang="en-US" sz="2500" kern="1200" dirty="0">
              <a:solidFill>
                <a:schemeClr val="bg1"/>
              </a:solidFill>
            </a:rPr>
            <a:t> </a:t>
          </a:r>
          <a:r>
            <a:rPr lang="en-US" sz="2500" kern="1200" dirty="0" err="1">
              <a:solidFill>
                <a:schemeClr val="bg1"/>
              </a:solidFill>
            </a:rPr>
            <a:t>rình</a:t>
          </a:r>
          <a:r>
            <a:rPr lang="en-US" sz="2500" kern="1200" dirty="0">
              <a:solidFill>
                <a:schemeClr val="bg1"/>
              </a:solidFill>
            </a:rPr>
            <a:t> </a:t>
          </a:r>
          <a:r>
            <a:rPr lang="en-US" sz="2500" kern="1200" dirty="0" err="1">
              <a:solidFill>
                <a:schemeClr val="bg1"/>
              </a:solidFill>
            </a:rPr>
            <a:t>rập</a:t>
          </a:r>
          <a:r>
            <a:rPr lang="en-US" sz="2500" kern="1200" dirty="0">
              <a:solidFill>
                <a:schemeClr val="bg1"/>
              </a:solidFill>
            </a:rPr>
            <a:t> </a:t>
          </a:r>
          <a:r>
            <a:rPr lang="en-US" sz="2500" kern="1200" dirty="0" err="1">
              <a:solidFill>
                <a:schemeClr val="bg1"/>
              </a:solidFill>
            </a:rPr>
            <a:t>và</a:t>
          </a:r>
          <a:r>
            <a:rPr lang="en-US" sz="2500" kern="1200" dirty="0">
              <a:solidFill>
                <a:schemeClr val="bg1"/>
              </a:solidFill>
            </a:rPr>
            <a:t> </a:t>
          </a:r>
          <a:r>
            <a:rPr lang="en-US" sz="2500" kern="1200" dirty="0" err="1">
              <a:solidFill>
                <a:schemeClr val="bg1"/>
              </a:solidFill>
            </a:rPr>
            <a:t>ảnh</a:t>
          </a:r>
          <a:r>
            <a:rPr lang="en-US" sz="2500" kern="1200" dirty="0">
              <a:solidFill>
                <a:schemeClr val="bg1"/>
              </a:solidFill>
            </a:rPr>
            <a:t> </a:t>
          </a:r>
          <a:r>
            <a:rPr lang="en-US" sz="2500" kern="1200" dirty="0" err="1">
              <a:solidFill>
                <a:schemeClr val="bg1"/>
              </a:solidFill>
            </a:rPr>
            <a:t>hưởng</a:t>
          </a:r>
          <a:r>
            <a:rPr lang="en-US" sz="2500" kern="1200" dirty="0">
              <a:solidFill>
                <a:schemeClr val="bg1"/>
              </a:solidFill>
            </a:rPr>
            <a:t> </a:t>
          </a:r>
          <a:r>
            <a:rPr lang="en-US" sz="2500" kern="1200" dirty="0" err="1">
              <a:solidFill>
                <a:schemeClr val="bg1"/>
              </a:solidFill>
            </a:rPr>
            <a:t>mạnh</a:t>
          </a:r>
          <a:r>
            <a:rPr lang="en-US" sz="2500" kern="1200" dirty="0">
              <a:solidFill>
                <a:schemeClr val="bg1"/>
              </a:solidFill>
            </a:rPr>
            <a:t> </a:t>
          </a:r>
          <a:r>
            <a:rPr lang="en-US" sz="2500" kern="1200" dirty="0" err="1">
              <a:solidFill>
                <a:schemeClr val="bg1"/>
              </a:solidFill>
            </a:rPr>
            <a:t>mẽ</a:t>
          </a:r>
          <a:r>
            <a:rPr lang="en-US" sz="2500" kern="1200" dirty="0">
              <a:solidFill>
                <a:schemeClr val="bg1"/>
              </a:solidFill>
            </a:rPr>
            <a:t> </a:t>
          </a:r>
          <a:r>
            <a:rPr lang="en-US" sz="2500" kern="1200" dirty="0" err="1">
              <a:solidFill>
                <a:schemeClr val="bg1"/>
              </a:solidFill>
            </a:rPr>
            <a:t>đến</a:t>
          </a:r>
          <a:r>
            <a:rPr lang="en-US" sz="2500" kern="1200" dirty="0">
              <a:solidFill>
                <a:schemeClr val="bg1"/>
              </a:solidFill>
            </a:rPr>
            <a:t> </a:t>
          </a:r>
          <a:r>
            <a:rPr lang="en-US" sz="2500" kern="1200" dirty="0" err="1">
              <a:solidFill>
                <a:schemeClr val="bg1"/>
              </a:solidFill>
            </a:rPr>
            <a:t>học</a:t>
          </a:r>
          <a:r>
            <a:rPr lang="en-US" sz="2500" kern="1200" dirty="0">
              <a:solidFill>
                <a:schemeClr val="bg1"/>
              </a:solidFill>
            </a:rPr>
            <a:t> </a:t>
          </a:r>
          <a:r>
            <a:rPr lang="en-US" sz="2500" kern="1200" dirty="0" err="1">
              <a:solidFill>
                <a:schemeClr val="bg1"/>
              </a:solidFill>
            </a:rPr>
            <a:t>sinh</a:t>
          </a:r>
          <a:r>
            <a:rPr lang="en-US" sz="2500" kern="1200" dirty="0">
              <a:solidFill>
                <a:schemeClr val="bg1"/>
              </a:solidFill>
            </a:rPr>
            <a:t> </a:t>
          </a:r>
          <a:r>
            <a:rPr lang="en-US" sz="2500" kern="1200" dirty="0" err="1">
              <a:solidFill>
                <a:schemeClr val="bg1"/>
              </a:solidFill>
            </a:rPr>
            <a:t>theo</a:t>
          </a:r>
          <a:r>
            <a:rPr lang="en-US" sz="2500" kern="1200" dirty="0">
              <a:solidFill>
                <a:schemeClr val="bg1"/>
              </a:solidFill>
            </a:rPr>
            <a:t> </a:t>
          </a:r>
          <a:r>
            <a:rPr lang="en-US" sz="2500" kern="1200" dirty="0" err="1">
              <a:solidFill>
                <a:schemeClr val="bg1"/>
              </a:solidFill>
            </a:rPr>
            <a:t>chiều</a:t>
          </a:r>
          <a:r>
            <a:rPr lang="en-US" sz="2500" kern="1200" dirty="0">
              <a:solidFill>
                <a:schemeClr val="bg1"/>
              </a:solidFill>
            </a:rPr>
            <a:t> </a:t>
          </a:r>
          <a:r>
            <a:rPr lang="en-US" sz="2500" kern="1200" dirty="0" err="1">
              <a:solidFill>
                <a:schemeClr val="bg1"/>
              </a:solidFill>
            </a:rPr>
            <a:t>hướng</a:t>
          </a:r>
          <a:r>
            <a:rPr lang="en-US" sz="2500" kern="1200" dirty="0">
              <a:solidFill>
                <a:schemeClr val="bg1"/>
              </a:solidFill>
            </a:rPr>
            <a:t> </a:t>
          </a:r>
          <a:r>
            <a:rPr lang="en-US" sz="2500" kern="1200" dirty="0" err="1">
              <a:solidFill>
                <a:schemeClr val="bg1"/>
              </a:solidFill>
            </a:rPr>
            <a:t>đe</a:t>
          </a:r>
          <a:r>
            <a:rPr lang="en-US" sz="2500" kern="1200" dirty="0">
              <a:solidFill>
                <a:schemeClr val="bg1"/>
              </a:solidFill>
            </a:rPr>
            <a:t> </a:t>
          </a:r>
          <a:r>
            <a:rPr lang="en-US" sz="2500" kern="1200" dirty="0" err="1">
              <a:solidFill>
                <a:schemeClr val="bg1"/>
              </a:solidFill>
            </a:rPr>
            <a:t>dọa</a:t>
          </a:r>
          <a:r>
            <a:rPr lang="en-US" sz="2500" kern="1200" dirty="0">
              <a:solidFill>
                <a:schemeClr val="bg1"/>
              </a:solidFill>
            </a:rPr>
            <a:t>, </a:t>
          </a:r>
          <a:r>
            <a:rPr lang="en-US" sz="2500" kern="1200" dirty="0" err="1">
              <a:solidFill>
                <a:schemeClr val="bg1"/>
              </a:solidFill>
            </a:rPr>
            <a:t>lôi</a:t>
          </a:r>
          <a:r>
            <a:rPr lang="en-US" sz="2500" kern="1200" dirty="0">
              <a:solidFill>
                <a:schemeClr val="bg1"/>
              </a:solidFill>
            </a:rPr>
            <a:t> </a:t>
          </a:r>
          <a:r>
            <a:rPr lang="en-US" sz="2500" kern="1200" dirty="0" err="1">
              <a:solidFill>
                <a:schemeClr val="bg1"/>
              </a:solidFill>
            </a:rPr>
            <a:t>kéo</a:t>
          </a:r>
          <a:r>
            <a:rPr lang="en-US" sz="2500" kern="1200" dirty="0">
              <a:solidFill>
                <a:schemeClr val="bg1"/>
              </a:solidFill>
            </a:rPr>
            <a:t> </a:t>
          </a:r>
          <a:r>
            <a:rPr lang="en-US" sz="2500" kern="1200" dirty="0" err="1">
              <a:solidFill>
                <a:schemeClr val="bg1"/>
              </a:solidFill>
            </a:rPr>
            <a:t>các</a:t>
          </a:r>
          <a:r>
            <a:rPr lang="en-US" sz="2500" kern="1200" dirty="0">
              <a:solidFill>
                <a:schemeClr val="bg1"/>
              </a:solidFill>
            </a:rPr>
            <a:t> </a:t>
          </a:r>
          <a:r>
            <a:rPr lang="en-US" sz="2500" kern="1200" dirty="0" err="1">
              <a:solidFill>
                <a:schemeClr val="bg1"/>
              </a:solidFill>
            </a:rPr>
            <a:t>em</a:t>
          </a:r>
          <a:r>
            <a:rPr lang="en-US" sz="2500" kern="1200" dirty="0">
              <a:solidFill>
                <a:schemeClr val="bg1"/>
              </a:solidFill>
            </a:rPr>
            <a:t> </a:t>
          </a:r>
          <a:r>
            <a:rPr lang="en-US" sz="2500" kern="1200" dirty="0" err="1">
              <a:solidFill>
                <a:schemeClr val="bg1"/>
              </a:solidFill>
            </a:rPr>
            <a:t>vào</a:t>
          </a:r>
          <a:r>
            <a:rPr lang="en-US" sz="2500" kern="1200" dirty="0">
              <a:solidFill>
                <a:schemeClr val="bg1"/>
              </a:solidFill>
            </a:rPr>
            <a:t> con </a:t>
          </a:r>
          <a:r>
            <a:rPr lang="en-US" sz="2500" kern="1200" dirty="0" err="1">
              <a:solidFill>
                <a:schemeClr val="bg1"/>
              </a:solidFill>
            </a:rPr>
            <a:t>đường</a:t>
          </a:r>
          <a:r>
            <a:rPr lang="en-US" sz="2500" kern="1200" dirty="0">
              <a:solidFill>
                <a:schemeClr val="bg1"/>
              </a:solidFill>
            </a:rPr>
            <a:t> </a:t>
          </a:r>
          <a:r>
            <a:rPr lang="en-US" sz="2500" kern="1200" dirty="0" err="1">
              <a:solidFill>
                <a:schemeClr val="bg1"/>
              </a:solidFill>
            </a:rPr>
            <a:t>sai</a:t>
          </a:r>
          <a:r>
            <a:rPr lang="en-US" sz="2500" kern="1200" dirty="0">
              <a:solidFill>
                <a:schemeClr val="bg1"/>
              </a:solidFill>
            </a:rPr>
            <a:t> </a:t>
          </a:r>
          <a:r>
            <a:rPr lang="en-US" sz="2500" kern="1200" dirty="0" err="1">
              <a:solidFill>
                <a:schemeClr val="bg1"/>
              </a:solidFill>
            </a:rPr>
            <a:t>trái</a:t>
          </a:r>
          <a:r>
            <a:rPr lang="en-US" sz="2500" kern="1200" dirty="0">
              <a:solidFill>
                <a:schemeClr val="bg1"/>
              </a:solidFill>
            </a:rPr>
            <a:t>.</a:t>
          </a:r>
          <a:endParaRPr lang="en-US" sz="2500" b="0" kern="1200" dirty="0">
            <a:solidFill>
              <a:schemeClr val="bg1"/>
            </a:solidFill>
          </a:endParaRPr>
        </a:p>
      </dsp:txBody>
      <dsp:txXfrm>
        <a:off x="580583" y="3597510"/>
        <a:ext cx="9294920" cy="1467637"/>
      </dsp:txXfrm>
    </dsp:sp>
    <dsp:sp modelId="{49E55B78-4E2C-4564-8E7C-B663BAE6F7CF}">
      <dsp:nvSpPr>
        <dsp:cNvPr id="0" name=""/>
        <dsp:cNvSpPr/>
      </dsp:nvSpPr>
      <dsp:spPr>
        <a:xfrm>
          <a:off x="85495" y="3836242"/>
          <a:ext cx="990175" cy="990175"/>
        </a:xfrm>
        <a:prstGeom prst="ellipse">
          <a:avLst/>
        </a:prstGeom>
        <a:solidFill>
          <a:schemeClr val="lt1">
            <a:hueOff val="0"/>
            <a:satOff val="0"/>
            <a:lumOff val="0"/>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E76F6-26F1-4CF5-97BF-EBA10876F44F}">
      <dsp:nvSpPr>
        <dsp:cNvPr id="0" name=""/>
        <dsp:cNvSpPr/>
      </dsp:nvSpPr>
      <dsp:spPr>
        <a:xfrm>
          <a:off x="0" y="824"/>
          <a:ext cx="7849489" cy="0"/>
        </a:xfrm>
        <a:prstGeom prst="line">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9BE07D9B-A83E-4F54-BE94-5A9FF19564C7}">
      <dsp:nvSpPr>
        <dsp:cNvPr id="0" name=""/>
        <dsp:cNvSpPr/>
      </dsp:nvSpPr>
      <dsp:spPr>
        <a:xfrm>
          <a:off x="0" y="824"/>
          <a:ext cx="7849489" cy="135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n-US" sz="3400" kern="1200" err="1"/>
            <a:t>Tính</a:t>
          </a:r>
          <a:r>
            <a:rPr lang="en-US" sz="3400" kern="1200"/>
            <a:t> </a:t>
          </a:r>
          <a:r>
            <a:rPr lang="en-US" sz="3400" kern="1200" err="1"/>
            <a:t>dễ</a:t>
          </a:r>
          <a:r>
            <a:rPr lang="en-US" sz="3400" kern="1200"/>
            <a:t> </a:t>
          </a:r>
          <a:r>
            <a:rPr lang="en-US" sz="3400" kern="1200" err="1"/>
            <a:t>bị</a:t>
          </a:r>
          <a:r>
            <a:rPr lang="en-US" sz="3400" kern="1200"/>
            <a:t> </a:t>
          </a:r>
          <a:r>
            <a:rPr lang="en-US" sz="3400" kern="1200" err="1"/>
            <a:t>tổn</a:t>
          </a:r>
          <a:r>
            <a:rPr lang="en-US" sz="3400" kern="1200"/>
            <a:t> </a:t>
          </a:r>
          <a:r>
            <a:rPr lang="en-US" sz="3400" kern="1200" err="1"/>
            <a:t>thương</a:t>
          </a:r>
          <a:endParaRPr lang="en-US" sz="3400" kern="1200"/>
        </a:p>
      </dsp:txBody>
      <dsp:txXfrm>
        <a:off x="0" y="824"/>
        <a:ext cx="7849489" cy="1350950"/>
      </dsp:txXfrm>
    </dsp:sp>
    <dsp:sp modelId="{B06692DF-8B8F-4FBF-A491-4B1D686F5043}">
      <dsp:nvSpPr>
        <dsp:cNvPr id="0" name=""/>
        <dsp:cNvSpPr/>
      </dsp:nvSpPr>
      <dsp:spPr>
        <a:xfrm>
          <a:off x="0" y="1351774"/>
          <a:ext cx="7849489" cy="0"/>
        </a:xfrm>
        <a:prstGeom prst="line">
          <a:avLst/>
        </a:prstGeom>
        <a:gradFill rotWithShape="0">
          <a:gsLst>
            <a:gs pos="0">
              <a:schemeClr val="accent5">
                <a:hueOff val="1559309"/>
                <a:satOff val="-1003"/>
                <a:lumOff val="686"/>
                <a:alphaOff val="0"/>
                <a:tint val="98000"/>
                <a:lumMod val="114000"/>
              </a:schemeClr>
            </a:gs>
            <a:gs pos="100000">
              <a:schemeClr val="accent5">
                <a:hueOff val="1559309"/>
                <a:satOff val="-1003"/>
                <a:lumOff val="686"/>
                <a:alphaOff val="0"/>
                <a:shade val="90000"/>
                <a:lumMod val="84000"/>
              </a:schemeClr>
            </a:gs>
          </a:gsLst>
          <a:lin ang="5400000" scaled="0"/>
        </a:gradFill>
        <a:ln w="9525" cap="rnd" cmpd="sng" algn="ctr">
          <a:solidFill>
            <a:schemeClr val="accent5">
              <a:hueOff val="1559309"/>
              <a:satOff val="-1003"/>
              <a:lumOff val="686"/>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C10FC390-3E33-4668-B62D-3BBB1654E05F}">
      <dsp:nvSpPr>
        <dsp:cNvPr id="0" name=""/>
        <dsp:cNvSpPr/>
      </dsp:nvSpPr>
      <dsp:spPr>
        <a:xfrm>
          <a:off x="0" y="1351774"/>
          <a:ext cx="7849489" cy="135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n-US" sz="3400" kern="1200" dirty="0" err="1"/>
            <a:t>Mỗi</a:t>
          </a:r>
          <a:r>
            <a:rPr lang="en-US" sz="3400" kern="1200" dirty="0"/>
            <a:t> HS </a:t>
          </a:r>
          <a:r>
            <a:rPr lang="en-US" sz="3400" kern="1200" dirty="0" err="1"/>
            <a:t>đều</a:t>
          </a:r>
          <a:r>
            <a:rPr lang="en-US" sz="3400" kern="1200" dirty="0"/>
            <a:t> </a:t>
          </a:r>
          <a:r>
            <a:rPr lang="en-US" sz="3400" kern="1200" dirty="0" err="1"/>
            <a:t>có</a:t>
          </a:r>
          <a:r>
            <a:rPr lang="en-US" sz="3400" kern="1200" dirty="0"/>
            <a:t> </a:t>
          </a:r>
          <a:r>
            <a:rPr lang="en-US" sz="3400" kern="1200" dirty="0" err="1"/>
            <a:t>những</a:t>
          </a:r>
          <a:r>
            <a:rPr lang="en-US" sz="3400" kern="1200" dirty="0"/>
            <a:t> </a:t>
          </a:r>
          <a:r>
            <a:rPr lang="en-US" sz="3400" kern="1200" dirty="0" err="1"/>
            <a:t>quyền</a:t>
          </a:r>
          <a:r>
            <a:rPr lang="en-US" sz="3400" kern="1200" dirty="0"/>
            <a:t>/ </a:t>
          </a:r>
          <a:r>
            <a:rPr lang="en-US" sz="3400" kern="1200" dirty="0" err="1"/>
            <a:t>giá</a:t>
          </a:r>
          <a:r>
            <a:rPr lang="en-US" sz="3400" kern="1200" dirty="0"/>
            <a:t> </a:t>
          </a:r>
          <a:r>
            <a:rPr lang="en-US" sz="3400" kern="1200" dirty="0" err="1"/>
            <a:t>trị</a:t>
          </a:r>
          <a:r>
            <a:rPr lang="en-US" sz="3400" kern="1200" dirty="0"/>
            <a:t> </a:t>
          </a:r>
          <a:r>
            <a:rPr lang="en-US" sz="3400" kern="1200" dirty="0" err="1"/>
            <a:t>bẩm</a:t>
          </a:r>
          <a:r>
            <a:rPr lang="en-US" sz="3400" kern="1200" dirty="0"/>
            <a:t> </a:t>
          </a:r>
          <a:r>
            <a:rPr lang="en-US" sz="3400" kern="1200" dirty="0" err="1"/>
            <a:t>sinh</a:t>
          </a:r>
          <a:endParaRPr lang="en-US" sz="3400" kern="1200" dirty="0"/>
        </a:p>
      </dsp:txBody>
      <dsp:txXfrm>
        <a:off x="0" y="1351774"/>
        <a:ext cx="7849489" cy="1350950"/>
      </dsp:txXfrm>
    </dsp:sp>
    <dsp:sp modelId="{8CED41C9-0FCB-4E75-8B51-1189DCB6F097}">
      <dsp:nvSpPr>
        <dsp:cNvPr id="0" name=""/>
        <dsp:cNvSpPr/>
      </dsp:nvSpPr>
      <dsp:spPr>
        <a:xfrm>
          <a:off x="0" y="2702724"/>
          <a:ext cx="7849489" cy="0"/>
        </a:xfrm>
        <a:prstGeom prst="line">
          <a:avLst/>
        </a:prstGeom>
        <a:gradFill rotWithShape="0">
          <a:gsLst>
            <a:gs pos="0">
              <a:schemeClr val="accent5">
                <a:hueOff val="3118619"/>
                <a:satOff val="-2006"/>
                <a:lumOff val="1372"/>
                <a:alphaOff val="0"/>
                <a:tint val="98000"/>
                <a:lumMod val="114000"/>
              </a:schemeClr>
            </a:gs>
            <a:gs pos="100000">
              <a:schemeClr val="accent5">
                <a:hueOff val="3118619"/>
                <a:satOff val="-2006"/>
                <a:lumOff val="1372"/>
                <a:alphaOff val="0"/>
                <a:shade val="90000"/>
                <a:lumMod val="84000"/>
              </a:schemeClr>
            </a:gs>
          </a:gsLst>
          <a:lin ang="5400000" scaled="0"/>
        </a:gradFill>
        <a:ln w="9525" cap="rnd" cmpd="sng" algn="ctr">
          <a:solidFill>
            <a:schemeClr val="accent5">
              <a:hueOff val="3118619"/>
              <a:satOff val="-2006"/>
              <a:lumOff val="1372"/>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2B8B9418-7A79-4C9D-8429-E39BDC298318}">
      <dsp:nvSpPr>
        <dsp:cNvPr id="0" name=""/>
        <dsp:cNvSpPr/>
      </dsp:nvSpPr>
      <dsp:spPr>
        <a:xfrm>
          <a:off x="0" y="2702724"/>
          <a:ext cx="7849489" cy="135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n-US" sz="3400" kern="1200" dirty="0" err="1"/>
            <a:t>Giúp</a:t>
          </a:r>
          <a:r>
            <a:rPr lang="en-US" sz="3400" kern="1200" dirty="0"/>
            <a:t> HS </a:t>
          </a:r>
          <a:r>
            <a:rPr lang="en-US" sz="3400" kern="1200" dirty="0" err="1"/>
            <a:t>phát</a:t>
          </a:r>
          <a:r>
            <a:rPr lang="en-US" sz="3400" kern="1200" dirty="0"/>
            <a:t> </a:t>
          </a:r>
          <a:r>
            <a:rPr lang="en-US" sz="3400" kern="1200" dirty="0" err="1"/>
            <a:t>huy</a:t>
          </a:r>
          <a:r>
            <a:rPr lang="en-US" sz="3400" kern="1200" dirty="0"/>
            <a:t> </a:t>
          </a:r>
          <a:r>
            <a:rPr lang="en-US" sz="3400" kern="1200" dirty="0" err="1"/>
            <a:t>tối</a:t>
          </a:r>
          <a:r>
            <a:rPr lang="en-US" sz="3400" kern="1200" dirty="0"/>
            <a:t> </a:t>
          </a:r>
          <a:r>
            <a:rPr lang="en-US" sz="3400" kern="1200" dirty="0" err="1"/>
            <a:t>đa</a:t>
          </a:r>
          <a:r>
            <a:rPr lang="en-US" sz="3400" kern="1200" dirty="0"/>
            <a:t> </a:t>
          </a:r>
          <a:r>
            <a:rPr lang="en-US" sz="3400" kern="1200" dirty="0" err="1"/>
            <a:t>năng</a:t>
          </a:r>
          <a:r>
            <a:rPr lang="en-US" sz="3400" kern="1200" dirty="0"/>
            <a:t> </a:t>
          </a:r>
          <a:r>
            <a:rPr lang="en-US" sz="3400" kern="1200" dirty="0" err="1"/>
            <a:t>lực</a:t>
          </a:r>
          <a:r>
            <a:rPr lang="en-US" sz="3400" kern="1200" dirty="0"/>
            <a:t> </a:t>
          </a:r>
          <a:r>
            <a:rPr lang="en-US" sz="3400" kern="1200" dirty="0" err="1"/>
            <a:t>bản</a:t>
          </a:r>
          <a:r>
            <a:rPr lang="en-US" sz="3400" kern="1200" dirty="0"/>
            <a:t> </a:t>
          </a:r>
          <a:r>
            <a:rPr lang="en-US" sz="3400" kern="1200" dirty="0" err="1"/>
            <a:t>thân</a:t>
          </a:r>
          <a:r>
            <a:rPr lang="en-US" sz="3400" kern="1200" dirty="0"/>
            <a:t> </a:t>
          </a:r>
          <a:r>
            <a:rPr lang="en-US" sz="3400" kern="1200" dirty="0" err="1"/>
            <a:t>và</a:t>
          </a:r>
          <a:r>
            <a:rPr lang="en-US" sz="3400" kern="1200" dirty="0"/>
            <a:t> </a:t>
          </a:r>
          <a:r>
            <a:rPr lang="en-US" sz="3400" kern="1200" dirty="0" err="1"/>
            <a:t>khả</a:t>
          </a:r>
          <a:r>
            <a:rPr lang="en-US" sz="3400" kern="1200" dirty="0"/>
            <a:t> </a:t>
          </a:r>
          <a:r>
            <a:rPr lang="en-US" sz="3400" kern="1200" dirty="0" err="1"/>
            <a:t>năng</a:t>
          </a:r>
          <a:r>
            <a:rPr lang="en-US" sz="3400" kern="1200" dirty="0"/>
            <a:t> </a:t>
          </a:r>
          <a:r>
            <a:rPr lang="en-US" sz="3400" kern="1200" dirty="0" err="1"/>
            <a:t>tự</a:t>
          </a:r>
          <a:r>
            <a:rPr lang="en-US" sz="3400" kern="1200" dirty="0"/>
            <a:t> </a:t>
          </a:r>
          <a:r>
            <a:rPr lang="en-US" sz="3400" kern="1200" dirty="0" err="1"/>
            <a:t>hoàn</a:t>
          </a:r>
          <a:r>
            <a:rPr lang="en-US" sz="3400" kern="1200" dirty="0"/>
            <a:t> </a:t>
          </a:r>
          <a:r>
            <a:rPr lang="en-US" sz="3400" kern="1200" dirty="0" err="1"/>
            <a:t>thiện</a:t>
          </a:r>
          <a:endParaRPr lang="en-US" sz="3400" kern="1200" dirty="0"/>
        </a:p>
      </dsp:txBody>
      <dsp:txXfrm>
        <a:off x="0" y="2702724"/>
        <a:ext cx="7849489" cy="1350950"/>
      </dsp:txXfrm>
    </dsp:sp>
    <dsp:sp modelId="{18BD4BA9-CDD6-498D-83C0-F9D5A58E3749}">
      <dsp:nvSpPr>
        <dsp:cNvPr id="0" name=""/>
        <dsp:cNvSpPr/>
      </dsp:nvSpPr>
      <dsp:spPr>
        <a:xfrm>
          <a:off x="0" y="4053675"/>
          <a:ext cx="7849489" cy="0"/>
        </a:xfrm>
        <a:prstGeom prst="line">
          <a:avLst/>
        </a:prstGeom>
        <a:gradFill rotWithShape="0">
          <a:gsLst>
            <a:gs pos="0">
              <a:schemeClr val="accent5">
                <a:hueOff val="4677928"/>
                <a:satOff val="-3010"/>
                <a:lumOff val="2058"/>
                <a:alphaOff val="0"/>
                <a:tint val="98000"/>
                <a:lumMod val="114000"/>
              </a:schemeClr>
            </a:gs>
            <a:gs pos="100000">
              <a:schemeClr val="accent5">
                <a:hueOff val="4677928"/>
                <a:satOff val="-3010"/>
                <a:lumOff val="2058"/>
                <a:alphaOff val="0"/>
                <a:shade val="90000"/>
                <a:lumMod val="84000"/>
              </a:schemeClr>
            </a:gs>
          </a:gsLst>
          <a:lin ang="5400000" scaled="0"/>
        </a:gradFill>
        <a:ln w="9525" cap="rnd" cmpd="sng" algn="ctr">
          <a:solidFill>
            <a:schemeClr val="accent5">
              <a:hueOff val="4677928"/>
              <a:satOff val="-3010"/>
              <a:lumOff val="2058"/>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6BDA9B81-8657-4243-A9F1-62744C235B18}">
      <dsp:nvSpPr>
        <dsp:cNvPr id="0" name=""/>
        <dsp:cNvSpPr/>
      </dsp:nvSpPr>
      <dsp:spPr>
        <a:xfrm>
          <a:off x="0" y="4053675"/>
          <a:ext cx="7849489" cy="135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n-US" sz="3400" kern="1200" err="1"/>
            <a:t>Cải</a:t>
          </a:r>
          <a:r>
            <a:rPr lang="en-US" sz="3400" kern="1200"/>
            <a:t> </a:t>
          </a:r>
          <a:r>
            <a:rPr lang="en-US" sz="3400" kern="1200" err="1"/>
            <a:t>thiện</a:t>
          </a:r>
          <a:r>
            <a:rPr lang="en-US" sz="3400" kern="1200"/>
            <a:t> an </a:t>
          </a:r>
          <a:r>
            <a:rPr lang="en-US" sz="3400" kern="1200" err="1"/>
            <a:t>sinh</a:t>
          </a:r>
          <a:r>
            <a:rPr lang="en-US" sz="3400" kern="1200"/>
            <a:t> </a:t>
          </a:r>
          <a:r>
            <a:rPr lang="en-US" sz="3400" kern="1200" err="1"/>
            <a:t>trẻ</a:t>
          </a:r>
          <a:r>
            <a:rPr lang="en-US" sz="3400" kern="1200"/>
            <a:t> </a:t>
          </a:r>
          <a:r>
            <a:rPr lang="en-US" sz="3400" kern="1200" err="1"/>
            <a:t>em</a:t>
          </a:r>
          <a:endParaRPr lang="en-US" sz="3400" kern="1200"/>
        </a:p>
      </dsp:txBody>
      <dsp:txXfrm>
        <a:off x="0" y="4053675"/>
        <a:ext cx="7849489" cy="1350950"/>
      </dsp:txXfrm>
    </dsp:sp>
    <dsp:sp modelId="{A15CFA09-0022-4FEF-90D6-D44E4FFB47E7}">
      <dsp:nvSpPr>
        <dsp:cNvPr id="0" name=""/>
        <dsp:cNvSpPr/>
      </dsp:nvSpPr>
      <dsp:spPr>
        <a:xfrm>
          <a:off x="0" y="5404625"/>
          <a:ext cx="7849489" cy="0"/>
        </a:xfrm>
        <a:prstGeom prst="line">
          <a:avLst/>
        </a:prstGeom>
        <a:gradFill rotWithShape="0">
          <a:gsLst>
            <a:gs pos="0">
              <a:schemeClr val="accent5">
                <a:hueOff val="6237238"/>
                <a:satOff val="-4013"/>
                <a:lumOff val="2744"/>
                <a:alphaOff val="0"/>
                <a:tint val="98000"/>
                <a:lumMod val="114000"/>
              </a:schemeClr>
            </a:gs>
            <a:gs pos="100000">
              <a:schemeClr val="accent5">
                <a:hueOff val="6237238"/>
                <a:satOff val="-4013"/>
                <a:lumOff val="2744"/>
                <a:alphaOff val="0"/>
                <a:shade val="90000"/>
                <a:lumMod val="84000"/>
              </a:schemeClr>
            </a:gs>
          </a:gsLst>
          <a:lin ang="5400000" scaled="0"/>
        </a:gradFill>
        <a:ln w="9525" cap="rnd" cmpd="sng" algn="ctr">
          <a:solidFill>
            <a:schemeClr val="accent5">
              <a:hueOff val="6237238"/>
              <a:satOff val="-4013"/>
              <a:lumOff val="2744"/>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5DFC1376-3EA1-4B06-AA70-1C93D37000FF}">
      <dsp:nvSpPr>
        <dsp:cNvPr id="0" name=""/>
        <dsp:cNvSpPr/>
      </dsp:nvSpPr>
      <dsp:spPr>
        <a:xfrm>
          <a:off x="0" y="5404625"/>
          <a:ext cx="7849489" cy="135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en-US" sz="3400" kern="1200" err="1"/>
            <a:t>Giảm</a:t>
          </a:r>
          <a:r>
            <a:rPr lang="en-US" sz="3400" kern="1200"/>
            <a:t> chi </a:t>
          </a:r>
          <a:r>
            <a:rPr lang="en-US" sz="3400" kern="1200" err="1"/>
            <a:t>phí</a:t>
          </a:r>
          <a:r>
            <a:rPr lang="en-US" sz="3400" kern="1200"/>
            <a:t> </a:t>
          </a:r>
          <a:r>
            <a:rPr lang="en-US" sz="3400" kern="1200" err="1"/>
            <a:t>cơ</a:t>
          </a:r>
          <a:r>
            <a:rPr lang="en-US" sz="3400" kern="1200"/>
            <a:t> </a:t>
          </a:r>
          <a:r>
            <a:rPr lang="en-US" sz="3400" kern="1200" err="1"/>
            <a:t>hội</a:t>
          </a:r>
          <a:r>
            <a:rPr lang="en-US" sz="3400" kern="1200"/>
            <a:t> </a:t>
          </a:r>
          <a:r>
            <a:rPr lang="en-US" sz="3400" kern="1200" err="1"/>
            <a:t>trong</a:t>
          </a:r>
          <a:r>
            <a:rPr lang="en-US" sz="3400" kern="1200"/>
            <a:t> </a:t>
          </a:r>
          <a:r>
            <a:rPr lang="en-US" sz="3400" kern="1200" err="1"/>
            <a:t>tương</a:t>
          </a:r>
          <a:r>
            <a:rPr lang="en-US" sz="3400" kern="1200"/>
            <a:t> </a:t>
          </a:r>
          <a:r>
            <a:rPr lang="en-US" sz="3400" kern="1200" err="1"/>
            <a:t>lai</a:t>
          </a:r>
          <a:endParaRPr lang="en-US" sz="3400" kern="1200"/>
        </a:p>
      </dsp:txBody>
      <dsp:txXfrm>
        <a:off x="0" y="5404625"/>
        <a:ext cx="7849489" cy="13509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E00DB-52A7-4F99-9CA7-CE52C506247B}">
      <dsp:nvSpPr>
        <dsp:cNvPr id="0" name=""/>
        <dsp:cNvSpPr/>
      </dsp:nvSpPr>
      <dsp:spPr>
        <a:xfrm>
          <a:off x="1586252" y="3200399"/>
          <a:ext cx="698946" cy="2663666"/>
        </a:xfrm>
        <a:custGeom>
          <a:avLst/>
          <a:gdLst/>
          <a:ahLst/>
          <a:cxnLst/>
          <a:rect l="0" t="0" r="0" b="0"/>
          <a:pathLst>
            <a:path>
              <a:moveTo>
                <a:pt x="0" y="0"/>
              </a:moveTo>
              <a:lnTo>
                <a:pt x="349473" y="0"/>
              </a:lnTo>
              <a:lnTo>
                <a:pt x="349473" y="2663666"/>
              </a:lnTo>
              <a:lnTo>
                <a:pt x="698946" y="2663666"/>
              </a:lnTo>
            </a:path>
          </a:pathLst>
        </a:custGeom>
        <a:noFill/>
        <a:ln w="19050" cap="rnd" cmpd="sng" algn="ctr">
          <a:solidFill>
            <a:schemeClr val="accent1">
              <a:shade val="6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a:solidFill>
              <a:schemeClr val="tx1"/>
            </a:solidFill>
            <a:latin typeface="Times New Roman" pitchFamily="18" charset="0"/>
            <a:cs typeface="Times New Roman" pitchFamily="18" charset="0"/>
          </a:endParaRPr>
        </a:p>
      </dsp:txBody>
      <dsp:txXfrm>
        <a:off x="1866879" y="4463387"/>
        <a:ext cx="137692" cy="137692"/>
      </dsp:txXfrm>
    </dsp:sp>
    <dsp:sp modelId="{64BC85F9-6298-4B69-8BAE-104517FC40EC}">
      <dsp:nvSpPr>
        <dsp:cNvPr id="0" name=""/>
        <dsp:cNvSpPr/>
      </dsp:nvSpPr>
      <dsp:spPr>
        <a:xfrm>
          <a:off x="1586252" y="3200399"/>
          <a:ext cx="698946" cy="1331833"/>
        </a:xfrm>
        <a:custGeom>
          <a:avLst/>
          <a:gdLst/>
          <a:ahLst/>
          <a:cxnLst/>
          <a:rect l="0" t="0" r="0" b="0"/>
          <a:pathLst>
            <a:path>
              <a:moveTo>
                <a:pt x="0" y="0"/>
              </a:moveTo>
              <a:lnTo>
                <a:pt x="349473" y="0"/>
              </a:lnTo>
              <a:lnTo>
                <a:pt x="349473" y="1331833"/>
              </a:lnTo>
              <a:lnTo>
                <a:pt x="698946" y="1331833"/>
              </a:lnTo>
            </a:path>
          </a:pathLst>
        </a:custGeom>
        <a:noFill/>
        <a:ln w="19050" cap="rnd" cmpd="sng" algn="ctr">
          <a:solidFill>
            <a:schemeClr val="accent1">
              <a:shade val="6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a:solidFill>
              <a:schemeClr val="tx1"/>
            </a:solidFill>
            <a:latin typeface="Times New Roman" pitchFamily="18" charset="0"/>
            <a:cs typeface="Times New Roman" pitchFamily="18" charset="0"/>
          </a:endParaRPr>
        </a:p>
      </dsp:txBody>
      <dsp:txXfrm>
        <a:off x="1898123" y="3828714"/>
        <a:ext cx="75204" cy="75204"/>
      </dsp:txXfrm>
    </dsp:sp>
    <dsp:sp modelId="{99BD599B-9F80-4CAC-8C55-F1DD9893FF1D}">
      <dsp:nvSpPr>
        <dsp:cNvPr id="0" name=""/>
        <dsp:cNvSpPr/>
      </dsp:nvSpPr>
      <dsp:spPr>
        <a:xfrm>
          <a:off x="1586252" y="3154680"/>
          <a:ext cx="698946" cy="91440"/>
        </a:xfrm>
        <a:custGeom>
          <a:avLst/>
          <a:gdLst/>
          <a:ahLst/>
          <a:cxnLst/>
          <a:rect l="0" t="0" r="0" b="0"/>
          <a:pathLst>
            <a:path>
              <a:moveTo>
                <a:pt x="0" y="45720"/>
              </a:moveTo>
              <a:lnTo>
                <a:pt x="698946" y="45720"/>
              </a:lnTo>
            </a:path>
          </a:pathLst>
        </a:custGeom>
        <a:noFill/>
        <a:ln w="19050" cap="rnd" cmpd="sng" algn="ctr">
          <a:solidFill>
            <a:schemeClr val="accent1">
              <a:shade val="6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a:solidFill>
              <a:schemeClr val="tx1"/>
            </a:solidFill>
            <a:latin typeface="Times New Roman" pitchFamily="18" charset="0"/>
            <a:cs typeface="Times New Roman" pitchFamily="18" charset="0"/>
          </a:endParaRPr>
        </a:p>
      </dsp:txBody>
      <dsp:txXfrm>
        <a:off x="1918251" y="3182926"/>
        <a:ext cx="34947" cy="34947"/>
      </dsp:txXfrm>
    </dsp:sp>
    <dsp:sp modelId="{50C80D0F-B722-47F8-9670-B01A13486B8D}">
      <dsp:nvSpPr>
        <dsp:cNvPr id="0" name=""/>
        <dsp:cNvSpPr/>
      </dsp:nvSpPr>
      <dsp:spPr>
        <a:xfrm>
          <a:off x="1586252" y="1868566"/>
          <a:ext cx="698946" cy="1331833"/>
        </a:xfrm>
        <a:custGeom>
          <a:avLst/>
          <a:gdLst/>
          <a:ahLst/>
          <a:cxnLst/>
          <a:rect l="0" t="0" r="0" b="0"/>
          <a:pathLst>
            <a:path>
              <a:moveTo>
                <a:pt x="0" y="1331833"/>
              </a:moveTo>
              <a:lnTo>
                <a:pt x="349473" y="1331833"/>
              </a:lnTo>
              <a:lnTo>
                <a:pt x="349473" y="0"/>
              </a:lnTo>
              <a:lnTo>
                <a:pt x="698946" y="0"/>
              </a:lnTo>
            </a:path>
          </a:pathLst>
        </a:custGeom>
        <a:noFill/>
        <a:ln w="19050" cap="rnd" cmpd="sng" algn="ctr">
          <a:solidFill>
            <a:schemeClr val="accent1">
              <a:shade val="6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a:solidFill>
              <a:schemeClr val="tx1"/>
            </a:solidFill>
            <a:latin typeface="Times New Roman" pitchFamily="18" charset="0"/>
            <a:cs typeface="Times New Roman" pitchFamily="18" charset="0"/>
          </a:endParaRPr>
        </a:p>
      </dsp:txBody>
      <dsp:txXfrm>
        <a:off x="1898123" y="2496880"/>
        <a:ext cx="75204" cy="75204"/>
      </dsp:txXfrm>
    </dsp:sp>
    <dsp:sp modelId="{1919227F-3DAD-407D-BF82-C914091AD27E}">
      <dsp:nvSpPr>
        <dsp:cNvPr id="0" name=""/>
        <dsp:cNvSpPr/>
      </dsp:nvSpPr>
      <dsp:spPr>
        <a:xfrm>
          <a:off x="1586252" y="536733"/>
          <a:ext cx="698946" cy="2663666"/>
        </a:xfrm>
        <a:custGeom>
          <a:avLst/>
          <a:gdLst/>
          <a:ahLst/>
          <a:cxnLst/>
          <a:rect l="0" t="0" r="0" b="0"/>
          <a:pathLst>
            <a:path>
              <a:moveTo>
                <a:pt x="0" y="2663666"/>
              </a:moveTo>
              <a:lnTo>
                <a:pt x="349473" y="2663666"/>
              </a:lnTo>
              <a:lnTo>
                <a:pt x="349473" y="0"/>
              </a:lnTo>
              <a:lnTo>
                <a:pt x="698946" y="0"/>
              </a:lnTo>
            </a:path>
          </a:pathLst>
        </a:custGeom>
        <a:noFill/>
        <a:ln w="19050" cap="rnd" cmpd="sng" algn="ctr">
          <a:solidFill>
            <a:schemeClr val="accent1">
              <a:shade val="60000"/>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a:solidFill>
              <a:schemeClr val="tx1"/>
            </a:solidFill>
            <a:latin typeface="Times New Roman" pitchFamily="18" charset="0"/>
            <a:cs typeface="Times New Roman" pitchFamily="18" charset="0"/>
          </a:endParaRPr>
        </a:p>
      </dsp:txBody>
      <dsp:txXfrm>
        <a:off x="1866879" y="1799720"/>
        <a:ext cx="137692" cy="137692"/>
      </dsp:txXfrm>
    </dsp:sp>
    <dsp:sp modelId="{405D9ED1-FC90-4C3A-9EAA-4ECD8790D467}">
      <dsp:nvSpPr>
        <dsp:cNvPr id="0" name=""/>
        <dsp:cNvSpPr/>
      </dsp:nvSpPr>
      <dsp:spPr>
        <a:xfrm rot="16200000">
          <a:off x="-1750341" y="2667666"/>
          <a:ext cx="5607719" cy="1065466"/>
        </a:xfrm>
        <a:prstGeom prst="rect">
          <a:avLst/>
        </a:prstGeom>
        <a:solidFill>
          <a:srgbClr val="F6A8DA"/>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b="1" kern="1200" dirty="0" err="1">
              <a:latin typeface="Times New Roman" pitchFamily="18" charset="0"/>
              <a:cs typeface="Times New Roman" pitchFamily="18" charset="0"/>
            </a:rPr>
            <a:t>Thân</a:t>
          </a:r>
          <a:r>
            <a:rPr lang="en-US" sz="3000" b="1" kern="1200" dirty="0">
              <a:latin typeface="Times New Roman" pitchFamily="18" charset="0"/>
              <a:cs typeface="Times New Roman" pitchFamily="18" charset="0"/>
            </a:rPr>
            <a:t> </a:t>
          </a:r>
          <a:r>
            <a:rPr lang="en-US" sz="3000" b="1" kern="1200" dirty="0" err="1">
              <a:latin typeface="Times New Roman" pitchFamily="18" charset="0"/>
              <a:cs typeface="Times New Roman" pitchFamily="18" charset="0"/>
            </a:rPr>
            <a:t>chủ</a:t>
          </a:r>
          <a:endParaRPr lang="en-US" sz="3000" b="1" kern="1200" dirty="0">
            <a:latin typeface="Times New Roman" pitchFamily="18" charset="0"/>
            <a:cs typeface="Times New Roman" pitchFamily="18" charset="0"/>
          </a:endParaRPr>
        </a:p>
      </dsp:txBody>
      <dsp:txXfrm>
        <a:off x="-1750341" y="2667666"/>
        <a:ext cx="5607719" cy="1065466"/>
      </dsp:txXfrm>
    </dsp:sp>
    <dsp:sp modelId="{F4E95A75-884D-409F-BDC6-ACBE5E8F894B}">
      <dsp:nvSpPr>
        <dsp:cNvPr id="0" name=""/>
        <dsp:cNvSpPr/>
      </dsp:nvSpPr>
      <dsp:spPr>
        <a:xfrm>
          <a:off x="2285198" y="3999"/>
          <a:ext cx="6455397" cy="1065466"/>
        </a:xfrm>
        <a:prstGeom prst="rect">
          <a:avLst/>
        </a:prstGeom>
        <a:solidFill>
          <a:srgbClr val="FF3300"/>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dirty="0" err="1">
              <a:latin typeface="Times New Roman" pitchFamily="18" charset="0"/>
              <a:cs typeface="Times New Roman" pitchFamily="18" charset="0"/>
            </a:rPr>
            <a:t>Biết</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mình</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đang</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có</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vấn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đề</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gì</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đó</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không</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ổn</a:t>
          </a:r>
          <a:endParaRPr lang="en-US" sz="3000" kern="1200" dirty="0">
            <a:latin typeface="Times New Roman" pitchFamily="18" charset="0"/>
            <a:cs typeface="Times New Roman" pitchFamily="18" charset="0"/>
          </a:endParaRPr>
        </a:p>
      </dsp:txBody>
      <dsp:txXfrm>
        <a:off x="2285198" y="3999"/>
        <a:ext cx="6455397" cy="1065466"/>
      </dsp:txXfrm>
    </dsp:sp>
    <dsp:sp modelId="{CCE3FDE0-8EEB-418D-AA6D-C832235FD25F}">
      <dsp:nvSpPr>
        <dsp:cNvPr id="0" name=""/>
        <dsp:cNvSpPr/>
      </dsp:nvSpPr>
      <dsp:spPr>
        <a:xfrm>
          <a:off x="2285198" y="1335833"/>
          <a:ext cx="6426460" cy="1065466"/>
        </a:xfrm>
        <a:prstGeom prst="rect">
          <a:avLst/>
        </a:prstGeom>
        <a:solidFill>
          <a:srgbClr val="92D050"/>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dirty="0" err="1">
              <a:latin typeface="Times New Roman" pitchFamily="18" charset="0"/>
              <a:cs typeface="Times New Roman" pitchFamily="18" charset="0"/>
            </a:rPr>
            <a:t>Biết</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mình</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nên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cần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đến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sự</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trợ</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giúp</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giúp</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đỡ</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của</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người</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có</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chuyên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môn</a:t>
          </a:r>
          <a:endParaRPr lang="en-US" sz="3000" kern="1200" dirty="0">
            <a:latin typeface="Times New Roman" pitchFamily="18" charset="0"/>
            <a:cs typeface="Times New Roman" pitchFamily="18" charset="0"/>
          </a:endParaRPr>
        </a:p>
      </dsp:txBody>
      <dsp:txXfrm>
        <a:off x="2285198" y="1335833"/>
        <a:ext cx="6426460" cy="1065466"/>
      </dsp:txXfrm>
    </dsp:sp>
    <dsp:sp modelId="{B0C1C99F-7C22-4341-98C4-B60E96864BF4}">
      <dsp:nvSpPr>
        <dsp:cNvPr id="0" name=""/>
        <dsp:cNvSpPr/>
      </dsp:nvSpPr>
      <dsp:spPr>
        <a:xfrm>
          <a:off x="2285198" y="2667666"/>
          <a:ext cx="6397489" cy="1065466"/>
        </a:xfrm>
        <a:prstGeom prst="rect">
          <a:avLst/>
        </a:prstGeom>
        <a:solidFill>
          <a:schemeClr val="accent3">
            <a:lumMod val="8500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dirty="0" err="1">
              <a:latin typeface="Times New Roman" pitchFamily="18" charset="0"/>
              <a:cs typeface="Times New Roman" pitchFamily="18" charset="0"/>
            </a:rPr>
            <a:t>Chấp</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nhận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nói</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ra</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vấn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đề</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của</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mình</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một</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cách</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khách</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quan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để</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nhận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được</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sự</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giúp</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đỡ</a:t>
          </a:r>
          <a:endParaRPr lang="en-US" sz="3000" kern="1200" dirty="0">
            <a:latin typeface="Times New Roman" pitchFamily="18" charset="0"/>
            <a:cs typeface="Times New Roman" pitchFamily="18" charset="0"/>
          </a:endParaRPr>
        </a:p>
      </dsp:txBody>
      <dsp:txXfrm>
        <a:off x="2285198" y="2667666"/>
        <a:ext cx="6397489" cy="1065466"/>
      </dsp:txXfrm>
    </dsp:sp>
    <dsp:sp modelId="{27943447-710C-4752-A245-CD4737ED8B2C}">
      <dsp:nvSpPr>
        <dsp:cNvPr id="0" name=""/>
        <dsp:cNvSpPr/>
      </dsp:nvSpPr>
      <dsp:spPr>
        <a:xfrm>
          <a:off x="2285198" y="3999500"/>
          <a:ext cx="6513339" cy="1065466"/>
        </a:xfrm>
        <a:prstGeom prst="rect">
          <a:avLst/>
        </a:prstGeom>
        <a:solidFill>
          <a:schemeClr val="accent5">
            <a:lumMod val="7500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a:latin typeface="Times New Roman" pitchFamily="18" charset="0"/>
              <a:cs typeface="Times New Roman" pitchFamily="18" charset="0"/>
            </a:rPr>
            <a:t>Sẵn sàng đón nhận một sự thực, một cách nhìn mới và thay đổi hành vi, cách sống</a:t>
          </a:r>
          <a:endParaRPr lang="en-US" sz="3000" kern="1200" dirty="0">
            <a:latin typeface="Times New Roman" pitchFamily="18" charset="0"/>
            <a:cs typeface="Times New Roman" pitchFamily="18" charset="0"/>
          </a:endParaRPr>
        </a:p>
      </dsp:txBody>
      <dsp:txXfrm>
        <a:off x="2285198" y="3999500"/>
        <a:ext cx="6513339" cy="1065466"/>
      </dsp:txXfrm>
    </dsp:sp>
    <dsp:sp modelId="{77A7C68A-7C19-4196-B9B5-B06E6145DE71}">
      <dsp:nvSpPr>
        <dsp:cNvPr id="0" name=""/>
        <dsp:cNvSpPr/>
      </dsp:nvSpPr>
      <dsp:spPr>
        <a:xfrm>
          <a:off x="2285198" y="5331333"/>
          <a:ext cx="6318299" cy="1065466"/>
        </a:xfrm>
        <a:prstGeom prst="rect">
          <a:avLst/>
        </a:prstGeom>
        <a:solidFill>
          <a:srgbClr val="00B050"/>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dirty="0" err="1">
              <a:latin typeface="Times New Roman" pitchFamily="18" charset="0"/>
              <a:cs typeface="Times New Roman" pitchFamily="18" charset="0"/>
            </a:rPr>
            <a:t>Chấp</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nhận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có</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thể</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tốn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kém</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thời</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gian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công</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sức</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để</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giải</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quyết</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vấn</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đề</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của</a:t>
          </a:r>
          <a:r>
            <a:rPr lang="en-US" sz="3000" kern="1200" dirty="0">
              <a:latin typeface="Times New Roman" pitchFamily="18" charset="0"/>
              <a:cs typeface="Times New Roman" pitchFamily="18" charset="0"/>
            </a:rPr>
            <a:t> </a:t>
          </a:r>
          <a:r>
            <a:rPr lang="en-US" sz="3000" kern="1200" dirty="0" err="1">
              <a:latin typeface="Times New Roman" pitchFamily="18" charset="0"/>
              <a:cs typeface="Times New Roman" pitchFamily="18" charset="0"/>
            </a:rPr>
            <a:t>mình</a:t>
          </a:r>
          <a:endParaRPr lang="en-US" sz="3000" kern="1200" dirty="0">
            <a:latin typeface="Times New Roman" pitchFamily="18" charset="0"/>
            <a:cs typeface="Times New Roman" pitchFamily="18" charset="0"/>
          </a:endParaRPr>
        </a:p>
      </dsp:txBody>
      <dsp:txXfrm>
        <a:off x="2285198" y="5331333"/>
        <a:ext cx="6318299" cy="10654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FE39B-F4AF-443E-A838-12F061FFFDE3}">
      <dsp:nvSpPr>
        <dsp:cNvPr id="0" name=""/>
        <dsp:cNvSpPr/>
      </dsp:nvSpPr>
      <dsp:spPr>
        <a:xfrm>
          <a:off x="448605" y="692998"/>
          <a:ext cx="3456135" cy="1298554"/>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buFont typeface="Times New Roman" panose="02020603050405020304" pitchFamily="18" charset="0"/>
            <a:buNone/>
          </a:pPr>
          <a:r>
            <a:rPr lang="en-US" sz="3000" b="1" i="0" kern="1200" err="1">
              <a:latin typeface="Times New Roman" panose="02020603050405020304" pitchFamily="18" charset="0"/>
              <a:cs typeface="Times New Roman" panose="02020603050405020304" pitchFamily="18" charset="0"/>
            </a:rPr>
            <a:t>Đối</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với</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học</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sinh</a:t>
          </a:r>
          <a:r>
            <a:rPr lang="en-US" sz="3000" b="1" i="0" kern="1200">
              <a:latin typeface="Times New Roman" panose="02020603050405020304" pitchFamily="18" charset="0"/>
              <a:cs typeface="Times New Roman" panose="02020603050405020304" pitchFamily="18" charset="0"/>
            </a:rPr>
            <a:t> </a:t>
          </a:r>
        </a:p>
      </dsp:txBody>
      <dsp:txXfrm>
        <a:off x="448605" y="692998"/>
        <a:ext cx="3456135" cy="1298554"/>
      </dsp:txXfrm>
    </dsp:sp>
    <dsp:sp modelId="{08688254-326E-4348-965F-1B28486D4306}">
      <dsp:nvSpPr>
        <dsp:cNvPr id="0" name=""/>
        <dsp:cNvSpPr/>
      </dsp:nvSpPr>
      <dsp:spPr>
        <a:xfrm>
          <a:off x="6382" y="2033050"/>
          <a:ext cx="4340580" cy="3181980"/>
        </a:xfrm>
        <a:prstGeom prst="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just" defTabSz="1200150">
            <a:lnSpc>
              <a:spcPct val="90000"/>
            </a:lnSpc>
            <a:spcBef>
              <a:spcPct val="0"/>
            </a:spcBef>
            <a:spcAft>
              <a:spcPct val="15000"/>
            </a:spcAft>
            <a:buFont typeface="Times New Roman" panose="02020603050405020304" pitchFamily="18" charset="0"/>
            <a:buChar char="••"/>
          </a:pPr>
          <a:r>
            <a:rPr lang="en-US" sz="2700" b="0" kern="1200" dirty="0" err="1">
              <a:latin typeface="Times New Roman" panose="02020603050405020304" pitchFamily="18" charset="0"/>
              <a:cs typeface="Times New Roman" panose="02020603050405020304" pitchFamily="18" charset="0"/>
            </a:rPr>
            <a:t>Phòng</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ngừa</a:t>
          </a:r>
          <a:r>
            <a:rPr lang="en-US" sz="2700" b="0" kern="1200" dirty="0">
              <a:latin typeface="Times New Roman" panose="02020603050405020304" pitchFamily="18" charset="0"/>
              <a:cs typeface="Times New Roman" panose="02020603050405020304" pitchFamily="18" charset="0"/>
            </a:rPr>
            <a:t>, can </a:t>
          </a:r>
          <a:r>
            <a:rPr lang="en-US" sz="2700" b="0" kern="1200" dirty="0" err="1">
              <a:latin typeface="Times New Roman" panose="02020603050405020304" pitchFamily="18" charset="0"/>
              <a:cs typeface="Times New Roman" panose="02020603050405020304" pitchFamily="18" charset="0"/>
            </a:rPr>
            <a:t>thiệp</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vấn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đề</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liên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quan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tới</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học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tập</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vấn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đề</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tâm</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lý</a:t>
          </a:r>
          <a:r>
            <a:rPr lang="en-US" sz="2700" b="0" kern="1200" dirty="0">
              <a:latin typeface="Times New Roman" panose="02020603050405020304" pitchFamily="18" charset="0"/>
              <a:cs typeface="Times New Roman" panose="02020603050405020304" pitchFamily="18" charset="0"/>
            </a:rPr>
            <a:t> – </a:t>
          </a:r>
          <a:r>
            <a:rPr lang="en-US" sz="2700" b="0" kern="1200" dirty="0" err="1">
              <a:latin typeface="Times New Roman" panose="02020603050405020304" pitchFamily="18" charset="0"/>
              <a:cs typeface="Times New Roman" panose="02020603050405020304" pitchFamily="18" charset="0"/>
            </a:rPr>
            <a:t>xã</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hội</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và</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các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hình</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thức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xâm</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hại</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và</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hành</a:t>
          </a:r>
          <a:r>
            <a:rPr lang="en-US" sz="2700" b="0" kern="1200" dirty="0">
              <a:latin typeface="Times New Roman" panose="02020603050405020304" pitchFamily="18" charset="0"/>
              <a:cs typeface="Times New Roman" panose="02020603050405020304" pitchFamily="18" charset="0"/>
            </a:rPr>
            <a:t> vi </a:t>
          </a:r>
          <a:r>
            <a:rPr lang="en-US" sz="2700" b="0" kern="1200" dirty="0" err="1">
              <a:latin typeface="Times New Roman" panose="02020603050405020304" pitchFamily="18" charset="0"/>
              <a:cs typeface="Times New Roman" panose="02020603050405020304" pitchFamily="18" charset="0"/>
            </a:rPr>
            <a:t>nguy</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cơ</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hỗ</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trợ</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học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sinh</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phát</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triển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năng</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lực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cá</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nhân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và</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xã</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hội</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thông</a:t>
          </a:r>
          <a:r>
            <a:rPr lang="en-US" sz="2700" b="0" kern="1200" dirty="0">
              <a:latin typeface="Times New Roman" panose="02020603050405020304" pitchFamily="18" charset="0"/>
              <a:cs typeface="Times New Roman" panose="02020603050405020304" pitchFamily="18" charset="0"/>
            </a:rPr>
            <a:t> qua </a:t>
          </a:r>
          <a:r>
            <a:rPr lang="en-US" sz="2700" b="0" kern="1200" dirty="0" err="1">
              <a:latin typeface="Times New Roman" panose="02020603050405020304" pitchFamily="18" charset="0"/>
              <a:cs typeface="Times New Roman" panose="02020603050405020304" pitchFamily="18" charset="0"/>
            </a:rPr>
            <a:t>các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hoạt</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động</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chuyên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môn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bằng</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phương</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thức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làm</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việc</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cá</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nhân</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nhóm</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và</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cộng</a:t>
          </a:r>
          <a:r>
            <a:rPr lang="en-US" sz="2700" b="0" kern="1200" dirty="0">
              <a:latin typeface="Times New Roman" panose="02020603050405020304" pitchFamily="18" charset="0"/>
              <a:cs typeface="Times New Roman" panose="02020603050405020304" pitchFamily="18" charset="0"/>
            </a:rPr>
            <a:t> </a:t>
          </a:r>
          <a:r>
            <a:rPr lang="en-US" sz="2700" b="0" kern="1200" dirty="0" err="1">
              <a:latin typeface="Times New Roman" panose="02020603050405020304" pitchFamily="18" charset="0"/>
              <a:cs typeface="Times New Roman" panose="02020603050405020304" pitchFamily="18" charset="0"/>
            </a:rPr>
            <a:t>đồng</a:t>
          </a:r>
          <a:endParaRPr lang="en-US" sz="2700" b="0" kern="1200" dirty="0">
            <a:latin typeface="Times New Roman" panose="02020603050405020304" pitchFamily="18" charset="0"/>
            <a:cs typeface="Times New Roman" panose="02020603050405020304" pitchFamily="18" charset="0"/>
          </a:endParaRPr>
        </a:p>
      </dsp:txBody>
      <dsp:txXfrm>
        <a:off x="6382" y="2033050"/>
        <a:ext cx="4340580" cy="3181980"/>
      </dsp:txXfrm>
    </dsp:sp>
    <dsp:sp modelId="{CC13498A-0FC4-49D1-A54E-E05C68147E68}">
      <dsp:nvSpPr>
        <dsp:cNvPr id="0" name=""/>
        <dsp:cNvSpPr/>
      </dsp:nvSpPr>
      <dsp:spPr>
        <a:xfrm>
          <a:off x="4801457" y="805445"/>
          <a:ext cx="3246386" cy="1298554"/>
        </a:xfrm>
        <a:prstGeom prst="rect">
          <a:avLst/>
        </a:prstGeom>
        <a:solidFill>
          <a:schemeClr val="accent3">
            <a:hueOff val="3283952"/>
            <a:satOff val="-25316"/>
            <a:lumOff val="686"/>
            <a:alphaOff val="0"/>
          </a:schemeClr>
        </a:solidFill>
        <a:ln w="19050" cap="rnd" cmpd="sng" algn="ctr">
          <a:solidFill>
            <a:schemeClr val="accent3">
              <a:hueOff val="3283952"/>
              <a:satOff val="-25316"/>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buFont typeface="Times New Roman" panose="02020603050405020304" pitchFamily="18" charset="0"/>
            <a:buNone/>
          </a:pPr>
          <a:r>
            <a:rPr lang="en-US" sz="3000" b="1" i="0" kern="1200" err="1">
              <a:latin typeface="Times New Roman" panose="02020603050405020304" pitchFamily="18" charset="0"/>
              <a:cs typeface="Times New Roman" panose="02020603050405020304" pitchFamily="18" charset="0"/>
            </a:rPr>
            <a:t>Đối</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với</a:t>
          </a:r>
          <a:r>
            <a:rPr lang="en-US" sz="3000" b="1" i="0" kern="1200">
              <a:latin typeface="Times New Roman" panose="02020603050405020304" pitchFamily="18" charset="0"/>
              <a:cs typeface="Times New Roman" panose="02020603050405020304" pitchFamily="18" charset="0"/>
            </a:rPr>
            <a:t> cha </a:t>
          </a:r>
          <a:r>
            <a:rPr lang="en-US" sz="3000" b="1" i="0" kern="1200" err="1">
              <a:latin typeface="Times New Roman" panose="02020603050405020304" pitchFamily="18" charset="0"/>
              <a:cs typeface="Times New Roman" panose="02020603050405020304" pitchFamily="18" charset="0"/>
            </a:rPr>
            <a:t>mẹ</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học</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sinh</a:t>
          </a:r>
          <a:endParaRPr lang="en-US" sz="3000" i="0" kern="1200">
            <a:latin typeface="Times New Roman" panose="02020603050405020304" pitchFamily="18" charset="0"/>
            <a:cs typeface="Times New Roman" panose="02020603050405020304" pitchFamily="18" charset="0"/>
          </a:endParaRPr>
        </a:p>
      </dsp:txBody>
      <dsp:txXfrm>
        <a:off x="4801457" y="805445"/>
        <a:ext cx="3246386" cy="1298554"/>
      </dsp:txXfrm>
    </dsp:sp>
    <dsp:sp modelId="{4E05F82F-50D8-4E40-B0B0-5DC2B8732FCE}">
      <dsp:nvSpPr>
        <dsp:cNvPr id="0" name=""/>
        <dsp:cNvSpPr/>
      </dsp:nvSpPr>
      <dsp:spPr>
        <a:xfrm>
          <a:off x="4811813" y="2235041"/>
          <a:ext cx="3246386" cy="2887136"/>
        </a:xfrm>
        <a:prstGeom prst="rect">
          <a:avLst/>
        </a:prstGeom>
        <a:solidFill>
          <a:schemeClr val="accent3">
            <a:tint val="40000"/>
            <a:alpha val="90000"/>
            <a:hueOff val="3416492"/>
            <a:satOff val="-23690"/>
            <a:lumOff val="-1144"/>
            <a:alphaOff val="0"/>
          </a:schemeClr>
        </a:solidFill>
        <a:ln w="19050" cap="rnd" cmpd="sng" algn="ctr">
          <a:solidFill>
            <a:schemeClr val="accent3">
              <a:tint val="40000"/>
              <a:alpha val="90000"/>
              <a:hueOff val="3416492"/>
              <a:satOff val="-23690"/>
              <a:lumOff val="-11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just" defTabSz="1333500">
            <a:lnSpc>
              <a:spcPct val="90000"/>
            </a:lnSpc>
            <a:spcBef>
              <a:spcPct val="0"/>
            </a:spcBef>
            <a:spcAft>
              <a:spcPct val="15000"/>
            </a:spcAft>
            <a:buFont typeface="Times New Roman" panose="02020603050405020304" pitchFamily="18" charset="0"/>
            <a:buChar char="••"/>
          </a:pPr>
          <a:r>
            <a:rPr lang="en-US" sz="3000" b="0" kern="1200" dirty="0" err="1">
              <a:latin typeface="Times New Roman" panose="02020603050405020304" pitchFamily="18" charset="0"/>
              <a:cs typeface="Times New Roman" panose="02020603050405020304" pitchFamily="18" charset="0"/>
            </a:rPr>
            <a:t>Giúp</a:t>
          </a:r>
          <a:r>
            <a:rPr lang="en-US" sz="3000" b="0" kern="1200" dirty="0">
              <a:latin typeface="Times New Roman" panose="02020603050405020304" pitchFamily="18" charset="0"/>
              <a:cs typeface="Times New Roman" panose="02020603050405020304" pitchFamily="18" charset="0"/>
            </a:rPr>
            <a:t> cha </a:t>
          </a:r>
          <a:r>
            <a:rPr lang="en-US" sz="3000" b="0" kern="1200" dirty="0" err="1">
              <a:latin typeface="Times New Roman" panose="02020603050405020304" pitchFamily="18" charset="0"/>
              <a:cs typeface="Times New Roman" panose="02020603050405020304" pitchFamily="18" charset="0"/>
            </a:rPr>
            <a:t>mẹ</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học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sinh</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hiểu</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được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nhu</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cầu</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tâm</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lý</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của</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học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sinh</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tăng</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cường</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kỹ</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năng</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làm</a:t>
          </a:r>
          <a:r>
            <a:rPr lang="en-US" sz="3000" b="0" kern="1200" dirty="0">
              <a:latin typeface="Times New Roman" panose="02020603050405020304" pitchFamily="18" charset="0"/>
              <a:cs typeface="Times New Roman" panose="02020603050405020304" pitchFamily="18" charset="0"/>
            </a:rPr>
            <a:t> cha </a:t>
          </a:r>
          <a:r>
            <a:rPr lang="en-US" sz="3000" b="0" kern="1200" dirty="0" err="1">
              <a:latin typeface="Times New Roman" panose="02020603050405020304" pitchFamily="18" charset="0"/>
              <a:cs typeface="Times New Roman" panose="02020603050405020304" pitchFamily="18" charset="0"/>
            </a:rPr>
            <a:t>mẹ</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tích</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cực</a:t>
          </a:r>
          <a:r>
            <a:rPr lang="en-US" sz="3000" b="0" kern="1200" dirty="0">
              <a:latin typeface="Times New Roman" panose="02020603050405020304" pitchFamily="18" charset="0"/>
              <a:cs typeface="Times New Roman" panose="02020603050405020304" pitchFamily="18" charset="0"/>
            </a:rPr>
            <a:t>. </a:t>
          </a:r>
        </a:p>
      </dsp:txBody>
      <dsp:txXfrm>
        <a:off x="4811813" y="2235041"/>
        <a:ext cx="3246386" cy="2887136"/>
      </dsp:txXfrm>
    </dsp:sp>
    <dsp:sp modelId="{D27DC9E6-DAFF-4B6C-910D-CA7820A9863A}">
      <dsp:nvSpPr>
        <dsp:cNvPr id="0" name=""/>
        <dsp:cNvSpPr/>
      </dsp:nvSpPr>
      <dsp:spPr>
        <a:xfrm>
          <a:off x="8719197" y="782207"/>
          <a:ext cx="3246386" cy="1298554"/>
        </a:xfrm>
        <a:prstGeom prst="rect">
          <a:avLst/>
        </a:prstGeom>
        <a:solidFill>
          <a:schemeClr val="accent3">
            <a:hueOff val="6567904"/>
            <a:satOff val="-50632"/>
            <a:lumOff val="1373"/>
            <a:alphaOff val="0"/>
          </a:schemeClr>
        </a:solidFill>
        <a:ln w="19050" cap="rnd" cmpd="sng" algn="ctr">
          <a:solidFill>
            <a:schemeClr val="accent3">
              <a:hueOff val="6567904"/>
              <a:satOff val="-50632"/>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buFont typeface="Times New Roman" panose="02020603050405020304" pitchFamily="18" charset="0"/>
            <a:buNone/>
          </a:pPr>
          <a:r>
            <a:rPr lang="en-US" sz="3000" b="1" i="0" kern="1200" err="1">
              <a:latin typeface="Times New Roman" panose="02020603050405020304" pitchFamily="18" charset="0"/>
              <a:cs typeface="Times New Roman" panose="02020603050405020304" pitchFamily="18" charset="0"/>
            </a:rPr>
            <a:t>Đối</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với</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cán</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bộ</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giáo</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viên</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trong</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nhà</a:t>
          </a:r>
          <a:r>
            <a:rPr lang="en-US" sz="3000" b="1" i="0" kern="1200">
              <a:latin typeface="Times New Roman" panose="02020603050405020304" pitchFamily="18" charset="0"/>
              <a:cs typeface="Times New Roman" panose="02020603050405020304" pitchFamily="18" charset="0"/>
            </a:rPr>
            <a:t> </a:t>
          </a:r>
          <a:r>
            <a:rPr lang="en-US" sz="3000" b="1" i="0" kern="1200" err="1">
              <a:latin typeface="Times New Roman" panose="02020603050405020304" pitchFamily="18" charset="0"/>
              <a:cs typeface="Times New Roman" panose="02020603050405020304" pitchFamily="18" charset="0"/>
            </a:rPr>
            <a:t>trường</a:t>
          </a:r>
          <a:r>
            <a:rPr lang="en-US" sz="3000" b="1" kern="1200">
              <a:latin typeface="Times New Roman" panose="02020603050405020304" pitchFamily="18" charset="0"/>
              <a:cs typeface="Times New Roman" panose="02020603050405020304" pitchFamily="18" charset="0"/>
            </a:rPr>
            <a:t> </a:t>
          </a:r>
          <a:endParaRPr lang="en-US" sz="3000" kern="1200">
            <a:latin typeface="Times New Roman" panose="02020603050405020304" pitchFamily="18" charset="0"/>
            <a:cs typeface="Times New Roman" panose="02020603050405020304" pitchFamily="18" charset="0"/>
          </a:endParaRPr>
        </a:p>
      </dsp:txBody>
      <dsp:txXfrm>
        <a:off x="8719197" y="782207"/>
        <a:ext cx="3246386" cy="1298554"/>
      </dsp:txXfrm>
    </dsp:sp>
    <dsp:sp modelId="{D82EF0AD-7454-4BF4-8B78-1D55B4812F13}">
      <dsp:nvSpPr>
        <dsp:cNvPr id="0" name=""/>
        <dsp:cNvSpPr/>
      </dsp:nvSpPr>
      <dsp:spPr>
        <a:xfrm>
          <a:off x="8502338" y="2178162"/>
          <a:ext cx="3680103" cy="2947660"/>
        </a:xfrm>
        <a:prstGeom prst="rect">
          <a:avLst/>
        </a:prstGeom>
        <a:solidFill>
          <a:schemeClr val="accent3">
            <a:tint val="40000"/>
            <a:alpha val="90000"/>
            <a:hueOff val="6832984"/>
            <a:satOff val="-47380"/>
            <a:lumOff val="-2289"/>
            <a:alphaOff val="0"/>
          </a:schemeClr>
        </a:solidFill>
        <a:ln w="19050" cap="rnd" cmpd="sng" algn="ctr">
          <a:solidFill>
            <a:schemeClr val="accent3">
              <a:tint val="40000"/>
              <a:alpha val="90000"/>
              <a:hueOff val="6832984"/>
              <a:satOff val="-47380"/>
              <a:lumOff val="-228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just" defTabSz="1333500">
            <a:lnSpc>
              <a:spcPct val="90000"/>
            </a:lnSpc>
            <a:spcBef>
              <a:spcPct val="0"/>
            </a:spcBef>
            <a:spcAft>
              <a:spcPct val="15000"/>
            </a:spcAft>
            <a:buFont typeface="Times New Roman" panose="02020603050405020304" pitchFamily="18" charset="0"/>
            <a:buChar char="••"/>
          </a:pPr>
          <a:r>
            <a:rPr lang="en-US" sz="3000" b="0" kern="1200" dirty="0" err="1">
              <a:latin typeface="Times New Roman" panose="02020603050405020304" pitchFamily="18" charset="0"/>
              <a:cs typeface="Times New Roman" panose="02020603050405020304" pitchFamily="18" charset="0"/>
            </a:rPr>
            <a:t>Giúp</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các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cán</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bộ</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giáo</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viên</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làm</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việc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với</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học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sinh</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và</a:t>
          </a:r>
          <a:r>
            <a:rPr lang="en-US" sz="3000" b="0" kern="1200" dirty="0">
              <a:latin typeface="Times New Roman" panose="02020603050405020304" pitchFamily="18" charset="0"/>
              <a:cs typeface="Times New Roman" panose="02020603050405020304" pitchFamily="18" charset="0"/>
            </a:rPr>
            <a:t> cha </a:t>
          </a:r>
          <a:r>
            <a:rPr lang="en-US" sz="3000" b="0" kern="1200" dirty="0" err="1">
              <a:latin typeface="Times New Roman" panose="02020603050405020304" pitchFamily="18" charset="0"/>
              <a:cs typeface="Times New Roman" panose="02020603050405020304" pitchFamily="18" charset="0"/>
            </a:rPr>
            <a:t>mẹ</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học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sinh</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có</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hiệu</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quả</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thông</a:t>
          </a:r>
          <a:r>
            <a:rPr lang="en-US" sz="3000" b="0" kern="1200" dirty="0">
              <a:latin typeface="Times New Roman" panose="02020603050405020304" pitchFamily="18" charset="0"/>
              <a:cs typeface="Times New Roman" panose="02020603050405020304" pitchFamily="18" charset="0"/>
            </a:rPr>
            <a:t> qua </a:t>
          </a:r>
          <a:r>
            <a:rPr lang="en-US" sz="3000" b="0" kern="1200" dirty="0" err="1">
              <a:latin typeface="Times New Roman" panose="02020603050405020304" pitchFamily="18" charset="0"/>
              <a:cs typeface="Times New Roman" panose="02020603050405020304" pitchFamily="18" charset="0"/>
            </a:rPr>
            <a:t>các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kỹ</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năng</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tương</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tác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với</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học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sinh</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và</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giáo</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dục</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tích</a:t>
          </a:r>
          <a:r>
            <a:rPr lang="en-US" sz="3000" b="0" kern="1200" dirty="0">
              <a:latin typeface="Times New Roman" panose="02020603050405020304" pitchFamily="18" charset="0"/>
              <a:cs typeface="Times New Roman" panose="02020603050405020304" pitchFamily="18" charset="0"/>
            </a:rPr>
            <a:t> </a:t>
          </a:r>
          <a:r>
            <a:rPr lang="en-US" sz="3000" b="0" kern="1200" dirty="0" err="1">
              <a:latin typeface="Times New Roman" panose="02020603050405020304" pitchFamily="18" charset="0"/>
              <a:cs typeface="Times New Roman" panose="02020603050405020304" pitchFamily="18" charset="0"/>
            </a:rPr>
            <a:t>cực</a:t>
          </a:r>
          <a:r>
            <a:rPr lang="en-US" sz="3000" b="0" kern="1200" dirty="0">
              <a:latin typeface="Times New Roman" panose="02020603050405020304" pitchFamily="18" charset="0"/>
              <a:cs typeface="Times New Roman" panose="02020603050405020304" pitchFamily="18" charset="0"/>
            </a:rPr>
            <a:t>.</a:t>
          </a:r>
          <a:r>
            <a:rPr lang="en-US" sz="3000" b="1" kern="1200" dirty="0">
              <a:latin typeface="Times New Roman" panose="02020603050405020304" pitchFamily="18" charset="0"/>
              <a:cs typeface="Times New Roman" panose="02020603050405020304" pitchFamily="18" charset="0"/>
            </a:rPr>
            <a:t> </a:t>
          </a:r>
          <a:endParaRPr lang="en-US" sz="3000" kern="1200" dirty="0">
            <a:latin typeface="Times New Roman" panose="02020603050405020304" pitchFamily="18" charset="0"/>
            <a:cs typeface="Times New Roman" panose="02020603050405020304" pitchFamily="18" charset="0"/>
          </a:endParaRPr>
        </a:p>
      </dsp:txBody>
      <dsp:txXfrm>
        <a:off x="8502338" y="2178162"/>
        <a:ext cx="3680103" cy="29476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16C15-E559-4D1E-8173-88A381946987}">
      <dsp:nvSpPr>
        <dsp:cNvPr id="0" name=""/>
        <dsp:cNvSpPr/>
      </dsp:nvSpPr>
      <dsp:spPr>
        <a:xfrm>
          <a:off x="151886" y="1578"/>
          <a:ext cx="2216846" cy="433145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3E7927-0ECF-4945-9EBC-BBEBE2DC9FE7}">
      <dsp:nvSpPr>
        <dsp:cNvPr id="0" name=""/>
        <dsp:cNvSpPr/>
      </dsp:nvSpPr>
      <dsp:spPr>
        <a:xfrm>
          <a:off x="398202" y="235578"/>
          <a:ext cx="2216846" cy="4331456"/>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0" i="0" kern="1200" dirty="0">
              <a:latin typeface="Times New Roman" panose="02020603050405020304" pitchFamily="18" charset="0"/>
              <a:cs typeface="Times New Roman" panose="02020603050405020304" pitchFamily="18" charset="0"/>
            </a:rPr>
            <a:t>1. HS </a:t>
          </a:r>
          <a:r>
            <a:rPr lang="en-US" sz="3000" b="0" i="0" kern="1200" dirty="0" err="1">
              <a:latin typeface="Times New Roman" panose="02020603050405020304" pitchFamily="18" charset="0"/>
              <a:cs typeface="Times New Roman" panose="02020603050405020304" pitchFamily="18" charset="0"/>
            </a:rPr>
            <a:t>tự</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giải</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quyết</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vấn</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đề</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thông</a:t>
          </a:r>
          <a:r>
            <a:rPr lang="en-US" sz="3000" b="0" i="0" kern="1200" dirty="0">
              <a:latin typeface="Times New Roman" panose="02020603050405020304" pitchFamily="18" charset="0"/>
              <a:cs typeface="Times New Roman" panose="02020603050405020304" pitchFamily="18" charset="0"/>
            </a:rPr>
            <a:t> qua </a:t>
          </a:r>
          <a:r>
            <a:rPr lang="en-US" sz="3000" b="0" i="0" kern="1200" dirty="0" err="1">
              <a:latin typeface="Times New Roman" panose="02020603050405020304" pitchFamily="18" charset="0"/>
              <a:cs typeface="Times New Roman" panose="02020603050405020304" pitchFamily="18" charset="0"/>
            </a:rPr>
            <a:t>nâng</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cao</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và</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phát</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huy</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năng</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lực</a:t>
          </a:r>
          <a:endParaRPr lang="en-US" sz="3000" kern="1200" dirty="0">
            <a:latin typeface="Times New Roman" panose="02020603050405020304" pitchFamily="18" charset="0"/>
            <a:cs typeface="Times New Roman" panose="02020603050405020304" pitchFamily="18" charset="0"/>
          </a:endParaRPr>
        </a:p>
      </dsp:txBody>
      <dsp:txXfrm>
        <a:off x="463131" y="300507"/>
        <a:ext cx="2086988" cy="4201598"/>
      </dsp:txXfrm>
    </dsp:sp>
    <dsp:sp modelId="{C1EE62C2-E369-49FC-9694-6C56BF4E9AB4}">
      <dsp:nvSpPr>
        <dsp:cNvPr id="0" name=""/>
        <dsp:cNvSpPr/>
      </dsp:nvSpPr>
      <dsp:spPr>
        <a:xfrm>
          <a:off x="2861364" y="1578"/>
          <a:ext cx="2216846" cy="35497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67C6C5-F888-47AC-AB30-B0AA888EA2CF}">
      <dsp:nvSpPr>
        <dsp:cNvPr id="0" name=""/>
        <dsp:cNvSpPr/>
      </dsp:nvSpPr>
      <dsp:spPr>
        <a:xfrm>
          <a:off x="3107680" y="235578"/>
          <a:ext cx="2216846" cy="3549705"/>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0" i="0" kern="1200" dirty="0">
              <a:latin typeface="Times New Roman" panose="02020603050405020304" pitchFamily="18" charset="0"/>
              <a:cs typeface="Times New Roman" panose="02020603050405020304" pitchFamily="18" charset="0"/>
            </a:rPr>
            <a:t>2. </a:t>
          </a:r>
          <a:r>
            <a:rPr lang="en-US" sz="3000" b="0" i="0" kern="1200" dirty="0" err="1">
              <a:latin typeface="Times New Roman" panose="02020603050405020304" pitchFamily="18" charset="0"/>
              <a:cs typeface="Times New Roman" panose="02020603050405020304" pitchFamily="18" charset="0"/>
            </a:rPr>
            <a:t>Nâng</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cao</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nhận</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thức</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kỹ</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năng</a:t>
          </a:r>
          <a:r>
            <a:rPr lang="en-US" sz="3000" b="0" i="0" kern="1200" dirty="0">
              <a:latin typeface="Times New Roman" panose="02020603050405020304" pitchFamily="18" charset="0"/>
              <a:cs typeface="Times New Roman" panose="02020603050405020304" pitchFamily="18" charset="0"/>
            </a:rPr>
            <a:t> </a:t>
          </a:r>
          <a:r>
            <a:rPr lang="en-US" sz="3000" b="0" i="0" kern="1200" dirty="0" err="1">
              <a:latin typeface="Times New Roman" panose="02020603050405020304" pitchFamily="18" charset="0"/>
              <a:cs typeface="Times New Roman" panose="02020603050405020304" pitchFamily="18" charset="0"/>
            </a:rPr>
            <a:t>làm</a:t>
          </a:r>
          <a:r>
            <a:rPr lang="en-US" sz="3000" b="0" i="0" kern="1200" dirty="0">
              <a:latin typeface="Times New Roman" panose="02020603050405020304" pitchFamily="18" charset="0"/>
              <a:cs typeface="Times New Roman" panose="02020603050405020304" pitchFamily="18" charset="0"/>
            </a:rPr>
            <a:t> cha </a:t>
          </a:r>
          <a:r>
            <a:rPr lang="en-US" sz="3000" b="0" i="0" kern="1200" dirty="0" err="1">
              <a:latin typeface="Times New Roman" panose="02020603050405020304" pitchFamily="18" charset="0"/>
              <a:cs typeface="Times New Roman" panose="02020603050405020304" pitchFamily="18" charset="0"/>
            </a:rPr>
            <a:t>mẹ</a:t>
          </a:r>
          <a:r>
            <a:rPr lang="en-US" sz="3000" b="0" i="0" kern="1200" dirty="0">
              <a:latin typeface="Times New Roman" panose="02020603050405020304" pitchFamily="18" charset="0"/>
              <a:cs typeface="Times New Roman" panose="02020603050405020304" pitchFamily="18" charset="0"/>
            </a:rPr>
            <a:t>.</a:t>
          </a:r>
          <a:endParaRPr lang="en-US" sz="3000" kern="1200" dirty="0">
            <a:latin typeface="Times New Roman" panose="02020603050405020304" pitchFamily="18" charset="0"/>
            <a:cs typeface="Times New Roman" panose="02020603050405020304" pitchFamily="18" charset="0"/>
          </a:endParaRPr>
        </a:p>
      </dsp:txBody>
      <dsp:txXfrm>
        <a:off x="3172609" y="300507"/>
        <a:ext cx="2086988" cy="3419847"/>
      </dsp:txXfrm>
    </dsp:sp>
    <dsp:sp modelId="{6CE7C3DD-7150-4C1B-8E8C-F9E0D2EEC51E}">
      <dsp:nvSpPr>
        <dsp:cNvPr id="0" name=""/>
        <dsp:cNvSpPr/>
      </dsp:nvSpPr>
      <dsp:spPr>
        <a:xfrm>
          <a:off x="5570843" y="1578"/>
          <a:ext cx="2216846" cy="431739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DA2C3-6635-4FF5-AD3B-9AD21C1C69EC}">
      <dsp:nvSpPr>
        <dsp:cNvPr id="0" name=""/>
        <dsp:cNvSpPr/>
      </dsp:nvSpPr>
      <dsp:spPr>
        <a:xfrm>
          <a:off x="5817159" y="235578"/>
          <a:ext cx="2216846" cy="431739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vi-VN" sz="3000" b="0" i="0" kern="1200" dirty="0">
              <a:latin typeface="Times New Roman" panose="02020603050405020304" pitchFamily="18" charset="0"/>
              <a:cs typeface="Times New Roman" panose="02020603050405020304" pitchFamily="18" charset="0"/>
            </a:rPr>
            <a:t>3. Hỗ trợ CBQL, GV, NV trong trường học nâng cao kiến thức, kỹ năng CTXH trường học</a:t>
          </a:r>
          <a:endParaRPr lang="en-US" sz="3000" kern="1200" dirty="0">
            <a:latin typeface="Times New Roman" panose="02020603050405020304" pitchFamily="18" charset="0"/>
            <a:cs typeface="Times New Roman" panose="02020603050405020304" pitchFamily="18" charset="0"/>
          </a:endParaRPr>
        </a:p>
      </dsp:txBody>
      <dsp:txXfrm>
        <a:off x="5882088" y="300507"/>
        <a:ext cx="2086988" cy="4187535"/>
      </dsp:txXfrm>
    </dsp:sp>
    <dsp:sp modelId="{0F221391-5F8E-4CD0-87AA-C9968A6A37B7}">
      <dsp:nvSpPr>
        <dsp:cNvPr id="0" name=""/>
        <dsp:cNvSpPr/>
      </dsp:nvSpPr>
      <dsp:spPr>
        <a:xfrm>
          <a:off x="8280321" y="1578"/>
          <a:ext cx="2216846" cy="322202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02952A-B166-46DE-A9D2-D6F791BB79E7}">
      <dsp:nvSpPr>
        <dsp:cNvPr id="0" name=""/>
        <dsp:cNvSpPr/>
      </dsp:nvSpPr>
      <dsp:spPr>
        <a:xfrm>
          <a:off x="8526637" y="235578"/>
          <a:ext cx="2216846" cy="3222021"/>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vi-VN" sz="3000" b="0" i="0" kern="1200" dirty="0">
              <a:latin typeface="Times New Roman" panose="02020603050405020304" pitchFamily="18" charset="0"/>
              <a:cs typeface="Times New Roman" panose="02020603050405020304" pitchFamily="18" charset="0"/>
            </a:rPr>
            <a:t>4. Kết nối nguồn lực.</a:t>
          </a:r>
          <a:endParaRPr lang="en-US" sz="3000" kern="1200" dirty="0">
            <a:latin typeface="Times New Roman" panose="02020603050405020304" pitchFamily="18" charset="0"/>
            <a:cs typeface="Times New Roman" panose="02020603050405020304" pitchFamily="18" charset="0"/>
          </a:endParaRPr>
        </a:p>
      </dsp:txBody>
      <dsp:txXfrm>
        <a:off x="8591566" y="300507"/>
        <a:ext cx="2086988" cy="30921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51C90C-2960-A648-BB18-CA313DE49E63}">
      <dsp:nvSpPr>
        <dsp:cNvPr id="0" name=""/>
        <dsp:cNvSpPr/>
      </dsp:nvSpPr>
      <dsp:spPr>
        <a:xfrm>
          <a:off x="0" y="0"/>
          <a:ext cx="12192000" cy="2057400"/>
        </a:xfrm>
        <a:prstGeom prst="rect">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GB" sz="6500" kern="1200" err="1"/>
            <a:t>Phân</a:t>
          </a:r>
          <a:r>
            <a:rPr lang="en-GB" sz="6500" kern="1200"/>
            <a:t> </a:t>
          </a:r>
          <a:r>
            <a:rPr lang="en-GB" sz="6500" kern="1200" err="1"/>
            <a:t>biệt</a:t>
          </a:r>
          <a:endParaRPr lang="en-GB" sz="6500" kern="1200"/>
        </a:p>
      </dsp:txBody>
      <dsp:txXfrm>
        <a:off x="0" y="0"/>
        <a:ext cx="12192000" cy="2057400"/>
      </dsp:txXfrm>
    </dsp:sp>
    <dsp:sp modelId="{6DA1DBAB-E718-044C-A74F-E19D2D7F5BE5}">
      <dsp:nvSpPr>
        <dsp:cNvPr id="0" name=""/>
        <dsp:cNvSpPr/>
      </dsp:nvSpPr>
      <dsp:spPr>
        <a:xfrm>
          <a:off x="5953" y="2057400"/>
          <a:ext cx="4060031" cy="432054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GB" sz="6500" kern="1200"/>
            <a:t>CTXH </a:t>
          </a:r>
          <a:r>
            <a:rPr lang="en-GB" sz="6500" kern="1200" err="1"/>
            <a:t>trường</a:t>
          </a:r>
          <a:r>
            <a:rPr lang="en-GB" sz="6500" kern="1200"/>
            <a:t> </a:t>
          </a:r>
          <a:r>
            <a:rPr lang="en-GB" sz="6500" kern="1200" err="1"/>
            <a:t>học</a:t>
          </a:r>
          <a:endParaRPr lang="en-GB" sz="6500" kern="1200"/>
        </a:p>
      </dsp:txBody>
      <dsp:txXfrm>
        <a:off x="5953" y="2057400"/>
        <a:ext cx="4060031" cy="4320540"/>
      </dsp:txXfrm>
    </dsp:sp>
    <dsp:sp modelId="{0545812C-91F4-8349-A5BA-24701FA76004}">
      <dsp:nvSpPr>
        <dsp:cNvPr id="0" name=""/>
        <dsp:cNvSpPr/>
      </dsp:nvSpPr>
      <dsp:spPr>
        <a:xfrm>
          <a:off x="4065984" y="2057400"/>
          <a:ext cx="4060031" cy="4320540"/>
        </a:xfrm>
        <a:prstGeom prst="rect">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GB" sz="6500" kern="1200" dirty="0" err="1"/>
            <a:t>Tư</a:t>
          </a:r>
          <a:r>
            <a:rPr lang="en-GB" sz="6500" kern="1200" dirty="0"/>
            <a:t> </a:t>
          </a:r>
          <a:r>
            <a:rPr lang="en-GB" sz="6500" kern="1200" dirty="0" err="1"/>
            <a:t>vấn</a:t>
          </a:r>
          <a:r>
            <a:rPr lang="en-GB" sz="6500" kern="1200" dirty="0"/>
            <a:t> </a:t>
          </a:r>
          <a:r>
            <a:rPr lang="en-GB" sz="6500" kern="1200" dirty="0" err="1"/>
            <a:t>tâm</a:t>
          </a:r>
          <a:r>
            <a:rPr lang="en-GB" sz="6500" kern="1200" dirty="0"/>
            <a:t> </a:t>
          </a:r>
          <a:r>
            <a:rPr lang="en-GB" sz="6500" kern="1200" dirty="0" err="1"/>
            <a:t>lý</a:t>
          </a:r>
          <a:r>
            <a:rPr lang="en-GB" sz="6500" kern="1200" dirty="0"/>
            <a:t> </a:t>
          </a:r>
          <a:r>
            <a:rPr lang="en-GB" sz="6500" kern="1200" dirty="0" err="1"/>
            <a:t>học</a:t>
          </a:r>
          <a:r>
            <a:rPr lang="en-GB" sz="6500" kern="1200" dirty="0"/>
            <a:t> </a:t>
          </a:r>
          <a:r>
            <a:rPr lang="en-GB" sz="6500" kern="1200" dirty="0" err="1"/>
            <a:t>đường</a:t>
          </a:r>
          <a:endParaRPr lang="en-GB" sz="6500" kern="1200" dirty="0"/>
        </a:p>
      </dsp:txBody>
      <dsp:txXfrm>
        <a:off x="4065984" y="2057400"/>
        <a:ext cx="4060031" cy="4320540"/>
      </dsp:txXfrm>
    </dsp:sp>
    <dsp:sp modelId="{D054EDE0-E552-A740-BF22-42099F69B37B}">
      <dsp:nvSpPr>
        <dsp:cNvPr id="0" name=""/>
        <dsp:cNvSpPr/>
      </dsp:nvSpPr>
      <dsp:spPr>
        <a:xfrm>
          <a:off x="8126015" y="2057400"/>
          <a:ext cx="4060031" cy="4320540"/>
        </a:xfrm>
        <a:prstGeom prst="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GB" sz="6500" kern="1200" err="1"/>
            <a:t>Tham</a:t>
          </a:r>
          <a:r>
            <a:rPr lang="en-GB" sz="6500" kern="1200"/>
            <a:t> </a:t>
          </a:r>
          <a:r>
            <a:rPr lang="en-GB" sz="6500" kern="1200" err="1"/>
            <a:t>vấn</a:t>
          </a:r>
          <a:r>
            <a:rPr lang="en-GB" sz="6500" kern="1200"/>
            <a:t> </a:t>
          </a:r>
          <a:r>
            <a:rPr lang="en-GB" sz="6500" kern="1200" err="1"/>
            <a:t>học</a:t>
          </a:r>
          <a:r>
            <a:rPr lang="en-GB" sz="6500" kern="1200"/>
            <a:t> </a:t>
          </a:r>
          <a:r>
            <a:rPr lang="en-GB" sz="6500" kern="1200" err="1"/>
            <a:t>đường</a:t>
          </a:r>
          <a:endParaRPr lang="en-GB" sz="6500" kern="1200"/>
        </a:p>
      </dsp:txBody>
      <dsp:txXfrm>
        <a:off x="8126015" y="2057400"/>
        <a:ext cx="4060031" cy="4320540"/>
      </dsp:txXfrm>
    </dsp:sp>
    <dsp:sp modelId="{2CF8DEE2-021D-BE46-9132-D652AF4C53CE}">
      <dsp:nvSpPr>
        <dsp:cNvPr id="0" name=""/>
        <dsp:cNvSpPr/>
      </dsp:nvSpPr>
      <dsp:spPr>
        <a:xfrm>
          <a:off x="0" y="6377940"/>
          <a:ext cx="12192000" cy="480060"/>
        </a:xfrm>
        <a:prstGeom prst="rect">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18/2/layout/IconCircleList#2">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F14B58-FAC0-4D31-A36F-275FB487C90F}" type="datetimeFigureOut">
              <a:rPr lang="en-US" smtClean="0"/>
              <a:t>30-Aug-24</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D6892-A9D0-4B4C-8246-BE9FC0C8071D}" type="slidenum">
              <a:rPr lang="en-US" smtClean="0"/>
              <a:t>‹#›</a:t>
            </a:fld>
            <a:endParaRPr lang="en-US"/>
          </a:p>
        </p:txBody>
      </p:sp>
    </p:spTree>
    <p:extLst>
      <p:ext uri="{BB962C8B-B14F-4D97-AF65-F5344CB8AC3E}">
        <p14:creationId xmlns:p14="http://schemas.microsoft.com/office/powerpoint/2010/main" val="1442854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a:t>
            </a:fld>
            <a:endParaRPr lang="en-US"/>
          </a:p>
        </p:txBody>
      </p:sp>
    </p:spTree>
    <p:extLst>
      <p:ext uri="{BB962C8B-B14F-4D97-AF65-F5344CB8AC3E}">
        <p14:creationId xmlns:p14="http://schemas.microsoft.com/office/powerpoint/2010/main" val="1085818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a:t>
            </a:fld>
            <a:endParaRPr lang="en-US"/>
          </a:p>
        </p:txBody>
      </p:sp>
    </p:spTree>
    <p:extLst>
      <p:ext uri="{BB962C8B-B14F-4D97-AF65-F5344CB8AC3E}">
        <p14:creationId xmlns:p14="http://schemas.microsoft.com/office/powerpoint/2010/main" val="53927460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100</a:t>
            </a:fld>
            <a:endParaRPr lang="en-US"/>
          </a:p>
        </p:txBody>
      </p:sp>
    </p:spTree>
    <p:extLst>
      <p:ext uri="{BB962C8B-B14F-4D97-AF65-F5344CB8AC3E}">
        <p14:creationId xmlns:p14="http://schemas.microsoft.com/office/powerpoint/2010/main" val="129376742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101</a:t>
            </a:fld>
            <a:endParaRPr lang="en-US"/>
          </a:p>
        </p:txBody>
      </p:sp>
    </p:spTree>
    <p:extLst>
      <p:ext uri="{BB962C8B-B14F-4D97-AF65-F5344CB8AC3E}">
        <p14:creationId xmlns:p14="http://schemas.microsoft.com/office/powerpoint/2010/main" val="347445535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102</a:t>
            </a:fld>
            <a:endParaRPr lang="en-US"/>
          </a:p>
        </p:txBody>
      </p:sp>
    </p:spTree>
    <p:extLst>
      <p:ext uri="{BB962C8B-B14F-4D97-AF65-F5344CB8AC3E}">
        <p14:creationId xmlns:p14="http://schemas.microsoft.com/office/powerpoint/2010/main" val="310269352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103</a:t>
            </a:fld>
            <a:endParaRPr lang="en-US"/>
          </a:p>
        </p:txBody>
      </p:sp>
    </p:spTree>
    <p:extLst>
      <p:ext uri="{BB962C8B-B14F-4D97-AF65-F5344CB8AC3E}">
        <p14:creationId xmlns:p14="http://schemas.microsoft.com/office/powerpoint/2010/main" val="290608649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104</a:t>
            </a:fld>
            <a:endParaRPr lang="en-US"/>
          </a:p>
        </p:txBody>
      </p:sp>
    </p:spTree>
    <p:extLst>
      <p:ext uri="{BB962C8B-B14F-4D97-AF65-F5344CB8AC3E}">
        <p14:creationId xmlns:p14="http://schemas.microsoft.com/office/powerpoint/2010/main" val="274342709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105</a:t>
            </a:fld>
            <a:endParaRPr lang="en-US"/>
          </a:p>
        </p:txBody>
      </p:sp>
    </p:spTree>
    <p:extLst>
      <p:ext uri="{BB962C8B-B14F-4D97-AF65-F5344CB8AC3E}">
        <p14:creationId xmlns:p14="http://schemas.microsoft.com/office/powerpoint/2010/main" val="118203982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106</a:t>
            </a:fld>
            <a:endParaRPr lang="en-US"/>
          </a:p>
        </p:txBody>
      </p:sp>
    </p:spTree>
    <p:extLst>
      <p:ext uri="{BB962C8B-B14F-4D97-AF65-F5344CB8AC3E}">
        <p14:creationId xmlns:p14="http://schemas.microsoft.com/office/powerpoint/2010/main" val="38160189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Một mực</a:t>
            </a:r>
            <a:r>
              <a:rPr lang="en-US" baseline="0"/>
              <a:t> đột hấp của thấu cảm – giai đoạn đầu của Thấu cảm là đồng cảm- ắt phải trải qua</a:t>
            </a:r>
            <a:endParaRPr lang="vi-VN"/>
          </a:p>
        </p:txBody>
      </p:sp>
      <p:sp>
        <p:nvSpPr>
          <p:cNvPr id="4" name="Slide Number Placeholder 3"/>
          <p:cNvSpPr>
            <a:spLocks noGrp="1"/>
          </p:cNvSpPr>
          <p:nvPr>
            <p:ph type="sldNum" sz="quarter" idx="10"/>
          </p:nvPr>
        </p:nvSpPr>
        <p:spPr/>
        <p:txBody>
          <a:bodyPr/>
          <a:lstStyle/>
          <a:p>
            <a:fld id="{24F6F84B-CBD9-426D-B2A7-0DFC876C8821}" type="slidenum">
              <a:rPr lang="en-US" smtClean="0"/>
              <a:pPr/>
              <a:t>107</a:t>
            </a:fld>
            <a:endParaRPr lang="en-US"/>
          </a:p>
        </p:txBody>
      </p:sp>
    </p:spTree>
    <p:extLst>
      <p:ext uri="{BB962C8B-B14F-4D97-AF65-F5344CB8AC3E}">
        <p14:creationId xmlns:p14="http://schemas.microsoft.com/office/powerpoint/2010/main" val="90401058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108</a:t>
            </a:fld>
            <a:endParaRPr lang="en-US"/>
          </a:p>
        </p:txBody>
      </p:sp>
    </p:spTree>
    <p:extLst>
      <p:ext uri="{BB962C8B-B14F-4D97-AF65-F5344CB8AC3E}">
        <p14:creationId xmlns:p14="http://schemas.microsoft.com/office/powerpoint/2010/main" val="240065462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109</a:t>
            </a:fld>
            <a:endParaRPr lang="en-US"/>
          </a:p>
        </p:txBody>
      </p:sp>
    </p:spTree>
    <p:extLst>
      <p:ext uri="{BB962C8B-B14F-4D97-AF65-F5344CB8AC3E}">
        <p14:creationId xmlns:p14="http://schemas.microsoft.com/office/powerpoint/2010/main" val="3969440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a:t>
            </a:fld>
            <a:endParaRPr lang="en-US"/>
          </a:p>
        </p:txBody>
      </p:sp>
    </p:spTree>
    <p:extLst>
      <p:ext uri="{BB962C8B-B14F-4D97-AF65-F5344CB8AC3E}">
        <p14:creationId xmlns:p14="http://schemas.microsoft.com/office/powerpoint/2010/main" val="169685635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110</a:t>
            </a:fld>
            <a:endParaRPr lang="en-US"/>
          </a:p>
        </p:txBody>
      </p:sp>
    </p:spTree>
    <p:extLst>
      <p:ext uri="{BB962C8B-B14F-4D97-AF65-F5344CB8AC3E}">
        <p14:creationId xmlns:p14="http://schemas.microsoft.com/office/powerpoint/2010/main" val="372045872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111</a:t>
            </a:fld>
            <a:endParaRPr lang="en-US"/>
          </a:p>
        </p:txBody>
      </p:sp>
    </p:spTree>
    <p:extLst>
      <p:ext uri="{BB962C8B-B14F-4D97-AF65-F5344CB8AC3E}">
        <p14:creationId xmlns:p14="http://schemas.microsoft.com/office/powerpoint/2010/main" val="98354078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112</a:t>
            </a:fld>
            <a:endParaRPr lang="en-US"/>
          </a:p>
        </p:txBody>
      </p:sp>
    </p:spTree>
    <p:extLst>
      <p:ext uri="{BB962C8B-B14F-4D97-AF65-F5344CB8AC3E}">
        <p14:creationId xmlns:p14="http://schemas.microsoft.com/office/powerpoint/2010/main" val="30110041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113</a:t>
            </a:fld>
            <a:endParaRPr lang="en-US"/>
          </a:p>
        </p:txBody>
      </p:sp>
    </p:spTree>
    <p:extLst>
      <p:ext uri="{BB962C8B-B14F-4D97-AF65-F5344CB8AC3E}">
        <p14:creationId xmlns:p14="http://schemas.microsoft.com/office/powerpoint/2010/main" val="339831229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114</a:t>
            </a:fld>
            <a:endParaRPr lang="en-US"/>
          </a:p>
        </p:txBody>
      </p:sp>
    </p:spTree>
    <p:extLst>
      <p:ext uri="{BB962C8B-B14F-4D97-AF65-F5344CB8AC3E}">
        <p14:creationId xmlns:p14="http://schemas.microsoft.com/office/powerpoint/2010/main" val="32813481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115</a:t>
            </a:fld>
            <a:endParaRPr lang="en-US"/>
          </a:p>
        </p:txBody>
      </p:sp>
    </p:spTree>
    <p:extLst>
      <p:ext uri="{BB962C8B-B14F-4D97-AF65-F5344CB8AC3E}">
        <p14:creationId xmlns:p14="http://schemas.microsoft.com/office/powerpoint/2010/main" val="40708049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116</a:t>
            </a:fld>
            <a:endParaRPr lang="en-US"/>
          </a:p>
        </p:txBody>
      </p:sp>
    </p:spTree>
    <p:extLst>
      <p:ext uri="{BB962C8B-B14F-4D97-AF65-F5344CB8AC3E}">
        <p14:creationId xmlns:p14="http://schemas.microsoft.com/office/powerpoint/2010/main" val="76758418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117</a:t>
            </a:fld>
            <a:endParaRPr lang="en-US"/>
          </a:p>
        </p:txBody>
      </p:sp>
    </p:spTree>
    <p:extLst>
      <p:ext uri="{BB962C8B-B14F-4D97-AF65-F5344CB8AC3E}">
        <p14:creationId xmlns:p14="http://schemas.microsoft.com/office/powerpoint/2010/main" val="249532484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118</a:t>
            </a:fld>
            <a:endParaRPr lang="en-US"/>
          </a:p>
        </p:txBody>
      </p:sp>
    </p:spTree>
    <p:extLst>
      <p:ext uri="{BB962C8B-B14F-4D97-AF65-F5344CB8AC3E}">
        <p14:creationId xmlns:p14="http://schemas.microsoft.com/office/powerpoint/2010/main" val="263198019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119</a:t>
            </a:fld>
            <a:endParaRPr lang="en-US"/>
          </a:p>
        </p:txBody>
      </p:sp>
    </p:spTree>
    <p:extLst>
      <p:ext uri="{BB962C8B-B14F-4D97-AF65-F5344CB8AC3E}">
        <p14:creationId xmlns:p14="http://schemas.microsoft.com/office/powerpoint/2010/main" val="1650392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幻灯片图像占位符 1">
            <a:extLst>
              <a:ext uri="{FF2B5EF4-FFF2-40B4-BE49-F238E27FC236}">
                <a16:creationId xmlns:a16="http://schemas.microsoft.com/office/drawing/2014/main" xmlns="" id="{20D15441-12B8-CB1E-6461-75F2ADD332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备注占位符 2">
            <a:extLst>
              <a:ext uri="{FF2B5EF4-FFF2-40B4-BE49-F238E27FC236}">
                <a16:creationId xmlns:a16="http://schemas.microsoft.com/office/drawing/2014/main" xmlns="" id="{3644A8EC-7DB7-4F9F-70DA-D41C95DDAF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800">
                <a:latin typeface="Times New Roman" panose="02020603050405020304" pitchFamily="18" charset="0"/>
                <a:cs typeface="Calibri" panose="020F0502020204030204" pitchFamily="34" charset="0"/>
              </a:rPr>
              <a:t>- </a:t>
            </a:r>
            <a:r>
              <a:rPr lang="vi-VN" altLang="en-US" sz="1800">
                <a:latin typeface="Times New Roman" panose="02020603050405020304" pitchFamily="18" charset="0"/>
                <a:cs typeface="Calibri" panose="020F0502020204030204" pitchFamily="34" charset="0"/>
              </a:rPr>
              <a:t>Tác giả sử dụng kết quả tìm kiếm của trang google, khi đánh thuật ngữ “bạo lực học đường” thì có đến </a:t>
            </a:r>
            <a:r>
              <a:rPr lang="en-US" altLang="en-US" sz="1800">
                <a:latin typeface="Times New Roman" panose="02020603050405020304" pitchFamily="18" charset="0"/>
                <a:cs typeface="Calibri" panose="020F0502020204030204" pitchFamily="34" charset="0"/>
              </a:rPr>
              <a:t>15</a:t>
            </a:r>
            <a:r>
              <a:rPr lang="vi-VN" altLang="en-US" sz="1800">
                <a:latin typeface="Times New Roman" panose="02020603050405020304" pitchFamily="18" charset="0"/>
                <a:cs typeface="Calibri" panose="020F0502020204030204" pitchFamily="34" charset="0"/>
              </a:rPr>
              <a:t>.400.000 kết quả để nói lên mức độ phổ biến của bạo lực học đường. Đặc biệt, bạo lực học đường có xu hướng gia tăng về số lượng, mức độ giữa các nữ sinh</a:t>
            </a:r>
            <a:r>
              <a:rPr lang="en-US" altLang="en-US" sz="1800">
                <a:latin typeface="Times New Roman" panose="02020603050405020304" pitchFamily="18" charset="0"/>
                <a:cs typeface="Calibri" panose="020F0502020204030204" pitchFamily="34" charset="0"/>
              </a:rPr>
              <a:t>. </a:t>
            </a:r>
          </a:p>
          <a:p>
            <a:pPr eaLnBrk="1" hangingPunct="1"/>
            <a:r>
              <a:rPr lang="en-US" altLang="en-US" sz="1800">
                <a:latin typeface="Times New Roman" panose="02020603050405020304" pitchFamily="18" charset="0"/>
                <a:cs typeface="Calibri" panose="020F0502020204030204" pitchFamily="34" charset="0"/>
              </a:rPr>
              <a:t>- Học sinh gặp khó khăn tâm lý với các mức độ khác nhau trên rất nhiều lĩnh vực, trong đó có lĩnh vực học tập, định hướng nghề nghiệp, giao tiếp ứng xử, tình bạn khác giới, tình yêu và phát triển tâm sinh lý</a:t>
            </a:r>
            <a:endParaRPr lang="zh-CN" altLang="en-US">
              <a:cs typeface="等线" panose="02010600030101010101" pitchFamily="2" charset="-122"/>
            </a:endParaRPr>
          </a:p>
        </p:txBody>
      </p:sp>
      <p:sp>
        <p:nvSpPr>
          <p:cNvPr id="65539" name="灯片编号占位符 3">
            <a:extLst>
              <a:ext uri="{FF2B5EF4-FFF2-40B4-BE49-F238E27FC236}">
                <a16:creationId xmlns:a16="http://schemas.microsoft.com/office/drawing/2014/main" xmlns="" id="{AC218166-FB30-775B-BCFD-02B77271084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325536-7362-774A-B361-6A0AEFB3CAD3}" type="slidenum">
              <a:rPr lang="zh-CN" altLang="en-US" smtClean="0">
                <a:cs typeface="等线" panose="02010600030101010101" pitchFamily="2" charset="-122"/>
              </a:rPr>
              <a:pPr/>
              <a:t>12</a:t>
            </a:fld>
            <a:endParaRPr lang="zh-CN" altLang="en-US">
              <a:cs typeface="等线" panose="02010600030101010101" pitchFamily="2" charset="-122"/>
            </a:endParaRPr>
          </a:p>
        </p:txBody>
      </p:sp>
    </p:spTree>
    <p:extLst>
      <p:ext uri="{BB962C8B-B14F-4D97-AF65-F5344CB8AC3E}">
        <p14:creationId xmlns:p14="http://schemas.microsoft.com/office/powerpoint/2010/main" val="254354562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120</a:t>
            </a:fld>
            <a:endParaRPr lang="en-US"/>
          </a:p>
        </p:txBody>
      </p:sp>
    </p:spTree>
    <p:extLst>
      <p:ext uri="{BB962C8B-B14F-4D97-AF65-F5344CB8AC3E}">
        <p14:creationId xmlns:p14="http://schemas.microsoft.com/office/powerpoint/2010/main" val="283546042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121</a:t>
            </a:fld>
            <a:endParaRPr lang="en-US"/>
          </a:p>
        </p:txBody>
      </p:sp>
    </p:spTree>
    <p:extLst>
      <p:ext uri="{BB962C8B-B14F-4D97-AF65-F5344CB8AC3E}">
        <p14:creationId xmlns:p14="http://schemas.microsoft.com/office/powerpoint/2010/main" val="17095594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122</a:t>
            </a:fld>
            <a:endParaRPr lang="en-US"/>
          </a:p>
        </p:txBody>
      </p:sp>
    </p:spTree>
    <p:extLst>
      <p:ext uri="{BB962C8B-B14F-4D97-AF65-F5344CB8AC3E}">
        <p14:creationId xmlns:p14="http://schemas.microsoft.com/office/powerpoint/2010/main" val="260503652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123</a:t>
            </a:fld>
            <a:endParaRPr lang="en-US"/>
          </a:p>
        </p:txBody>
      </p:sp>
    </p:spTree>
    <p:extLst>
      <p:ext uri="{BB962C8B-B14F-4D97-AF65-F5344CB8AC3E}">
        <p14:creationId xmlns:p14="http://schemas.microsoft.com/office/powerpoint/2010/main" val="273971533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124</a:t>
            </a:fld>
            <a:endParaRPr lang="en-US"/>
          </a:p>
        </p:txBody>
      </p:sp>
    </p:spTree>
    <p:extLst>
      <p:ext uri="{BB962C8B-B14F-4D97-AF65-F5344CB8AC3E}">
        <p14:creationId xmlns:p14="http://schemas.microsoft.com/office/powerpoint/2010/main" val="94022640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125</a:t>
            </a:fld>
            <a:endParaRPr lang="en-US"/>
          </a:p>
        </p:txBody>
      </p:sp>
    </p:spTree>
    <p:extLst>
      <p:ext uri="{BB962C8B-B14F-4D97-AF65-F5344CB8AC3E}">
        <p14:creationId xmlns:p14="http://schemas.microsoft.com/office/powerpoint/2010/main" val="111518487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126</a:t>
            </a:fld>
            <a:endParaRPr lang="en-US"/>
          </a:p>
        </p:txBody>
      </p:sp>
    </p:spTree>
    <p:extLst>
      <p:ext uri="{BB962C8B-B14F-4D97-AF65-F5344CB8AC3E}">
        <p14:creationId xmlns:p14="http://schemas.microsoft.com/office/powerpoint/2010/main" val="43929810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127</a:t>
            </a:fld>
            <a:endParaRPr lang="en-US"/>
          </a:p>
        </p:txBody>
      </p:sp>
    </p:spTree>
    <p:extLst>
      <p:ext uri="{BB962C8B-B14F-4D97-AF65-F5344CB8AC3E}">
        <p14:creationId xmlns:p14="http://schemas.microsoft.com/office/powerpoint/2010/main" val="344876815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128</a:t>
            </a:fld>
            <a:endParaRPr lang="en-US"/>
          </a:p>
        </p:txBody>
      </p:sp>
    </p:spTree>
    <p:extLst>
      <p:ext uri="{BB962C8B-B14F-4D97-AF65-F5344CB8AC3E}">
        <p14:creationId xmlns:p14="http://schemas.microsoft.com/office/powerpoint/2010/main" val="60058709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xmlns="" id="{4DA8F4DC-E84E-F8AC-6D02-79C110A3E2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xmlns="" id="{94309192-D903-F811-ABD8-938D2BC907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AU" altLang="x-none"/>
              <a:t>Observing = What you are able to see, hear, touch, smell or feel about the child or children you have contact with, identify what is important and  then organise it in a logical way</a:t>
            </a:r>
          </a:p>
          <a:p>
            <a:r>
              <a:rPr lang="en-AU" altLang="x-none"/>
              <a:t>Assessing = Interpreting the information your senses have picked up. You are trying to figure out the answer to two question: -(1) Does the information suggest a child/children’s well-being may not be okay? (2) If it does, is it a concern or an allegation?</a:t>
            </a:r>
          </a:p>
          <a:p>
            <a:r>
              <a:rPr lang="en-AU" altLang="x-none"/>
              <a:t>Deciding = Now you have to decide, based on how you have assessed the information – do I need to tell someone [the Reporting Officer]? </a:t>
            </a:r>
          </a:p>
          <a:p>
            <a:r>
              <a:rPr lang="en-AU" altLang="x-none"/>
              <a:t>Reporting = This is about telling the Reporting Officer about what has happened and what your concerns are/allegation is</a:t>
            </a:r>
          </a:p>
          <a:p>
            <a:r>
              <a:rPr lang="en-AU" altLang="x-none"/>
              <a:t>Writing Up = Close to the time after you report to the RO write down in time order what happened</a:t>
            </a:r>
          </a:p>
          <a:p>
            <a:endParaRPr lang="en-AU" altLang="x-none"/>
          </a:p>
          <a:p>
            <a:endParaRPr lang="en-AU" altLang="x-none"/>
          </a:p>
        </p:txBody>
      </p:sp>
      <p:sp>
        <p:nvSpPr>
          <p:cNvPr id="24579" name="Slide Number Placeholder 3">
            <a:extLst>
              <a:ext uri="{FF2B5EF4-FFF2-40B4-BE49-F238E27FC236}">
                <a16:creationId xmlns:a16="http://schemas.microsoft.com/office/drawing/2014/main" xmlns="" id="{EF61EE77-7579-DC5C-EA47-BD255C9A75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492AF4C-9080-A64F-9A40-C0DA74156C0A}" type="slidenum">
              <a:rPr lang="en-AU" altLang="x-none" smtClean="0"/>
              <a:pPr/>
              <a:t>129</a:t>
            </a:fld>
            <a:endParaRPr lang="en-AU" altLang="x-none"/>
          </a:p>
        </p:txBody>
      </p:sp>
    </p:spTree>
    <p:extLst>
      <p:ext uri="{BB962C8B-B14F-4D97-AF65-F5344CB8AC3E}">
        <p14:creationId xmlns:p14="http://schemas.microsoft.com/office/powerpoint/2010/main" val="3265250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13</a:t>
            </a:fld>
            <a:endParaRPr lang="en-US"/>
          </a:p>
        </p:txBody>
      </p:sp>
    </p:spTree>
    <p:extLst>
      <p:ext uri="{BB962C8B-B14F-4D97-AF65-F5344CB8AC3E}">
        <p14:creationId xmlns:p14="http://schemas.microsoft.com/office/powerpoint/2010/main" val="203251964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130</a:t>
            </a:fld>
            <a:endParaRPr lang="en-US"/>
          </a:p>
        </p:txBody>
      </p:sp>
    </p:spTree>
    <p:extLst>
      <p:ext uri="{BB962C8B-B14F-4D97-AF65-F5344CB8AC3E}">
        <p14:creationId xmlns:p14="http://schemas.microsoft.com/office/powerpoint/2010/main" val="186412968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a:extLst>
              <a:ext uri="{FF2B5EF4-FFF2-40B4-BE49-F238E27FC236}">
                <a16:creationId xmlns:a16="http://schemas.microsoft.com/office/drawing/2014/main" xmlns="" id="{A33A70E5-3500-6759-4D0D-00D2DE576B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备注占位符 2">
            <a:extLst>
              <a:ext uri="{FF2B5EF4-FFF2-40B4-BE49-F238E27FC236}">
                <a16:creationId xmlns:a16="http://schemas.microsoft.com/office/drawing/2014/main" xmlns="" id="{D01DADD0-6BDA-C469-85C0-1433129404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cs typeface="等线" panose="02010600030101010101" pitchFamily="2" charset="-122"/>
            </a:endParaRPr>
          </a:p>
        </p:txBody>
      </p:sp>
      <p:sp>
        <p:nvSpPr>
          <p:cNvPr id="27651" name="灯片编号占位符 3">
            <a:extLst>
              <a:ext uri="{FF2B5EF4-FFF2-40B4-BE49-F238E27FC236}">
                <a16:creationId xmlns:a16="http://schemas.microsoft.com/office/drawing/2014/main" xmlns="" id="{BC0BAEBB-2C4C-FC49-42CD-6BDBC775A5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7E17D60-7669-2E43-A800-A8BD28707BF0}" type="slidenum">
              <a:rPr lang="zh-CN" altLang="en-US" smtClean="0">
                <a:cs typeface="等线" panose="02010600030101010101" pitchFamily="2" charset="-122"/>
              </a:rPr>
              <a:pPr/>
              <a:t>131</a:t>
            </a:fld>
            <a:endParaRPr lang="zh-CN" altLang="en-US">
              <a:cs typeface="等线" panose="02010600030101010101" pitchFamily="2" charset="-122"/>
            </a:endParaRPr>
          </a:p>
        </p:txBody>
      </p:sp>
    </p:spTree>
    <p:extLst>
      <p:ext uri="{BB962C8B-B14F-4D97-AF65-F5344CB8AC3E}">
        <p14:creationId xmlns:p14="http://schemas.microsoft.com/office/powerpoint/2010/main" val="426207098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a:extLst>
              <a:ext uri="{FF2B5EF4-FFF2-40B4-BE49-F238E27FC236}">
                <a16:creationId xmlns:a16="http://schemas.microsoft.com/office/drawing/2014/main" xmlns="" id="{A33A70E5-3500-6759-4D0D-00D2DE576B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备注占位符 2">
            <a:extLst>
              <a:ext uri="{FF2B5EF4-FFF2-40B4-BE49-F238E27FC236}">
                <a16:creationId xmlns:a16="http://schemas.microsoft.com/office/drawing/2014/main" xmlns="" id="{D01DADD0-6BDA-C469-85C0-1433129404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cs typeface="等线" panose="02010600030101010101" pitchFamily="2" charset="-122"/>
            </a:endParaRPr>
          </a:p>
        </p:txBody>
      </p:sp>
      <p:sp>
        <p:nvSpPr>
          <p:cNvPr id="27651" name="灯片编号占位符 3">
            <a:extLst>
              <a:ext uri="{FF2B5EF4-FFF2-40B4-BE49-F238E27FC236}">
                <a16:creationId xmlns:a16="http://schemas.microsoft.com/office/drawing/2014/main" xmlns="" id="{BC0BAEBB-2C4C-FC49-42CD-6BDBC775A5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7E17D60-7669-2E43-A800-A8BD28707BF0}" type="slidenum">
              <a:rPr lang="zh-CN" altLang="en-US" smtClean="0">
                <a:cs typeface="等线" panose="02010600030101010101" pitchFamily="2" charset="-122"/>
              </a:rPr>
              <a:pPr/>
              <a:t>132</a:t>
            </a:fld>
            <a:endParaRPr lang="zh-CN" altLang="en-US">
              <a:cs typeface="等线" panose="02010600030101010101" pitchFamily="2" charset="-122"/>
            </a:endParaRPr>
          </a:p>
        </p:txBody>
      </p:sp>
    </p:spTree>
    <p:extLst>
      <p:ext uri="{BB962C8B-B14F-4D97-AF65-F5344CB8AC3E}">
        <p14:creationId xmlns:p14="http://schemas.microsoft.com/office/powerpoint/2010/main" val="289587990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幻灯片图像占位符 1">
            <a:extLst>
              <a:ext uri="{FF2B5EF4-FFF2-40B4-BE49-F238E27FC236}">
                <a16:creationId xmlns:a16="http://schemas.microsoft.com/office/drawing/2014/main" xmlns="" id="{A33A70E5-3500-6759-4D0D-00D2DE576B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备注占位符 2">
            <a:extLst>
              <a:ext uri="{FF2B5EF4-FFF2-40B4-BE49-F238E27FC236}">
                <a16:creationId xmlns:a16="http://schemas.microsoft.com/office/drawing/2014/main" xmlns="" id="{D01DADD0-6BDA-C469-85C0-1433129404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cs typeface="等线" panose="02010600030101010101" pitchFamily="2" charset="-122"/>
            </a:endParaRPr>
          </a:p>
        </p:txBody>
      </p:sp>
      <p:sp>
        <p:nvSpPr>
          <p:cNvPr id="27651" name="灯片编号占位符 3">
            <a:extLst>
              <a:ext uri="{FF2B5EF4-FFF2-40B4-BE49-F238E27FC236}">
                <a16:creationId xmlns:a16="http://schemas.microsoft.com/office/drawing/2014/main" xmlns="" id="{BC0BAEBB-2C4C-FC49-42CD-6BDBC775A5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7E17D60-7669-2E43-A800-A8BD28707BF0}" type="slidenum">
              <a:rPr lang="zh-CN" altLang="en-US" smtClean="0">
                <a:cs typeface="等线" panose="02010600030101010101" pitchFamily="2" charset="-122"/>
              </a:rPr>
              <a:pPr/>
              <a:t>133</a:t>
            </a:fld>
            <a:endParaRPr lang="zh-CN" altLang="en-US">
              <a:cs typeface="等线" panose="02010600030101010101" pitchFamily="2" charset="-122"/>
            </a:endParaRPr>
          </a:p>
        </p:txBody>
      </p:sp>
    </p:spTree>
    <p:extLst>
      <p:ext uri="{BB962C8B-B14F-4D97-AF65-F5344CB8AC3E}">
        <p14:creationId xmlns:p14="http://schemas.microsoft.com/office/powerpoint/2010/main" val="119275927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134</a:t>
            </a:fld>
            <a:endParaRPr lang="en-US"/>
          </a:p>
        </p:txBody>
      </p:sp>
    </p:spTree>
    <p:extLst>
      <p:ext uri="{BB962C8B-B14F-4D97-AF65-F5344CB8AC3E}">
        <p14:creationId xmlns:p14="http://schemas.microsoft.com/office/powerpoint/2010/main" val="10065946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135</a:t>
            </a:fld>
            <a:endParaRPr lang="en-US"/>
          </a:p>
        </p:txBody>
      </p:sp>
    </p:spTree>
    <p:extLst>
      <p:ext uri="{BB962C8B-B14F-4D97-AF65-F5344CB8AC3E}">
        <p14:creationId xmlns:p14="http://schemas.microsoft.com/office/powerpoint/2010/main" val="19551729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136</a:t>
            </a:fld>
            <a:endParaRPr lang="en-US"/>
          </a:p>
        </p:txBody>
      </p:sp>
    </p:spTree>
    <p:extLst>
      <p:ext uri="{BB962C8B-B14F-4D97-AF65-F5344CB8AC3E}">
        <p14:creationId xmlns:p14="http://schemas.microsoft.com/office/powerpoint/2010/main" val="90772106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xmlns="" id="{38ADFD73-323D-F266-8AC6-D87F4AC73C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xmlns="" id="{59BA917E-CD47-3B69-1FD6-C4924A7D48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panose="020B0604020202020204" pitchFamily="34" charset="0"/>
            </a:endParaRPr>
          </a:p>
        </p:txBody>
      </p:sp>
      <p:sp>
        <p:nvSpPr>
          <p:cNvPr id="32771" name="Slide Number Placeholder 3">
            <a:extLst>
              <a:ext uri="{FF2B5EF4-FFF2-40B4-BE49-F238E27FC236}">
                <a16:creationId xmlns:a16="http://schemas.microsoft.com/office/drawing/2014/main" xmlns="" id="{74B44A64-B77D-8301-988A-B2E584DAF2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678E81A-34C5-334E-B59A-EB0B2F5914FD}" type="slidenum">
              <a:rPr lang="en-US" altLang="en-US" smtClean="0">
                <a:solidFill>
                  <a:srgbClr val="000000"/>
                </a:solidFill>
                <a:latin typeface="Arial" panose="020B0604020202020204" pitchFamily="34" charset="0"/>
                <a:ea typeface="Batang" panose="02030600000101010101" pitchFamily="18" charset="-127"/>
                <a:cs typeface="Batang" panose="02030600000101010101" pitchFamily="18" charset="-127"/>
              </a:rPr>
              <a:pPr/>
              <a:t>137</a:t>
            </a:fld>
            <a:endParaRPr lang="en-US" altLang="en-US">
              <a:solidFill>
                <a:srgbClr val="000000"/>
              </a:solidFill>
              <a:latin typeface="Arial" panose="020B0604020202020204" pitchFamily="34" charset="0"/>
              <a:ea typeface="Batang" panose="02030600000101010101" pitchFamily="18" charset="-127"/>
              <a:cs typeface="Batang" panose="02030600000101010101" pitchFamily="18" charset="-127"/>
            </a:endParaRPr>
          </a:p>
        </p:txBody>
      </p:sp>
    </p:spTree>
    <p:extLst>
      <p:ext uri="{BB962C8B-B14F-4D97-AF65-F5344CB8AC3E}">
        <p14:creationId xmlns:p14="http://schemas.microsoft.com/office/powerpoint/2010/main" val="2675026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14</a:t>
            </a:fld>
            <a:endParaRPr lang="en-US"/>
          </a:p>
        </p:txBody>
      </p:sp>
    </p:spTree>
    <p:extLst>
      <p:ext uri="{BB962C8B-B14F-4D97-AF65-F5344CB8AC3E}">
        <p14:creationId xmlns:p14="http://schemas.microsoft.com/office/powerpoint/2010/main" val="2691868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15</a:t>
            </a:fld>
            <a:endParaRPr lang="en-US"/>
          </a:p>
        </p:txBody>
      </p:sp>
    </p:spTree>
    <p:extLst>
      <p:ext uri="{BB962C8B-B14F-4D97-AF65-F5344CB8AC3E}">
        <p14:creationId xmlns:p14="http://schemas.microsoft.com/office/powerpoint/2010/main" val="632799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16</a:t>
            </a:fld>
            <a:endParaRPr lang="en-US"/>
          </a:p>
        </p:txBody>
      </p:sp>
    </p:spTree>
    <p:extLst>
      <p:ext uri="{BB962C8B-B14F-4D97-AF65-F5344CB8AC3E}">
        <p14:creationId xmlns:p14="http://schemas.microsoft.com/office/powerpoint/2010/main" val="4281650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17</a:t>
            </a:fld>
            <a:endParaRPr lang="en-US"/>
          </a:p>
        </p:txBody>
      </p:sp>
    </p:spTree>
    <p:extLst>
      <p:ext uri="{BB962C8B-B14F-4D97-AF65-F5344CB8AC3E}">
        <p14:creationId xmlns:p14="http://schemas.microsoft.com/office/powerpoint/2010/main" val="445176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18</a:t>
            </a:fld>
            <a:endParaRPr lang="en-US"/>
          </a:p>
        </p:txBody>
      </p:sp>
    </p:spTree>
    <p:extLst>
      <p:ext uri="{BB962C8B-B14F-4D97-AF65-F5344CB8AC3E}">
        <p14:creationId xmlns:p14="http://schemas.microsoft.com/office/powerpoint/2010/main" val="591970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19</a:t>
            </a:fld>
            <a:endParaRPr lang="en-US"/>
          </a:p>
        </p:txBody>
      </p:sp>
    </p:spTree>
    <p:extLst>
      <p:ext uri="{BB962C8B-B14F-4D97-AF65-F5344CB8AC3E}">
        <p14:creationId xmlns:p14="http://schemas.microsoft.com/office/powerpoint/2010/main" val="1802996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a:t>
            </a:fld>
            <a:endParaRPr lang="en-US"/>
          </a:p>
        </p:txBody>
      </p:sp>
    </p:spTree>
    <p:extLst>
      <p:ext uri="{BB962C8B-B14F-4D97-AF65-F5344CB8AC3E}">
        <p14:creationId xmlns:p14="http://schemas.microsoft.com/office/powerpoint/2010/main" val="3123195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20</a:t>
            </a:fld>
            <a:endParaRPr lang="en-US"/>
          </a:p>
        </p:txBody>
      </p:sp>
    </p:spTree>
    <p:extLst>
      <p:ext uri="{BB962C8B-B14F-4D97-AF65-F5344CB8AC3E}">
        <p14:creationId xmlns:p14="http://schemas.microsoft.com/office/powerpoint/2010/main" val="19269859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21</a:t>
            </a:fld>
            <a:endParaRPr lang="en-US"/>
          </a:p>
        </p:txBody>
      </p:sp>
    </p:spTree>
    <p:extLst>
      <p:ext uri="{BB962C8B-B14F-4D97-AF65-F5344CB8AC3E}">
        <p14:creationId xmlns:p14="http://schemas.microsoft.com/office/powerpoint/2010/main" val="2269963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22</a:t>
            </a:fld>
            <a:endParaRPr lang="en-US"/>
          </a:p>
        </p:txBody>
      </p:sp>
    </p:spTree>
    <p:extLst>
      <p:ext uri="{BB962C8B-B14F-4D97-AF65-F5344CB8AC3E}">
        <p14:creationId xmlns:p14="http://schemas.microsoft.com/office/powerpoint/2010/main" val="30135725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23</a:t>
            </a:fld>
            <a:endParaRPr lang="en-US"/>
          </a:p>
        </p:txBody>
      </p:sp>
    </p:spTree>
    <p:extLst>
      <p:ext uri="{BB962C8B-B14F-4D97-AF65-F5344CB8AC3E}">
        <p14:creationId xmlns:p14="http://schemas.microsoft.com/office/powerpoint/2010/main" val="1177674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24</a:t>
            </a:fld>
            <a:endParaRPr lang="en-US"/>
          </a:p>
        </p:txBody>
      </p:sp>
    </p:spTree>
    <p:extLst>
      <p:ext uri="{BB962C8B-B14F-4D97-AF65-F5344CB8AC3E}">
        <p14:creationId xmlns:p14="http://schemas.microsoft.com/office/powerpoint/2010/main" val="15105876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25</a:t>
            </a:fld>
            <a:endParaRPr lang="en-US"/>
          </a:p>
        </p:txBody>
      </p:sp>
    </p:spTree>
    <p:extLst>
      <p:ext uri="{BB962C8B-B14F-4D97-AF65-F5344CB8AC3E}">
        <p14:creationId xmlns:p14="http://schemas.microsoft.com/office/powerpoint/2010/main" val="27731014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26</a:t>
            </a:fld>
            <a:endParaRPr lang="en-US"/>
          </a:p>
        </p:txBody>
      </p:sp>
    </p:spTree>
    <p:extLst>
      <p:ext uri="{BB962C8B-B14F-4D97-AF65-F5344CB8AC3E}">
        <p14:creationId xmlns:p14="http://schemas.microsoft.com/office/powerpoint/2010/main" val="284069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27</a:t>
            </a:fld>
            <a:endParaRPr lang="en-US"/>
          </a:p>
        </p:txBody>
      </p:sp>
    </p:spTree>
    <p:extLst>
      <p:ext uri="{BB962C8B-B14F-4D97-AF65-F5344CB8AC3E}">
        <p14:creationId xmlns:p14="http://schemas.microsoft.com/office/powerpoint/2010/main" val="1481702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28</a:t>
            </a:fld>
            <a:endParaRPr lang="en-US"/>
          </a:p>
        </p:txBody>
      </p:sp>
    </p:spTree>
    <p:extLst>
      <p:ext uri="{BB962C8B-B14F-4D97-AF65-F5344CB8AC3E}">
        <p14:creationId xmlns:p14="http://schemas.microsoft.com/office/powerpoint/2010/main" val="737451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29</a:t>
            </a:fld>
            <a:endParaRPr lang="en-US"/>
          </a:p>
        </p:txBody>
      </p:sp>
    </p:spTree>
    <p:extLst>
      <p:ext uri="{BB962C8B-B14F-4D97-AF65-F5344CB8AC3E}">
        <p14:creationId xmlns:p14="http://schemas.microsoft.com/office/powerpoint/2010/main" val="2974343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幻灯片图像占位符 1">
            <a:extLst>
              <a:ext uri="{FF2B5EF4-FFF2-40B4-BE49-F238E27FC236}">
                <a16:creationId xmlns:a16="http://schemas.microsoft.com/office/drawing/2014/main" xmlns="" id="{471E4EC5-43A3-E9A1-88E2-28041FBE6D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备注占位符 2">
            <a:extLst>
              <a:ext uri="{FF2B5EF4-FFF2-40B4-BE49-F238E27FC236}">
                <a16:creationId xmlns:a16="http://schemas.microsoft.com/office/drawing/2014/main" xmlns="" id="{9A4988FB-EB14-4188-AEC0-C7270D10C6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cs typeface="等线" panose="02010600030101010101" pitchFamily="2" charset="-122"/>
            </a:endParaRPr>
          </a:p>
        </p:txBody>
      </p:sp>
      <p:sp>
        <p:nvSpPr>
          <p:cNvPr id="41987" name="灯片编号占位符 3">
            <a:extLst>
              <a:ext uri="{FF2B5EF4-FFF2-40B4-BE49-F238E27FC236}">
                <a16:creationId xmlns:a16="http://schemas.microsoft.com/office/drawing/2014/main" xmlns="" id="{C03C33DA-318C-059F-B7DB-428A4953C2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74A79EB-4276-454A-902F-D5ABBA243D84}" type="slidenum">
              <a:rPr lang="zh-CN" altLang="en-US" smtClean="0">
                <a:cs typeface="等线" panose="02010600030101010101" pitchFamily="2" charset="-122"/>
              </a:rPr>
              <a:pPr/>
              <a:t>3</a:t>
            </a:fld>
            <a:endParaRPr lang="zh-CN" altLang="en-US">
              <a:cs typeface="等线"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30</a:t>
            </a:fld>
            <a:endParaRPr lang="en-US"/>
          </a:p>
        </p:txBody>
      </p:sp>
    </p:spTree>
    <p:extLst>
      <p:ext uri="{BB962C8B-B14F-4D97-AF65-F5344CB8AC3E}">
        <p14:creationId xmlns:p14="http://schemas.microsoft.com/office/powerpoint/2010/main" val="11223754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xmlns="" id="{DA460417-69FE-E88E-C051-C4ABA9A2A600}"/>
              </a:ext>
            </a:extLst>
          </p:cNvPr>
          <p:cNvSpPr>
            <a:spLocks noGrp="1" noRot="1" noChangeAspect="1" noChangeArrowheads="1" noTextEdit="1"/>
          </p:cNvSpPr>
          <p:nvPr>
            <p:ph type="sldImg"/>
          </p:nvPr>
        </p:nvSpPr>
        <p:spPr bwMode="auto">
          <a:xfrm>
            <a:off x="431800" y="708025"/>
            <a:ext cx="6045200" cy="34004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Rectangle 3">
            <a:extLst>
              <a:ext uri="{FF2B5EF4-FFF2-40B4-BE49-F238E27FC236}">
                <a16:creationId xmlns:a16="http://schemas.microsoft.com/office/drawing/2014/main" xmlns="" id="{C7CAE03C-4502-6C99-EF88-F0FE7B8BAB85}"/>
              </a:ext>
            </a:extLst>
          </p:cNvPr>
          <p:cNvSpPr>
            <a:spLocks noGrp="1" noChangeArrowheads="1"/>
          </p:cNvSpPr>
          <p:nvPr>
            <p:ph type="body" idx="1"/>
          </p:nvPr>
        </p:nvSpPr>
        <p:spPr bwMode="auto">
          <a:xfrm>
            <a:off x="941388" y="4322763"/>
            <a:ext cx="5019675" cy="4322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numCol="1" anchor="t" anchorCtr="0" compatLnSpc="1">
            <a:prstTxWarp prst="textNoShape">
              <a:avLst/>
            </a:prstTxWarp>
          </a:bodyPr>
          <a:lstStyle/>
          <a:p>
            <a:pPr eaLnBrk="1" hangingPunct="1"/>
            <a:endParaRPr lang="vi-V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幻灯片图像占位符 1">
            <a:extLst>
              <a:ext uri="{FF2B5EF4-FFF2-40B4-BE49-F238E27FC236}">
                <a16:creationId xmlns:a16="http://schemas.microsoft.com/office/drawing/2014/main" xmlns="" id="{C63F6556-3EC7-68DB-F9C3-13B55168A2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备注占位符 2">
            <a:extLst>
              <a:ext uri="{FF2B5EF4-FFF2-40B4-BE49-F238E27FC236}">
                <a16:creationId xmlns:a16="http://schemas.microsoft.com/office/drawing/2014/main" xmlns="" id="{63DEABB0-0F8F-F73B-C4D8-2AE88F9634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cs typeface="等线" panose="02010600030101010101" pitchFamily="2" charset="-122"/>
            </a:endParaRPr>
          </a:p>
        </p:txBody>
      </p:sp>
      <p:sp>
        <p:nvSpPr>
          <p:cNvPr id="76803" name="灯片编号占位符 3">
            <a:extLst>
              <a:ext uri="{FF2B5EF4-FFF2-40B4-BE49-F238E27FC236}">
                <a16:creationId xmlns:a16="http://schemas.microsoft.com/office/drawing/2014/main" xmlns="" id="{E39042E4-08C5-95F0-73CA-34DAF937E0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E47C76-C0F2-AA44-9990-6AC50F049B4F}" type="slidenum">
              <a:rPr lang="zh-CN" altLang="en-US" smtClean="0">
                <a:cs typeface="等线" panose="02010600030101010101" pitchFamily="2" charset="-122"/>
              </a:rPr>
              <a:pPr/>
              <a:t>32</a:t>
            </a:fld>
            <a:endParaRPr lang="zh-CN" altLang="en-US">
              <a:cs typeface="等线" panose="02010600030101010101" pitchFamily="2" charset="-122"/>
            </a:endParaRPr>
          </a:p>
        </p:txBody>
      </p:sp>
    </p:spTree>
    <p:extLst>
      <p:ext uri="{BB962C8B-B14F-4D97-AF65-F5344CB8AC3E}">
        <p14:creationId xmlns:p14="http://schemas.microsoft.com/office/powerpoint/2010/main" val="399675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33</a:t>
            </a:fld>
            <a:endParaRPr lang="en-US"/>
          </a:p>
        </p:txBody>
      </p:sp>
    </p:spTree>
    <p:extLst>
      <p:ext uri="{BB962C8B-B14F-4D97-AF65-F5344CB8AC3E}">
        <p14:creationId xmlns:p14="http://schemas.microsoft.com/office/powerpoint/2010/main" val="32346019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幻灯片图像占位符 1">
            <a:extLst>
              <a:ext uri="{FF2B5EF4-FFF2-40B4-BE49-F238E27FC236}">
                <a16:creationId xmlns:a16="http://schemas.microsoft.com/office/drawing/2014/main" xmlns="" id="{C63F6556-3EC7-68DB-F9C3-13B55168A2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备注占位符 2">
            <a:extLst>
              <a:ext uri="{FF2B5EF4-FFF2-40B4-BE49-F238E27FC236}">
                <a16:creationId xmlns:a16="http://schemas.microsoft.com/office/drawing/2014/main" xmlns="" id="{63DEABB0-0F8F-F73B-C4D8-2AE88F9634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cs typeface="等线" panose="02010600030101010101" pitchFamily="2" charset="-122"/>
            </a:endParaRPr>
          </a:p>
        </p:txBody>
      </p:sp>
      <p:sp>
        <p:nvSpPr>
          <p:cNvPr id="76803" name="灯片编号占位符 3">
            <a:extLst>
              <a:ext uri="{FF2B5EF4-FFF2-40B4-BE49-F238E27FC236}">
                <a16:creationId xmlns:a16="http://schemas.microsoft.com/office/drawing/2014/main" xmlns="" id="{E39042E4-08C5-95F0-73CA-34DAF937E0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E47C76-C0F2-AA44-9990-6AC50F049B4F}" type="slidenum">
              <a:rPr lang="zh-CN" altLang="en-US" smtClean="0">
                <a:cs typeface="等线" panose="02010600030101010101" pitchFamily="2" charset="-122"/>
              </a:rPr>
              <a:pPr/>
              <a:t>34</a:t>
            </a:fld>
            <a:endParaRPr lang="zh-CN" altLang="en-US">
              <a:cs typeface="等线" panose="02010600030101010101" pitchFamily="2"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幻灯片图像占位符 1">
            <a:extLst>
              <a:ext uri="{FF2B5EF4-FFF2-40B4-BE49-F238E27FC236}">
                <a16:creationId xmlns:a16="http://schemas.microsoft.com/office/drawing/2014/main" xmlns="" id="{288619ED-4611-19D5-94F4-84997AEC06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0" name="备注占位符 2">
            <a:extLst>
              <a:ext uri="{FF2B5EF4-FFF2-40B4-BE49-F238E27FC236}">
                <a16:creationId xmlns:a16="http://schemas.microsoft.com/office/drawing/2014/main" xmlns="" id="{A6B0CC9E-7125-0820-B57F-DD175F0EDE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cs typeface="等线" panose="02010600030101010101" pitchFamily="2" charset="-122"/>
            </a:endParaRPr>
          </a:p>
        </p:txBody>
      </p:sp>
      <p:sp>
        <p:nvSpPr>
          <p:cNvPr id="78851" name="灯片编号占位符 3">
            <a:extLst>
              <a:ext uri="{FF2B5EF4-FFF2-40B4-BE49-F238E27FC236}">
                <a16:creationId xmlns:a16="http://schemas.microsoft.com/office/drawing/2014/main" xmlns="" id="{2C82B3D3-DC81-DA6D-6F59-94CD4692C8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0D40FBA-36C6-EB4E-ABFA-E7F9E3F75224}" type="slidenum">
              <a:rPr lang="zh-CN" altLang="en-US" smtClean="0">
                <a:cs typeface="等线" panose="02010600030101010101" pitchFamily="2" charset="-122"/>
              </a:rPr>
              <a:pPr/>
              <a:t>35</a:t>
            </a:fld>
            <a:endParaRPr lang="zh-CN" altLang="en-US">
              <a:cs typeface="等线" panose="02010600030101010101" pitchFamily="2"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36</a:t>
            </a:fld>
            <a:endParaRPr lang="en-US"/>
          </a:p>
        </p:txBody>
      </p:sp>
    </p:spTree>
    <p:extLst>
      <p:ext uri="{BB962C8B-B14F-4D97-AF65-F5344CB8AC3E}">
        <p14:creationId xmlns:p14="http://schemas.microsoft.com/office/powerpoint/2010/main" val="2666598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37</a:t>
            </a:fld>
            <a:endParaRPr lang="en-US"/>
          </a:p>
        </p:txBody>
      </p:sp>
    </p:spTree>
    <p:extLst>
      <p:ext uri="{BB962C8B-B14F-4D97-AF65-F5344CB8AC3E}">
        <p14:creationId xmlns:p14="http://schemas.microsoft.com/office/powerpoint/2010/main" val="16003741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a:extLst>
              <a:ext uri="{FF2B5EF4-FFF2-40B4-BE49-F238E27FC236}">
                <a16:creationId xmlns:a16="http://schemas.microsoft.com/office/drawing/2014/main" xmlns="" id="{F53E2191-E7BF-B9E2-2DCB-78919A9C1E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Notes Placeholder 2">
            <a:extLst>
              <a:ext uri="{FF2B5EF4-FFF2-40B4-BE49-F238E27FC236}">
                <a16:creationId xmlns:a16="http://schemas.microsoft.com/office/drawing/2014/main" xmlns="" id="{D95F6B6F-80AF-E2C4-D66E-6FD4633C1A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latin typeface="Calibri"/>
                <a:sym typeface="Calibri"/>
              </a:rPr>
              <a:t>- Tùy theo nguồn lực của từng trường, họ có thể sử dụng cả 3 nhân viên hoặc 1 nhân viên. Khi họ phải chọn 1 nhân viên thì nhân viên CTXH sẽ được ưu tiên. Họ sẽ sử dụng dịch vụ tham vấn tâm lý chuyên nghiệp từ các cơ sở dịch vụ ở bên ngoài trường học.</a:t>
            </a:r>
            <a:endParaRPr lang="en-US" altLang="en-US">
              <a:latin typeface="Calibri"/>
              <a:sym typeface="Calibri"/>
            </a:endParaRPr>
          </a:p>
        </p:txBody>
      </p:sp>
      <p:sp>
        <p:nvSpPr>
          <p:cNvPr id="80899" name="Slide Number Placeholder 3">
            <a:extLst>
              <a:ext uri="{FF2B5EF4-FFF2-40B4-BE49-F238E27FC236}">
                <a16:creationId xmlns:a16="http://schemas.microsoft.com/office/drawing/2014/main" xmlns="" id="{DC827510-4B83-8327-0D08-09352DBFBF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1CFF2A3-80B0-3549-80DB-F16765A67CBB}" type="slidenum">
              <a:rPr lang="en-US" altLang="en-US" smtClean="0">
                <a:latin typeface="Arial" panose="020B0604020202020204" pitchFamily="34" charset="0"/>
                <a:cs typeface="Arial" panose="020B0604020202020204" pitchFamily="34" charset="0"/>
              </a:rPr>
              <a:pPr/>
              <a:t>38</a:t>
            </a:fld>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77096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幻灯片图像占位符 1">
            <a:extLst>
              <a:ext uri="{FF2B5EF4-FFF2-40B4-BE49-F238E27FC236}">
                <a16:creationId xmlns:a16="http://schemas.microsoft.com/office/drawing/2014/main" xmlns="" id="{84C3F1E1-665E-D34A-1E15-CBFBA55347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备注占位符 2">
            <a:extLst>
              <a:ext uri="{FF2B5EF4-FFF2-40B4-BE49-F238E27FC236}">
                <a16:creationId xmlns:a16="http://schemas.microsoft.com/office/drawing/2014/main" xmlns="" id="{1F469D8A-1954-1279-485D-FF1BD2BC1C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cs typeface="等线" panose="02010600030101010101" pitchFamily="2" charset="-122"/>
            </a:endParaRPr>
          </a:p>
        </p:txBody>
      </p:sp>
      <p:sp>
        <p:nvSpPr>
          <p:cNvPr id="83971" name="灯片编号占位符 3">
            <a:extLst>
              <a:ext uri="{FF2B5EF4-FFF2-40B4-BE49-F238E27FC236}">
                <a16:creationId xmlns:a16="http://schemas.microsoft.com/office/drawing/2014/main" xmlns="" id="{B74E148C-8569-3F9F-D1C0-80EF8EBE82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EB43C1-0427-DE41-8B3D-2F47A0771DC5}" type="slidenum">
              <a:rPr lang="zh-CN" altLang="en-US" smtClean="0">
                <a:cs typeface="等线" panose="02010600030101010101" pitchFamily="2" charset="-122"/>
              </a:rPr>
              <a:pPr/>
              <a:t>39</a:t>
            </a:fld>
            <a:endParaRPr lang="zh-CN" altLang="en-US">
              <a:cs typeface="等线"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a:t>
            </a:fld>
            <a:endParaRPr lang="en-US"/>
          </a:p>
        </p:txBody>
      </p:sp>
    </p:spTree>
    <p:extLst>
      <p:ext uri="{BB962C8B-B14F-4D97-AF65-F5344CB8AC3E}">
        <p14:creationId xmlns:p14="http://schemas.microsoft.com/office/powerpoint/2010/main" val="2316874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40</a:t>
            </a:fld>
            <a:endParaRPr lang="en-US"/>
          </a:p>
        </p:txBody>
      </p:sp>
    </p:spTree>
    <p:extLst>
      <p:ext uri="{BB962C8B-B14F-4D97-AF65-F5344CB8AC3E}">
        <p14:creationId xmlns:p14="http://schemas.microsoft.com/office/powerpoint/2010/main" val="35084712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41</a:t>
            </a:fld>
            <a:endParaRPr lang="en-US"/>
          </a:p>
        </p:txBody>
      </p:sp>
    </p:spTree>
    <p:extLst>
      <p:ext uri="{BB962C8B-B14F-4D97-AF65-F5344CB8AC3E}">
        <p14:creationId xmlns:p14="http://schemas.microsoft.com/office/powerpoint/2010/main" val="29100283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42</a:t>
            </a:fld>
            <a:endParaRPr lang="en-US"/>
          </a:p>
        </p:txBody>
      </p:sp>
    </p:spTree>
    <p:extLst>
      <p:ext uri="{BB962C8B-B14F-4D97-AF65-F5344CB8AC3E}">
        <p14:creationId xmlns:p14="http://schemas.microsoft.com/office/powerpoint/2010/main" val="24610024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43</a:t>
            </a:fld>
            <a:endParaRPr lang="en-US"/>
          </a:p>
        </p:txBody>
      </p:sp>
    </p:spTree>
    <p:extLst>
      <p:ext uri="{BB962C8B-B14F-4D97-AF65-F5344CB8AC3E}">
        <p14:creationId xmlns:p14="http://schemas.microsoft.com/office/powerpoint/2010/main" val="2902543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44</a:t>
            </a:fld>
            <a:endParaRPr lang="en-US"/>
          </a:p>
        </p:txBody>
      </p:sp>
    </p:spTree>
    <p:extLst>
      <p:ext uri="{BB962C8B-B14F-4D97-AF65-F5344CB8AC3E}">
        <p14:creationId xmlns:p14="http://schemas.microsoft.com/office/powerpoint/2010/main" val="20807466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45</a:t>
            </a:fld>
            <a:endParaRPr lang="en-US"/>
          </a:p>
        </p:txBody>
      </p:sp>
    </p:spTree>
    <p:extLst>
      <p:ext uri="{BB962C8B-B14F-4D97-AF65-F5344CB8AC3E}">
        <p14:creationId xmlns:p14="http://schemas.microsoft.com/office/powerpoint/2010/main" val="33327533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46</a:t>
            </a:fld>
            <a:endParaRPr lang="en-US"/>
          </a:p>
        </p:txBody>
      </p:sp>
    </p:spTree>
    <p:extLst>
      <p:ext uri="{BB962C8B-B14F-4D97-AF65-F5344CB8AC3E}">
        <p14:creationId xmlns:p14="http://schemas.microsoft.com/office/powerpoint/2010/main" val="17974202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47</a:t>
            </a:fld>
            <a:endParaRPr lang="en-US"/>
          </a:p>
        </p:txBody>
      </p:sp>
    </p:spTree>
    <p:extLst>
      <p:ext uri="{BB962C8B-B14F-4D97-AF65-F5344CB8AC3E}">
        <p14:creationId xmlns:p14="http://schemas.microsoft.com/office/powerpoint/2010/main" val="24543772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48</a:t>
            </a:fld>
            <a:endParaRPr lang="en-US"/>
          </a:p>
        </p:txBody>
      </p:sp>
    </p:spTree>
    <p:extLst>
      <p:ext uri="{BB962C8B-B14F-4D97-AF65-F5344CB8AC3E}">
        <p14:creationId xmlns:p14="http://schemas.microsoft.com/office/powerpoint/2010/main" val="7061162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49</a:t>
            </a:fld>
            <a:endParaRPr lang="en-US"/>
          </a:p>
        </p:txBody>
      </p:sp>
    </p:spTree>
    <p:extLst>
      <p:ext uri="{BB962C8B-B14F-4D97-AF65-F5344CB8AC3E}">
        <p14:creationId xmlns:p14="http://schemas.microsoft.com/office/powerpoint/2010/main" val="1417891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a:t>
            </a:fld>
            <a:endParaRPr lang="en-US"/>
          </a:p>
        </p:txBody>
      </p:sp>
    </p:spTree>
    <p:extLst>
      <p:ext uri="{BB962C8B-B14F-4D97-AF65-F5344CB8AC3E}">
        <p14:creationId xmlns:p14="http://schemas.microsoft.com/office/powerpoint/2010/main" val="10882225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50</a:t>
            </a:fld>
            <a:endParaRPr lang="en-US"/>
          </a:p>
        </p:txBody>
      </p:sp>
    </p:spTree>
    <p:extLst>
      <p:ext uri="{BB962C8B-B14F-4D97-AF65-F5344CB8AC3E}">
        <p14:creationId xmlns:p14="http://schemas.microsoft.com/office/powerpoint/2010/main" val="37128275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51</a:t>
            </a:fld>
            <a:endParaRPr lang="en-US"/>
          </a:p>
        </p:txBody>
      </p:sp>
    </p:spTree>
    <p:extLst>
      <p:ext uri="{BB962C8B-B14F-4D97-AF65-F5344CB8AC3E}">
        <p14:creationId xmlns:p14="http://schemas.microsoft.com/office/powerpoint/2010/main" val="19605847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52</a:t>
            </a:fld>
            <a:endParaRPr lang="en-US"/>
          </a:p>
        </p:txBody>
      </p:sp>
    </p:spTree>
    <p:extLst>
      <p:ext uri="{BB962C8B-B14F-4D97-AF65-F5344CB8AC3E}">
        <p14:creationId xmlns:p14="http://schemas.microsoft.com/office/powerpoint/2010/main" val="15970816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53</a:t>
            </a:fld>
            <a:endParaRPr lang="en-US"/>
          </a:p>
        </p:txBody>
      </p:sp>
    </p:spTree>
    <p:extLst>
      <p:ext uri="{BB962C8B-B14F-4D97-AF65-F5344CB8AC3E}">
        <p14:creationId xmlns:p14="http://schemas.microsoft.com/office/powerpoint/2010/main" val="675775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54</a:t>
            </a:fld>
            <a:endParaRPr lang="en-US"/>
          </a:p>
        </p:txBody>
      </p:sp>
    </p:spTree>
    <p:extLst>
      <p:ext uri="{BB962C8B-B14F-4D97-AF65-F5344CB8AC3E}">
        <p14:creationId xmlns:p14="http://schemas.microsoft.com/office/powerpoint/2010/main" val="21823458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55</a:t>
            </a:fld>
            <a:endParaRPr lang="en-US"/>
          </a:p>
        </p:txBody>
      </p:sp>
    </p:spTree>
    <p:extLst>
      <p:ext uri="{BB962C8B-B14F-4D97-AF65-F5344CB8AC3E}">
        <p14:creationId xmlns:p14="http://schemas.microsoft.com/office/powerpoint/2010/main" val="12067579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56</a:t>
            </a:fld>
            <a:endParaRPr lang="en-US"/>
          </a:p>
        </p:txBody>
      </p:sp>
    </p:spTree>
    <p:extLst>
      <p:ext uri="{BB962C8B-B14F-4D97-AF65-F5344CB8AC3E}">
        <p14:creationId xmlns:p14="http://schemas.microsoft.com/office/powerpoint/2010/main" val="18624847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57</a:t>
            </a:fld>
            <a:endParaRPr lang="en-US"/>
          </a:p>
        </p:txBody>
      </p:sp>
    </p:spTree>
    <p:extLst>
      <p:ext uri="{BB962C8B-B14F-4D97-AF65-F5344CB8AC3E}">
        <p14:creationId xmlns:p14="http://schemas.microsoft.com/office/powerpoint/2010/main" val="253977942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58</a:t>
            </a:fld>
            <a:endParaRPr lang="en-US"/>
          </a:p>
        </p:txBody>
      </p:sp>
    </p:spTree>
    <p:extLst>
      <p:ext uri="{BB962C8B-B14F-4D97-AF65-F5344CB8AC3E}">
        <p14:creationId xmlns:p14="http://schemas.microsoft.com/office/powerpoint/2010/main" val="898698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59</a:t>
            </a:fld>
            <a:endParaRPr lang="en-US"/>
          </a:p>
        </p:txBody>
      </p:sp>
    </p:spTree>
    <p:extLst>
      <p:ext uri="{BB962C8B-B14F-4D97-AF65-F5344CB8AC3E}">
        <p14:creationId xmlns:p14="http://schemas.microsoft.com/office/powerpoint/2010/main" val="3726966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a:t>
            </a:fld>
            <a:endParaRPr lang="en-US"/>
          </a:p>
        </p:txBody>
      </p:sp>
    </p:spTree>
    <p:extLst>
      <p:ext uri="{BB962C8B-B14F-4D97-AF65-F5344CB8AC3E}">
        <p14:creationId xmlns:p14="http://schemas.microsoft.com/office/powerpoint/2010/main" val="38214549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60</a:t>
            </a:fld>
            <a:endParaRPr lang="en-US"/>
          </a:p>
        </p:txBody>
      </p:sp>
    </p:spTree>
    <p:extLst>
      <p:ext uri="{BB962C8B-B14F-4D97-AF65-F5344CB8AC3E}">
        <p14:creationId xmlns:p14="http://schemas.microsoft.com/office/powerpoint/2010/main" val="23451693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61</a:t>
            </a:fld>
            <a:endParaRPr lang="en-US"/>
          </a:p>
        </p:txBody>
      </p:sp>
    </p:spTree>
    <p:extLst>
      <p:ext uri="{BB962C8B-B14F-4D97-AF65-F5344CB8AC3E}">
        <p14:creationId xmlns:p14="http://schemas.microsoft.com/office/powerpoint/2010/main" val="3260322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62</a:t>
            </a:fld>
            <a:endParaRPr lang="en-US"/>
          </a:p>
        </p:txBody>
      </p:sp>
    </p:spTree>
    <p:extLst>
      <p:ext uri="{BB962C8B-B14F-4D97-AF65-F5344CB8AC3E}">
        <p14:creationId xmlns:p14="http://schemas.microsoft.com/office/powerpoint/2010/main" val="32974109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63</a:t>
            </a:fld>
            <a:endParaRPr lang="en-US"/>
          </a:p>
        </p:txBody>
      </p:sp>
    </p:spTree>
    <p:extLst>
      <p:ext uri="{BB962C8B-B14F-4D97-AF65-F5344CB8AC3E}">
        <p14:creationId xmlns:p14="http://schemas.microsoft.com/office/powerpoint/2010/main" val="23491877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64</a:t>
            </a:fld>
            <a:endParaRPr lang="en-US"/>
          </a:p>
        </p:txBody>
      </p:sp>
    </p:spTree>
    <p:extLst>
      <p:ext uri="{BB962C8B-B14F-4D97-AF65-F5344CB8AC3E}">
        <p14:creationId xmlns:p14="http://schemas.microsoft.com/office/powerpoint/2010/main" val="12864356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65</a:t>
            </a:fld>
            <a:endParaRPr lang="en-US"/>
          </a:p>
        </p:txBody>
      </p:sp>
    </p:spTree>
    <p:extLst>
      <p:ext uri="{BB962C8B-B14F-4D97-AF65-F5344CB8AC3E}">
        <p14:creationId xmlns:p14="http://schemas.microsoft.com/office/powerpoint/2010/main" val="26076329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66</a:t>
            </a:fld>
            <a:endParaRPr lang="en-US"/>
          </a:p>
        </p:txBody>
      </p:sp>
    </p:spTree>
    <p:extLst>
      <p:ext uri="{BB962C8B-B14F-4D97-AF65-F5344CB8AC3E}">
        <p14:creationId xmlns:p14="http://schemas.microsoft.com/office/powerpoint/2010/main" val="20197037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67</a:t>
            </a:fld>
            <a:endParaRPr lang="en-US"/>
          </a:p>
        </p:txBody>
      </p:sp>
    </p:spTree>
    <p:extLst>
      <p:ext uri="{BB962C8B-B14F-4D97-AF65-F5344CB8AC3E}">
        <p14:creationId xmlns:p14="http://schemas.microsoft.com/office/powerpoint/2010/main" val="418616624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68</a:t>
            </a:fld>
            <a:endParaRPr lang="en-US"/>
          </a:p>
        </p:txBody>
      </p:sp>
    </p:spTree>
    <p:extLst>
      <p:ext uri="{BB962C8B-B14F-4D97-AF65-F5344CB8AC3E}">
        <p14:creationId xmlns:p14="http://schemas.microsoft.com/office/powerpoint/2010/main" val="285012044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69</a:t>
            </a:fld>
            <a:endParaRPr lang="en-US"/>
          </a:p>
        </p:txBody>
      </p:sp>
    </p:spTree>
    <p:extLst>
      <p:ext uri="{BB962C8B-B14F-4D97-AF65-F5344CB8AC3E}">
        <p14:creationId xmlns:p14="http://schemas.microsoft.com/office/powerpoint/2010/main" val="4240157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33680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70</a:t>
            </a:fld>
            <a:endParaRPr lang="en-US"/>
          </a:p>
        </p:txBody>
      </p:sp>
    </p:spTree>
    <p:extLst>
      <p:ext uri="{BB962C8B-B14F-4D97-AF65-F5344CB8AC3E}">
        <p14:creationId xmlns:p14="http://schemas.microsoft.com/office/powerpoint/2010/main" val="26925279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71</a:t>
            </a:fld>
            <a:endParaRPr lang="en-US"/>
          </a:p>
        </p:txBody>
      </p:sp>
    </p:spTree>
    <p:extLst>
      <p:ext uri="{BB962C8B-B14F-4D97-AF65-F5344CB8AC3E}">
        <p14:creationId xmlns:p14="http://schemas.microsoft.com/office/powerpoint/2010/main" val="1774887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72</a:t>
            </a:fld>
            <a:endParaRPr lang="en-US"/>
          </a:p>
        </p:txBody>
      </p:sp>
    </p:spTree>
    <p:extLst>
      <p:ext uri="{BB962C8B-B14F-4D97-AF65-F5344CB8AC3E}">
        <p14:creationId xmlns:p14="http://schemas.microsoft.com/office/powerpoint/2010/main" val="11202332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73</a:t>
            </a:fld>
            <a:endParaRPr lang="en-US"/>
          </a:p>
        </p:txBody>
      </p:sp>
    </p:spTree>
    <p:extLst>
      <p:ext uri="{BB962C8B-B14F-4D97-AF65-F5344CB8AC3E}">
        <p14:creationId xmlns:p14="http://schemas.microsoft.com/office/powerpoint/2010/main" val="31319407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74</a:t>
            </a:fld>
            <a:endParaRPr lang="en-US"/>
          </a:p>
        </p:txBody>
      </p:sp>
    </p:spTree>
    <p:extLst>
      <p:ext uri="{BB962C8B-B14F-4D97-AF65-F5344CB8AC3E}">
        <p14:creationId xmlns:p14="http://schemas.microsoft.com/office/powerpoint/2010/main" val="229241415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75</a:t>
            </a:fld>
            <a:endParaRPr lang="en-US"/>
          </a:p>
        </p:txBody>
      </p:sp>
    </p:spTree>
    <p:extLst>
      <p:ext uri="{BB962C8B-B14F-4D97-AF65-F5344CB8AC3E}">
        <p14:creationId xmlns:p14="http://schemas.microsoft.com/office/powerpoint/2010/main" val="26748893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76</a:t>
            </a:fld>
            <a:endParaRPr lang="en-US"/>
          </a:p>
        </p:txBody>
      </p:sp>
    </p:spTree>
    <p:extLst>
      <p:ext uri="{BB962C8B-B14F-4D97-AF65-F5344CB8AC3E}">
        <p14:creationId xmlns:p14="http://schemas.microsoft.com/office/powerpoint/2010/main" val="295227696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77</a:t>
            </a:fld>
            <a:endParaRPr lang="en-US"/>
          </a:p>
        </p:txBody>
      </p:sp>
    </p:spTree>
    <p:extLst>
      <p:ext uri="{BB962C8B-B14F-4D97-AF65-F5344CB8AC3E}">
        <p14:creationId xmlns:p14="http://schemas.microsoft.com/office/powerpoint/2010/main" val="19191980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78</a:t>
            </a:fld>
            <a:endParaRPr lang="en-US"/>
          </a:p>
        </p:txBody>
      </p:sp>
    </p:spTree>
    <p:extLst>
      <p:ext uri="{BB962C8B-B14F-4D97-AF65-F5344CB8AC3E}">
        <p14:creationId xmlns:p14="http://schemas.microsoft.com/office/powerpoint/2010/main" val="21910023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79</a:t>
            </a:fld>
            <a:endParaRPr lang="en-US"/>
          </a:p>
        </p:txBody>
      </p:sp>
    </p:spTree>
    <p:extLst>
      <p:ext uri="{BB962C8B-B14F-4D97-AF65-F5344CB8AC3E}">
        <p14:creationId xmlns:p14="http://schemas.microsoft.com/office/powerpoint/2010/main" val="1457623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a:t>
            </a:fld>
            <a:endParaRPr lang="en-US"/>
          </a:p>
        </p:txBody>
      </p:sp>
    </p:spTree>
    <p:extLst>
      <p:ext uri="{BB962C8B-B14F-4D97-AF65-F5344CB8AC3E}">
        <p14:creationId xmlns:p14="http://schemas.microsoft.com/office/powerpoint/2010/main" val="39408908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80</a:t>
            </a:fld>
            <a:endParaRPr lang="en-US"/>
          </a:p>
        </p:txBody>
      </p:sp>
    </p:spTree>
    <p:extLst>
      <p:ext uri="{BB962C8B-B14F-4D97-AF65-F5344CB8AC3E}">
        <p14:creationId xmlns:p14="http://schemas.microsoft.com/office/powerpoint/2010/main" val="340347708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81</a:t>
            </a:fld>
            <a:endParaRPr lang="en-US"/>
          </a:p>
        </p:txBody>
      </p:sp>
    </p:spTree>
    <p:extLst>
      <p:ext uri="{BB962C8B-B14F-4D97-AF65-F5344CB8AC3E}">
        <p14:creationId xmlns:p14="http://schemas.microsoft.com/office/powerpoint/2010/main" val="207861141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82</a:t>
            </a:fld>
            <a:endParaRPr lang="en-US"/>
          </a:p>
        </p:txBody>
      </p:sp>
    </p:spTree>
    <p:extLst>
      <p:ext uri="{BB962C8B-B14F-4D97-AF65-F5344CB8AC3E}">
        <p14:creationId xmlns:p14="http://schemas.microsoft.com/office/powerpoint/2010/main" val="284599601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83</a:t>
            </a:fld>
            <a:endParaRPr lang="en-US"/>
          </a:p>
        </p:txBody>
      </p:sp>
    </p:spTree>
    <p:extLst>
      <p:ext uri="{BB962C8B-B14F-4D97-AF65-F5344CB8AC3E}">
        <p14:creationId xmlns:p14="http://schemas.microsoft.com/office/powerpoint/2010/main" val="374534623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84</a:t>
            </a:fld>
            <a:endParaRPr lang="en-US"/>
          </a:p>
        </p:txBody>
      </p:sp>
    </p:spTree>
    <p:extLst>
      <p:ext uri="{BB962C8B-B14F-4D97-AF65-F5344CB8AC3E}">
        <p14:creationId xmlns:p14="http://schemas.microsoft.com/office/powerpoint/2010/main" val="83727037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85</a:t>
            </a:fld>
            <a:endParaRPr lang="en-US"/>
          </a:p>
        </p:txBody>
      </p:sp>
    </p:spTree>
    <p:extLst>
      <p:ext uri="{BB962C8B-B14F-4D97-AF65-F5344CB8AC3E}">
        <p14:creationId xmlns:p14="http://schemas.microsoft.com/office/powerpoint/2010/main" val="6519573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86</a:t>
            </a:fld>
            <a:endParaRPr lang="en-US"/>
          </a:p>
        </p:txBody>
      </p:sp>
    </p:spTree>
    <p:extLst>
      <p:ext uri="{BB962C8B-B14F-4D97-AF65-F5344CB8AC3E}">
        <p14:creationId xmlns:p14="http://schemas.microsoft.com/office/powerpoint/2010/main" val="4510675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87</a:t>
            </a:fld>
            <a:endParaRPr lang="en-US"/>
          </a:p>
        </p:txBody>
      </p:sp>
    </p:spTree>
    <p:extLst>
      <p:ext uri="{BB962C8B-B14F-4D97-AF65-F5344CB8AC3E}">
        <p14:creationId xmlns:p14="http://schemas.microsoft.com/office/powerpoint/2010/main" val="285920315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88</a:t>
            </a:fld>
            <a:endParaRPr lang="en-US"/>
          </a:p>
        </p:txBody>
      </p:sp>
    </p:spTree>
    <p:extLst>
      <p:ext uri="{BB962C8B-B14F-4D97-AF65-F5344CB8AC3E}">
        <p14:creationId xmlns:p14="http://schemas.microsoft.com/office/powerpoint/2010/main" val="277042810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89</a:t>
            </a:fld>
            <a:endParaRPr lang="en-US"/>
          </a:p>
        </p:txBody>
      </p:sp>
    </p:spTree>
    <p:extLst>
      <p:ext uri="{BB962C8B-B14F-4D97-AF65-F5344CB8AC3E}">
        <p14:creationId xmlns:p14="http://schemas.microsoft.com/office/powerpoint/2010/main" val="2767526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a:t>
            </a:fld>
            <a:endParaRPr lang="en-US"/>
          </a:p>
        </p:txBody>
      </p:sp>
    </p:spTree>
    <p:extLst>
      <p:ext uri="{BB962C8B-B14F-4D97-AF65-F5344CB8AC3E}">
        <p14:creationId xmlns:p14="http://schemas.microsoft.com/office/powerpoint/2010/main" val="366102750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90</a:t>
            </a:fld>
            <a:endParaRPr lang="en-US"/>
          </a:p>
        </p:txBody>
      </p:sp>
    </p:spTree>
    <p:extLst>
      <p:ext uri="{BB962C8B-B14F-4D97-AF65-F5344CB8AC3E}">
        <p14:creationId xmlns:p14="http://schemas.microsoft.com/office/powerpoint/2010/main" val="360187168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91</a:t>
            </a:fld>
            <a:endParaRPr lang="en-US"/>
          </a:p>
        </p:txBody>
      </p:sp>
    </p:spTree>
    <p:extLst>
      <p:ext uri="{BB962C8B-B14F-4D97-AF65-F5344CB8AC3E}">
        <p14:creationId xmlns:p14="http://schemas.microsoft.com/office/powerpoint/2010/main" val="85500406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92</a:t>
            </a:fld>
            <a:endParaRPr lang="en-US"/>
          </a:p>
        </p:txBody>
      </p:sp>
    </p:spTree>
    <p:extLst>
      <p:ext uri="{BB962C8B-B14F-4D97-AF65-F5344CB8AC3E}">
        <p14:creationId xmlns:p14="http://schemas.microsoft.com/office/powerpoint/2010/main" val="25976398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3991" y="8684961"/>
            <a:ext cx="2972392" cy="457567"/>
          </a:xfrm>
          <a:prstGeom prst="rect">
            <a:avLst/>
          </a:prstGeom>
          <a:noFill/>
          <a:ln w="9525">
            <a:noFill/>
            <a:miter lim="800000"/>
            <a:headEnd/>
            <a:tailEnd/>
          </a:ln>
        </p:spPr>
        <p:txBody>
          <a:bodyPr anchor="b"/>
          <a:lstStyle/>
          <a:p>
            <a:pPr algn="r"/>
            <a:fld id="{F7F73349-B88F-422C-B0A7-C2BE59DCE0CC}" type="slidenum">
              <a:rPr lang="en-US" sz="1200"/>
              <a:pPr algn="r"/>
              <a:t>93</a:t>
            </a:fld>
            <a:endParaRPr lang="en-US" sz="12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marL="228600" indent="-228600" eaLnBrk="1" hangingPunct="1"/>
            <a:r>
              <a:rPr lang="en-US"/>
              <a:t>Model good listening  -  teams of 5 people to discuss -  ring bell and share points.  </a:t>
            </a:r>
          </a:p>
          <a:p>
            <a:pPr marL="228600" indent="-228600" eaLnBrk="1" hangingPunct="1"/>
            <a:r>
              <a:rPr lang="en-US"/>
              <a:t>Repeat the same for bad listening. – give the groups candy as a reward – then give to all later.</a:t>
            </a:r>
          </a:p>
          <a:p>
            <a:pPr marL="228600" indent="-228600" eaLnBrk="1" hangingPunct="1">
              <a:buFontTx/>
              <a:buAutoNum type="arabicPeriod"/>
            </a:pPr>
            <a:r>
              <a:rPr lang="en-US"/>
              <a:t>Eye contact         arms</a:t>
            </a:r>
          </a:p>
          <a:p>
            <a:pPr marL="228600" indent="-228600" eaLnBrk="1" hangingPunct="1">
              <a:buFontTx/>
              <a:buAutoNum type="arabicPeriod"/>
            </a:pPr>
            <a:r>
              <a:rPr lang="en-US"/>
              <a:t>Body lang            advice</a:t>
            </a:r>
          </a:p>
          <a:p>
            <a:pPr marL="228600" indent="-228600" eaLnBrk="1" hangingPunct="1">
              <a:buFontTx/>
              <a:buAutoNum type="arabicPeriod"/>
            </a:pPr>
            <a:r>
              <a:rPr lang="en-US"/>
              <a:t>Heart	               blaming</a:t>
            </a:r>
          </a:p>
          <a:p>
            <a:pPr marL="228600" indent="-228600" eaLnBrk="1" hangingPunct="1">
              <a:buFontTx/>
              <a:buAutoNum type="arabicPeriod"/>
            </a:pPr>
            <a:r>
              <a:rPr lang="en-US"/>
              <a:t>Fully		      disturbing</a:t>
            </a:r>
          </a:p>
          <a:p>
            <a:pPr marL="228600" indent="-228600" eaLnBrk="1" hangingPunct="1">
              <a:buFontTx/>
              <a:buAutoNum type="arabicPeriod"/>
            </a:pPr>
            <a:r>
              <a:rPr lang="en-US"/>
              <a:t>Repeat	               ignoring</a:t>
            </a:r>
          </a:p>
          <a:p>
            <a:pPr marL="228600" indent="-228600" eaLnBrk="1" hangingPunct="1">
              <a:buFontTx/>
              <a:buAutoNum type="arabicPeriod"/>
            </a:pPr>
            <a:r>
              <a:rPr lang="en-US"/>
              <a:t>In shoes</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94</a:t>
            </a:fld>
            <a:endParaRPr lang="en-US"/>
          </a:p>
        </p:txBody>
      </p:sp>
    </p:spTree>
    <p:extLst>
      <p:ext uri="{BB962C8B-B14F-4D97-AF65-F5344CB8AC3E}">
        <p14:creationId xmlns:p14="http://schemas.microsoft.com/office/powerpoint/2010/main" val="56045183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95</a:t>
            </a:fld>
            <a:endParaRPr lang="en-US"/>
          </a:p>
        </p:txBody>
      </p:sp>
    </p:spTree>
    <p:extLst>
      <p:ext uri="{BB962C8B-B14F-4D97-AF65-F5344CB8AC3E}">
        <p14:creationId xmlns:p14="http://schemas.microsoft.com/office/powerpoint/2010/main" val="378477330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96</a:t>
            </a:fld>
            <a:endParaRPr lang="en-US"/>
          </a:p>
        </p:txBody>
      </p:sp>
    </p:spTree>
    <p:extLst>
      <p:ext uri="{BB962C8B-B14F-4D97-AF65-F5344CB8AC3E}">
        <p14:creationId xmlns:p14="http://schemas.microsoft.com/office/powerpoint/2010/main" val="311574638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97</a:t>
            </a:fld>
            <a:endParaRPr lang="en-US"/>
          </a:p>
        </p:txBody>
      </p:sp>
    </p:spTree>
    <p:extLst>
      <p:ext uri="{BB962C8B-B14F-4D97-AF65-F5344CB8AC3E}">
        <p14:creationId xmlns:p14="http://schemas.microsoft.com/office/powerpoint/2010/main" val="282195200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98</a:t>
            </a:fld>
            <a:endParaRPr lang="en-US"/>
          </a:p>
        </p:txBody>
      </p:sp>
    </p:spTree>
    <p:extLst>
      <p:ext uri="{BB962C8B-B14F-4D97-AF65-F5344CB8AC3E}">
        <p14:creationId xmlns:p14="http://schemas.microsoft.com/office/powerpoint/2010/main" val="327799871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7D6892-A9D0-4B4C-8246-BE9FC0C8071D}" type="slidenum">
              <a:rPr lang="en-US" smtClean="0"/>
              <a:t>99</a:t>
            </a:fld>
            <a:endParaRPr lang="en-US"/>
          </a:p>
        </p:txBody>
      </p:sp>
    </p:spTree>
    <p:extLst>
      <p:ext uri="{BB962C8B-B14F-4D97-AF65-F5344CB8AC3E}">
        <p14:creationId xmlns:p14="http://schemas.microsoft.com/office/powerpoint/2010/main" val="114428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vi-VN"/>
              <a:t>Bấm để sửa kiểu tiêu đề Bản cái</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299250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Ảnh Toàn cảnh cùng vớ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AAD347D-5ACD-4C99-B74B-A9C85AD731AF}" type="datetimeFigureOut">
              <a:rPr lang="en-US" smtClean="0"/>
              <a:t>30-Aug-24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9488673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vi-VN"/>
              <a:t>Bấm để sửa kiểu tiêu đề Bản cái</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4AAD347D-5ACD-4C99-B74B-A9C85AD731AF}"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64280642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rích dẫn cùng vớ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vi-VN"/>
              <a:t>Bấm để sửa kiểu tiêu đề Bản cái</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vi-VN"/>
              <a:t>Bấm để chỉnh sửa kiểu văn bản của Bản cái</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4AAD347D-5ACD-4C99-B74B-A9C85AD731AF}"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63976346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vi-VN"/>
              <a:t>Bấm để sửa kiểu tiêu đề Bản cái</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4AAD347D-5ACD-4C99-B74B-A9C85AD731AF}"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74763162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ộ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vi-VN"/>
              <a:t>Bấm để sửa kiểu tiêu đề Bản cái</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30-Aug-24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97413835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ột Hình ả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vi-VN"/>
              <a:t>Bấm để sửa kiểu tiêu đề Bản cái</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30-Aug-24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35048617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nchor="t" anchorCtr="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980810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vi-VN"/>
              <a:t>Bấm để sửa kiểu tiêu đề Bản cái</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545677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graphicFrame>
        <p:nvGraphicFramePr>
          <p:cNvPr id="4" name="Object 15">
            <a:extLst>
              <a:ext uri="{FF2B5EF4-FFF2-40B4-BE49-F238E27FC236}">
                <a16:creationId xmlns:a16="http://schemas.microsoft.com/office/drawing/2014/main" xmlns="" id="{884F25E3-82A2-222A-EC0A-E7F46206BCD0}"/>
              </a:ext>
            </a:extLst>
          </p:cNvPr>
          <p:cNvGraphicFramePr>
            <a:graphicFrameLocks noChangeAspect="1"/>
          </p:cNvGraphicFramePr>
          <p:nvPr/>
        </p:nvGraphicFramePr>
        <p:xfrm>
          <a:off x="0" y="0"/>
          <a:ext cx="12192000" cy="1066800"/>
        </p:xfrm>
        <a:graphic>
          <a:graphicData uri="http://schemas.openxmlformats.org/presentationml/2006/ole">
            <mc:AlternateContent xmlns:mc="http://schemas.openxmlformats.org/markup-compatibility/2006">
              <mc:Choice xmlns:v="urn:schemas-microsoft-com:vml" Requires="v">
                <p:oleObj spid="_x0000_s1030" name="Image" r:id="rId3" imgW="3689350" imgH="609600" progId="Photoshop.Image.6">
                  <p:embed/>
                </p:oleObj>
              </mc:Choice>
              <mc:Fallback>
                <p:oleObj name="Image" r:id="rId3" imgW="3689350" imgH="609600" progId="Photoshop.Image.6">
                  <p:embed/>
                  <p:pic>
                    <p:nvPicPr>
                      <p:cNvPr id="4" name="Object 15">
                        <a:extLst>
                          <a:ext uri="{FF2B5EF4-FFF2-40B4-BE49-F238E27FC236}">
                            <a16:creationId xmlns:a16="http://schemas.microsoft.com/office/drawing/2014/main" xmlns="" id="{884F25E3-82A2-222A-EC0A-E7F46206BC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905" b="12500"/>
                      <a:stretch>
                        <a:fillRect/>
                      </a:stretch>
                    </p:blipFill>
                    <p:spPr bwMode="auto">
                      <a:xfrm>
                        <a:off x="0" y="0"/>
                        <a:ext cx="12192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Line 16">
            <a:extLst>
              <a:ext uri="{FF2B5EF4-FFF2-40B4-BE49-F238E27FC236}">
                <a16:creationId xmlns:a16="http://schemas.microsoft.com/office/drawing/2014/main" xmlns="" id="{2E2883A9-F96C-B6BF-81DB-F653E6E77E3D}"/>
              </a:ext>
            </a:extLst>
          </p:cNvPr>
          <p:cNvSpPr>
            <a:spLocks noChangeShapeType="1"/>
          </p:cNvSpPr>
          <p:nvPr/>
        </p:nvSpPr>
        <p:spPr bwMode="auto">
          <a:xfrm>
            <a:off x="566738" y="6524625"/>
            <a:ext cx="11137900" cy="0"/>
          </a:xfrm>
          <a:prstGeom prst="line">
            <a:avLst/>
          </a:prstGeom>
          <a:noFill/>
          <a:ln w="9525">
            <a:solidFill>
              <a:schemeClr val="tx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2" name="Title 1"/>
          <p:cNvSpPr>
            <a:spLocks noGrp="1"/>
          </p:cNvSpPr>
          <p:nvPr>
            <p:ph type="title"/>
          </p:nvPr>
        </p:nvSpPr>
        <p:spPr>
          <a:xfrm>
            <a:off x="609600" y="319088"/>
            <a:ext cx="10972800" cy="563562"/>
          </a:xfrm>
        </p:spPr>
        <p:txBody>
          <a:bodyPr/>
          <a:lstStyle/>
          <a:p>
            <a:r>
              <a:rPr lang="en-US"/>
              <a:t>Click to edit Master title style</a:t>
            </a:r>
          </a:p>
        </p:txBody>
      </p:sp>
      <p:sp>
        <p:nvSpPr>
          <p:cNvPr id="3" name="Table Placeholder 2"/>
          <p:cNvSpPr>
            <a:spLocks noGrp="1"/>
          </p:cNvSpPr>
          <p:nvPr>
            <p:ph type="tbl" idx="1"/>
          </p:nvPr>
        </p:nvSpPr>
        <p:spPr>
          <a:xfrm>
            <a:off x="609600" y="1447800"/>
            <a:ext cx="10972800" cy="4876800"/>
          </a:xfrm>
        </p:spPr>
        <p:txBody>
          <a:bodyPr/>
          <a:lstStyle/>
          <a:p>
            <a:pPr lvl="0"/>
            <a:endParaRPr lang="en-US" noProof="0"/>
          </a:p>
        </p:txBody>
      </p:sp>
      <p:sp>
        <p:nvSpPr>
          <p:cNvPr id="6" name="Slide Number Placeholder 6">
            <a:extLst>
              <a:ext uri="{FF2B5EF4-FFF2-40B4-BE49-F238E27FC236}">
                <a16:creationId xmlns:a16="http://schemas.microsoft.com/office/drawing/2014/main" xmlns="" id="{9F26D76D-3B5D-D297-64ED-75B480B43432}"/>
              </a:ext>
            </a:extLst>
          </p:cNvPr>
          <p:cNvSpPr>
            <a:spLocks noGrp="1" noChangeArrowheads="1"/>
          </p:cNvSpPr>
          <p:nvPr>
            <p:ph type="sldNum" sz="quarter" idx="10"/>
          </p:nvPr>
        </p:nvSpPr>
        <p:spPr/>
        <p:txBody>
          <a:bodyPr/>
          <a:lstStyle>
            <a:lvl1pPr>
              <a:defRPr/>
            </a:lvl1pPr>
          </a:lstStyle>
          <a:p>
            <a:pPr>
              <a:defRPr/>
            </a:pPr>
            <a:fld id="{2B40B9E8-0976-3C40-9938-81296F0FB553}" type="slidenum">
              <a:rPr lang="en-US" altLang="en-US"/>
              <a:pPr>
                <a:defRPr/>
              </a:pPr>
              <a:t>‹#›</a:t>
            </a:fld>
            <a:endParaRPr lang="en-US" altLang="en-US"/>
          </a:p>
        </p:txBody>
      </p:sp>
    </p:spTree>
    <p:extLst>
      <p:ext uri="{BB962C8B-B14F-4D97-AF65-F5344CB8AC3E}">
        <p14:creationId xmlns:p14="http://schemas.microsoft.com/office/powerpoint/2010/main" val="1137747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lide 1">
    <p:bg>
      <p:bgPr>
        <a:solidFill>
          <a:srgbClr val="73D1F7"/>
        </a:solidFill>
        <a:effectLst/>
      </p:bgPr>
    </p:bg>
    <p:spTree>
      <p:nvGrpSpPr>
        <p:cNvPr id="1" name=""/>
        <p:cNvGrpSpPr/>
        <p:nvPr/>
      </p:nvGrpSpPr>
      <p:grpSpPr>
        <a:xfrm>
          <a:off x="0" y="0"/>
          <a:ext cx="0" cy="0"/>
          <a:chOff x="0" y="0"/>
          <a:chExt cx="0" cy="0"/>
        </a:xfrm>
      </p:grpSpPr>
      <p:pic>
        <p:nvPicPr>
          <p:cNvPr id="2" name="图片 23">
            <a:extLst>
              <a:ext uri="{FF2B5EF4-FFF2-40B4-BE49-F238E27FC236}">
                <a16:creationId xmlns:a16="http://schemas.microsoft.com/office/drawing/2014/main" xmlns="" id="{49E0CD9C-EDE7-EF75-BD5B-8F1FB608F6F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32263" y="0"/>
            <a:ext cx="8078787"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5">
            <a:extLst>
              <a:ext uri="{FF2B5EF4-FFF2-40B4-BE49-F238E27FC236}">
                <a16:creationId xmlns:a16="http://schemas.microsoft.com/office/drawing/2014/main" xmlns="" id="{08B08084-BAFC-92B9-010B-43D447E915D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3743325"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17">
            <a:extLst>
              <a:ext uri="{FF2B5EF4-FFF2-40B4-BE49-F238E27FC236}">
                <a16:creationId xmlns:a16="http://schemas.microsoft.com/office/drawing/2014/main" xmlns="" id="{A5406B15-171D-CFEA-84A7-874E1677268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31718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9">
            <a:extLst>
              <a:ext uri="{FF2B5EF4-FFF2-40B4-BE49-F238E27FC236}">
                <a16:creationId xmlns:a16="http://schemas.microsoft.com/office/drawing/2014/main" xmlns="" id="{43F071F4-DE79-8011-AD01-025C31A5F0B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961188" y="14288"/>
            <a:ext cx="5224462"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21">
            <a:extLst>
              <a:ext uri="{FF2B5EF4-FFF2-40B4-BE49-F238E27FC236}">
                <a16:creationId xmlns:a16="http://schemas.microsoft.com/office/drawing/2014/main" xmlns="" id="{5C94A461-2D1F-2D5D-B288-7C9F9901329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257925" y="190500"/>
            <a:ext cx="5973763" cy="665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69082"/>
      </p:ext>
    </p:extLst>
  </p:cSld>
  <p:clrMapOvr>
    <a:masterClrMapping/>
  </p:clrMapOvr>
  <p:transition spd="slow" advClick="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1983644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4"/>
        <p:cNvGrpSpPr/>
        <p:nvPr/>
      </p:nvGrpSpPr>
      <p:grpSpPr>
        <a:xfrm>
          <a:off x="0" y="0"/>
          <a:ext cx="0" cy="0"/>
          <a:chOff x="0" y="0"/>
          <a:chExt cx="0" cy="0"/>
        </a:xfrm>
      </p:grpSpPr>
      <p:sp>
        <p:nvSpPr>
          <p:cNvPr id="2" name="Google Shape;25;p5">
            <a:extLst>
              <a:ext uri="{FF2B5EF4-FFF2-40B4-BE49-F238E27FC236}">
                <a16:creationId xmlns:a16="http://schemas.microsoft.com/office/drawing/2014/main" xmlns="" id="{720F1970-01A8-8CCB-E14B-E2F9CF704EDC}"/>
              </a:ext>
            </a:extLst>
          </p:cNvPr>
          <p:cNvSpPr>
            <a:spLocks noChangeArrowheads="1"/>
          </p:cNvSpPr>
          <p:nvPr/>
        </p:nvSpPr>
        <p:spPr bwMode="auto">
          <a:xfrm>
            <a:off x="0" y="0"/>
            <a:ext cx="12192000" cy="1749425"/>
          </a:xfrm>
          <a:prstGeom prst="rect">
            <a:avLst/>
          </a:prstGeom>
          <a:solidFill>
            <a:srgbClr val="00BEF2"/>
          </a:solidFill>
          <a:ln>
            <a:noFill/>
          </a:ln>
        </p:spPr>
        <p:txBody>
          <a:bodyPr lIns="121900" tIns="121900" rIns="121900" bIns="1219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endParaRPr lang="x-none" altLang="x-none"/>
          </a:p>
        </p:txBody>
      </p:sp>
      <p:pic>
        <p:nvPicPr>
          <p:cNvPr id="3" name="Google Shape;26;p5" descr="marco.png">
            <a:extLst>
              <a:ext uri="{FF2B5EF4-FFF2-40B4-BE49-F238E27FC236}">
                <a16:creationId xmlns:a16="http://schemas.microsoft.com/office/drawing/2014/main" xmlns="" id="{2F4EFD8E-0339-A93A-8F69-BAD5FB08767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Google Shape;27;p5"/>
          <p:cNvSpPr txBox="1">
            <a:spLocks noGrp="1"/>
          </p:cNvSpPr>
          <p:nvPr>
            <p:ph type="title"/>
          </p:nvPr>
        </p:nvSpPr>
        <p:spPr>
          <a:xfrm>
            <a:off x="1346933" y="864967"/>
            <a:ext cx="9508400" cy="895200"/>
          </a:xfrm>
          <a:prstGeom prst="rect">
            <a:avLst/>
          </a:prstGeom>
        </p:spPr>
        <p:txBody>
          <a:bodyPr spcFirstLastPara="1" lIns="91425" tIns="91425" rIns="91425" bIns="91425" anchor="b"/>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5"/>
          <p:cNvSpPr txBox="1">
            <a:spLocks noGrp="1"/>
          </p:cNvSpPr>
          <p:nvPr>
            <p:ph type="body" idx="1"/>
          </p:nvPr>
        </p:nvSpPr>
        <p:spPr>
          <a:xfrm>
            <a:off x="1346933" y="1913267"/>
            <a:ext cx="9508400" cy="3706800"/>
          </a:xfrm>
          <a:prstGeom prst="rect">
            <a:avLst/>
          </a:prstGeom>
        </p:spPr>
        <p:txBody>
          <a:bodyPr spcFirstLastPara="1" lIns="91425" tIns="91425" rIns="91425" bIns="91425"/>
          <a:lstStyle>
            <a:lvl1pPr marL="609585" lvl="0" indent="-507987">
              <a:spcBef>
                <a:spcPts val="800"/>
              </a:spcBef>
              <a:spcAft>
                <a:spcPts val="0"/>
              </a:spcAft>
              <a:buSzPts val="2400"/>
              <a:buChar char="»"/>
              <a:defRPr/>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507987">
              <a:spcBef>
                <a:spcPts val="0"/>
              </a:spcBef>
              <a:spcAft>
                <a:spcPts val="0"/>
              </a:spcAft>
              <a:buSzPts val="2400"/>
              <a:buChar char="●"/>
              <a:defRPr/>
            </a:lvl4pPr>
            <a:lvl5pPr marL="3047924" lvl="4" indent="-507987">
              <a:spcBef>
                <a:spcPts val="0"/>
              </a:spcBef>
              <a:spcAft>
                <a:spcPts val="0"/>
              </a:spcAft>
              <a:buSzPts val="2400"/>
              <a:buChar char="○"/>
              <a:defRPr/>
            </a:lvl5pPr>
            <a:lvl6pPr marL="3657509" lvl="5" indent="-507987">
              <a:spcBef>
                <a:spcPts val="0"/>
              </a:spcBef>
              <a:spcAft>
                <a:spcPts val="0"/>
              </a:spcAft>
              <a:buSzPts val="2400"/>
              <a:buChar char="■"/>
              <a:defRPr/>
            </a:lvl6pPr>
            <a:lvl7pPr marL="4267093" lvl="6" indent="-507987">
              <a:spcBef>
                <a:spcPts val="0"/>
              </a:spcBef>
              <a:spcAft>
                <a:spcPts val="0"/>
              </a:spcAft>
              <a:buSzPts val="2400"/>
              <a:buChar char="●"/>
              <a:defRPr/>
            </a:lvl7pPr>
            <a:lvl8pPr marL="4876678" lvl="7" indent="-507987">
              <a:spcBef>
                <a:spcPts val="0"/>
              </a:spcBef>
              <a:spcAft>
                <a:spcPts val="0"/>
              </a:spcAft>
              <a:buSzPts val="2400"/>
              <a:buChar char="○"/>
              <a:defRPr/>
            </a:lvl8pPr>
            <a:lvl9pPr marL="5486263" lvl="8" indent="-507987">
              <a:spcBef>
                <a:spcPts val="0"/>
              </a:spcBef>
              <a:spcAft>
                <a:spcPts val="0"/>
              </a:spcAft>
              <a:buSzPts val="2400"/>
              <a:buChar char="■"/>
              <a:defRPr/>
            </a:lvl9pPr>
          </a:lstStyle>
          <a:p>
            <a:endParaRPr/>
          </a:p>
        </p:txBody>
      </p:sp>
      <p:sp>
        <p:nvSpPr>
          <p:cNvPr id="4" name="Google Shape;29;p5">
            <a:extLst>
              <a:ext uri="{FF2B5EF4-FFF2-40B4-BE49-F238E27FC236}">
                <a16:creationId xmlns:a16="http://schemas.microsoft.com/office/drawing/2014/main" xmlns="" id="{FBF259B1-99EE-F432-3720-13BDB2C353CC}"/>
              </a:ext>
            </a:extLst>
          </p:cNvPr>
          <p:cNvSpPr txBox="1">
            <a:spLocks noGrp="1"/>
          </p:cNvSpPr>
          <p:nvPr>
            <p:ph type="sldNum" idx="10"/>
          </p:nvPr>
        </p:nvSpPr>
        <p:spPr>
          <a:xfrm>
            <a:off x="10355263" y="865188"/>
            <a:ext cx="731837" cy="895350"/>
          </a:xfrm>
        </p:spPr>
        <p:txBody>
          <a:bodyPr spcFirstLastPara="1" lIns="91425" tIns="91425" rIns="91425" bIns="91425" anchor="b">
            <a:noAutofit/>
          </a:bodyPr>
          <a:lstStyle>
            <a:lvl1pPr lvl="0">
              <a:spcBef>
                <a:spcPts val="0"/>
              </a:spcBef>
              <a:spcAft>
                <a:spcPts val="0"/>
              </a:spcAft>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56192281-AF7C-E943-846F-D73BF2FD3A77}" type="slidenum">
              <a:rPr lang="en"/>
              <a:pPr>
                <a:defRPr/>
              </a:pPr>
              <a:t>‹#›</a:t>
            </a:fld>
            <a:endParaRPr lang="en"/>
          </a:p>
        </p:txBody>
      </p:sp>
    </p:spTree>
    <p:extLst>
      <p:ext uri="{BB962C8B-B14F-4D97-AF65-F5344CB8AC3E}">
        <p14:creationId xmlns:p14="http://schemas.microsoft.com/office/powerpoint/2010/main" val="2413331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vi-VN"/>
              <a:t>Bấm để sửa kiểu tiêu đề Bản cái</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9796027F-7875-4030-9381-8BD8C4F21935}" type="datetimeFigureOut">
              <a:rPr lang="en-US" smtClean="0"/>
              <a:t>30-Aug-24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90889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30-Aug-24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18078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a:t>Bấm để sửa kiểu tiêu đề Bản cái</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4AAD347D-5ACD-4C99-B74B-A9C85AD731AF}" type="datetimeFigureOut">
              <a:rPr lang="en-US" smtClean="0"/>
              <a:t>30-Aug-24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428347341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30-Aug-24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710372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30-Aug-24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156393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vi-VN"/>
              <a:t>Bấm để sửa kiểu tiêu đề Bản cái</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7" name="Date Placeholder 4"/>
          <p:cNvSpPr>
            <a:spLocks noGrp="1"/>
          </p:cNvSpPr>
          <p:nvPr>
            <p:ph type="dt" sz="half" idx="10"/>
          </p:nvPr>
        </p:nvSpPr>
        <p:spPr/>
        <p:txBody>
          <a:bodyPr/>
          <a:lstStyle/>
          <a:p>
            <a:fld id="{4509A250-FF31-4206-8172-F9D3106AACB1}" type="datetimeFigureOut">
              <a:rPr lang="en-US" smtClean="0"/>
              <a:t>30-Aug-24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271856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509A250-FF31-4206-8172-F9D3106AACB1}" type="datetimeFigureOut">
              <a:rPr lang="en-US" smtClean="0"/>
              <a:t>30-Aug-24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a:p>
        </p:txBody>
      </p:sp>
    </p:spTree>
    <p:extLst>
      <p:ext uri="{BB962C8B-B14F-4D97-AF65-F5344CB8AC3E}">
        <p14:creationId xmlns:p14="http://schemas.microsoft.com/office/powerpoint/2010/main" val="3221974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vi-VN"/>
              <a:t>Bấm để sửa kiểu tiêu đề Bản cái</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30-Aug-24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a:p>
        </p:txBody>
      </p:sp>
    </p:spTree>
    <p:extLst>
      <p:ext uri="{BB962C8B-B14F-4D97-AF65-F5344CB8AC3E}">
        <p14:creationId xmlns:p14="http://schemas.microsoft.com/office/powerpoint/2010/main" val="2767133475"/>
      </p:ext>
    </p:extLst>
  </p:cSld>
  <p:clrMap bg1="dk1" tx1="lt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0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00.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0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77.jp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2.xml"/><Relationship Id="rId1" Type="http://schemas.openxmlformats.org/officeDocument/2006/relationships/tags" Target="../tags/tag102.xml"/></Relationships>
</file>

<file path=ppt/slides/_rels/slide102.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notesSlide" Target="../notesSlides/notesSlide102.xml"/><Relationship Id="rId7" Type="http://schemas.openxmlformats.org/officeDocument/2006/relationships/diagramColors" Target="../diagrams/colors18.xml"/><Relationship Id="rId2" Type="http://schemas.openxmlformats.org/officeDocument/2006/relationships/slideLayout" Target="../slideLayouts/slideLayout2.xml"/><Relationship Id="rId1" Type="http://schemas.openxmlformats.org/officeDocument/2006/relationships/tags" Target="../tags/tag103.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103.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notesSlide" Target="../notesSlides/notesSlide103.xml"/><Relationship Id="rId7" Type="http://schemas.openxmlformats.org/officeDocument/2006/relationships/diagramColors" Target="../diagrams/colors19.xml"/><Relationship Id="rId2" Type="http://schemas.openxmlformats.org/officeDocument/2006/relationships/slideLayout" Target="../slideLayouts/slideLayout2.xml"/><Relationship Id="rId1" Type="http://schemas.openxmlformats.org/officeDocument/2006/relationships/tags" Target="../tags/tag104.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104.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notesSlide" Target="../notesSlides/notesSlide104.xml"/><Relationship Id="rId7" Type="http://schemas.openxmlformats.org/officeDocument/2006/relationships/diagramColors" Target="../diagrams/colors20.xml"/><Relationship Id="rId2" Type="http://schemas.openxmlformats.org/officeDocument/2006/relationships/slideLayout" Target="../slideLayouts/slideLayout2.xml"/><Relationship Id="rId1" Type="http://schemas.openxmlformats.org/officeDocument/2006/relationships/tags" Target="../tags/tag105.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4.xml"/><Relationship Id="rId1" Type="http://schemas.openxmlformats.org/officeDocument/2006/relationships/tags" Target="../tags/tag106.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7" Type="http://schemas.openxmlformats.org/officeDocument/2006/relationships/image" Target="../media/image80.jpeg"/><Relationship Id="rId2" Type="http://schemas.openxmlformats.org/officeDocument/2006/relationships/slideLayout" Target="../slideLayouts/slideLayout2.xml"/><Relationship Id="rId1" Type="http://schemas.openxmlformats.org/officeDocument/2006/relationships/tags" Target="../tags/tag107.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68.wmf"/></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2.xml"/><Relationship Id="rId1" Type="http://schemas.openxmlformats.org/officeDocument/2006/relationships/tags" Target="../tags/tag108.xml"/><Relationship Id="rId5" Type="http://schemas.openxmlformats.org/officeDocument/2006/relationships/image" Target="../media/image79.jpeg"/><Relationship Id="rId4" Type="http://schemas.openxmlformats.org/officeDocument/2006/relationships/image" Target="../media/image1.jpe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2.xml"/><Relationship Id="rId1" Type="http://schemas.openxmlformats.org/officeDocument/2006/relationships/tags" Target="../tags/tag109.xml"/></Relationships>
</file>

<file path=ppt/slides/_rels/slide109.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notesSlide" Target="../notesSlides/notesSlide109.xml"/><Relationship Id="rId7" Type="http://schemas.openxmlformats.org/officeDocument/2006/relationships/diagramColors" Target="../diagrams/colors21.xml"/><Relationship Id="rId2" Type="http://schemas.openxmlformats.org/officeDocument/2006/relationships/slideLayout" Target="../slideLayouts/slideLayout2.xml"/><Relationship Id="rId1" Type="http://schemas.openxmlformats.org/officeDocument/2006/relationships/tags" Target="../tags/tag110.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33.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2.xml"/><Relationship Id="rId1" Type="http://schemas.openxmlformats.org/officeDocument/2006/relationships/tags" Target="../tags/tag111.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2.xml"/><Relationship Id="rId1" Type="http://schemas.openxmlformats.org/officeDocument/2006/relationships/tags" Target="../tags/tag112.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2.xml"/><Relationship Id="rId1" Type="http://schemas.openxmlformats.org/officeDocument/2006/relationships/tags" Target="../tags/tag113.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2.xml"/><Relationship Id="rId1" Type="http://schemas.openxmlformats.org/officeDocument/2006/relationships/tags" Target="../tags/tag114.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2.xml"/><Relationship Id="rId1" Type="http://schemas.openxmlformats.org/officeDocument/2006/relationships/tags" Target="../tags/tag115.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2.xml"/><Relationship Id="rId1" Type="http://schemas.openxmlformats.org/officeDocument/2006/relationships/tags" Target="../tags/tag116.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2.xml"/><Relationship Id="rId1" Type="http://schemas.openxmlformats.org/officeDocument/2006/relationships/tags" Target="../tags/tag117.xml"/></Relationships>
</file>

<file path=ppt/slides/_rels/slide117.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notesSlide" Target="../notesSlides/notesSlide117.xml"/><Relationship Id="rId7" Type="http://schemas.openxmlformats.org/officeDocument/2006/relationships/diagramColors" Target="../diagrams/colors22.xml"/><Relationship Id="rId2" Type="http://schemas.openxmlformats.org/officeDocument/2006/relationships/slideLayout" Target="../slideLayouts/slideLayout2.xml"/><Relationship Id="rId1" Type="http://schemas.openxmlformats.org/officeDocument/2006/relationships/tags" Target="../tags/tag118.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118.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notesSlide" Target="../notesSlides/notesSlide118.xml"/><Relationship Id="rId7" Type="http://schemas.openxmlformats.org/officeDocument/2006/relationships/diagramColors" Target="../diagrams/colors23.xml"/><Relationship Id="rId2" Type="http://schemas.openxmlformats.org/officeDocument/2006/relationships/slideLayout" Target="../slideLayouts/slideLayout2.xml"/><Relationship Id="rId1" Type="http://schemas.openxmlformats.org/officeDocument/2006/relationships/tags" Target="../tags/tag119.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9.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2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12.xml"/><Relationship Id="rId7" Type="http://schemas.openxmlformats.org/officeDocument/2006/relationships/diagramQuickStyle" Target="../diagrams/quickStyle4.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4.png"/><Relationship Id="rId9" Type="http://schemas.microsoft.com/office/2007/relationships/diagramDrawing" Target="../diagrams/drawing4.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2.xml"/><Relationship Id="rId1" Type="http://schemas.openxmlformats.org/officeDocument/2006/relationships/tags" Target="../tags/tag121.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2.xml"/><Relationship Id="rId1" Type="http://schemas.openxmlformats.org/officeDocument/2006/relationships/tags" Target="../tags/tag122.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2.xml"/><Relationship Id="rId1" Type="http://schemas.openxmlformats.org/officeDocument/2006/relationships/tags" Target="../tags/tag123.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2.xml"/><Relationship Id="rId1" Type="http://schemas.openxmlformats.org/officeDocument/2006/relationships/tags" Target="../tags/tag124.xml"/><Relationship Id="rId4" Type="http://schemas.openxmlformats.org/officeDocument/2006/relationships/image" Target="../media/image81.pn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20.xml"/><Relationship Id="rId1" Type="http://schemas.openxmlformats.org/officeDocument/2006/relationships/tags" Target="../tags/tag125.xml"/></Relationships>
</file>

<file path=ppt/slides/_rels/slide125.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notesSlide" Target="../notesSlides/notesSlide125.xml"/><Relationship Id="rId7" Type="http://schemas.openxmlformats.org/officeDocument/2006/relationships/diagramColors" Target="../diagrams/colors24.xml"/><Relationship Id="rId2" Type="http://schemas.openxmlformats.org/officeDocument/2006/relationships/slideLayout" Target="../slideLayouts/slideLayout2.xml"/><Relationship Id="rId1" Type="http://schemas.openxmlformats.org/officeDocument/2006/relationships/tags" Target="../tags/tag126.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126.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notesSlide" Target="../notesSlides/notesSlide126.xml"/><Relationship Id="rId7" Type="http://schemas.openxmlformats.org/officeDocument/2006/relationships/diagramColors" Target="../diagrams/colors25.xml"/><Relationship Id="rId2" Type="http://schemas.openxmlformats.org/officeDocument/2006/relationships/slideLayout" Target="../slideLayouts/slideLayout2.xml"/><Relationship Id="rId1" Type="http://schemas.openxmlformats.org/officeDocument/2006/relationships/tags" Target="../tags/tag127.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127.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notesSlide" Target="../notesSlides/notesSlide127.xml"/><Relationship Id="rId7" Type="http://schemas.openxmlformats.org/officeDocument/2006/relationships/diagramColors" Target="../diagrams/colors26.xml"/><Relationship Id="rId2" Type="http://schemas.openxmlformats.org/officeDocument/2006/relationships/slideLayout" Target="../slideLayouts/slideLayout2.xml"/><Relationship Id="rId1" Type="http://schemas.openxmlformats.org/officeDocument/2006/relationships/tags" Target="../tags/tag128.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128.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notesSlide" Target="../notesSlides/notesSlide128.xml"/><Relationship Id="rId7" Type="http://schemas.openxmlformats.org/officeDocument/2006/relationships/diagramColors" Target="../diagrams/colors27.xml"/><Relationship Id="rId2" Type="http://schemas.openxmlformats.org/officeDocument/2006/relationships/slideLayout" Target="../slideLayouts/slideLayout2.xml"/><Relationship Id="rId1" Type="http://schemas.openxmlformats.org/officeDocument/2006/relationships/tags" Target="../tags/tag129.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129.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notesSlide" Target="../notesSlides/notesSlide129.xml"/><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5" Type="http://schemas.openxmlformats.org/officeDocument/2006/relationships/tags" Target="../tags/tag134.xml"/><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3.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30.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notesSlide" Target="../notesSlides/notesSlide130.xml"/><Relationship Id="rId7" Type="http://schemas.openxmlformats.org/officeDocument/2006/relationships/diagramColors" Target="../diagrams/colors28.xml"/><Relationship Id="rId2" Type="http://schemas.openxmlformats.org/officeDocument/2006/relationships/slideLayout" Target="../slideLayouts/slideLayout2.xml"/><Relationship Id="rId1" Type="http://schemas.openxmlformats.org/officeDocument/2006/relationships/tags" Target="../tags/tag141.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2.xml"/><Relationship Id="rId1" Type="http://schemas.openxmlformats.org/officeDocument/2006/relationships/tags" Target="../tags/tag142.xml"/><Relationship Id="rId5" Type="http://schemas.openxmlformats.org/officeDocument/2006/relationships/image" Target="../media/image82.png"/><Relationship Id="rId4" Type="http://schemas.openxmlformats.org/officeDocument/2006/relationships/image" Target="../media/image34.pn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2.xml"/><Relationship Id="rId1" Type="http://schemas.openxmlformats.org/officeDocument/2006/relationships/tags" Target="../tags/tag143.xml"/><Relationship Id="rId4" Type="http://schemas.openxmlformats.org/officeDocument/2006/relationships/image" Target="../media/image34.pn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2.xml"/><Relationship Id="rId1" Type="http://schemas.openxmlformats.org/officeDocument/2006/relationships/tags" Target="../tags/tag144.xml"/><Relationship Id="rId4" Type="http://schemas.openxmlformats.org/officeDocument/2006/relationships/image" Target="../media/image34.png"/></Relationships>
</file>

<file path=ppt/slides/_rels/slide134.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notesSlide" Target="../notesSlides/notesSlide134.xml"/><Relationship Id="rId7" Type="http://schemas.openxmlformats.org/officeDocument/2006/relationships/diagramColors" Target="../diagrams/colors29.xml"/><Relationship Id="rId2" Type="http://schemas.openxmlformats.org/officeDocument/2006/relationships/slideLayout" Target="../slideLayouts/slideLayout2.xml"/><Relationship Id="rId1" Type="http://schemas.openxmlformats.org/officeDocument/2006/relationships/tags" Target="../tags/tag145.xml"/><Relationship Id="rId6" Type="http://schemas.openxmlformats.org/officeDocument/2006/relationships/diagramQuickStyle" Target="../diagrams/quickStyle29.xml"/><Relationship Id="rId5" Type="http://schemas.openxmlformats.org/officeDocument/2006/relationships/diagramLayout" Target="../diagrams/layout29.xml"/><Relationship Id="rId4" Type="http://schemas.openxmlformats.org/officeDocument/2006/relationships/diagramData" Target="../diagrams/data29.xml"/></Relationships>
</file>

<file path=ppt/slides/_rels/slide135.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notesSlide" Target="../notesSlides/notesSlide135.xml"/><Relationship Id="rId7" Type="http://schemas.openxmlformats.org/officeDocument/2006/relationships/diagramColors" Target="../diagrams/colors30.xml"/><Relationship Id="rId2" Type="http://schemas.openxmlformats.org/officeDocument/2006/relationships/slideLayout" Target="../slideLayouts/slideLayout2.xml"/><Relationship Id="rId1" Type="http://schemas.openxmlformats.org/officeDocument/2006/relationships/tags" Target="../tags/tag146.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136.xml.rels><?xml version="1.0" encoding="UTF-8" standalone="yes"?>
<Relationships xmlns="http://schemas.openxmlformats.org/package/2006/relationships"><Relationship Id="rId8" Type="http://schemas.microsoft.com/office/2007/relationships/diagramDrawing" Target="../diagrams/drawing31.xml"/><Relationship Id="rId3" Type="http://schemas.openxmlformats.org/officeDocument/2006/relationships/notesSlide" Target="../notesSlides/notesSlide136.xml"/><Relationship Id="rId7" Type="http://schemas.openxmlformats.org/officeDocument/2006/relationships/diagramColors" Target="../diagrams/colors31.xml"/><Relationship Id="rId2" Type="http://schemas.openxmlformats.org/officeDocument/2006/relationships/slideLayout" Target="../slideLayouts/slideLayout2.xml"/><Relationship Id="rId1" Type="http://schemas.openxmlformats.org/officeDocument/2006/relationships/tags" Target="../tags/tag147.xml"/><Relationship Id="rId6" Type="http://schemas.openxmlformats.org/officeDocument/2006/relationships/diagramQuickStyle" Target="../diagrams/quickStyle31.xml"/><Relationship Id="rId5" Type="http://schemas.openxmlformats.org/officeDocument/2006/relationships/diagramLayout" Target="../diagrams/layout31.xml"/><Relationship Id="rId4" Type="http://schemas.openxmlformats.org/officeDocument/2006/relationships/diagramData" Target="../diagrams/data31.xml"/></Relationships>
</file>

<file path=ppt/slides/_rels/slide137.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notesSlide" Target="../notesSlides/notesSlide137.xml"/><Relationship Id="rId7" Type="http://schemas.openxmlformats.org/officeDocument/2006/relationships/diagramColors" Target="../diagrams/colors32.xml"/><Relationship Id="rId2" Type="http://schemas.openxmlformats.org/officeDocument/2006/relationships/slideLayout" Target="../slideLayouts/slideLayout2.xml"/><Relationship Id="rId1" Type="http://schemas.openxmlformats.org/officeDocument/2006/relationships/tags" Target="../tags/tag148.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14.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5.jpe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15.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6.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7.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18.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9.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20.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21.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22.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3.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24.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5.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26.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27.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8.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29.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3.xml"/><Relationship Id="rId7" Type="http://schemas.openxmlformats.org/officeDocument/2006/relationships/image" Target="../media/image17.jpeg"/><Relationship Id="rId2" Type="http://schemas.openxmlformats.org/officeDocument/2006/relationships/slideLayout" Target="../slideLayouts/slideLayout19.xml"/><Relationship Id="rId1" Type="http://schemas.openxmlformats.org/officeDocument/2006/relationships/tags" Target="../tags/tag4.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jpeg"/></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30.xml"/><Relationship Id="rId7" Type="http://schemas.openxmlformats.org/officeDocument/2006/relationships/image" Target="../media/image36.wmf"/><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8.xml"/><Relationship Id="rId1" Type="http://schemas.openxmlformats.org/officeDocument/2006/relationships/tags" Target="../tags/tag32.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53.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8.xml"/><Relationship Id="rId1" Type="http://schemas.openxmlformats.org/officeDocument/2006/relationships/tags" Target="../tags/tag34.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55.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notesSlide" Target="../notesSlides/notesSlide35.xml"/><Relationship Id="rId7" Type="http://schemas.openxmlformats.org/officeDocument/2006/relationships/diagramQuickStyle" Target="../diagrams/quickStyle7.xm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4.png"/><Relationship Id="rId9" Type="http://schemas.microsoft.com/office/2007/relationships/diagramDrawing" Target="../diagrams/drawing7.xml"/></Relationships>
</file>

<file path=ppt/slides/_rels/slide3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36.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37.xml"/><Relationship Id="rId7" Type="http://schemas.openxmlformats.org/officeDocument/2006/relationships/diagramColors" Target="../diagrams/colors9.xml"/><Relationship Id="rId2" Type="http://schemas.openxmlformats.org/officeDocument/2006/relationships/slideLayout" Target="../slideLayouts/slideLayout19.xml"/><Relationship Id="rId1" Type="http://schemas.openxmlformats.org/officeDocument/2006/relationships/tags" Target="../tags/tag38.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8.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38.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9.xml"/><Relationship Id="rId1" Type="http://schemas.openxmlformats.org/officeDocument/2006/relationships/tags" Target="../tags/tag40.xml"/><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4.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9.xml"/><Relationship Id="rId1" Type="http://schemas.openxmlformats.org/officeDocument/2006/relationships/tags" Target="../tags/tag41.xml"/><Relationship Id="rId6" Type="http://schemas.openxmlformats.org/officeDocument/2006/relationships/image" Target="../media/image57.png"/><Relationship Id="rId5" Type="http://schemas.openxmlformats.org/officeDocument/2006/relationships/audio" Target="../media/audio5.wav"/><Relationship Id="rId4" Type="http://schemas.openxmlformats.org/officeDocument/2006/relationships/audio" Target="../media/audio4.wav"/></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notesSlide" Target="../notesSlides/notesSlide41.xml"/><Relationship Id="rId7" Type="http://schemas.openxmlformats.org/officeDocument/2006/relationships/diagramQuickStyle" Target="../diagrams/quickStyle11.xml"/><Relationship Id="rId2" Type="http://schemas.openxmlformats.org/officeDocument/2006/relationships/slideLayout" Target="../slideLayouts/slideLayout19.xml"/><Relationship Id="rId1" Type="http://schemas.openxmlformats.org/officeDocument/2006/relationships/tags" Target="../tags/tag42.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audio" Target="../media/audio5.wav"/><Relationship Id="rId9" Type="http://schemas.microsoft.com/office/2007/relationships/diagramDrawing" Target="../diagrams/drawing1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9.xml"/><Relationship Id="rId1" Type="http://schemas.openxmlformats.org/officeDocument/2006/relationships/tags" Target="../tags/tag43.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notesSlide" Target="../notesSlides/notesSlide43.xml"/><Relationship Id="rId7" Type="http://schemas.openxmlformats.org/officeDocument/2006/relationships/diagramQuickStyle" Target="../diagrams/quickStyle12.xml"/><Relationship Id="rId2" Type="http://schemas.openxmlformats.org/officeDocument/2006/relationships/slideLayout" Target="../slideLayouts/slideLayout19.xml"/><Relationship Id="rId1" Type="http://schemas.openxmlformats.org/officeDocument/2006/relationships/tags" Target="../tags/tag44.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audio" Target="../media/audio5.wav"/><Relationship Id="rId9" Type="http://schemas.microsoft.com/office/2007/relationships/diagramDrawing" Target="../diagrams/drawing12.xm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notesSlide" Target="../notesSlides/notesSlide44.xml"/><Relationship Id="rId7" Type="http://schemas.openxmlformats.org/officeDocument/2006/relationships/diagramQuickStyle" Target="../diagrams/quickStyle13.xml"/><Relationship Id="rId2" Type="http://schemas.openxmlformats.org/officeDocument/2006/relationships/slideLayout" Target="../slideLayouts/slideLayout19.xml"/><Relationship Id="rId1" Type="http://schemas.openxmlformats.org/officeDocument/2006/relationships/tags" Target="../tags/tag45.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audio" Target="../media/audio5.wav"/><Relationship Id="rId9" Type="http://schemas.microsoft.com/office/2007/relationships/diagramDrawing" Target="../diagrams/drawing1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9.xml"/><Relationship Id="rId1" Type="http://schemas.openxmlformats.org/officeDocument/2006/relationships/tags" Target="../tags/tag46.xml"/><Relationship Id="rId5" Type="http://schemas.openxmlformats.org/officeDocument/2006/relationships/slide" Target="slide40.xml"/><Relationship Id="rId4" Type="http://schemas.openxmlformats.org/officeDocument/2006/relationships/audio" Target="../media/audio5.wav"/></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9.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59.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60.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54.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notesSlide" Target="../notesSlides/notesSlide66.xml"/><Relationship Id="rId7" Type="http://schemas.openxmlformats.org/officeDocument/2006/relationships/diagramColors" Target="../diagrams/colors15.xml"/><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6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67.xml"/><Relationship Id="rId7" Type="http://schemas.openxmlformats.org/officeDocument/2006/relationships/diagramColors" Target="../diagrams/colors16.xml"/><Relationship Id="rId2" Type="http://schemas.openxmlformats.org/officeDocument/2006/relationships/slideLayout" Target="../slideLayouts/slideLayout2.xml"/><Relationship Id="rId1" Type="http://schemas.openxmlformats.org/officeDocument/2006/relationships/tags" Target="../tags/tag68.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69.xml"/><Relationship Id="rId5" Type="http://schemas.openxmlformats.org/officeDocument/2006/relationships/image" Target="../media/image5.png"/><Relationship Id="rId4" Type="http://schemas.openxmlformats.org/officeDocument/2006/relationships/image" Target="../media/image1.jpe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notesSlide" Target="../notesSlides/notesSlide70.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6.sv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73.xml"/><Relationship Id="rId5" Type="http://schemas.openxmlformats.org/officeDocument/2006/relationships/image" Target="../media/image66.svg"/><Relationship Id="rId4" Type="http://schemas.openxmlformats.org/officeDocument/2006/relationships/image" Target="../media/image63.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68.svg"/><Relationship Id="rId4" Type="http://schemas.openxmlformats.org/officeDocument/2006/relationships/image" Target="../media/image64.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77.xml"/><Relationship Id="rId4" Type="http://schemas.openxmlformats.org/officeDocument/2006/relationships/image" Target="../media/image65.jp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78.xml"/><Relationship Id="rId4" Type="http://schemas.openxmlformats.org/officeDocument/2006/relationships/image" Target="../media/image66.jp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image" Target="../media/image67.jp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80.xml"/><Relationship Id="rId4" Type="http://schemas.openxmlformats.org/officeDocument/2006/relationships/image" Target="../media/image68.wmf"/></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8.xm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6.jpeg"/><Relationship Id="rId11" Type="http://schemas.openxmlformats.org/officeDocument/2006/relationships/image" Target="../media/image31.png"/><Relationship Id="rId5" Type="http://schemas.openxmlformats.org/officeDocument/2006/relationships/image" Target="../media/image25.jpe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81.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83.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notesSlide" Target="../notesSlides/notesSlide83.xml"/><Relationship Id="rId7" Type="http://schemas.openxmlformats.org/officeDocument/2006/relationships/diagramColors" Target="../diagrams/colors17.xml"/><Relationship Id="rId2" Type="http://schemas.openxmlformats.org/officeDocument/2006/relationships/slideLayout" Target="../slideLayouts/slideLayout2.xml"/><Relationship Id="rId1" Type="http://schemas.openxmlformats.org/officeDocument/2006/relationships/tags" Target="../tags/tag84.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85.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tags" Target="../tags/tag87.xml"/><Relationship Id="rId5" Type="http://schemas.openxmlformats.org/officeDocument/2006/relationships/image" Target="../media/image70.jpeg"/><Relationship Id="rId4" Type="http://schemas.openxmlformats.org/officeDocument/2006/relationships/image" Target="../media/image69.jpe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88.xml"/><Relationship Id="rId5" Type="http://schemas.openxmlformats.org/officeDocument/2006/relationships/image" Target="../media/image72.jpeg"/><Relationship Id="rId4" Type="http://schemas.openxmlformats.org/officeDocument/2006/relationships/image" Target="../media/image71.jpe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tags" Target="../tags/tag89.xml"/><Relationship Id="rId4" Type="http://schemas.openxmlformats.org/officeDocument/2006/relationships/image" Target="../media/image73.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tags" Target="../tags/tag90.xml"/><Relationship Id="rId5" Type="http://schemas.openxmlformats.org/officeDocument/2006/relationships/image" Target="../media/image5.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2.xml"/><Relationship Id="rId1" Type="http://schemas.openxmlformats.org/officeDocument/2006/relationships/tags" Target="../tags/tag91.xml"/><Relationship Id="rId4" Type="http://schemas.openxmlformats.org/officeDocument/2006/relationships/image" Target="../media/image74.jpe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2.xml"/><Relationship Id="rId1" Type="http://schemas.openxmlformats.org/officeDocument/2006/relationships/tags" Target="../tags/tag92.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tags" Target="../tags/tag93.xml"/><Relationship Id="rId5" Type="http://schemas.openxmlformats.org/officeDocument/2006/relationships/image" Target="../media/image5.png"/><Relationship Id="rId4" Type="http://schemas.openxmlformats.org/officeDocument/2006/relationships/image" Target="../media/image1.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7.xml"/><Relationship Id="rId1" Type="http://schemas.openxmlformats.org/officeDocument/2006/relationships/tags" Target="../tags/tag94.xml"/><Relationship Id="rId4" Type="http://schemas.openxmlformats.org/officeDocument/2006/relationships/image" Target="../media/image75.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2.xml"/><Relationship Id="rId1" Type="http://schemas.openxmlformats.org/officeDocument/2006/relationships/tags" Target="../tags/tag95.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2.xml"/><Relationship Id="rId1" Type="http://schemas.openxmlformats.org/officeDocument/2006/relationships/tags" Target="../tags/tag96.xml"/><Relationship Id="rId4" Type="http://schemas.openxmlformats.org/officeDocument/2006/relationships/image" Target="../media/image76.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tags" Target="../tags/tag97.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2.xml"/><Relationship Id="rId1" Type="http://schemas.openxmlformats.org/officeDocument/2006/relationships/tags" Target="../tags/tag99.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tags" Target="../tags/tag10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F2D6BE3-DCE8-4801-889B-5FB3BF41BB8A}"/>
              </a:ext>
            </a:extLst>
          </p:cNvPr>
          <p:cNvSpPr>
            <a:spLocks noGrp="1"/>
          </p:cNvSpPr>
          <p:nvPr>
            <p:ph type="title"/>
          </p:nvPr>
        </p:nvSpPr>
        <p:spPr>
          <a:xfrm>
            <a:off x="646111" y="452718"/>
            <a:ext cx="9404723" cy="724572"/>
          </a:xfrm>
        </p:spPr>
        <p:txBody>
          <a:bodyPr/>
          <a:lstStyle/>
          <a:p>
            <a:pPr algn="ctr"/>
            <a:r>
              <a:rPr lang="en-US" sz="2800" dirty="0">
                <a:latin typeface="Times New Roman" panose="02020603050405020304" pitchFamily="18" charset="0"/>
                <a:cs typeface="Times New Roman" panose="02020603050405020304" pitchFamily="18" charset="0"/>
              </a:rPr>
              <a:t>SỞ LAO ĐỘNG, THƯƠNG BINH VÀ XÃ HỘI HÀ NỘI</a:t>
            </a:r>
          </a:p>
        </p:txBody>
      </p:sp>
      <p:sp>
        <p:nvSpPr>
          <p:cNvPr id="3" name="Chỗ dành sẵn cho Nội dung 2">
            <a:extLst>
              <a:ext uri="{FF2B5EF4-FFF2-40B4-BE49-F238E27FC236}">
                <a16:creationId xmlns:a16="http://schemas.microsoft.com/office/drawing/2014/main" xmlns="" id="{9BC3A34A-35B5-4DE4-8D88-A7A2409CAD25}"/>
              </a:ext>
            </a:extLst>
          </p:cNvPr>
          <p:cNvSpPr>
            <a:spLocks noGrp="1"/>
          </p:cNvSpPr>
          <p:nvPr>
            <p:ph idx="1"/>
          </p:nvPr>
        </p:nvSpPr>
        <p:spPr/>
        <p:txBody>
          <a:bodyPr>
            <a:noAutofit/>
          </a:bodyPr>
          <a:lstStyle/>
          <a:p>
            <a:pPr marL="0" indent="0" algn="ctr">
              <a:buNone/>
            </a:pPr>
            <a:r>
              <a:rPr lang="en-US" altLang="en-US" sz="4000" dirty="0">
                <a:solidFill>
                  <a:srgbClr val="FF0000"/>
                </a:solidFill>
                <a:latin typeface="Times New Roman" panose="02020603050405020304" pitchFamily="18" charset="0"/>
                <a:cs typeface="Times New Roman" panose="02020603050405020304" pitchFamily="18" charset="0"/>
              </a:rPr>
              <a:t>TẬP HUẤN</a:t>
            </a:r>
          </a:p>
          <a:p>
            <a:pPr marL="0" indent="0" algn="ctr">
              <a:buNone/>
            </a:pPr>
            <a:r>
              <a:rPr lang="en-US" altLang="en-US" sz="4000" dirty="0">
                <a:latin typeface="Times New Roman" panose="02020603050405020304" pitchFamily="18" charset="0"/>
                <a:cs typeface="Times New Roman" panose="02020603050405020304" pitchFamily="18" charset="0"/>
              </a:rPr>
              <a:t>KỸ NĂNG CÔNG TÁC XÃ HỘI TRƯỜNG HỌC</a:t>
            </a:r>
          </a:p>
          <a:p>
            <a:pPr algn="ctr"/>
            <a:endParaRPr lang="en-US" altLang="en-US" sz="4000" dirty="0">
              <a:latin typeface="Times New Roman" panose="02020603050405020304" pitchFamily="18" charset="0"/>
              <a:cs typeface="Times New Roman" panose="02020603050405020304" pitchFamily="18" charset="0"/>
            </a:endParaRPr>
          </a:p>
          <a:p>
            <a:pPr algn="ctr"/>
            <a:r>
              <a:rPr lang="en-US" altLang="en-US" sz="3000" dirty="0">
                <a:solidFill>
                  <a:srgbClr val="FF0000"/>
                </a:solidFill>
                <a:latin typeface="Times New Roman" panose="02020603050405020304" pitchFamily="18" charset="0"/>
                <a:cs typeface="Times New Roman" panose="02020603050405020304" pitchFamily="18" charset="0"/>
              </a:rPr>
              <a:t>03-04/10/2023</a:t>
            </a:r>
          </a:p>
          <a:p>
            <a:endParaRPr lang="en-US" sz="40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138518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Chỗ dành sẵn cho Nội dung 2">
            <a:extLst>
              <a:ext uri="{FF2B5EF4-FFF2-40B4-BE49-F238E27FC236}">
                <a16:creationId xmlns:a16="http://schemas.microsoft.com/office/drawing/2014/main" xmlns="" id="{A5D1B96D-4D98-4A52-0F31-E5A14137107B}"/>
              </a:ext>
            </a:extLst>
          </p:cNvPr>
          <p:cNvSpPr>
            <a:spLocks noGrp="1"/>
          </p:cNvSpPr>
          <p:nvPr>
            <p:ph idx="1"/>
          </p:nvPr>
        </p:nvSpPr>
        <p:spPr>
          <a:xfrm>
            <a:off x="914400" y="668338"/>
            <a:ext cx="10363200" cy="5122862"/>
          </a:xfrm>
        </p:spPr>
        <p:txBody>
          <a:bodyPr/>
          <a:lstStyle/>
          <a:p>
            <a:endParaRPr lang="x-none" altLang="x-none"/>
          </a:p>
        </p:txBody>
      </p:sp>
      <p:sp>
        <p:nvSpPr>
          <p:cNvPr id="4" name="Hình Bầu dục 3">
            <a:extLst>
              <a:ext uri="{FF2B5EF4-FFF2-40B4-BE49-F238E27FC236}">
                <a16:creationId xmlns:a16="http://schemas.microsoft.com/office/drawing/2014/main" xmlns="" id="{1D6F6508-8D9A-C1CA-D3BF-863D6DDB71B9}"/>
              </a:ext>
            </a:extLst>
          </p:cNvPr>
          <p:cNvSpPr/>
          <p:nvPr/>
        </p:nvSpPr>
        <p:spPr>
          <a:xfrm>
            <a:off x="3224213" y="344488"/>
            <a:ext cx="6283325" cy="5845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0">
                <a:solidFill>
                  <a:srgbClr val="00B0F0"/>
                </a:solidFill>
                <a:latin typeface="Arial" panose="020B0604020202020204" pitchFamily="34" charset="0"/>
                <a:cs typeface="Arial" panose="020B0604020202020204" pitchFamily="34" charset="0"/>
              </a:rPr>
              <a:t>8709</a:t>
            </a:r>
          </a:p>
        </p:txBody>
      </p:sp>
    </p:spTree>
    <p:custDataLst>
      <p:tags r:id="rId1"/>
    </p:custDataLst>
    <p:extLst>
      <p:ext uri="{BB962C8B-B14F-4D97-AF65-F5344CB8AC3E}">
        <p14:creationId xmlns:p14="http://schemas.microsoft.com/office/powerpoint/2010/main" val="351347591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9ECDD5C-152A-4CC7-8333-0F367B3A62E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xmlns="" id="{7F5C92A3-369B-43F3-BDCE-E560B1B0EC8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xmlns="" id="{AEBE9F1A-B38D-446E-83AE-14B17CE77F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xmlns="" id="{915B5014-A7EC-4BA6-9C83-8840CF81DB2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xmlns="" id="{022C43AB-86D7-420D-8AD7-DC0A15FDD0A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xmlns="" id="{5E3EB826-A471-488F-9E8A-D65528A3C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xmlns="" id="{DFB3CEA1-88D9-42FB-88ED-1E9807FE6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hỗ dành sẵn cho Nội dung 8" descr="Ảnh có chứa văn bản, bản đồ&#10;&#10;Mô tả được tạo tự động">
            <a:extLst>
              <a:ext uri="{FF2B5EF4-FFF2-40B4-BE49-F238E27FC236}">
                <a16:creationId xmlns:a16="http://schemas.microsoft.com/office/drawing/2014/main" xmlns="" id="{1262064D-C3A9-400A-874E-EBEC4EAA677D}"/>
              </a:ext>
            </a:extLst>
          </p:cNvPr>
          <p:cNvPicPr>
            <a:picLocks noGrp="1" noChangeAspect="1"/>
          </p:cNvPicPr>
          <p:nvPr>
            <p:ph idx="1"/>
          </p:nvPr>
        </p:nvPicPr>
        <p:blipFill>
          <a:blip r:embed="rId9"/>
          <a:stretch>
            <a:fillRect/>
          </a:stretch>
        </p:blipFill>
        <p:spPr>
          <a:xfrm rot="16200000">
            <a:off x="2864880" y="-2754045"/>
            <a:ext cx="6594763" cy="12324525"/>
          </a:xfrm>
          <a:prstGeom prst="rect">
            <a:avLst/>
          </a:prstGeom>
        </p:spPr>
      </p:pic>
      <p:sp>
        <p:nvSpPr>
          <p:cNvPr id="28" name="Rectangle 27">
            <a:extLst>
              <a:ext uri="{FF2B5EF4-FFF2-40B4-BE49-F238E27FC236}">
                <a16:creationId xmlns:a16="http://schemas.microsoft.com/office/drawing/2014/main" xmlns="" id="{9A6C928E-4252-4F33-8C34-E50A12A31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ustDataLst>
      <p:tags r:id="rId1"/>
    </p:custDataLst>
    <p:extLst>
      <p:ext uri="{BB962C8B-B14F-4D97-AF65-F5344CB8AC3E}">
        <p14:creationId xmlns:p14="http://schemas.microsoft.com/office/powerpoint/2010/main" val="22710519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F653D0D-128A-47C6-92A0-C6E965DE2610}"/>
              </a:ext>
            </a:extLst>
          </p:cNvPr>
          <p:cNvSpPr>
            <a:spLocks noGrp="1"/>
          </p:cNvSpPr>
          <p:nvPr>
            <p:ph type="title"/>
          </p:nvPr>
        </p:nvSpPr>
        <p:spPr/>
        <p:txBody>
          <a:bodyPr/>
          <a:lstStyle/>
          <a:p>
            <a:r>
              <a:rPr lang="en-US" err="1"/>
              <a:t>Tình</a:t>
            </a:r>
            <a:r>
              <a:rPr lang="en-US"/>
              <a:t> </a:t>
            </a:r>
            <a:r>
              <a:rPr lang="en-US" err="1"/>
              <a:t>huống</a:t>
            </a:r>
            <a:r>
              <a:rPr lang="en-US"/>
              <a:t>	</a:t>
            </a:r>
          </a:p>
        </p:txBody>
      </p:sp>
      <p:sp>
        <p:nvSpPr>
          <p:cNvPr id="3" name="Chỗ dành sẵn cho Nội dung 2">
            <a:extLst>
              <a:ext uri="{FF2B5EF4-FFF2-40B4-BE49-F238E27FC236}">
                <a16:creationId xmlns:a16="http://schemas.microsoft.com/office/drawing/2014/main" xmlns="" id="{79D9904E-5D27-44DA-B5B3-EA9924D910DD}"/>
              </a:ext>
            </a:extLst>
          </p:cNvPr>
          <p:cNvSpPr>
            <a:spLocks noGrp="1"/>
          </p:cNvSpPr>
          <p:nvPr>
            <p:ph idx="1"/>
          </p:nvPr>
        </p:nvSpPr>
        <p:spPr>
          <a:xfrm>
            <a:off x="1103312" y="1510748"/>
            <a:ext cx="10495653" cy="4737651"/>
          </a:xfrm>
        </p:spPr>
        <p:txBody>
          <a:bodyPr>
            <a:noAutofit/>
          </a:bodyPr>
          <a:lstStyle/>
          <a:p>
            <a:pPr marL="0" indent="0" algn="just">
              <a:buNone/>
            </a:pPr>
            <a:r>
              <a:rPr lang="en-US" sz="3000" dirty="0"/>
              <a:t>Minh, 13 </a:t>
            </a:r>
            <a:r>
              <a:rPr lang="en-US" sz="3000" dirty="0" err="1"/>
              <a:t>tuổi</a:t>
            </a:r>
            <a:r>
              <a:rPr lang="en-US" sz="3000" dirty="0"/>
              <a:t>, </a:t>
            </a:r>
            <a:r>
              <a:rPr lang="en-US" sz="3000" dirty="0" err="1"/>
              <a:t>học</a:t>
            </a:r>
            <a:r>
              <a:rPr lang="en-US" sz="3000" dirty="0"/>
              <a:t> </a:t>
            </a:r>
            <a:r>
              <a:rPr lang="en-US" sz="3000" dirty="0" err="1"/>
              <a:t>lớp</a:t>
            </a:r>
            <a:r>
              <a:rPr lang="en-US" sz="3000" dirty="0"/>
              <a:t> 7. </a:t>
            </a:r>
            <a:r>
              <a:rPr lang="en-US" sz="3000" dirty="0" err="1"/>
              <a:t>Em</a:t>
            </a:r>
            <a:r>
              <a:rPr lang="en-US" sz="3000" dirty="0"/>
              <a:t> </a:t>
            </a:r>
            <a:r>
              <a:rPr lang="en-US" sz="3000" dirty="0" err="1"/>
              <a:t>đã</a:t>
            </a:r>
            <a:r>
              <a:rPr lang="en-US" sz="3000" dirty="0"/>
              <a:t> </a:t>
            </a:r>
            <a:r>
              <a:rPr lang="en-US" sz="3000" dirty="0" err="1"/>
              <a:t>bỏ</a:t>
            </a:r>
            <a:r>
              <a:rPr lang="en-US" sz="3000" dirty="0"/>
              <a:t> </a:t>
            </a:r>
            <a:r>
              <a:rPr lang="en-US" sz="3000" dirty="0" err="1"/>
              <a:t>học</a:t>
            </a:r>
            <a:r>
              <a:rPr lang="en-US" sz="3000" dirty="0"/>
              <a:t> </a:t>
            </a:r>
            <a:r>
              <a:rPr lang="en-US" sz="3000" dirty="0" err="1"/>
              <a:t>đ</a:t>
            </a:r>
            <a:r>
              <a:rPr lang="vi-VN" sz="3000" dirty="0"/>
              <a:t>ư</a:t>
            </a:r>
            <a:r>
              <a:rPr lang="en-US" sz="3000" dirty="0" err="1"/>
              <a:t>ợc</a:t>
            </a:r>
            <a:r>
              <a:rPr lang="en-US" sz="3000" dirty="0"/>
              <a:t> </a:t>
            </a:r>
            <a:r>
              <a:rPr lang="en-US" sz="3000" dirty="0" err="1"/>
              <a:t>một</a:t>
            </a:r>
            <a:r>
              <a:rPr lang="en-US" sz="3000" dirty="0"/>
              <a:t> </a:t>
            </a:r>
            <a:r>
              <a:rPr lang="en-US" sz="3000" dirty="0" err="1"/>
              <a:t>tuần</a:t>
            </a:r>
            <a:r>
              <a:rPr lang="en-US" sz="3000" dirty="0"/>
              <a:t> nay. </a:t>
            </a:r>
            <a:r>
              <a:rPr lang="en-US" sz="3000" dirty="0" err="1"/>
              <a:t>Sự</a:t>
            </a:r>
            <a:r>
              <a:rPr lang="en-US" sz="3000" dirty="0"/>
              <a:t> </a:t>
            </a:r>
            <a:r>
              <a:rPr lang="en-US" sz="3000" dirty="0" err="1"/>
              <a:t>việc</a:t>
            </a:r>
            <a:r>
              <a:rPr lang="en-US" sz="3000" dirty="0"/>
              <a:t> </a:t>
            </a:r>
            <a:r>
              <a:rPr lang="en-US" sz="3000" dirty="0" err="1"/>
              <a:t>là</a:t>
            </a:r>
            <a:r>
              <a:rPr lang="en-US" sz="3000" dirty="0"/>
              <a:t> </a:t>
            </a:r>
            <a:r>
              <a:rPr lang="en-US" sz="3000" dirty="0" err="1"/>
              <a:t>cách</a:t>
            </a:r>
            <a:r>
              <a:rPr lang="en-US" sz="3000" dirty="0"/>
              <a:t> </a:t>
            </a:r>
            <a:r>
              <a:rPr lang="en-US" sz="3000" dirty="0" err="1"/>
              <a:t>đây</a:t>
            </a:r>
            <a:r>
              <a:rPr lang="en-US" sz="3000" dirty="0"/>
              <a:t> 1 </a:t>
            </a:r>
            <a:r>
              <a:rPr lang="en-US" sz="3000" dirty="0" err="1"/>
              <a:t>tuần</a:t>
            </a:r>
            <a:r>
              <a:rPr lang="en-US" sz="3000" dirty="0"/>
              <a:t>, </a:t>
            </a:r>
            <a:r>
              <a:rPr lang="en-US" sz="3000" dirty="0" err="1"/>
              <a:t>em</a:t>
            </a:r>
            <a:r>
              <a:rPr lang="en-US" sz="3000" dirty="0"/>
              <a:t> </a:t>
            </a:r>
            <a:r>
              <a:rPr lang="en-US" sz="3000" dirty="0" err="1"/>
              <a:t>nghe</a:t>
            </a:r>
            <a:r>
              <a:rPr lang="en-US" sz="3000" dirty="0"/>
              <a:t> </a:t>
            </a:r>
            <a:r>
              <a:rPr lang="en-US" sz="3000" dirty="0" err="1"/>
              <a:t>bà</a:t>
            </a:r>
            <a:r>
              <a:rPr lang="en-US" sz="3000" dirty="0"/>
              <a:t> </a:t>
            </a:r>
            <a:r>
              <a:rPr lang="en-US" sz="3000" dirty="0" err="1"/>
              <a:t>nội</a:t>
            </a:r>
            <a:r>
              <a:rPr lang="en-US" sz="3000" dirty="0"/>
              <a:t> </a:t>
            </a:r>
            <a:r>
              <a:rPr lang="en-US" sz="3000" dirty="0" err="1"/>
              <a:t>nói</a:t>
            </a:r>
            <a:r>
              <a:rPr lang="en-US" sz="3000" dirty="0"/>
              <a:t> </a:t>
            </a:r>
            <a:r>
              <a:rPr lang="en-US" sz="3000" dirty="0" err="1"/>
              <a:t>rằng</a:t>
            </a:r>
            <a:r>
              <a:rPr lang="en-US" sz="3000" dirty="0"/>
              <a:t> </a:t>
            </a:r>
            <a:r>
              <a:rPr lang="en-US" sz="3000" dirty="0" err="1"/>
              <a:t>bố</a:t>
            </a:r>
            <a:r>
              <a:rPr lang="en-US" sz="3000" dirty="0"/>
              <a:t> </a:t>
            </a:r>
            <a:r>
              <a:rPr lang="en-US" sz="3000" dirty="0" err="1"/>
              <a:t>mẹ</a:t>
            </a:r>
            <a:r>
              <a:rPr lang="en-US" sz="3000" dirty="0"/>
              <a:t> </a:t>
            </a:r>
            <a:r>
              <a:rPr lang="en-US" sz="3000" dirty="0" err="1"/>
              <a:t>em</a:t>
            </a:r>
            <a:r>
              <a:rPr lang="en-US" sz="3000" dirty="0"/>
              <a:t> </a:t>
            </a:r>
            <a:r>
              <a:rPr lang="en-US" sz="3000" dirty="0" err="1"/>
              <a:t>sẽ</a:t>
            </a:r>
            <a:r>
              <a:rPr lang="en-US" sz="3000" dirty="0"/>
              <a:t> </a:t>
            </a:r>
            <a:r>
              <a:rPr lang="en-US" sz="3000" dirty="0" err="1"/>
              <a:t>bỏ</a:t>
            </a:r>
            <a:r>
              <a:rPr lang="en-US" sz="3000" dirty="0"/>
              <a:t> </a:t>
            </a:r>
            <a:r>
              <a:rPr lang="en-US" sz="3000" dirty="0" err="1"/>
              <a:t>nhau</a:t>
            </a:r>
            <a:r>
              <a:rPr lang="en-US" sz="3000" dirty="0"/>
              <a:t> </a:t>
            </a:r>
            <a:r>
              <a:rPr lang="en-US" sz="3000" dirty="0" err="1"/>
              <a:t>và</a:t>
            </a:r>
            <a:r>
              <a:rPr lang="en-US" sz="3000" dirty="0"/>
              <a:t> </a:t>
            </a:r>
            <a:r>
              <a:rPr lang="en-US" sz="3000" dirty="0" err="1"/>
              <a:t>không</a:t>
            </a:r>
            <a:r>
              <a:rPr lang="en-US" sz="3000" dirty="0"/>
              <a:t> </a:t>
            </a:r>
            <a:r>
              <a:rPr lang="en-US" sz="3000" dirty="0" err="1"/>
              <a:t>biết</a:t>
            </a:r>
            <a:r>
              <a:rPr lang="en-US" sz="3000" dirty="0"/>
              <a:t> </a:t>
            </a:r>
            <a:r>
              <a:rPr lang="en-US" sz="3000" dirty="0" err="1"/>
              <a:t>em</a:t>
            </a:r>
            <a:r>
              <a:rPr lang="en-US" sz="3000" dirty="0"/>
              <a:t> </a:t>
            </a:r>
            <a:r>
              <a:rPr lang="en-US" sz="3000" dirty="0" err="1"/>
              <a:t>sẽ</a:t>
            </a:r>
            <a:r>
              <a:rPr lang="en-US" sz="3000" dirty="0"/>
              <a:t> </a:t>
            </a:r>
            <a:r>
              <a:rPr lang="en-US" sz="3000" dirty="0" err="1"/>
              <a:t>ở</a:t>
            </a:r>
            <a:r>
              <a:rPr lang="en-US" sz="3000" dirty="0"/>
              <a:t> </a:t>
            </a:r>
            <a:r>
              <a:rPr lang="en-US" sz="3000" dirty="0" err="1"/>
              <a:t>với</a:t>
            </a:r>
            <a:r>
              <a:rPr lang="en-US" sz="3000" dirty="0"/>
              <a:t> ai. </a:t>
            </a:r>
            <a:r>
              <a:rPr lang="en-US" sz="3000" dirty="0" err="1"/>
              <a:t>Điều</a:t>
            </a:r>
            <a:r>
              <a:rPr lang="en-US" sz="3000" dirty="0"/>
              <a:t> </a:t>
            </a:r>
            <a:r>
              <a:rPr lang="en-US" sz="3000" dirty="0" err="1"/>
              <a:t>thật</a:t>
            </a:r>
            <a:r>
              <a:rPr lang="en-US" sz="3000" dirty="0"/>
              <a:t> </a:t>
            </a:r>
            <a:r>
              <a:rPr lang="en-US" sz="3000" dirty="0" err="1"/>
              <a:t>bất</a:t>
            </a:r>
            <a:r>
              <a:rPr lang="en-US" sz="3000" dirty="0"/>
              <a:t> </a:t>
            </a:r>
            <a:r>
              <a:rPr lang="en-US" sz="3000" dirty="0" err="1"/>
              <a:t>ngờ</a:t>
            </a:r>
            <a:r>
              <a:rPr lang="en-US" sz="3000" dirty="0"/>
              <a:t> </a:t>
            </a:r>
            <a:r>
              <a:rPr lang="en-US" sz="3000" dirty="0" err="1"/>
              <a:t>là</a:t>
            </a:r>
            <a:r>
              <a:rPr lang="en-US" sz="3000" dirty="0"/>
              <a:t> </a:t>
            </a:r>
            <a:r>
              <a:rPr lang="en-US" sz="3000" dirty="0" err="1"/>
              <a:t>mấy</a:t>
            </a:r>
            <a:r>
              <a:rPr lang="en-US" sz="3000" dirty="0"/>
              <a:t> </a:t>
            </a:r>
            <a:r>
              <a:rPr lang="en-US" sz="3000" dirty="0" err="1"/>
              <a:t>ngày</a:t>
            </a:r>
            <a:r>
              <a:rPr lang="en-US" sz="3000" dirty="0"/>
              <a:t> </a:t>
            </a:r>
            <a:r>
              <a:rPr lang="en-US" sz="3000" dirty="0" err="1"/>
              <a:t>sau</a:t>
            </a:r>
            <a:r>
              <a:rPr lang="en-US" sz="3000" dirty="0"/>
              <a:t>, </a:t>
            </a:r>
            <a:r>
              <a:rPr lang="en-US" sz="3000" dirty="0" err="1"/>
              <a:t>minh</a:t>
            </a:r>
            <a:r>
              <a:rPr lang="en-US" sz="3000" dirty="0"/>
              <a:t> </a:t>
            </a:r>
            <a:r>
              <a:rPr lang="en-US" sz="3000" dirty="0" err="1"/>
              <a:t>nghe</a:t>
            </a:r>
            <a:r>
              <a:rPr lang="en-US" sz="3000" dirty="0"/>
              <a:t> </a:t>
            </a:r>
            <a:r>
              <a:rPr lang="en-US" sz="3000" dirty="0" err="1"/>
              <a:t>các</a:t>
            </a:r>
            <a:r>
              <a:rPr lang="en-US" sz="3000" dirty="0"/>
              <a:t> </a:t>
            </a:r>
            <a:r>
              <a:rPr lang="en-US" sz="3000" dirty="0" err="1"/>
              <a:t>bạn</a:t>
            </a:r>
            <a:r>
              <a:rPr lang="en-US" sz="3000" dirty="0"/>
              <a:t> </a:t>
            </a:r>
            <a:r>
              <a:rPr lang="en-US" sz="3000" dirty="0" err="1"/>
              <a:t>trong</a:t>
            </a:r>
            <a:r>
              <a:rPr lang="en-US" sz="3000" dirty="0"/>
              <a:t> </a:t>
            </a:r>
            <a:r>
              <a:rPr lang="en-US" sz="3000" dirty="0" err="1"/>
              <a:t>lớp</a:t>
            </a:r>
            <a:r>
              <a:rPr lang="en-US" sz="3000" dirty="0"/>
              <a:t> </a:t>
            </a:r>
            <a:r>
              <a:rPr lang="en-US" sz="3000" dirty="0" err="1"/>
              <a:t>bàn</a:t>
            </a:r>
            <a:r>
              <a:rPr lang="en-US" sz="3000" dirty="0"/>
              <a:t> </a:t>
            </a:r>
            <a:r>
              <a:rPr lang="en-US" sz="3000" dirty="0" err="1"/>
              <a:t>tán</a:t>
            </a:r>
            <a:r>
              <a:rPr lang="en-US" sz="3000" dirty="0"/>
              <a:t> </a:t>
            </a:r>
            <a:r>
              <a:rPr lang="en-US" sz="3000" dirty="0" err="1"/>
              <a:t>rằng</a:t>
            </a:r>
            <a:r>
              <a:rPr lang="en-US" sz="3000" dirty="0"/>
              <a:t> </a:t>
            </a:r>
            <a:r>
              <a:rPr lang="en-US" sz="3000" dirty="0" err="1"/>
              <a:t>bố</a:t>
            </a:r>
            <a:r>
              <a:rPr lang="en-US" sz="3000" dirty="0"/>
              <a:t> </a:t>
            </a:r>
            <a:r>
              <a:rPr lang="en-US" sz="3000" dirty="0" err="1"/>
              <a:t>em</a:t>
            </a:r>
            <a:r>
              <a:rPr lang="en-US" sz="3000" dirty="0"/>
              <a:t> </a:t>
            </a:r>
            <a:r>
              <a:rPr lang="en-US" sz="3000" dirty="0" err="1"/>
              <a:t>và</a:t>
            </a:r>
            <a:r>
              <a:rPr lang="en-US" sz="3000" dirty="0"/>
              <a:t> </a:t>
            </a:r>
            <a:r>
              <a:rPr lang="en-US" sz="3000" dirty="0" err="1"/>
              <a:t>cô</a:t>
            </a:r>
            <a:r>
              <a:rPr lang="en-US" sz="3000" dirty="0"/>
              <a:t> </a:t>
            </a:r>
            <a:r>
              <a:rPr lang="en-US" sz="3000" dirty="0" err="1"/>
              <a:t>giáo</a:t>
            </a:r>
            <a:r>
              <a:rPr lang="en-US" sz="3000" dirty="0"/>
              <a:t> </a:t>
            </a:r>
            <a:r>
              <a:rPr lang="en-US" sz="3000" dirty="0" err="1"/>
              <a:t>chủ</a:t>
            </a:r>
            <a:r>
              <a:rPr lang="en-US" sz="3000" dirty="0"/>
              <a:t> </a:t>
            </a:r>
            <a:r>
              <a:rPr lang="en-US" sz="3000" dirty="0" err="1"/>
              <a:t>nhiệm</a:t>
            </a:r>
            <a:r>
              <a:rPr lang="en-US" sz="3000" dirty="0"/>
              <a:t> – ng</a:t>
            </a:r>
            <a:r>
              <a:rPr lang="vi-VN" sz="3000" dirty="0"/>
              <a:t>ư</a:t>
            </a:r>
            <a:r>
              <a:rPr lang="en-US" sz="3000" dirty="0" err="1"/>
              <a:t>ời</a:t>
            </a:r>
            <a:r>
              <a:rPr lang="en-US" sz="3000" dirty="0"/>
              <a:t> </a:t>
            </a:r>
            <a:r>
              <a:rPr lang="en-US" sz="3000" dirty="0" err="1"/>
              <a:t>mà</a:t>
            </a:r>
            <a:r>
              <a:rPr lang="en-US" sz="3000" dirty="0"/>
              <a:t> </a:t>
            </a:r>
            <a:r>
              <a:rPr lang="en-US" sz="3000" dirty="0" err="1"/>
              <a:t>em</a:t>
            </a:r>
            <a:r>
              <a:rPr lang="en-US" sz="3000" dirty="0"/>
              <a:t> </a:t>
            </a:r>
            <a:r>
              <a:rPr lang="en-US" sz="3000" dirty="0" err="1"/>
              <a:t>không</a:t>
            </a:r>
            <a:r>
              <a:rPr lang="en-US" sz="3000" dirty="0"/>
              <a:t> </a:t>
            </a:r>
            <a:r>
              <a:rPr lang="en-US" sz="3000" dirty="0" err="1"/>
              <a:t>có</a:t>
            </a:r>
            <a:r>
              <a:rPr lang="en-US" sz="3000" dirty="0"/>
              <a:t> </a:t>
            </a:r>
            <a:r>
              <a:rPr lang="en-US" sz="3000" dirty="0" err="1"/>
              <a:t>cảm</a:t>
            </a:r>
            <a:r>
              <a:rPr lang="en-US" sz="3000" dirty="0"/>
              <a:t> </a:t>
            </a:r>
            <a:r>
              <a:rPr lang="en-US" sz="3000" dirty="0" err="1"/>
              <a:t>tình</a:t>
            </a:r>
            <a:r>
              <a:rPr lang="en-US" sz="3000" dirty="0"/>
              <a:t>, </a:t>
            </a:r>
            <a:r>
              <a:rPr lang="en-US" sz="3000" dirty="0" err="1"/>
              <a:t>có</a:t>
            </a:r>
            <a:r>
              <a:rPr lang="en-US" sz="3000" dirty="0"/>
              <a:t> </a:t>
            </a:r>
            <a:r>
              <a:rPr lang="en-US" sz="3000" dirty="0" err="1"/>
              <a:t>tình</a:t>
            </a:r>
            <a:r>
              <a:rPr lang="en-US" sz="3000" dirty="0"/>
              <a:t> </a:t>
            </a:r>
            <a:r>
              <a:rPr lang="en-US" sz="3000" dirty="0" err="1"/>
              <a:t>ý</a:t>
            </a:r>
            <a:r>
              <a:rPr lang="en-US" sz="3000" dirty="0"/>
              <a:t> </a:t>
            </a:r>
            <a:r>
              <a:rPr lang="en-US" sz="3000" dirty="0" err="1"/>
              <a:t>với</a:t>
            </a:r>
            <a:r>
              <a:rPr lang="en-US" sz="3000" dirty="0"/>
              <a:t> </a:t>
            </a:r>
            <a:r>
              <a:rPr lang="en-US" sz="3000" dirty="0" err="1"/>
              <a:t>nhau</a:t>
            </a:r>
            <a:r>
              <a:rPr lang="en-US" sz="3000" dirty="0"/>
              <a:t>. Minh </a:t>
            </a:r>
            <a:r>
              <a:rPr lang="en-US" sz="3000" dirty="0" err="1"/>
              <a:t>cảm</a:t>
            </a:r>
            <a:r>
              <a:rPr lang="en-US" sz="3000" dirty="0"/>
              <a:t> </a:t>
            </a:r>
            <a:r>
              <a:rPr lang="en-US" sz="3000" dirty="0" err="1"/>
              <a:t>thấy</a:t>
            </a:r>
            <a:r>
              <a:rPr lang="en-US" sz="3000" dirty="0"/>
              <a:t> </a:t>
            </a:r>
            <a:r>
              <a:rPr lang="en-US" sz="3000" dirty="0" err="1"/>
              <a:t>rất</a:t>
            </a:r>
            <a:r>
              <a:rPr lang="en-US" sz="3000" dirty="0"/>
              <a:t> </a:t>
            </a:r>
            <a:r>
              <a:rPr lang="en-US" sz="3000" dirty="0" err="1"/>
              <a:t>đau</a:t>
            </a:r>
            <a:r>
              <a:rPr lang="en-US" sz="3000" dirty="0"/>
              <a:t> </a:t>
            </a:r>
            <a:r>
              <a:rPr lang="en-US" sz="3000" dirty="0" err="1"/>
              <a:t>khổ</a:t>
            </a:r>
            <a:r>
              <a:rPr lang="en-US" sz="3000" dirty="0"/>
              <a:t>.</a:t>
            </a:r>
          </a:p>
        </p:txBody>
      </p:sp>
    </p:spTree>
    <p:custDataLst>
      <p:tags r:id="rId1"/>
    </p:custDataLst>
    <p:extLst>
      <p:ext uri="{BB962C8B-B14F-4D97-AF65-F5344CB8AC3E}">
        <p14:creationId xmlns:p14="http://schemas.microsoft.com/office/powerpoint/2010/main" val="5787210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396531-81B1-8680-604E-94320D25FF5D}"/>
              </a:ext>
            </a:extLst>
          </p:cNvPr>
          <p:cNvSpPr>
            <a:spLocks noGrp="1"/>
          </p:cNvSpPr>
          <p:nvPr>
            <p:ph type="title"/>
          </p:nvPr>
        </p:nvSpPr>
        <p:spPr>
          <a:xfrm>
            <a:off x="188538" y="208071"/>
            <a:ext cx="9404723" cy="803058"/>
          </a:xfrm>
        </p:spPr>
        <p:txBody>
          <a:bodyPr/>
          <a:lstStyle/>
          <a:p>
            <a:r>
              <a:rPr lang="x-none" dirty="0">
                <a:solidFill>
                  <a:srgbClr val="FF0000"/>
                </a:solidFill>
              </a:rPr>
              <a:t>Nên:</a:t>
            </a:r>
          </a:p>
        </p:txBody>
      </p:sp>
      <p:graphicFrame>
        <p:nvGraphicFramePr>
          <p:cNvPr id="4" name="Content Placeholder 3">
            <a:extLst>
              <a:ext uri="{FF2B5EF4-FFF2-40B4-BE49-F238E27FC236}">
                <a16:creationId xmlns:a16="http://schemas.microsoft.com/office/drawing/2014/main" xmlns="" id="{AFA64C4C-B789-C69F-29F0-5504DE7FF62E}"/>
              </a:ext>
            </a:extLst>
          </p:cNvPr>
          <p:cNvGraphicFramePr>
            <a:graphicFrameLocks noGrp="1"/>
          </p:cNvGraphicFramePr>
          <p:nvPr>
            <p:ph idx="1"/>
            <p:extLst>
              <p:ext uri="{D42A27DB-BD31-4B8C-83A1-F6EECF244321}">
                <p14:modId xmlns:p14="http://schemas.microsoft.com/office/powerpoint/2010/main" val="937612904"/>
              </p:ext>
            </p:extLst>
          </p:nvPr>
        </p:nvGraphicFramePr>
        <p:xfrm>
          <a:off x="188538" y="1133856"/>
          <a:ext cx="12003462" cy="5620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5242916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396531-81B1-8680-604E-94320D25FF5D}"/>
              </a:ext>
            </a:extLst>
          </p:cNvPr>
          <p:cNvSpPr>
            <a:spLocks noGrp="1"/>
          </p:cNvSpPr>
          <p:nvPr>
            <p:ph type="title"/>
          </p:nvPr>
        </p:nvSpPr>
        <p:spPr>
          <a:xfrm>
            <a:off x="188538" y="208071"/>
            <a:ext cx="9404723" cy="803058"/>
          </a:xfrm>
        </p:spPr>
        <p:txBody>
          <a:bodyPr/>
          <a:lstStyle/>
          <a:p>
            <a:r>
              <a:rPr lang="x-none" dirty="0">
                <a:solidFill>
                  <a:srgbClr val="FF0000"/>
                </a:solidFill>
              </a:rPr>
              <a:t>Tránh:</a:t>
            </a:r>
          </a:p>
        </p:txBody>
      </p:sp>
      <p:graphicFrame>
        <p:nvGraphicFramePr>
          <p:cNvPr id="4" name="Content Placeholder 3">
            <a:extLst>
              <a:ext uri="{FF2B5EF4-FFF2-40B4-BE49-F238E27FC236}">
                <a16:creationId xmlns:a16="http://schemas.microsoft.com/office/drawing/2014/main" xmlns="" id="{AFA64C4C-B789-C69F-29F0-5504DE7FF62E}"/>
              </a:ext>
            </a:extLst>
          </p:cNvPr>
          <p:cNvGraphicFramePr>
            <a:graphicFrameLocks noGrp="1"/>
          </p:cNvGraphicFramePr>
          <p:nvPr>
            <p:ph idx="1"/>
            <p:extLst>
              <p:ext uri="{D42A27DB-BD31-4B8C-83A1-F6EECF244321}">
                <p14:modId xmlns:p14="http://schemas.microsoft.com/office/powerpoint/2010/main" val="1686085070"/>
              </p:ext>
            </p:extLst>
          </p:nvPr>
        </p:nvGraphicFramePr>
        <p:xfrm>
          <a:off x="188538" y="1133856"/>
          <a:ext cx="12003462" cy="5620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4734540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xmlns="" id="{7B950305-AC5D-A4D7-80A9-9951438E1FBC}"/>
              </a:ext>
            </a:extLst>
          </p:cNvPr>
          <p:cNvGraphicFramePr>
            <a:graphicFrameLocks noGrp="1"/>
          </p:cNvGraphicFramePr>
          <p:nvPr>
            <p:ph idx="1"/>
            <p:extLst>
              <p:ext uri="{D42A27DB-BD31-4B8C-83A1-F6EECF244321}">
                <p14:modId xmlns:p14="http://schemas.microsoft.com/office/powerpoint/2010/main" val="3406020549"/>
              </p:ext>
            </p:extLst>
          </p:nvPr>
        </p:nvGraphicFramePr>
        <p:xfrm>
          <a:off x="365760" y="170688"/>
          <a:ext cx="11289792" cy="3903790"/>
        </p:xfrm>
        <a:graphic>
          <a:graphicData uri="http://schemas.openxmlformats.org/drawingml/2006/table">
            <a:tbl>
              <a:tblPr firstRow="1" bandRow="1">
                <a:tableStyleId>{5C22544A-7EE6-4342-B048-85BDC9FD1C3A}</a:tableStyleId>
              </a:tblPr>
              <a:tblGrid>
                <a:gridCol w="5644896">
                  <a:extLst>
                    <a:ext uri="{9D8B030D-6E8A-4147-A177-3AD203B41FA5}">
                      <a16:colId xmlns:a16="http://schemas.microsoft.com/office/drawing/2014/main" xmlns="" val="2887660680"/>
                    </a:ext>
                  </a:extLst>
                </a:gridCol>
                <a:gridCol w="5644896">
                  <a:extLst>
                    <a:ext uri="{9D8B030D-6E8A-4147-A177-3AD203B41FA5}">
                      <a16:colId xmlns:a16="http://schemas.microsoft.com/office/drawing/2014/main" xmlns="" val="2490275387"/>
                    </a:ext>
                  </a:extLst>
                </a:gridCol>
              </a:tblGrid>
              <a:tr h="716022">
                <a:tc>
                  <a:txBody>
                    <a:bodyPr/>
                    <a:lstStyle/>
                    <a:p>
                      <a:r>
                        <a:rPr lang="en-GB" dirty="0"/>
                        <a:t>C</a:t>
                      </a:r>
                      <a:r>
                        <a:rPr lang="x-none" dirty="0"/>
                        <a:t>âu hỏi chất vấn</a:t>
                      </a:r>
                    </a:p>
                  </a:txBody>
                  <a:tcPr/>
                </a:tc>
                <a:tc>
                  <a:txBody>
                    <a:bodyPr/>
                    <a:lstStyle/>
                    <a:p>
                      <a:r>
                        <a:rPr lang="x-none" dirty="0"/>
                        <a:t>Câu hỏi khách quan</a:t>
                      </a:r>
                    </a:p>
                  </a:txBody>
                  <a:tcPr/>
                </a:tc>
                <a:extLst>
                  <a:ext uri="{0D108BD9-81ED-4DB2-BD59-A6C34878D82A}">
                    <a16:rowId xmlns:a16="http://schemas.microsoft.com/office/drawing/2014/main" xmlns="" val="2727165801"/>
                  </a:ext>
                </a:extLst>
              </a:tr>
              <a:tr h="716022">
                <a:tc>
                  <a:txBody>
                    <a:bodyPr/>
                    <a:lstStyle/>
                    <a:p>
                      <a:r>
                        <a:rPr lang="x-none" dirty="0"/>
                        <a:t>1. Tại sao em lại đánh các bạn nữ?</a:t>
                      </a:r>
                    </a:p>
                  </a:txBody>
                  <a:tcPr/>
                </a:tc>
                <a:tc>
                  <a:txBody>
                    <a:bodyPr/>
                    <a:lstStyle/>
                    <a:p>
                      <a:r>
                        <a:rPr lang="x-none" dirty="0"/>
                        <a:t>1. Điều gì khiến em đánh các bạn nữ?</a:t>
                      </a:r>
                    </a:p>
                  </a:txBody>
                  <a:tcPr/>
                </a:tc>
                <a:extLst>
                  <a:ext uri="{0D108BD9-81ED-4DB2-BD59-A6C34878D82A}">
                    <a16:rowId xmlns:a16="http://schemas.microsoft.com/office/drawing/2014/main" xmlns="" val="1264929828"/>
                  </a:ext>
                </a:extLst>
              </a:tr>
              <a:tr h="1235873">
                <a:tc>
                  <a:txBody>
                    <a:bodyPr/>
                    <a:lstStyle/>
                    <a:p>
                      <a:r>
                        <a:rPr lang="x-none" dirty="0"/>
                        <a:t>2. Tại sao hôm qua em không đến trường?</a:t>
                      </a:r>
                    </a:p>
                  </a:txBody>
                  <a:tcPr/>
                </a:tc>
                <a:tc>
                  <a:txBody>
                    <a:bodyPr/>
                    <a:lstStyle/>
                    <a:p>
                      <a:r>
                        <a:rPr lang="x-none" dirty="0"/>
                        <a:t>2. Điều gì khiến hôm qua em không đến trường?</a:t>
                      </a:r>
                    </a:p>
                  </a:txBody>
                  <a:tcPr/>
                </a:tc>
                <a:extLst>
                  <a:ext uri="{0D108BD9-81ED-4DB2-BD59-A6C34878D82A}">
                    <a16:rowId xmlns:a16="http://schemas.microsoft.com/office/drawing/2014/main" xmlns="" val="368172612"/>
                  </a:ext>
                </a:extLst>
              </a:tr>
              <a:tr h="1235873">
                <a:tc>
                  <a:txBody>
                    <a:bodyPr/>
                    <a:lstStyle/>
                    <a:p>
                      <a:r>
                        <a:rPr lang="x-none" dirty="0"/>
                        <a:t>3. Tại sao các bạn làm được mà em không làm được?</a:t>
                      </a:r>
                    </a:p>
                  </a:txBody>
                  <a:tcPr/>
                </a:tc>
                <a:tc>
                  <a:txBody>
                    <a:bodyPr/>
                    <a:lstStyle/>
                    <a:p>
                      <a:r>
                        <a:rPr lang="x-none" dirty="0"/>
                        <a:t>3. Điều gì khiến các bạn làm được mà em chưa làm được?</a:t>
                      </a:r>
                    </a:p>
                  </a:txBody>
                  <a:tcPr/>
                </a:tc>
                <a:extLst>
                  <a:ext uri="{0D108BD9-81ED-4DB2-BD59-A6C34878D82A}">
                    <a16:rowId xmlns:a16="http://schemas.microsoft.com/office/drawing/2014/main" xmlns="" val="1521189998"/>
                  </a:ext>
                </a:extLst>
              </a:tr>
            </a:tbl>
          </a:graphicData>
        </a:graphic>
      </p:graphicFrame>
      <p:graphicFrame>
        <p:nvGraphicFramePr>
          <p:cNvPr id="6" name="Diagram 5">
            <a:extLst>
              <a:ext uri="{FF2B5EF4-FFF2-40B4-BE49-F238E27FC236}">
                <a16:creationId xmlns:a16="http://schemas.microsoft.com/office/drawing/2014/main" xmlns="" id="{FD74C3E7-B05E-F8BF-EC5C-E1D622988AFA}"/>
              </a:ext>
            </a:extLst>
          </p:cNvPr>
          <p:cNvGraphicFramePr/>
          <p:nvPr>
            <p:extLst>
              <p:ext uri="{D42A27DB-BD31-4B8C-83A1-F6EECF244321}">
                <p14:modId xmlns:p14="http://schemas.microsoft.com/office/powerpoint/2010/main" val="977945879"/>
              </p:ext>
            </p:extLst>
          </p:nvPr>
        </p:nvGraphicFramePr>
        <p:xfrm>
          <a:off x="2032000" y="4828032"/>
          <a:ext cx="8128000" cy="13103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442574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3B98F5-3ECA-98B0-4628-BC65DDE279C0}"/>
              </a:ext>
            </a:extLst>
          </p:cNvPr>
          <p:cNvSpPr>
            <a:spLocks noGrp="1"/>
          </p:cNvSpPr>
          <p:nvPr>
            <p:ph type="title"/>
          </p:nvPr>
        </p:nvSpPr>
        <p:spPr/>
        <p:txBody>
          <a:bodyPr/>
          <a:lstStyle/>
          <a:p>
            <a:r>
              <a:rPr lang="x-none" sz="6000" b="1" dirty="0">
                <a:solidFill>
                  <a:schemeClr val="tx1"/>
                </a:solidFill>
                <a:latin typeface="Times New Roman" panose="02020603050405020304" pitchFamily="18" charset="0"/>
                <a:cs typeface="Times New Roman" panose="02020603050405020304" pitchFamily="18" charset="0"/>
              </a:rPr>
              <a:t>Câu hỏi tốt là câu hỏi:</a:t>
            </a:r>
          </a:p>
        </p:txBody>
      </p:sp>
      <p:sp>
        <p:nvSpPr>
          <p:cNvPr id="4" name="Content Placeholder 3">
            <a:extLst>
              <a:ext uri="{FF2B5EF4-FFF2-40B4-BE49-F238E27FC236}">
                <a16:creationId xmlns:a16="http://schemas.microsoft.com/office/drawing/2014/main" xmlns="" id="{3661C088-2191-B9CB-65A4-989B370059E3}"/>
              </a:ext>
            </a:extLst>
          </p:cNvPr>
          <p:cNvSpPr>
            <a:spLocks noGrp="1"/>
          </p:cNvSpPr>
          <p:nvPr>
            <p:ph sz="half" idx="1"/>
          </p:nvPr>
        </p:nvSpPr>
        <p:spPr/>
        <p:txBody>
          <a:bodyPr>
            <a:noAutofit/>
          </a:bodyPr>
          <a:lstStyle/>
          <a:p>
            <a:r>
              <a:rPr lang="x-none" sz="5000" dirty="0">
                <a:latin typeface="Times New Roman" panose="02020603050405020304" pitchFamily="18" charset="0"/>
                <a:cs typeface="Times New Roman" panose="02020603050405020304" pitchFamily="18" charset="0"/>
              </a:rPr>
              <a:t>Ngắn gọn</a:t>
            </a:r>
          </a:p>
          <a:p>
            <a:r>
              <a:rPr lang="x-none" sz="5000" dirty="0">
                <a:latin typeface="Times New Roman" panose="02020603050405020304" pitchFamily="18" charset="0"/>
                <a:cs typeface="Times New Roman" panose="02020603050405020304" pitchFamily="18" charset="0"/>
              </a:rPr>
              <a:t>Rõ ý</a:t>
            </a:r>
          </a:p>
          <a:p>
            <a:r>
              <a:rPr lang="x-none" sz="5000">
                <a:latin typeface="Times New Roman" panose="02020603050405020304" pitchFamily="18" charset="0"/>
                <a:cs typeface="Times New Roman" panose="02020603050405020304" pitchFamily="18" charset="0"/>
              </a:rPr>
              <a:t>Chỉ một ý</a:t>
            </a:r>
            <a:endParaRPr lang="x-none" sz="5000" dirty="0">
              <a:latin typeface="Times New Roman" panose="02020603050405020304" pitchFamily="18" charset="0"/>
              <a:cs typeface="Times New Roman" panose="02020603050405020304" pitchFamily="18" charset="0"/>
            </a:endParaRPr>
          </a:p>
          <a:p>
            <a:r>
              <a:rPr lang="en-GB" sz="5000" dirty="0">
                <a:latin typeface="Times New Roman" panose="02020603050405020304" pitchFamily="18" charset="0"/>
                <a:cs typeface="Times New Roman" panose="02020603050405020304" pitchFamily="18" charset="0"/>
              </a:rPr>
              <a:t>G</a:t>
            </a:r>
            <a:r>
              <a:rPr lang="x-none" sz="5000" dirty="0">
                <a:latin typeface="Times New Roman" panose="02020603050405020304" pitchFamily="18" charset="0"/>
                <a:cs typeface="Times New Roman" panose="02020603050405020304" pitchFamily="18" charset="0"/>
              </a:rPr>
              <a:t>ợi sự quan tâm	</a:t>
            </a:r>
          </a:p>
        </p:txBody>
      </p:sp>
      <p:sp>
        <p:nvSpPr>
          <p:cNvPr id="5" name="Content Placeholder 4">
            <a:extLst>
              <a:ext uri="{FF2B5EF4-FFF2-40B4-BE49-F238E27FC236}">
                <a16:creationId xmlns:a16="http://schemas.microsoft.com/office/drawing/2014/main" xmlns="" id="{E5ADABD0-5F20-278A-2187-D5204C9CDEE2}"/>
              </a:ext>
            </a:extLst>
          </p:cNvPr>
          <p:cNvSpPr>
            <a:spLocks noGrp="1"/>
          </p:cNvSpPr>
          <p:nvPr>
            <p:ph sz="half" idx="2"/>
          </p:nvPr>
        </p:nvSpPr>
        <p:spPr/>
        <p:txBody>
          <a:bodyPr>
            <a:noAutofit/>
          </a:bodyPr>
          <a:lstStyle/>
          <a:p>
            <a:r>
              <a:rPr lang="x-none" sz="5000" dirty="0">
                <a:latin typeface="Times New Roman" panose="02020603050405020304" pitchFamily="18" charset="0"/>
                <a:cs typeface="Times New Roman" panose="02020603050405020304" pitchFamily="18" charset="0"/>
              </a:rPr>
              <a:t>Ý mở</a:t>
            </a:r>
          </a:p>
          <a:p>
            <a:r>
              <a:rPr lang="x-none" sz="5000" dirty="0">
                <a:latin typeface="Times New Roman" panose="02020603050405020304" pitchFamily="18" charset="0"/>
                <a:cs typeface="Times New Roman" panose="02020603050405020304" pitchFamily="18" charset="0"/>
              </a:rPr>
              <a:t>Phù hợp</a:t>
            </a:r>
          </a:p>
          <a:p>
            <a:r>
              <a:rPr lang="x-none" sz="5000" dirty="0">
                <a:latin typeface="Times New Roman" panose="02020603050405020304" pitchFamily="18" charset="0"/>
                <a:cs typeface="Times New Roman" panose="02020603050405020304" pitchFamily="18" charset="0"/>
              </a:rPr>
              <a:t>Khách quan</a:t>
            </a:r>
          </a:p>
          <a:p>
            <a:r>
              <a:rPr lang="x-none" sz="5000" dirty="0">
                <a:latin typeface="Times New Roman" panose="02020603050405020304" pitchFamily="18" charset="0"/>
                <a:cs typeface="Times New Roman" panose="02020603050405020304" pitchFamily="18" charset="0"/>
              </a:rPr>
              <a:t>Gợi câu hỏi mới</a:t>
            </a:r>
          </a:p>
        </p:txBody>
      </p:sp>
    </p:spTree>
    <p:custDataLst>
      <p:tags r:id="rId1"/>
    </p:custDataLst>
    <p:extLst>
      <p:ext uri="{BB962C8B-B14F-4D97-AF65-F5344CB8AC3E}">
        <p14:creationId xmlns:p14="http://schemas.microsoft.com/office/powerpoint/2010/main" val="26924522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457201"/>
            <a:ext cx="6553200" cy="4525963"/>
          </a:xfrm>
        </p:spPr>
        <p:txBody>
          <a:bodyPr>
            <a:normAutofit/>
          </a:bodyPr>
          <a:lstStyle/>
          <a:p>
            <a:pPr>
              <a:buNone/>
            </a:pPr>
            <a:r>
              <a:rPr lang="en-US" sz="3600" b="1"/>
              <a:t> KỸ NĂNG THẤU CẢM</a:t>
            </a:r>
            <a:endParaRPr lang="vi-VN" sz="3600"/>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106</a:t>
            </a:fld>
            <a:endParaRPr lang="en-US"/>
          </a:p>
        </p:txBody>
      </p:sp>
      <p:pic>
        <p:nvPicPr>
          <p:cNvPr id="5" name="Picture 4" descr="j0097935"/>
          <p:cNvPicPr>
            <a:picLocks noChangeAspect="1" noChangeArrowheads="1"/>
          </p:cNvPicPr>
          <p:nvPr/>
        </p:nvPicPr>
        <p:blipFill>
          <a:blip r:embed="rId4" cstate="print"/>
          <a:srcRect/>
          <a:stretch>
            <a:fillRect/>
          </a:stretch>
        </p:blipFill>
        <p:spPr bwMode="auto">
          <a:xfrm>
            <a:off x="2514601" y="1676400"/>
            <a:ext cx="1553883" cy="1981200"/>
          </a:xfrm>
          <a:prstGeom prst="rect">
            <a:avLst/>
          </a:prstGeom>
          <a:noFill/>
          <a:ln w="9525">
            <a:noFill/>
            <a:miter lim="800000"/>
            <a:headEnd/>
            <a:tailEnd/>
          </a:ln>
        </p:spPr>
      </p:pic>
      <p:pic>
        <p:nvPicPr>
          <p:cNvPr id="6" name="Picture 2" descr="http://sohanews.vcmedia.vn/Article/2012/09/24/120924tekicon29b205.jpg"/>
          <p:cNvPicPr>
            <a:picLocks noChangeAspect="1" noChangeArrowheads="1"/>
          </p:cNvPicPr>
          <p:nvPr/>
        </p:nvPicPr>
        <p:blipFill>
          <a:blip r:embed="rId5" cstate="print"/>
          <a:srcRect/>
          <a:stretch>
            <a:fillRect/>
          </a:stretch>
        </p:blipFill>
        <p:spPr bwMode="auto">
          <a:xfrm>
            <a:off x="6858001" y="4495800"/>
            <a:ext cx="2394857" cy="1676400"/>
          </a:xfrm>
          <a:prstGeom prst="rect">
            <a:avLst/>
          </a:prstGeom>
          <a:noFill/>
        </p:spPr>
      </p:pic>
      <p:pic>
        <p:nvPicPr>
          <p:cNvPr id="7" name="Picture 2" descr="http://dongcam.vn/wp-content/uploads/ultimate-tinymce/f2b7e634a2dae2e8d45aa45770eec50c.jpg"/>
          <p:cNvPicPr>
            <a:picLocks noChangeAspect="1" noChangeArrowheads="1"/>
          </p:cNvPicPr>
          <p:nvPr/>
        </p:nvPicPr>
        <p:blipFill>
          <a:blip r:embed="rId6" cstate="print"/>
          <a:srcRect/>
          <a:stretch>
            <a:fillRect/>
          </a:stretch>
        </p:blipFill>
        <p:spPr bwMode="auto">
          <a:xfrm>
            <a:off x="2590800" y="4495800"/>
            <a:ext cx="2729552" cy="1828800"/>
          </a:xfrm>
          <a:prstGeom prst="rect">
            <a:avLst/>
          </a:prstGeom>
          <a:noFill/>
        </p:spPr>
      </p:pic>
      <p:pic>
        <p:nvPicPr>
          <p:cNvPr id="8" name="Picture 4" descr="http://mayvietbac.com/wp-content/uploads/2013/10/faq.jpg"/>
          <p:cNvPicPr>
            <a:picLocks noChangeAspect="1" noChangeArrowheads="1"/>
          </p:cNvPicPr>
          <p:nvPr/>
        </p:nvPicPr>
        <p:blipFill>
          <a:blip r:embed="rId7" cstate="print"/>
          <a:srcRect/>
          <a:stretch>
            <a:fillRect/>
          </a:stretch>
        </p:blipFill>
        <p:spPr bwMode="auto">
          <a:xfrm>
            <a:off x="6324600" y="1524000"/>
            <a:ext cx="2217022" cy="2209800"/>
          </a:xfrm>
          <a:prstGeom prst="rect">
            <a:avLst/>
          </a:prstGeom>
          <a:noFill/>
        </p:spPr>
      </p:pic>
    </p:spTree>
    <p:custDataLst>
      <p:tags r:id="rId1"/>
    </p:custDataLst>
    <p:extLst>
      <p:ext uri="{BB962C8B-B14F-4D97-AF65-F5344CB8AC3E}">
        <p14:creationId xmlns:p14="http://schemas.microsoft.com/office/powerpoint/2010/main" val="148600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Picture 2" descr="http://dongcam.vn/wp-content/uploads/ultimate-tinymce/f2b7e634a2dae2e8d45aa45770eec50c.jpg"/>
          <p:cNvPicPr>
            <a:picLocks noChangeAspect="1" noChangeArrowheads="1"/>
          </p:cNvPicPr>
          <p:nvPr/>
        </p:nvPicPr>
        <p:blipFill rotWithShape="1">
          <a:blip r:embed="rId5" cstate="print"/>
          <a:srcRect l="10155" r="15987" b="2"/>
          <a:stretch/>
        </p:blipFill>
        <p:spPr bwMode="auto">
          <a:xfrm>
            <a:off x="4634680" y="10"/>
            <a:ext cx="7560130" cy="6857990"/>
          </a:xfrm>
          <a:prstGeom prst="rect">
            <a:avLst/>
          </a:prstGeom>
          <a:noFill/>
        </p:spPr>
      </p:pic>
      <p:sp>
        <p:nvSpPr>
          <p:cNvPr id="10" name="Rectangle 9">
            <a:extLst>
              <a:ext uri="{FF2B5EF4-FFF2-40B4-BE49-F238E27FC236}">
                <a16:creationId xmlns:a16="http://schemas.microsoft.com/office/drawing/2014/main" xmlns="" id="{A26E2FAE-FA60-497B-B2CB-7702C6FF3A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a:xfrm>
            <a:off x="10352540" y="295729"/>
            <a:ext cx="838199" cy="767687"/>
          </a:xfrm>
          <a:prstGeom prst="rect">
            <a:avLst/>
          </a:prstGeom>
        </p:spPr>
        <p:txBody>
          <a:bodyPr vert="horz" lIns="91440" tIns="45720" rIns="91440" bIns="45720" rtlCol="0">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6DBDAA94-F65E-494A-878F-7240E85319D0}" type="slidenum">
              <a:rPr lang="en-US" smtClean="0"/>
              <a:pPr>
                <a:spcAft>
                  <a:spcPts val="600"/>
                </a:spcAft>
              </a:pPr>
              <a:t>107</a:t>
            </a:fld>
            <a:endParaRPr lang="en-US"/>
          </a:p>
        </p:txBody>
      </p:sp>
      <p:sp>
        <p:nvSpPr>
          <p:cNvPr id="3" name="Content Placeholder 2"/>
          <p:cNvSpPr>
            <a:spLocks noGrp="1"/>
          </p:cNvSpPr>
          <p:nvPr>
            <p:ph idx="1"/>
          </p:nvPr>
        </p:nvSpPr>
        <p:spPr>
          <a:xfrm>
            <a:off x="396240" y="295730"/>
            <a:ext cx="3584757" cy="5952670"/>
          </a:xfrm>
        </p:spPr>
        <p:txBody>
          <a:bodyPr>
            <a:normAutofit/>
          </a:bodyPr>
          <a:lstStyle/>
          <a:p>
            <a:pPr marL="0" indent="0">
              <a:buNone/>
            </a:pPr>
            <a:r>
              <a:rPr lang="en-US" sz="4000" err="1"/>
              <a:t>Phân</a:t>
            </a:r>
            <a:r>
              <a:rPr lang="en-US" sz="4000"/>
              <a:t> </a:t>
            </a:r>
            <a:r>
              <a:rPr lang="en-US" sz="4000" err="1"/>
              <a:t>biệt</a:t>
            </a:r>
            <a:endParaRPr lang="en-US" sz="4000"/>
          </a:p>
          <a:p>
            <a:endParaRPr lang="en-US" sz="4000"/>
          </a:p>
          <a:p>
            <a:pPr lvl="1"/>
            <a:r>
              <a:rPr lang="en-US" sz="4000" err="1"/>
              <a:t>Đồng</a:t>
            </a:r>
            <a:r>
              <a:rPr lang="en-US" sz="4000"/>
              <a:t> </a:t>
            </a:r>
            <a:r>
              <a:rPr lang="en-US" sz="4000" err="1"/>
              <a:t>cảm</a:t>
            </a:r>
            <a:endParaRPr lang="en-US" sz="4000"/>
          </a:p>
          <a:p>
            <a:pPr lvl="1">
              <a:buNone/>
            </a:pPr>
            <a:endParaRPr lang="en-US" sz="4000"/>
          </a:p>
          <a:p>
            <a:pPr lvl="1"/>
            <a:r>
              <a:rPr lang="en-US" sz="4000" err="1"/>
              <a:t>Thấu</a:t>
            </a:r>
            <a:r>
              <a:rPr lang="en-US" sz="4000"/>
              <a:t> </a:t>
            </a:r>
            <a:r>
              <a:rPr lang="en-US" sz="4000" err="1"/>
              <a:t>cảm</a:t>
            </a:r>
            <a:endParaRPr lang="vi-VN" sz="4000"/>
          </a:p>
        </p:txBody>
      </p:sp>
    </p:spTree>
    <p:custDataLst>
      <p:tags r:id="rId1"/>
    </p:custDataLst>
    <p:extLst>
      <p:ext uri="{BB962C8B-B14F-4D97-AF65-F5344CB8AC3E}">
        <p14:creationId xmlns:p14="http://schemas.microsoft.com/office/powerpoint/2010/main" val="8307615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DA7BF83F-7E2B-4AB0-AD52-986E2A70B135}"/>
              </a:ext>
            </a:extLst>
          </p:cNvPr>
          <p:cNvSpPr>
            <a:spLocks noGrp="1"/>
          </p:cNvSpPr>
          <p:nvPr>
            <p:ph idx="1"/>
          </p:nvPr>
        </p:nvSpPr>
        <p:spPr>
          <a:xfrm>
            <a:off x="1103312" y="326004"/>
            <a:ext cx="8946541" cy="5922396"/>
          </a:xfrm>
        </p:spPr>
        <p:txBody>
          <a:bodyPr>
            <a:noAutofit/>
          </a:bodyPr>
          <a:lstStyle/>
          <a:p>
            <a:pPr marL="0" indent="0" algn="just">
              <a:buNone/>
            </a:pPr>
            <a:r>
              <a:rPr lang="en-US" sz="6000" err="1"/>
              <a:t>Thấu</a:t>
            </a:r>
            <a:r>
              <a:rPr lang="en-US" sz="6000"/>
              <a:t> </a:t>
            </a:r>
            <a:r>
              <a:rPr lang="en-US" sz="6000" err="1"/>
              <a:t>cảm</a:t>
            </a:r>
            <a:r>
              <a:rPr lang="en-US" sz="6000"/>
              <a:t> </a:t>
            </a:r>
            <a:r>
              <a:rPr lang="en-US" sz="6000" err="1"/>
              <a:t>là</a:t>
            </a:r>
            <a:r>
              <a:rPr lang="en-US" sz="6000"/>
              <a:t> </a:t>
            </a:r>
            <a:r>
              <a:rPr lang="en-US" sz="6000" err="1"/>
              <a:t>cảm</a:t>
            </a:r>
            <a:r>
              <a:rPr lang="en-US" sz="6000"/>
              <a:t> </a:t>
            </a:r>
            <a:r>
              <a:rPr lang="en-US" sz="6000" err="1"/>
              <a:t>nhận</a:t>
            </a:r>
            <a:r>
              <a:rPr lang="en-US" sz="6000"/>
              <a:t> </a:t>
            </a:r>
            <a:r>
              <a:rPr lang="en-US" sz="6000" err="1"/>
              <a:t>điều</a:t>
            </a:r>
            <a:r>
              <a:rPr lang="en-US" sz="6000"/>
              <a:t> ng</a:t>
            </a:r>
            <a:r>
              <a:rPr lang="vi-VN" sz="6000"/>
              <a:t>ư</a:t>
            </a:r>
            <a:r>
              <a:rPr lang="en-US" sz="6000" err="1"/>
              <a:t>ời</a:t>
            </a:r>
            <a:r>
              <a:rPr lang="en-US" sz="6000"/>
              <a:t> </a:t>
            </a:r>
            <a:r>
              <a:rPr lang="en-US" sz="6000" err="1"/>
              <a:t>khác</a:t>
            </a:r>
            <a:r>
              <a:rPr lang="en-US" sz="6000"/>
              <a:t> </a:t>
            </a:r>
            <a:r>
              <a:rPr lang="en-US" sz="6000" err="1"/>
              <a:t>đang</a:t>
            </a:r>
            <a:r>
              <a:rPr lang="en-US" sz="6000"/>
              <a:t> </a:t>
            </a:r>
            <a:r>
              <a:rPr lang="en-US" sz="6000" err="1"/>
              <a:t>cảm</a:t>
            </a:r>
            <a:r>
              <a:rPr lang="en-US" sz="6000"/>
              <a:t> </a:t>
            </a:r>
            <a:r>
              <a:rPr lang="en-US" sz="6000" err="1"/>
              <a:t>nhận</a:t>
            </a:r>
            <a:r>
              <a:rPr lang="en-US" sz="6000"/>
              <a:t>, </a:t>
            </a:r>
            <a:r>
              <a:rPr lang="en-US" sz="6000" err="1"/>
              <a:t>hiểu</a:t>
            </a:r>
            <a:r>
              <a:rPr lang="en-US" sz="6000"/>
              <a:t>  ng</a:t>
            </a:r>
            <a:r>
              <a:rPr lang="vi-VN" sz="6000"/>
              <a:t>ư</a:t>
            </a:r>
            <a:r>
              <a:rPr lang="en-US" sz="6000" err="1"/>
              <a:t>ời</a:t>
            </a:r>
            <a:r>
              <a:rPr lang="en-US" sz="6000"/>
              <a:t> </a:t>
            </a:r>
            <a:r>
              <a:rPr lang="en-US" sz="6000" err="1"/>
              <a:t>khác</a:t>
            </a:r>
            <a:r>
              <a:rPr lang="en-US" sz="6000"/>
              <a:t> </a:t>
            </a:r>
            <a:r>
              <a:rPr lang="en-US" sz="6000" err="1"/>
              <a:t>bằng</a:t>
            </a:r>
            <a:r>
              <a:rPr lang="en-US" sz="6000"/>
              <a:t> </a:t>
            </a:r>
            <a:r>
              <a:rPr lang="en-US" sz="6000" err="1"/>
              <a:t>tình</a:t>
            </a:r>
            <a:r>
              <a:rPr lang="en-US" sz="6000"/>
              <a:t> </a:t>
            </a:r>
            <a:r>
              <a:rPr lang="en-US" sz="6000" err="1"/>
              <a:t>cảm</a:t>
            </a:r>
            <a:r>
              <a:rPr lang="en-US" sz="6000"/>
              <a:t> </a:t>
            </a:r>
            <a:r>
              <a:rPr lang="en-US" sz="6000" err="1"/>
              <a:t>cũng</a:t>
            </a:r>
            <a:r>
              <a:rPr lang="en-US" sz="6000"/>
              <a:t> </a:t>
            </a:r>
            <a:r>
              <a:rPr lang="en-US" sz="6000" err="1"/>
              <a:t>nh</a:t>
            </a:r>
            <a:r>
              <a:rPr lang="vi-VN" sz="6000"/>
              <a:t>ư</a:t>
            </a:r>
            <a:r>
              <a:rPr lang="en-US" sz="6000"/>
              <a:t> </a:t>
            </a:r>
            <a:r>
              <a:rPr lang="en-US" sz="6000" err="1"/>
              <a:t>bằng</a:t>
            </a:r>
            <a:r>
              <a:rPr lang="en-US" sz="6000"/>
              <a:t> t</a:t>
            </a:r>
            <a:r>
              <a:rPr lang="vi-VN" sz="6000"/>
              <a:t>ư</a:t>
            </a:r>
            <a:r>
              <a:rPr lang="en-US" sz="6000"/>
              <a:t> </a:t>
            </a:r>
            <a:r>
              <a:rPr lang="en-US" sz="6000" err="1"/>
              <a:t>duy</a:t>
            </a:r>
            <a:r>
              <a:rPr lang="en-US" sz="6000"/>
              <a:t>.</a:t>
            </a:r>
          </a:p>
        </p:txBody>
      </p:sp>
    </p:spTree>
    <p:custDataLst>
      <p:tags r:id="rId1"/>
    </p:custDataLst>
    <p:extLst>
      <p:ext uri="{BB962C8B-B14F-4D97-AF65-F5344CB8AC3E}">
        <p14:creationId xmlns:p14="http://schemas.microsoft.com/office/powerpoint/2010/main" val="14017010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EAFEDFC-CC53-46C6-A00D-F343DFE5DD35}"/>
              </a:ext>
            </a:extLst>
          </p:cNvPr>
          <p:cNvSpPr>
            <a:spLocks noGrp="1"/>
          </p:cNvSpPr>
          <p:nvPr>
            <p:ph type="title"/>
          </p:nvPr>
        </p:nvSpPr>
        <p:spPr>
          <a:xfrm>
            <a:off x="643855" y="1447800"/>
            <a:ext cx="3108626" cy="4572000"/>
          </a:xfrm>
        </p:spPr>
        <p:txBody>
          <a:bodyPr anchor="ctr">
            <a:normAutofit/>
          </a:bodyPr>
          <a:lstStyle/>
          <a:p>
            <a:r>
              <a:rPr lang="en-US" sz="3200" dirty="0" err="1">
                <a:solidFill>
                  <a:srgbClr val="F2F2F2"/>
                </a:solidFill>
              </a:rPr>
              <a:t>Đấu</a:t>
            </a:r>
            <a:r>
              <a:rPr lang="en-US" sz="3200" dirty="0">
                <a:solidFill>
                  <a:srgbClr val="F2F2F2"/>
                </a:solidFill>
              </a:rPr>
              <a:t> </a:t>
            </a:r>
            <a:r>
              <a:rPr lang="en-US" sz="3200" dirty="0" err="1">
                <a:solidFill>
                  <a:srgbClr val="F2F2F2"/>
                </a:solidFill>
              </a:rPr>
              <a:t>hiệu</a:t>
            </a:r>
            <a:r>
              <a:rPr lang="en-US" sz="3200" dirty="0">
                <a:solidFill>
                  <a:srgbClr val="F2F2F2"/>
                </a:solidFill>
              </a:rPr>
              <a:t> </a:t>
            </a:r>
            <a:r>
              <a:rPr lang="en-US" sz="3200" dirty="0" err="1">
                <a:solidFill>
                  <a:srgbClr val="F2F2F2"/>
                </a:solidFill>
              </a:rPr>
              <a:t>thể</a:t>
            </a:r>
            <a:r>
              <a:rPr lang="en-US" sz="3200" dirty="0">
                <a:solidFill>
                  <a:srgbClr val="F2F2F2"/>
                </a:solidFill>
              </a:rPr>
              <a:t> </a:t>
            </a:r>
            <a:r>
              <a:rPr lang="en-US" sz="3200" dirty="0" err="1">
                <a:solidFill>
                  <a:srgbClr val="F2F2F2"/>
                </a:solidFill>
              </a:rPr>
              <a:t>hiện</a:t>
            </a:r>
            <a:r>
              <a:rPr lang="en-US" sz="3200" dirty="0">
                <a:solidFill>
                  <a:srgbClr val="F2F2F2"/>
                </a:solidFill>
              </a:rPr>
              <a:t> </a:t>
            </a:r>
            <a:r>
              <a:rPr lang="en-US" sz="3200" dirty="0" err="1">
                <a:solidFill>
                  <a:srgbClr val="F2F2F2"/>
                </a:solidFill>
              </a:rPr>
              <a:t>sự</a:t>
            </a:r>
            <a:r>
              <a:rPr lang="en-US" sz="3200" dirty="0">
                <a:solidFill>
                  <a:srgbClr val="F2F2F2"/>
                </a:solidFill>
              </a:rPr>
              <a:t> </a:t>
            </a:r>
            <a:r>
              <a:rPr lang="en-US" sz="3200" dirty="0" err="1">
                <a:solidFill>
                  <a:srgbClr val="F2F2F2"/>
                </a:solidFill>
              </a:rPr>
              <a:t>thấu</a:t>
            </a:r>
            <a:r>
              <a:rPr lang="en-US" sz="3200" dirty="0">
                <a:solidFill>
                  <a:srgbClr val="F2F2F2"/>
                </a:solidFill>
              </a:rPr>
              <a:t> </a:t>
            </a:r>
            <a:r>
              <a:rPr lang="en-US" sz="3200" dirty="0" err="1">
                <a:solidFill>
                  <a:srgbClr val="F2F2F2"/>
                </a:solidFill>
              </a:rPr>
              <a:t>cảm</a:t>
            </a:r>
            <a:endParaRPr lang="en-US" sz="3200" dirty="0">
              <a:solidFill>
                <a:srgbClr val="F2F2F2"/>
              </a:solidFill>
            </a:endParaRPr>
          </a:p>
        </p:txBody>
      </p:sp>
      <p:graphicFrame>
        <p:nvGraphicFramePr>
          <p:cNvPr id="5" name="Chỗ dành sẵn cho Nội dung 2">
            <a:extLst>
              <a:ext uri="{FF2B5EF4-FFF2-40B4-BE49-F238E27FC236}">
                <a16:creationId xmlns:a16="http://schemas.microsoft.com/office/drawing/2014/main" xmlns="" id="{B025612B-EA50-40F8-A9C2-69371161CCB5}"/>
              </a:ext>
            </a:extLst>
          </p:cNvPr>
          <p:cNvGraphicFramePr>
            <a:graphicFrameLocks noGrp="1"/>
          </p:cNvGraphicFramePr>
          <p:nvPr>
            <p:ph idx="1"/>
            <p:extLst>
              <p:ext uri="{D42A27DB-BD31-4B8C-83A1-F6EECF244321}">
                <p14:modId xmlns:p14="http://schemas.microsoft.com/office/powerpoint/2010/main" val="2627603273"/>
              </p:ext>
            </p:extLst>
          </p:nvPr>
        </p:nvGraphicFramePr>
        <p:xfrm>
          <a:off x="3752481" y="261257"/>
          <a:ext cx="8213271" cy="65967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76269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êu đề 1">
            <a:extLst>
              <a:ext uri="{FF2B5EF4-FFF2-40B4-BE49-F238E27FC236}">
                <a16:creationId xmlns:a16="http://schemas.microsoft.com/office/drawing/2014/main" xmlns="" id="{A1DCD90C-14D2-BB92-60DE-50ADE46CE4FA}"/>
              </a:ext>
            </a:extLst>
          </p:cNvPr>
          <p:cNvSpPr>
            <a:spLocks noGrp="1"/>
          </p:cNvSpPr>
          <p:nvPr>
            <p:ph type="title"/>
          </p:nvPr>
        </p:nvSpPr>
        <p:spPr/>
        <p:txBody>
          <a:bodyPr/>
          <a:lstStyle/>
          <a:p>
            <a:endParaRPr lang="x-none" altLang="x-none"/>
          </a:p>
        </p:txBody>
      </p:sp>
      <p:pic>
        <p:nvPicPr>
          <p:cNvPr id="51202" name="Chỗ dành sẵn cho Nội dung 4">
            <a:extLst>
              <a:ext uri="{FF2B5EF4-FFF2-40B4-BE49-F238E27FC236}">
                <a16:creationId xmlns:a16="http://schemas.microsoft.com/office/drawing/2014/main" xmlns="" id="{18FEDE3D-5706-D218-1A3C-08ECF7995A6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33338"/>
            <a:ext cx="12192000" cy="6824662"/>
          </a:xfrm>
        </p:spPr>
      </p:pic>
    </p:spTree>
    <p:custDataLst>
      <p:tags r:id="rId1"/>
    </p:custDataLst>
    <p:extLst>
      <p:ext uri="{BB962C8B-B14F-4D97-AF65-F5344CB8AC3E}">
        <p14:creationId xmlns:p14="http://schemas.microsoft.com/office/powerpoint/2010/main" val="26424757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vi-VN">
                <a:solidFill>
                  <a:srgbClr val="FF0000"/>
                </a:solidFill>
              </a:rPr>
              <a:t>CÁC MỨC ĐỘ THẤU </a:t>
            </a:r>
            <a:r>
              <a:rPr lang="en-US">
                <a:solidFill>
                  <a:srgbClr val="FF0000"/>
                </a:solidFill>
              </a:rPr>
              <a:t>CẢM</a:t>
            </a:r>
          </a:p>
        </p:txBody>
      </p:sp>
      <p:sp>
        <p:nvSpPr>
          <p:cNvPr id="3" name="Content Placeholder 2"/>
          <p:cNvSpPr>
            <a:spLocks noGrp="1"/>
          </p:cNvSpPr>
          <p:nvPr>
            <p:ph idx="1"/>
          </p:nvPr>
        </p:nvSpPr>
        <p:spPr>
          <a:xfrm>
            <a:off x="158497" y="1335596"/>
            <a:ext cx="11862816" cy="5226675"/>
          </a:xfrm>
        </p:spPr>
        <p:txBody>
          <a:bodyPr>
            <a:noAutofit/>
          </a:bodyPr>
          <a:lstStyle/>
          <a:p>
            <a:pPr algn="just"/>
            <a:r>
              <a:rPr lang="en-US" sz="3300" b="1" dirty="0">
                <a:latin typeface="Arial" pitchFamily="34" charset="0"/>
                <a:cs typeface="Arial" pitchFamily="34" charset="0"/>
              </a:rPr>
              <a:t>M</a:t>
            </a:r>
            <a:r>
              <a:rPr lang="vi-VN" sz="3300" b="1" dirty="0">
                <a:latin typeface="Arial" pitchFamily="34" charset="0"/>
                <a:cs typeface="Arial" pitchFamily="34" charset="0"/>
              </a:rPr>
              <a:t>ức 1:</a:t>
            </a:r>
            <a:r>
              <a:rPr lang="vi-VN" sz="3300" dirty="0">
                <a:latin typeface="Arial" pitchFamily="34" charset="0"/>
                <a:cs typeface="Arial" pitchFamily="34" charset="0"/>
              </a:rPr>
              <a:t> Lời nói </a:t>
            </a:r>
            <a:r>
              <a:rPr lang="en-US" sz="3300" dirty="0">
                <a:latin typeface="Arial" pitchFamily="34" charset="0"/>
                <a:cs typeface="Arial" pitchFamily="34" charset="0"/>
              </a:rPr>
              <a:t>NV CTXH </a:t>
            </a:r>
            <a:r>
              <a:rPr lang="vi-VN" sz="3300" dirty="0">
                <a:latin typeface="Arial" pitchFamily="34" charset="0"/>
                <a:cs typeface="Arial" pitchFamily="34" charset="0"/>
              </a:rPr>
              <a:t>không những không bày tỏ được sự thấu hiểu mà còn gây ra sự khó chịu, sự bất ổn ở </a:t>
            </a:r>
            <a:r>
              <a:rPr lang="en-US" sz="3300" dirty="0">
                <a:latin typeface="Arial" pitchFamily="34" charset="0"/>
                <a:cs typeface="Arial" pitchFamily="34" charset="0"/>
              </a:rPr>
              <a:t>TC</a:t>
            </a:r>
            <a:r>
              <a:rPr lang="vi-VN" sz="3300" i="1" dirty="0">
                <a:latin typeface="Arial" pitchFamily="34" charset="0"/>
                <a:cs typeface="Arial" pitchFamily="34" charset="0"/>
              </a:rPr>
              <a:t>. </a:t>
            </a:r>
            <a:endParaRPr lang="en-US" sz="3300" dirty="0">
              <a:latin typeface="Arial" pitchFamily="34" charset="0"/>
              <a:cs typeface="Arial" pitchFamily="34" charset="0"/>
            </a:endParaRPr>
          </a:p>
          <a:p>
            <a:pPr algn="just"/>
            <a:r>
              <a:rPr lang="en-US" sz="3300" b="1" dirty="0">
                <a:latin typeface="Arial" pitchFamily="34" charset="0"/>
                <a:cs typeface="Arial" pitchFamily="34" charset="0"/>
              </a:rPr>
              <a:t>M</a:t>
            </a:r>
            <a:r>
              <a:rPr lang="vi-VN" sz="3300" b="1" dirty="0">
                <a:latin typeface="Arial" pitchFamily="34" charset="0"/>
                <a:cs typeface="Arial" pitchFamily="34" charset="0"/>
              </a:rPr>
              <a:t>ức 2</a:t>
            </a:r>
            <a:r>
              <a:rPr lang="en-US" sz="3300" b="1" dirty="0">
                <a:latin typeface="Arial" pitchFamily="34" charset="0"/>
                <a:cs typeface="Arial" pitchFamily="34" charset="0"/>
              </a:rPr>
              <a:t>:</a:t>
            </a:r>
            <a:r>
              <a:rPr lang="vi-VN" sz="3300" b="1" dirty="0">
                <a:latin typeface="Arial" pitchFamily="34" charset="0"/>
                <a:cs typeface="Arial" pitchFamily="34" charset="0"/>
              </a:rPr>
              <a:t> </a:t>
            </a:r>
            <a:r>
              <a:rPr lang="en-US" sz="3300" dirty="0">
                <a:latin typeface="Arial" pitchFamily="34" charset="0"/>
                <a:cs typeface="Arial" pitchFamily="34" charset="0"/>
              </a:rPr>
              <a:t>NV CTXH </a:t>
            </a:r>
            <a:r>
              <a:rPr lang="vi-VN" sz="3300" dirty="0">
                <a:latin typeface="Arial" pitchFamily="34" charset="0"/>
                <a:cs typeface="Arial" pitchFamily="34" charset="0"/>
              </a:rPr>
              <a:t>nói về vấn đề của </a:t>
            </a:r>
            <a:r>
              <a:rPr lang="en-US" sz="3300" dirty="0">
                <a:latin typeface="Arial" pitchFamily="34" charset="0"/>
                <a:cs typeface="Arial" pitchFamily="34" charset="0"/>
              </a:rPr>
              <a:t>HS </a:t>
            </a:r>
            <a:r>
              <a:rPr lang="vi-VN" sz="3300" dirty="0">
                <a:latin typeface="Arial" pitchFamily="34" charset="0"/>
                <a:cs typeface="Arial" pitchFamily="34" charset="0"/>
              </a:rPr>
              <a:t>mà không tập trung </a:t>
            </a:r>
            <a:r>
              <a:rPr lang="en-US" sz="3300" dirty="0" err="1">
                <a:latin typeface="Arial" pitchFamily="34" charset="0"/>
                <a:cs typeface="Arial" pitchFamily="34" charset="0"/>
              </a:rPr>
              <a:t>vào</a:t>
            </a:r>
            <a:r>
              <a:rPr lang="vi-VN" sz="3300" dirty="0">
                <a:latin typeface="Arial" pitchFamily="34" charset="0"/>
                <a:cs typeface="Arial" pitchFamily="34" charset="0"/>
              </a:rPr>
              <a:t> cảm xúc của </a:t>
            </a:r>
            <a:r>
              <a:rPr lang="en-US" sz="3300" dirty="0">
                <a:latin typeface="Arial" pitchFamily="34" charset="0"/>
                <a:cs typeface="Arial" pitchFamily="34" charset="0"/>
              </a:rPr>
              <a:t>TC. NVCTXH </a:t>
            </a:r>
            <a:r>
              <a:rPr lang="vi-VN" sz="3300" dirty="0">
                <a:latin typeface="Arial" pitchFamily="34" charset="0"/>
                <a:cs typeface="Arial" pitchFamily="34" charset="0"/>
              </a:rPr>
              <a:t>không truyền đạt một cách có ý nghĩa về cảm xúc của </a:t>
            </a:r>
            <a:r>
              <a:rPr lang="en-US" sz="3300" dirty="0">
                <a:latin typeface="Arial" pitchFamily="34" charset="0"/>
                <a:cs typeface="Arial" pitchFamily="34" charset="0"/>
              </a:rPr>
              <a:t>TC</a:t>
            </a:r>
            <a:r>
              <a:rPr lang="vi-VN" sz="3300" dirty="0">
                <a:latin typeface="Arial" pitchFamily="34" charset="0"/>
                <a:cs typeface="Arial" pitchFamily="34" charset="0"/>
              </a:rPr>
              <a:t>, mà chỉ truyền đạt quan điểm, hay </a:t>
            </a:r>
            <a:r>
              <a:rPr lang="en-US" sz="3300" dirty="0" err="1">
                <a:latin typeface="Arial" pitchFamily="34" charset="0"/>
                <a:cs typeface="Arial" pitchFamily="34" charset="0"/>
              </a:rPr>
              <a:t>truyền</a:t>
            </a:r>
            <a:r>
              <a:rPr lang="en-US" sz="3300" dirty="0">
                <a:latin typeface="Arial" pitchFamily="34" charset="0"/>
                <a:cs typeface="Arial" pitchFamily="34" charset="0"/>
              </a:rPr>
              <a:t> </a:t>
            </a:r>
            <a:r>
              <a:rPr lang="en-US" sz="3300" dirty="0" err="1">
                <a:latin typeface="Arial" pitchFamily="34" charset="0"/>
                <a:cs typeface="Arial" pitchFamily="34" charset="0"/>
              </a:rPr>
              <a:t>đạt</a:t>
            </a:r>
            <a:r>
              <a:rPr lang="en-US" sz="3300" dirty="0">
                <a:latin typeface="Arial" pitchFamily="34" charset="0"/>
                <a:cs typeface="Arial" pitchFamily="34" charset="0"/>
              </a:rPr>
              <a:t> </a:t>
            </a:r>
            <a:r>
              <a:rPr lang="vi-VN" sz="3300" dirty="0">
                <a:latin typeface="Arial" pitchFamily="34" charset="0"/>
                <a:cs typeface="Arial" pitchFamily="34" charset="0"/>
              </a:rPr>
              <a:t>cảm xúc của mình</a:t>
            </a:r>
            <a:r>
              <a:rPr lang="en-US" sz="3300" dirty="0">
                <a:latin typeface="Arial" pitchFamily="34" charset="0"/>
                <a:cs typeface="Arial" pitchFamily="34" charset="0"/>
              </a:rPr>
              <a:t> </a:t>
            </a:r>
            <a:r>
              <a:rPr lang="vi-VN" sz="3300" dirty="0">
                <a:latin typeface="Arial" pitchFamily="34" charset="0"/>
                <a:cs typeface="Arial" pitchFamily="34" charset="0"/>
              </a:rPr>
              <a:t>và nặng về cho lời khuyên, sự chỉ dẫn. </a:t>
            </a:r>
            <a:r>
              <a:rPr lang="en-US" sz="3300" dirty="0">
                <a:latin typeface="Arial" pitchFamily="34" charset="0"/>
                <a:cs typeface="Arial" pitchFamily="34" charset="0"/>
              </a:rPr>
              <a:t>C</a:t>
            </a:r>
            <a:r>
              <a:rPr lang="vi-VN" sz="3300" dirty="0">
                <a:latin typeface="Arial" pitchFamily="34" charset="0"/>
                <a:cs typeface="Arial" pitchFamily="34" charset="0"/>
              </a:rPr>
              <a:t>ách nói này không làm </a:t>
            </a:r>
            <a:r>
              <a:rPr lang="en-US" sz="3300" dirty="0">
                <a:latin typeface="Arial" pitchFamily="34" charset="0"/>
                <a:cs typeface="Arial" pitchFamily="34" charset="0"/>
              </a:rPr>
              <a:t>TC </a:t>
            </a:r>
            <a:r>
              <a:rPr lang="vi-VN" sz="3300" dirty="0">
                <a:latin typeface="Arial" pitchFamily="34" charset="0"/>
                <a:cs typeface="Arial" pitchFamily="34" charset="0"/>
              </a:rPr>
              <a:t>vơi đi cảm xúc tiêu cực, </a:t>
            </a:r>
            <a:r>
              <a:rPr lang="en-US" sz="3300" dirty="0">
                <a:latin typeface="Arial" pitchFamily="34" charset="0"/>
                <a:cs typeface="Arial" pitchFamily="34" charset="0"/>
              </a:rPr>
              <a:t>TC </a:t>
            </a:r>
            <a:r>
              <a:rPr lang="vi-VN" sz="3300" dirty="0">
                <a:latin typeface="Arial" pitchFamily="34" charset="0"/>
                <a:cs typeface="Arial" pitchFamily="34" charset="0"/>
              </a:rPr>
              <a:t>không cảm thấy được hiểu.</a:t>
            </a:r>
            <a:endParaRPr lang="en-US" sz="3300" dirty="0">
              <a:latin typeface="Arial" pitchFamily="34" charset="0"/>
              <a:cs typeface="Arial" pitchFamily="34" charset="0"/>
            </a:endParaRPr>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110</a:t>
            </a:fld>
            <a:endParaRPr lang="en-US"/>
          </a:p>
        </p:txBody>
      </p:sp>
    </p:spTree>
    <p:custDataLst>
      <p:tags r:id="rId1"/>
    </p:custDataLst>
    <p:extLst>
      <p:ext uri="{BB962C8B-B14F-4D97-AF65-F5344CB8AC3E}">
        <p14:creationId xmlns:p14="http://schemas.microsoft.com/office/powerpoint/2010/main" val="15343157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0" y="152400"/>
            <a:ext cx="6629400" cy="1143000"/>
          </a:xfrm>
        </p:spPr>
        <p:txBody>
          <a:bodyPr/>
          <a:lstStyle/>
          <a:p>
            <a:r>
              <a:rPr lang="vi-VN" b="1">
                <a:solidFill>
                  <a:srgbClr val="FF0000"/>
                </a:solidFill>
              </a:rPr>
              <a:t>Các mức độ của thấu </a:t>
            </a:r>
            <a:r>
              <a:rPr lang="en-US" b="1" err="1">
                <a:solidFill>
                  <a:srgbClr val="FF0000"/>
                </a:solidFill>
              </a:rPr>
              <a:t>cảm</a:t>
            </a:r>
            <a:endParaRPr lang="en-US">
              <a:solidFill>
                <a:srgbClr val="FF0000"/>
              </a:solidFill>
            </a:endParaRPr>
          </a:p>
        </p:txBody>
      </p:sp>
      <p:sp>
        <p:nvSpPr>
          <p:cNvPr id="3" name="Content Placeholder 2"/>
          <p:cNvSpPr>
            <a:spLocks noGrp="1"/>
          </p:cNvSpPr>
          <p:nvPr>
            <p:ph idx="1"/>
          </p:nvPr>
        </p:nvSpPr>
        <p:spPr>
          <a:xfrm>
            <a:off x="499872" y="1143002"/>
            <a:ext cx="11326368" cy="5486399"/>
          </a:xfrm>
        </p:spPr>
        <p:txBody>
          <a:bodyPr>
            <a:noAutofit/>
          </a:bodyPr>
          <a:lstStyle/>
          <a:p>
            <a:pPr algn="just">
              <a:lnSpc>
                <a:spcPct val="120000"/>
              </a:lnSpc>
            </a:pPr>
            <a:r>
              <a:rPr lang="en-US" sz="3500" b="1" dirty="0">
                <a:latin typeface="Arial" pitchFamily="34" charset="0"/>
                <a:cs typeface="Arial" pitchFamily="34" charset="0"/>
              </a:rPr>
              <a:t>M</a:t>
            </a:r>
            <a:r>
              <a:rPr lang="vi-VN" sz="3500" b="1" dirty="0">
                <a:latin typeface="Arial" pitchFamily="34" charset="0"/>
                <a:cs typeface="Arial" pitchFamily="34" charset="0"/>
              </a:rPr>
              <a:t>ức 3. </a:t>
            </a:r>
            <a:r>
              <a:rPr lang="en-US" sz="3500" dirty="0">
                <a:latin typeface="Arial" pitchFamily="34" charset="0"/>
                <a:cs typeface="Arial" pitchFamily="34" charset="0"/>
              </a:rPr>
              <a:t>G</a:t>
            </a:r>
            <a:r>
              <a:rPr lang="vi-VN" sz="3500" dirty="0">
                <a:latin typeface="Arial" pitchFamily="34" charset="0"/>
                <a:cs typeface="Arial" pitchFamily="34" charset="0"/>
              </a:rPr>
              <a:t>iúp </a:t>
            </a:r>
            <a:r>
              <a:rPr lang="en-US" sz="3500" dirty="0">
                <a:latin typeface="Arial" pitchFamily="34" charset="0"/>
                <a:cs typeface="Arial" pitchFamily="34" charset="0"/>
              </a:rPr>
              <a:t>TC </a:t>
            </a:r>
            <a:r>
              <a:rPr lang="vi-VN" sz="3500" dirty="0">
                <a:latin typeface="Arial" pitchFamily="34" charset="0"/>
                <a:cs typeface="Arial" pitchFamily="34" charset="0"/>
              </a:rPr>
              <a:t>vơi đi nỗi lòng</a:t>
            </a:r>
            <a:r>
              <a:rPr lang="en-US" sz="3500" dirty="0">
                <a:latin typeface="Arial" pitchFamily="34" charset="0"/>
                <a:cs typeface="Arial" pitchFamily="34" charset="0"/>
              </a:rPr>
              <a:t>,</a:t>
            </a:r>
            <a:r>
              <a:rPr lang="vi-VN" sz="3500" dirty="0">
                <a:latin typeface="Arial" pitchFamily="34" charset="0"/>
                <a:cs typeface="Arial" pitchFamily="34" charset="0"/>
              </a:rPr>
              <a:t> do cảm thấy có người hiểu mình. </a:t>
            </a:r>
            <a:r>
              <a:rPr lang="en-US" sz="3500" dirty="0">
                <a:latin typeface="Arial" pitchFamily="34" charset="0"/>
                <a:cs typeface="Arial" pitchFamily="34" charset="0"/>
              </a:rPr>
              <a:t>NVCTXH </a:t>
            </a:r>
            <a:r>
              <a:rPr lang="vi-VN" sz="3500" dirty="0">
                <a:latin typeface="Arial" pitchFamily="34" charset="0"/>
                <a:cs typeface="Arial" pitchFamily="34" charset="0"/>
              </a:rPr>
              <a:t>và </a:t>
            </a:r>
            <a:r>
              <a:rPr lang="en-US" sz="3500" dirty="0">
                <a:latin typeface="Arial" pitchFamily="34" charset="0"/>
                <a:cs typeface="Arial" pitchFamily="34" charset="0"/>
              </a:rPr>
              <a:t>TC </a:t>
            </a:r>
            <a:r>
              <a:rPr lang="vi-VN" sz="3500" dirty="0">
                <a:latin typeface="Arial" pitchFamily="34" charset="0"/>
                <a:cs typeface="Arial" pitchFamily="34" charset="0"/>
              </a:rPr>
              <a:t>đã bày tỏ cảm xúc và ý nghĩ cho nhau. </a:t>
            </a:r>
            <a:r>
              <a:rPr lang="en-US" sz="3500" dirty="0">
                <a:latin typeface="Arial" pitchFamily="34" charset="0"/>
                <a:cs typeface="Arial" pitchFamily="34" charset="0"/>
              </a:rPr>
              <a:t>NVCTXH </a:t>
            </a:r>
            <a:r>
              <a:rPr lang="vi-VN" sz="3500" dirty="0">
                <a:latin typeface="Arial" pitchFamily="34" charset="0"/>
                <a:cs typeface="Arial" pitchFamily="34" charset="0"/>
              </a:rPr>
              <a:t>đặt mình vào hoàn cảnh của </a:t>
            </a:r>
            <a:r>
              <a:rPr lang="en-US" sz="3500" dirty="0">
                <a:latin typeface="Arial" pitchFamily="34" charset="0"/>
                <a:cs typeface="Arial" pitchFamily="34" charset="0"/>
              </a:rPr>
              <a:t>TC </a:t>
            </a:r>
            <a:r>
              <a:rPr lang="vi-VN" sz="3500" dirty="0">
                <a:latin typeface="Arial" pitchFamily="34" charset="0"/>
                <a:cs typeface="Arial" pitchFamily="34" charset="0"/>
              </a:rPr>
              <a:t>để cảm nhận về điều họ đang cảm thấy</a:t>
            </a:r>
            <a:r>
              <a:rPr lang="en-US" sz="3500" dirty="0">
                <a:latin typeface="Arial" pitchFamily="34" charset="0"/>
                <a:cs typeface="Arial" pitchFamily="34" charset="0"/>
              </a:rPr>
              <a:t>.</a:t>
            </a:r>
          </a:p>
          <a:p>
            <a:pPr algn="just">
              <a:lnSpc>
                <a:spcPct val="120000"/>
              </a:lnSpc>
            </a:pPr>
            <a:r>
              <a:rPr lang="en-US" sz="3500" b="1" dirty="0">
                <a:latin typeface="Arial" pitchFamily="34" charset="0"/>
                <a:cs typeface="Arial" pitchFamily="34" charset="0"/>
              </a:rPr>
              <a:t>M</a:t>
            </a:r>
            <a:r>
              <a:rPr lang="vi-VN" sz="3500" b="1" dirty="0">
                <a:latin typeface="Arial" pitchFamily="34" charset="0"/>
                <a:cs typeface="Arial" pitchFamily="34" charset="0"/>
              </a:rPr>
              <a:t>ức 4. </a:t>
            </a:r>
            <a:r>
              <a:rPr lang="vi-VN" sz="3500" dirty="0">
                <a:latin typeface="Arial" pitchFamily="34" charset="0"/>
                <a:cs typeface="Arial" pitchFamily="34" charset="0"/>
              </a:rPr>
              <a:t>Sự bày tỏ của </a:t>
            </a:r>
            <a:r>
              <a:rPr lang="en-US" sz="3500" dirty="0">
                <a:latin typeface="Arial" pitchFamily="34" charset="0"/>
                <a:cs typeface="Arial" pitchFamily="34" charset="0"/>
              </a:rPr>
              <a:t>NVCTXH </a:t>
            </a:r>
            <a:r>
              <a:rPr lang="vi-VN" sz="3500" dirty="0">
                <a:latin typeface="Arial" pitchFamily="34" charset="0"/>
                <a:cs typeface="Arial" pitchFamily="34" charset="0"/>
              </a:rPr>
              <a:t>đạt được mức độ sâu sắc về những điều </a:t>
            </a:r>
            <a:r>
              <a:rPr lang="en-US" sz="3500" dirty="0">
                <a:latin typeface="Arial" pitchFamily="34" charset="0"/>
                <a:cs typeface="Arial" pitchFamily="34" charset="0"/>
              </a:rPr>
              <a:t>TC </a:t>
            </a:r>
            <a:r>
              <a:rPr lang="vi-VN" sz="3500" dirty="0">
                <a:latin typeface="Arial" pitchFamily="34" charset="0"/>
                <a:cs typeface="Arial" pitchFamily="34" charset="0"/>
              </a:rPr>
              <a:t>nói tới khi chỉ ra những giá trị tích cực của </a:t>
            </a:r>
            <a:r>
              <a:rPr lang="en-US" sz="3500" dirty="0">
                <a:latin typeface="Arial" pitchFamily="34" charset="0"/>
                <a:cs typeface="Arial" pitchFamily="34" charset="0"/>
              </a:rPr>
              <a:t>TC </a:t>
            </a:r>
            <a:r>
              <a:rPr lang="vi-VN" sz="3500" dirty="0">
                <a:latin typeface="Arial" pitchFamily="34" charset="0"/>
                <a:cs typeface="Arial" pitchFamily="34" charset="0"/>
              </a:rPr>
              <a:t>và làm cho </a:t>
            </a:r>
            <a:r>
              <a:rPr lang="en-US" sz="3500" dirty="0">
                <a:latin typeface="Arial" pitchFamily="34" charset="0"/>
                <a:cs typeface="Arial" pitchFamily="34" charset="0"/>
              </a:rPr>
              <a:t>TC </a:t>
            </a:r>
            <a:r>
              <a:rPr lang="vi-VN" sz="3500" dirty="0">
                <a:latin typeface="Arial" pitchFamily="34" charset="0"/>
                <a:cs typeface="Arial" pitchFamily="34" charset="0"/>
              </a:rPr>
              <a:t>thấy mình có giá trị.</a:t>
            </a:r>
            <a:r>
              <a:rPr lang="en-US" sz="3500" dirty="0">
                <a:latin typeface="Arial" pitchFamily="34" charset="0"/>
                <a:cs typeface="Arial" pitchFamily="34" charset="0"/>
              </a:rPr>
              <a:t> </a:t>
            </a:r>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111</a:t>
            </a:fld>
            <a:endParaRPr lang="en-US"/>
          </a:p>
        </p:txBody>
      </p:sp>
    </p:spTree>
    <p:custDataLst>
      <p:tags r:id="rId1"/>
    </p:custDataLst>
    <p:extLst>
      <p:ext uri="{BB962C8B-B14F-4D97-AF65-F5344CB8AC3E}">
        <p14:creationId xmlns:p14="http://schemas.microsoft.com/office/powerpoint/2010/main" val="25674890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45CFF51-8F9A-4B1C-B935-B724A7A5102C}"/>
              </a:ext>
            </a:extLst>
          </p:cNvPr>
          <p:cNvSpPr>
            <a:spLocks noGrp="1"/>
          </p:cNvSpPr>
          <p:nvPr>
            <p:ph type="title"/>
          </p:nvPr>
        </p:nvSpPr>
        <p:spPr>
          <a:xfrm>
            <a:off x="463297" y="804672"/>
            <a:ext cx="3864258" cy="5248656"/>
          </a:xfrm>
        </p:spPr>
        <p:txBody>
          <a:bodyPr anchor="ctr">
            <a:normAutofit/>
          </a:bodyPr>
          <a:lstStyle/>
          <a:p>
            <a:pPr algn="just"/>
            <a:r>
              <a:rPr lang="en-US" sz="3500" dirty="0" err="1">
                <a:latin typeface="Times New Roman" panose="02020603050405020304" pitchFamily="18" charset="0"/>
                <a:cs typeface="Times New Roman" panose="02020603050405020304" pitchFamily="18" charset="0"/>
              </a:rPr>
              <a:t>Mức</a:t>
            </a:r>
            <a:r>
              <a:rPr lang="en-US" sz="3500" dirty="0">
                <a:latin typeface="Times New Roman" panose="02020603050405020304" pitchFamily="18" charset="0"/>
                <a:cs typeface="Times New Roman" panose="02020603050405020304" pitchFamily="18" charset="0"/>
              </a:rPr>
              <a:t> 1: </a:t>
            </a:r>
            <a:r>
              <a:rPr lang="vi-VN" sz="3500" dirty="0">
                <a:latin typeface="Times New Roman" panose="02020603050405020304" pitchFamily="18" charset="0"/>
                <a:cs typeface="Times New Roman" panose="02020603050405020304" pitchFamily="18" charset="0"/>
              </a:rPr>
              <a:t>Lời nói </a:t>
            </a:r>
            <a:r>
              <a:rPr lang="en-US" sz="3500" dirty="0">
                <a:latin typeface="Times New Roman" panose="02020603050405020304" pitchFamily="18" charset="0"/>
                <a:cs typeface="Times New Roman" panose="02020603050405020304" pitchFamily="18" charset="0"/>
              </a:rPr>
              <a:t>GV </a:t>
            </a:r>
            <a:r>
              <a:rPr lang="vi-VN" sz="3500" dirty="0">
                <a:latin typeface="Times New Roman" panose="02020603050405020304" pitchFamily="18" charset="0"/>
                <a:cs typeface="Times New Roman" panose="02020603050405020304" pitchFamily="18" charset="0"/>
              </a:rPr>
              <a:t>không những không bày tỏ được sự thấu hiểu mà còn gây ra sự khó chịu, sự bất ổn ở </a:t>
            </a:r>
            <a:r>
              <a:rPr lang="en-US" sz="3500" dirty="0">
                <a:latin typeface="Times New Roman" panose="02020603050405020304" pitchFamily="18" charset="0"/>
                <a:cs typeface="Times New Roman" panose="02020603050405020304" pitchFamily="18" charset="0"/>
              </a:rPr>
              <a:t>HS</a:t>
            </a:r>
            <a:r>
              <a:rPr lang="vi-VN" sz="3500" i="1" dirty="0">
                <a:latin typeface="Times New Roman" panose="02020603050405020304" pitchFamily="18" charset="0"/>
                <a:cs typeface="Times New Roman" panose="02020603050405020304" pitchFamily="18" charset="0"/>
              </a:rPr>
              <a:t>. </a:t>
            </a:r>
            <a:r>
              <a:rPr lang="en-US" sz="3500" dirty="0">
                <a:latin typeface="Times New Roman" panose="02020603050405020304" pitchFamily="18" charset="0"/>
                <a:cs typeface="Times New Roman" panose="02020603050405020304" pitchFamily="18" charset="0"/>
              </a:rPr>
              <a:t/>
            </a:r>
            <a:br>
              <a:rPr lang="en-US" sz="3500" dirty="0">
                <a:latin typeface="Times New Roman" panose="02020603050405020304" pitchFamily="18" charset="0"/>
                <a:cs typeface="Times New Roman" panose="02020603050405020304" pitchFamily="18" charset="0"/>
              </a:rPr>
            </a:br>
            <a:endParaRPr lang="en-US" sz="3500" dirty="0">
              <a:latin typeface="Times New Roman" panose="02020603050405020304" pitchFamily="18" charset="0"/>
              <a:cs typeface="Times New Roman" panose="02020603050405020304" pitchFamily="18" charset="0"/>
            </a:endParaRPr>
          </a:p>
        </p:txBody>
      </p:sp>
      <p:sp>
        <p:nvSpPr>
          <p:cNvPr id="3" name="Chỗ dành sẵn cho Nội dung 2">
            <a:extLst>
              <a:ext uri="{FF2B5EF4-FFF2-40B4-BE49-F238E27FC236}">
                <a16:creationId xmlns:a16="http://schemas.microsoft.com/office/drawing/2014/main" xmlns="" id="{28C05D99-5BB6-487F-B065-4F0A60F5A993}"/>
              </a:ext>
            </a:extLst>
          </p:cNvPr>
          <p:cNvSpPr>
            <a:spLocks noGrp="1"/>
          </p:cNvSpPr>
          <p:nvPr>
            <p:ph idx="1"/>
          </p:nvPr>
        </p:nvSpPr>
        <p:spPr>
          <a:xfrm>
            <a:off x="4975861" y="804671"/>
            <a:ext cx="6399930" cy="5248657"/>
          </a:xfrm>
        </p:spPr>
        <p:txBody>
          <a:bodyPr anchor="ctr">
            <a:normAutofit/>
          </a:bodyPr>
          <a:lstStyle/>
          <a:p>
            <a:pPr algn="just">
              <a:lnSpc>
                <a:spcPct val="90000"/>
              </a:lnSpc>
            </a:pPr>
            <a:r>
              <a:rPr lang="vi-VN" sz="3200" dirty="0"/>
              <a:t>HS: </a:t>
            </a:r>
            <a:r>
              <a:rPr lang="vi-VN" sz="3200" i="1" dirty="0"/>
              <a:t>Em cảm thấy buồn khi mẹ của bạn thân em vừa mới qua đời vì ti nạn, Em ngồi đó mà không biết nói gì với bạn để bạn ấy đỡ đau khổ. Em thật vô tích sự.</a:t>
            </a:r>
          </a:p>
          <a:p>
            <a:pPr algn="just">
              <a:lnSpc>
                <a:spcPct val="90000"/>
              </a:lnSpc>
            </a:pPr>
            <a:r>
              <a:rPr lang="vi-VN" sz="3200" dirty="0"/>
              <a:t>NV CTXH: </a:t>
            </a:r>
            <a:r>
              <a:rPr lang="vi-VN" sz="3200" i="1" dirty="0"/>
              <a:t>Thực ra ta cũng chẳng làm được gì để giảm nỗi đau khổ của người khác, vậy nên tốt hơn là em cứ để bạn yên đi, không nên phiền bạn ấy.</a:t>
            </a:r>
            <a:endParaRPr lang="en-US" sz="3200" i="1" dirty="0"/>
          </a:p>
        </p:txBody>
      </p:sp>
    </p:spTree>
    <p:custDataLst>
      <p:tags r:id="rId1"/>
    </p:custDataLst>
    <p:extLst>
      <p:ext uri="{BB962C8B-B14F-4D97-AF65-F5344CB8AC3E}">
        <p14:creationId xmlns:p14="http://schemas.microsoft.com/office/powerpoint/2010/main" val="256296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45CFF51-8F9A-4B1C-B935-B724A7A5102C}"/>
              </a:ext>
            </a:extLst>
          </p:cNvPr>
          <p:cNvSpPr>
            <a:spLocks noGrp="1"/>
          </p:cNvSpPr>
          <p:nvPr>
            <p:ph type="title"/>
          </p:nvPr>
        </p:nvSpPr>
        <p:spPr>
          <a:xfrm>
            <a:off x="806195" y="804672"/>
            <a:ext cx="3521359" cy="5248656"/>
          </a:xfrm>
        </p:spPr>
        <p:txBody>
          <a:bodyPr anchor="ctr">
            <a:noAutofit/>
          </a:bodyPr>
          <a:lstStyle/>
          <a:p>
            <a:pPr algn="just"/>
            <a:r>
              <a:rPr lang="en-US" sz="3000" b="1" dirty="0">
                <a:latin typeface="Times New Roman" panose="02020603050405020304" pitchFamily="18" charset="0"/>
                <a:cs typeface="Times New Roman" panose="02020603050405020304" pitchFamily="18" charset="0"/>
              </a:rPr>
              <a:t>M</a:t>
            </a:r>
            <a:r>
              <a:rPr lang="vi-VN" sz="3000" b="1" dirty="0">
                <a:latin typeface="Times New Roman" panose="02020603050405020304" pitchFamily="18" charset="0"/>
                <a:cs typeface="Times New Roman" panose="02020603050405020304" pitchFamily="18" charset="0"/>
              </a:rPr>
              <a:t>ức 2</a:t>
            </a:r>
            <a:r>
              <a:rPr lang="en-US" sz="3000" b="1" dirty="0">
                <a:latin typeface="Times New Roman" panose="02020603050405020304" pitchFamily="18" charset="0"/>
                <a:cs typeface="Times New Roman" panose="02020603050405020304" pitchFamily="18" charset="0"/>
              </a:rPr>
              <a:t>:</a:t>
            </a:r>
            <a:r>
              <a:rPr lang="vi-VN" sz="3000" b="1" dirty="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GV </a:t>
            </a:r>
            <a:r>
              <a:rPr lang="vi-VN" sz="3000" dirty="0">
                <a:latin typeface="Times New Roman" panose="02020603050405020304" pitchFamily="18" charset="0"/>
                <a:cs typeface="Times New Roman" panose="02020603050405020304" pitchFamily="18" charset="0"/>
              </a:rPr>
              <a:t>nói về vấn đề của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mà không tập trung </a:t>
            </a:r>
            <a:r>
              <a:rPr lang="en-US" sz="3000" dirty="0" err="1">
                <a:latin typeface="Times New Roman" panose="02020603050405020304" pitchFamily="18" charset="0"/>
                <a:cs typeface="Times New Roman" panose="02020603050405020304" pitchFamily="18" charset="0"/>
              </a:rPr>
              <a:t>vào</a:t>
            </a:r>
            <a:r>
              <a:rPr lang="vi-VN" sz="3000" dirty="0">
                <a:latin typeface="Times New Roman" panose="02020603050405020304" pitchFamily="18" charset="0"/>
                <a:cs typeface="Times New Roman" panose="02020603050405020304" pitchFamily="18" charset="0"/>
              </a:rPr>
              <a:t> cảm xúc của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GV chỉ truyền đạt quan điểm, cảm xúc của </a:t>
            </a:r>
            <a:r>
              <a:rPr lang="en-US" sz="3000" dirty="0">
                <a:latin typeface="Times New Roman" panose="02020603050405020304" pitchFamily="18" charset="0"/>
                <a:cs typeface="Times New Roman" panose="02020603050405020304" pitchFamily="18" charset="0"/>
              </a:rPr>
              <a:t>GV </a:t>
            </a:r>
            <a:r>
              <a:rPr lang="vi-VN" sz="3000" dirty="0">
                <a:latin typeface="Times New Roman" panose="02020603050405020304" pitchFamily="18" charset="0"/>
                <a:cs typeface="Times New Roman" panose="02020603050405020304" pitchFamily="18" charset="0"/>
              </a:rPr>
              <a:t>và nặng về cho lời khuyên, sự chỉ dẫn. </a:t>
            </a:r>
            <a:r>
              <a:rPr lang="en-US" sz="3000" dirty="0">
                <a:latin typeface="Times New Roman" panose="02020603050405020304" pitchFamily="18" charset="0"/>
                <a:cs typeface="Times New Roman" panose="02020603050405020304" pitchFamily="18" charset="0"/>
              </a:rPr>
              <a:t>C</a:t>
            </a:r>
            <a:r>
              <a:rPr lang="vi-VN" sz="3000" dirty="0">
                <a:latin typeface="Times New Roman" panose="02020603050405020304" pitchFamily="18" charset="0"/>
                <a:cs typeface="Times New Roman" panose="02020603050405020304" pitchFamily="18" charset="0"/>
              </a:rPr>
              <a:t>ách nói này không làm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vơi đi cảm xúc tiêu cực,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không cảm thấy được thấu hiểu</a:t>
            </a:r>
            <a:endParaRPr lang="en-US" sz="3000" dirty="0">
              <a:latin typeface="Times New Roman" panose="02020603050405020304" pitchFamily="18" charset="0"/>
              <a:cs typeface="Times New Roman" panose="02020603050405020304" pitchFamily="18" charset="0"/>
            </a:endParaRPr>
          </a:p>
        </p:txBody>
      </p:sp>
      <p:sp>
        <p:nvSpPr>
          <p:cNvPr id="3" name="Chỗ dành sẵn cho Nội dung 2">
            <a:extLst>
              <a:ext uri="{FF2B5EF4-FFF2-40B4-BE49-F238E27FC236}">
                <a16:creationId xmlns:a16="http://schemas.microsoft.com/office/drawing/2014/main" xmlns="" id="{28C05D99-5BB6-487F-B065-4F0A60F5A993}"/>
              </a:ext>
            </a:extLst>
          </p:cNvPr>
          <p:cNvSpPr>
            <a:spLocks noGrp="1"/>
          </p:cNvSpPr>
          <p:nvPr>
            <p:ph idx="1"/>
          </p:nvPr>
        </p:nvSpPr>
        <p:spPr>
          <a:xfrm>
            <a:off x="4975861" y="804671"/>
            <a:ext cx="6399930" cy="5248657"/>
          </a:xfrm>
        </p:spPr>
        <p:txBody>
          <a:bodyPr anchor="ctr">
            <a:normAutofit/>
          </a:bodyPr>
          <a:lstStyle/>
          <a:p>
            <a:pPr algn="just">
              <a:lnSpc>
                <a:spcPct val="90000"/>
              </a:lnSpc>
            </a:pPr>
            <a:r>
              <a:rPr lang="vi-VN" sz="3500" dirty="0"/>
              <a:t>NV CTXH: </a:t>
            </a:r>
            <a:r>
              <a:rPr lang="vi-VN" sz="3500" i="1" dirty="0"/>
              <a:t>Theo cô em nên động viên bạn ấy để bạn vơi bớt nỗi buồn, em nói cho bạn ấy biết rằng mình cũng khổ tâm và nói cả lớp sẵn sàng giúp bạn ấy kh bạn cần.</a:t>
            </a:r>
            <a:endParaRPr lang="en-US" sz="3500" i="1" dirty="0"/>
          </a:p>
        </p:txBody>
      </p:sp>
    </p:spTree>
    <p:custDataLst>
      <p:tags r:id="rId1"/>
    </p:custDataLst>
    <p:extLst>
      <p:ext uri="{BB962C8B-B14F-4D97-AF65-F5344CB8AC3E}">
        <p14:creationId xmlns:p14="http://schemas.microsoft.com/office/powerpoint/2010/main" val="140563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45CFF51-8F9A-4B1C-B935-B724A7A5102C}"/>
              </a:ext>
            </a:extLst>
          </p:cNvPr>
          <p:cNvSpPr>
            <a:spLocks noGrp="1"/>
          </p:cNvSpPr>
          <p:nvPr>
            <p:ph type="title"/>
          </p:nvPr>
        </p:nvSpPr>
        <p:spPr>
          <a:xfrm>
            <a:off x="806195" y="804672"/>
            <a:ext cx="3521359" cy="5248656"/>
          </a:xfrm>
        </p:spPr>
        <p:txBody>
          <a:bodyPr anchor="ctr">
            <a:noAutofit/>
          </a:bodyPr>
          <a:lstStyle/>
          <a:p>
            <a:pPr algn="just">
              <a:lnSpc>
                <a:spcPct val="120000"/>
              </a:lnSpc>
            </a:pPr>
            <a:r>
              <a:rPr lang="en-US" sz="3000" b="1" dirty="0">
                <a:latin typeface="Times New Roman" panose="02020603050405020304" pitchFamily="18" charset="0"/>
                <a:cs typeface="Times New Roman" panose="02020603050405020304" pitchFamily="18" charset="0"/>
              </a:rPr>
              <a:t>M</a:t>
            </a:r>
            <a:r>
              <a:rPr lang="vi-VN" sz="3000" b="1" dirty="0">
                <a:latin typeface="Times New Roman" panose="02020603050405020304" pitchFamily="18" charset="0"/>
                <a:cs typeface="Times New Roman" panose="02020603050405020304" pitchFamily="18" charset="0"/>
              </a:rPr>
              <a:t>ức 3. </a:t>
            </a:r>
            <a:r>
              <a:rPr lang="en-US" sz="3000" dirty="0">
                <a:latin typeface="Times New Roman" panose="02020603050405020304" pitchFamily="18" charset="0"/>
                <a:cs typeface="Times New Roman" panose="02020603050405020304" pitchFamily="18" charset="0"/>
              </a:rPr>
              <a:t>G</a:t>
            </a:r>
            <a:r>
              <a:rPr lang="vi-VN" sz="3000" dirty="0">
                <a:latin typeface="Times New Roman" panose="02020603050405020304" pitchFamily="18" charset="0"/>
                <a:cs typeface="Times New Roman" panose="02020603050405020304" pitchFamily="18" charset="0"/>
              </a:rPr>
              <a:t>iúp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vơi đi nỗi lòng do cảm thấy có người hiểu mình. </a:t>
            </a:r>
            <a:r>
              <a:rPr lang="en-US" sz="3000" dirty="0">
                <a:latin typeface="Times New Roman" panose="02020603050405020304" pitchFamily="18" charset="0"/>
                <a:cs typeface="Times New Roman" panose="02020603050405020304" pitchFamily="18" charset="0"/>
              </a:rPr>
              <a:t>GV </a:t>
            </a:r>
            <a:r>
              <a:rPr lang="vi-VN" sz="3000" dirty="0">
                <a:latin typeface="Times New Roman" panose="02020603050405020304" pitchFamily="18" charset="0"/>
                <a:cs typeface="Times New Roman" panose="02020603050405020304" pitchFamily="18" charset="0"/>
              </a:rPr>
              <a:t>và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đã bày tỏ cảm xúc và ý nghĩ cho nhau. </a:t>
            </a:r>
            <a:r>
              <a:rPr lang="en-US" sz="3000" dirty="0">
                <a:latin typeface="Times New Roman" panose="02020603050405020304" pitchFamily="18" charset="0"/>
                <a:cs typeface="Times New Roman" panose="02020603050405020304" pitchFamily="18" charset="0"/>
              </a:rPr>
              <a:t>GV </a:t>
            </a:r>
            <a:r>
              <a:rPr lang="vi-VN" sz="3000" dirty="0">
                <a:latin typeface="Times New Roman" panose="02020603050405020304" pitchFamily="18" charset="0"/>
                <a:cs typeface="Times New Roman" panose="02020603050405020304" pitchFamily="18" charset="0"/>
              </a:rPr>
              <a:t>đặt mình vào hoàn cảnh của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để cảm nhận về điều họ đang cảm thấy</a:t>
            </a:r>
            <a:r>
              <a:rPr lang="en-US" sz="3000" dirty="0">
                <a:latin typeface="Times New Roman" panose="02020603050405020304" pitchFamily="18" charset="0"/>
                <a:cs typeface="Times New Roman" panose="02020603050405020304" pitchFamily="18" charset="0"/>
              </a:rPr>
              <a:t>.</a:t>
            </a:r>
          </a:p>
        </p:txBody>
      </p:sp>
      <p:sp>
        <p:nvSpPr>
          <p:cNvPr id="3" name="Chỗ dành sẵn cho Nội dung 2">
            <a:extLst>
              <a:ext uri="{FF2B5EF4-FFF2-40B4-BE49-F238E27FC236}">
                <a16:creationId xmlns:a16="http://schemas.microsoft.com/office/drawing/2014/main" xmlns="" id="{28C05D99-5BB6-487F-B065-4F0A60F5A993}"/>
              </a:ext>
            </a:extLst>
          </p:cNvPr>
          <p:cNvSpPr>
            <a:spLocks noGrp="1"/>
          </p:cNvSpPr>
          <p:nvPr>
            <p:ph idx="1"/>
          </p:nvPr>
        </p:nvSpPr>
        <p:spPr>
          <a:xfrm>
            <a:off x="4975861" y="804671"/>
            <a:ext cx="6399930" cy="5248657"/>
          </a:xfrm>
        </p:spPr>
        <p:txBody>
          <a:bodyPr anchor="ctr">
            <a:normAutofit/>
          </a:bodyPr>
          <a:lstStyle/>
          <a:p>
            <a:pPr algn="just">
              <a:lnSpc>
                <a:spcPct val="90000"/>
              </a:lnSpc>
            </a:pPr>
            <a:r>
              <a:rPr lang="vi-VN" sz="3300" dirty="0"/>
              <a:t>NV CTXH: </a:t>
            </a:r>
            <a:r>
              <a:rPr lang="vi-VN" sz="3300" i="1" dirty="0"/>
              <a:t>Cô cảm nhận được nỗi buồn và sự lúng túng của em khi em chúng kiến nỗi đâu củ bạn do mẹ mất đột ngột mà không biết phải an ủi bạn thế nào. Một số người rơi vào hoàn cảnh của em họ cũng có cảm xúc như vậy.</a:t>
            </a:r>
            <a:endParaRPr lang="en-US" sz="3300" i="1" dirty="0"/>
          </a:p>
        </p:txBody>
      </p:sp>
    </p:spTree>
    <p:custDataLst>
      <p:tags r:id="rId1"/>
    </p:custDataLst>
    <p:extLst>
      <p:ext uri="{BB962C8B-B14F-4D97-AF65-F5344CB8AC3E}">
        <p14:creationId xmlns:p14="http://schemas.microsoft.com/office/powerpoint/2010/main" val="115877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45CFF51-8F9A-4B1C-B935-B724A7A5102C}"/>
              </a:ext>
            </a:extLst>
          </p:cNvPr>
          <p:cNvSpPr>
            <a:spLocks noGrp="1"/>
          </p:cNvSpPr>
          <p:nvPr>
            <p:ph type="title"/>
          </p:nvPr>
        </p:nvSpPr>
        <p:spPr>
          <a:xfrm>
            <a:off x="806195" y="804672"/>
            <a:ext cx="3521359" cy="5248656"/>
          </a:xfrm>
        </p:spPr>
        <p:txBody>
          <a:bodyPr anchor="ctr">
            <a:noAutofit/>
          </a:bodyPr>
          <a:lstStyle/>
          <a:p>
            <a:pPr algn="just">
              <a:lnSpc>
                <a:spcPct val="120000"/>
              </a:lnSpc>
            </a:pPr>
            <a:r>
              <a:rPr lang="en-US" sz="3000" b="1" dirty="0">
                <a:latin typeface="Times New Roman" panose="02020603050405020304" pitchFamily="18" charset="0"/>
                <a:cs typeface="Times New Roman" panose="02020603050405020304" pitchFamily="18" charset="0"/>
              </a:rPr>
              <a:t>M</a:t>
            </a:r>
            <a:r>
              <a:rPr lang="vi-VN" sz="3000" b="1" dirty="0">
                <a:latin typeface="Times New Roman" panose="02020603050405020304" pitchFamily="18" charset="0"/>
                <a:cs typeface="Times New Roman" panose="02020603050405020304" pitchFamily="18" charset="0"/>
              </a:rPr>
              <a:t>ức 3. </a:t>
            </a:r>
            <a:r>
              <a:rPr lang="en-US" sz="3000" dirty="0">
                <a:latin typeface="Times New Roman" panose="02020603050405020304" pitchFamily="18" charset="0"/>
                <a:cs typeface="Times New Roman" panose="02020603050405020304" pitchFamily="18" charset="0"/>
              </a:rPr>
              <a:t>G</a:t>
            </a:r>
            <a:r>
              <a:rPr lang="vi-VN" sz="3000" dirty="0">
                <a:latin typeface="Times New Roman" panose="02020603050405020304" pitchFamily="18" charset="0"/>
                <a:cs typeface="Times New Roman" panose="02020603050405020304" pitchFamily="18" charset="0"/>
              </a:rPr>
              <a:t>iúp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vơi đi nỗi lòng do cảm thấy có người hiểu mình. </a:t>
            </a:r>
            <a:r>
              <a:rPr lang="en-US" sz="3000" dirty="0">
                <a:latin typeface="Times New Roman" panose="02020603050405020304" pitchFamily="18" charset="0"/>
                <a:cs typeface="Times New Roman" panose="02020603050405020304" pitchFamily="18" charset="0"/>
              </a:rPr>
              <a:t>GV </a:t>
            </a:r>
            <a:r>
              <a:rPr lang="vi-VN" sz="3000" dirty="0">
                <a:latin typeface="Times New Roman" panose="02020603050405020304" pitchFamily="18" charset="0"/>
                <a:cs typeface="Times New Roman" panose="02020603050405020304" pitchFamily="18" charset="0"/>
              </a:rPr>
              <a:t>và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đã bày tỏ cảm xúc và ý nghĩ cho nhau. </a:t>
            </a:r>
            <a:r>
              <a:rPr lang="en-US" sz="3000" dirty="0">
                <a:latin typeface="Times New Roman" panose="02020603050405020304" pitchFamily="18" charset="0"/>
                <a:cs typeface="Times New Roman" panose="02020603050405020304" pitchFamily="18" charset="0"/>
              </a:rPr>
              <a:t>GV </a:t>
            </a:r>
            <a:r>
              <a:rPr lang="vi-VN" sz="3000" dirty="0">
                <a:latin typeface="Times New Roman" panose="02020603050405020304" pitchFamily="18" charset="0"/>
                <a:cs typeface="Times New Roman" panose="02020603050405020304" pitchFamily="18" charset="0"/>
              </a:rPr>
              <a:t>đặt mình vào hoàn cảnh của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để cảm nhận về điều họ đang cảm thấy</a:t>
            </a:r>
            <a:r>
              <a:rPr lang="en-US" sz="3000" dirty="0">
                <a:latin typeface="Times New Roman" panose="02020603050405020304" pitchFamily="18" charset="0"/>
                <a:cs typeface="Times New Roman" panose="02020603050405020304" pitchFamily="18" charset="0"/>
              </a:rPr>
              <a:t>.</a:t>
            </a:r>
          </a:p>
        </p:txBody>
      </p:sp>
      <p:sp>
        <p:nvSpPr>
          <p:cNvPr id="3" name="Chỗ dành sẵn cho Nội dung 2">
            <a:extLst>
              <a:ext uri="{FF2B5EF4-FFF2-40B4-BE49-F238E27FC236}">
                <a16:creationId xmlns:a16="http://schemas.microsoft.com/office/drawing/2014/main" xmlns="" id="{28C05D99-5BB6-487F-B065-4F0A60F5A993}"/>
              </a:ext>
            </a:extLst>
          </p:cNvPr>
          <p:cNvSpPr>
            <a:spLocks noGrp="1"/>
          </p:cNvSpPr>
          <p:nvPr>
            <p:ph idx="1"/>
          </p:nvPr>
        </p:nvSpPr>
        <p:spPr>
          <a:xfrm>
            <a:off x="4975861" y="804671"/>
            <a:ext cx="6399930" cy="5248657"/>
          </a:xfrm>
        </p:spPr>
        <p:txBody>
          <a:bodyPr anchor="ctr">
            <a:normAutofit/>
          </a:bodyPr>
          <a:lstStyle/>
          <a:p>
            <a:pPr algn="just">
              <a:lnSpc>
                <a:spcPct val="90000"/>
              </a:lnSpc>
            </a:pPr>
            <a:r>
              <a:rPr lang="vi-VN" sz="3300" dirty="0"/>
              <a:t>NV CTXH: </a:t>
            </a:r>
            <a:r>
              <a:rPr lang="vi-VN" sz="3300" i="1" dirty="0"/>
              <a:t>Cô cảm nhận được nỗi buồn và sự lúng túng của em khi em chúng kiến nỗi đâu củ bạn do mẹ mất đột ngột mà không biết phải an ủi bạn thế nào. Một số người rơi vào hoàn cảnh của em họ cũng có cảm xúc như vậy.</a:t>
            </a:r>
            <a:endParaRPr lang="en-US" sz="3300" i="1" dirty="0"/>
          </a:p>
        </p:txBody>
      </p:sp>
    </p:spTree>
    <p:custDataLst>
      <p:tags r:id="rId1"/>
    </p:custDataLst>
    <p:extLst>
      <p:ext uri="{BB962C8B-B14F-4D97-AF65-F5344CB8AC3E}">
        <p14:creationId xmlns:p14="http://schemas.microsoft.com/office/powerpoint/2010/main" val="38435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45CFF51-8F9A-4B1C-B935-B724A7A5102C}"/>
              </a:ext>
            </a:extLst>
          </p:cNvPr>
          <p:cNvSpPr>
            <a:spLocks noGrp="1"/>
          </p:cNvSpPr>
          <p:nvPr>
            <p:ph type="title"/>
          </p:nvPr>
        </p:nvSpPr>
        <p:spPr>
          <a:xfrm>
            <a:off x="806195" y="804672"/>
            <a:ext cx="3521359" cy="5248656"/>
          </a:xfrm>
        </p:spPr>
        <p:txBody>
          <a:bodyPr anchor="ctr">
            <a:noAutofit/>
          </a:bodyPr>
          <a:lstStyle/>
          <a:p>
            <a:pPr algn="just">
              <a:lnSpc>
                <a:spcPct val="120000"/>
              </a:lnSpc>
            </a:pPr>
            <a:r>
              <a:rPr lang="en-US" sz="3000" b="1" dirty="0">
                <a:latin typeface="Times New Roman" panose="02020603050405020304" pitchFamily="18" charset="0"/>
                <a:cs typeface="Times New Roman" panose="02020603050405020304" pitchFamily="18" charset="0"/>
              </a:rPr>
              <a:t>M</a:t>
            </a:r>
            <a:r>
              <a:rPr lang="vi-VN" sz="3000" b="1" dirty="0">
                <a:latin typeface="Times New Roman" panose="02020603050405020304" pitchFamily="18" charset="0"/>
                <a:cs typeface="Times New Roman" panose="02020603050405020304" pitchFamily="18" charset="0"/>
              </a:rPr>
              <a:t>ức 4. </a:t>
            </a:r>
            <a:r>
              <a:rPr lang="vi-VN" sz="3000" dirty="0">
                <a:latin typeface="Times New Roman" panose="02020603050405020304" pitchFamily="18" charset="0"/>
                <a:cs typeface="Times New Roman" panose="02020603050405020304" pitchFamily="18" charset="0"/>
              </a:rPr>
              <a:t>Sự bày tỏ của </a:t>
            </a:r>
            <a:r>
              <a:rPr lang="en-US" sz="3000" dirty="0">
                <a:latin typeface="Times New Roman" panose="02020603050405020304" pitchFamily="18" charset="0"/>
                <a:cs typeface="Times New Roman" panose="02020603050405020304" pitchFamily="18" charset="0"/>
              </a:rPr>
              <a:t>GV </a:t>
            </a:r>
            <a:r>
              <a:rPr lang="vi-VN" sz="3000" dirty="0">
                <a:latin typeface="Times New Roman" panose="02020603050405020304" pitchFamily="18" charset="0"/>
                <a:cs typeface="Times New Roman" panose="02020603050405020304" pitchFamily="18" charset="0"/>
              </a:rPr>
              <a:t>đạt được mức độ sâu sắc về những điều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nói tới khi chỉ ra những giá trị tích cực của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và làm cho </a:t>
            </a:r>
            <a:r>
              <a:rPr lang="en-US" sz="3000" dirty="0">
                <a:latin typeface="Times New Roman" panose="02020603050405020304" pitchFamily="18" charset="0"/>
                <a:cs typeface="Times New Roman" panose="02020603050405020304" pitchFamily="18" charset="0"/>
              </a:rPr>
              <a:t>HS </a:t>
            </a:r>
            <a:r>
              <a:rPr lang="vi-VN" sz="3000" dirty="0">
                <a:latin typeface="Times New Roman" panose="02020603050405020304" pitchFamily="18" charset="0"/>
                <a:cs typeface="Times New Roman" panose="02020603050405020304" pitchFamily="18" charset="0"/>
              </a:rPr>
              <a:t>thấy mình có giá trị.</a:t>
            </a:r>
            <a:r>
              <a:rPr lang="en-US" sz="3000" dirty="0">
                <a:latin typeface="Times New Roman" panose="02020603050405020304" pitchFamily="18" charset="0"/>
                <a:cs typeface="Times New Roman" panose="02020603050405020304" pitchFamily="18" charset="0"/>
              </a:rPr>
              <a:t> </a:t>
            </a:r>
          </a:p>
        </p:txBody>
      </p:sp>
      <p:sp>
        <p:nvSpPr>
          <p:cNvPr id="3" name="Chỗ dành sẵn cho Nội dung 2">
            <a:extLst>
              <a:ext uri="{FF2B5EF4-FFF2-40B4-BE49-F238E27FC236}">
                <a16:creationId xmlns:a16="http://schemas.microsoft.com/office/drawing/2014/main" xmlns="" id="{28C05D99-5BB6-487F-B065-4F0A60F5A993}"/>
              </a:ext>
            </a:extLst>
          </p:cNvPr>
          <p:cNvSpPr>
            <a:spLocks noGrp="1"/>
          </p:cNvSpPr>
          <p:nvPr>
            <p:ph idx="1"/>
          </p:nvPr>
        </p:nvSpPr>
        <p:spPr>
          <a:xfrm>
            <a:off x="4975861" y="804671"/>
            <a:ext cx="6399930" cy="5248657"/>
          </a:xfrm>
        </p:spPr>
        <p:txBody>
          <a:bodyPr anchor="ctr">
            <a:normAutofit/>
          </a:bodyPr>
          <a:lstStyle/>
          <a:p>
            <a:pPr algn="just">
              <a:lnSpc>
                <a:spcPct val="90000"/>
              </a:lnSpc>
            </a:pPr>
            <a:r>
              <a:rPr lang="vi-VN" sz="3200" dirty="0"/>
              <a:t>NV CTXH: </a:t>
            </a:r>
            <a:r>
              <a:rPr lang="vi-VN" sz="3200" i="1" dirty="0"/>
              <a:t>Em cảm thấy buồn phiền về bản thân khi không biết làm cách nào để chia sẻ nỗi đau cùng bạn về việc mẹ bạn em mới mất. Nhiều người khác cũng có cảm nhận giống em ở trong tình huống này. Chỉ có những người thực sự quan tâm và yêu thương bạn bè mình mnowis có cảm xúc như vậy.</a:t>
            </a:r>
            <a:endParaRPr lang="en-US" sz="3200" i="1" dirty="0"/>
          </a:p>
        </p:txBody>
      </p:sp>
    </p:spTree>
    <p:custDataLst>
      <p:tags r:id="rId1"/>
    </p:custDataLst>
    <p:extLst>
      <p:ext uri="{BB962C8B-B14F-4D97-AF65-F5344CB8AC3E}">
        <p14:creationId xmlns:p14="http://schemas.microsoft.com/office/powerpoint/2010/main" val="270712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396531-81B1-8680-604E-94320D25FF5D}"/>
              </a:ext>
            </a:extLst>
          </p:cNvPr>
          <p:cNvSpPr>
            <a:spLocks noGrp="1"/>
          </p:cNvSpPr>
          <p:nvPr>
            <p:ph type="title"/>
          </p:nvPr>
        </p:nvSpPr>
        <p:spPr>
          <a:xfrm>
            <a:off x="188538" y="208071"/>
            <a:ext cx="10430694" cy="803058"/>
          </a:xfrm>
        </p:spPr>
        <p:txBody>
          <a:bodyPr/>
          <a:lstStyle/>
          <a:p>
            <a:r>
              <a:rPr lang="x-none" sz="3500" dirty="0">
                <a:solidFill>
                  <a:srgbClr val="FF0000"/>
                </a:solidFill>
              </a:rPr>
              <a:t>Các thành tố của kỹ năng thấu cảm:</a:t>
            </a:r>
          </a:p>
        </p:txBody>
      </p:sp>
      <p:graphicFrame>
        <p:nvGraphicFramePr>
          <p:cNvPr id="4" name="Content Placeholder 3">
            <a:extLst>
              <a:ext uri="{FF2B5EF4-FFF2-40B4-BE49-F238E27FC236}">
                <a16:creationId xmlns:a16="http://schemas.microsoft.com/office/drawing/2014/main" xmlns="" id="{AFA64C4C-B789-C69F-29F0-5504DE7FF62E}"/>
              </a:ext>
            </a:extLst>
          </p:cNvPr>
          <p:cNvGraphicFramePr>
            <a:graphicFrameLocks noGrp="1"/>
          </p:cNvGraphicFramePr>
          <p:nvPr>
            <p:ph idx="1"/>
            <p:extLst>
              <p:ext uri="{D42A27DB-BD31-4B8C-83A1-F6EECF244321}">
                <p14:modId xmlns:p14="http://schemas.microsoft.com/office/powerpoint/2010/main" val="4210018252"/>
              </p:ext>
            </p:extLst>
          </p:nvPr>
        </p:nvGraphicFramePr>
        <p:xfrm>
          <a:off x="188538" y="1133856"/>
          <a:ext cx="12003462" cy="5620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27744607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396531-81B1-8680-604E-94320D25FF5D}"/>
              </a:ext>
            </a:extLst>
          </p:cNvPr>
          <p:cNvSpPr>
            <a:spLocks noGrp="1"/>
          </p:cNvSpPr>
          <p:nvPr>
            <p:ph type="title"/>
          </p:nvPr>
        </p:nvSpPr>
        <p:spPr>
          <a:xfrm>
            <a:off x="188538" y="208071"/>
            <a:ext cx="9404723" cy="803058"/>
          </a:xfrm>
        </p:spPr>
        <p:txBody>
          <a:bodyPr/>
          <a:lstStyle/>
          <a:p>
            <a:r>
              <a:rPr lang="x-none" dirty="0">
                <a:solidFill>
                  <a:srgbClr val="FF0000"/>
                </a:solidFill>
              </a:rPr>
              <a:t>Tránh:</a:t>
            </a:r>
          </a:p>
        </p:txBody>
      </p:sp>
      <p:graphicFrame>
        <p:nvGraphicFramePr>
          <p:cNvPr id="4" name="Content Placeholder 3">
            <a:extLst>
              <a:ext uri="{FF2B5EF4-FFF2-40B4-BE49-F238E27FC236}">
                <a16:creationId xmlns:a16="http://schemas.microsoft.com/office/drawing/2014/main" xmlns="" id="{AFA64C4C-B789-C69F-29F0-5504DE7FF62E}"/>
              </a:ext>
            </a:extLst>
          </p:cNvPr>
          <p:cNvGraphicFramePr>
            <a:graphicFrameLocks noGrp="1"/>
          </p:cNvGraphicFramePr>
          <p:nvPr>
            <p:ph idx="1"/>
            <p:extLst>
              <p:ext uri="{D42A27DB-BD31-4B8C-83A1-F6EECF244321}">
                <p14:modId xmlns:p14="http://schemas.microsoft.com/office/powerpoint/2010/main" val="671089340"/>
              </p:ext>
            </p:extLst>
          </p:nvPr>
        </p:nvGraphicFramePr>
        <p:xfrm>
          <a:off x="188538" y="1133856"/>
          <a:ext cx="12003462" cy="5620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93469424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91B28F63-CF00-448F-B141-FE33C33B189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xmlns="" id="{2AE609E2-8522-44E4-9077-980E5BCF3E1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xmlns="" id="{4FA533C5-33E3-4611-AF9F-72811D8B26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xmlns="" id="{8949AD42-25FD-4C3D-9EEE-B7FEC580998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xmlns="" id="{6AC7D913-60B7-4603-881B-831DA5D3A9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xmlns="" id="{87F0FDC4-AD8C-47D9-9131-623C98ADB0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xmlns="" id="{DE27238C-8EAF-4098-86E6-7723B7DAE60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6">
            <a:extLst>
              <a:ext uri="{FF2B5EF4-FFF2-40B4-BE49-F238E27FC236}">
                <a16:creationId xmlns:a16="http://schemas.microsoft.com/office/drawing/2014/main" xmlns="" id="{992F97B1-1891-4FCC-9E5F-BA97EDB48F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5" name="Freeform: Shape 24">
            <a:extLst>
              <a:ext uri="{FF2B5EF4-FFF2-40B4-BE49-F238E27FC236}">
                <a16:creationId xmlns:a16="http://schemas.microsoft.com/office/drawing/2014/main" xmlns="" id="{78C6C821-FEE1-4EB6-9590-C021440C77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 name="Title 1"/>
          <p:cNvSpPr>
            <a:spLocks noGrp="1"/>
          </p:cNvSpPr>
          <p:nvPr>
            <p:ph type="title"/>
          </p:nvPr>
        </p:nvSpPr>
        <p:spPr>
          <a:xfrm>
            <a:off x="330266" y="1221884"/>
            <a:ext cx="7836688" cy="4188316"/>
          </a:xfrm>
        </p:spPr>
        <p:txBody>
          <a:bodyPr vert="horz" lIns="91440" tIns="45720" rIns="91440" bIns="45720" rtlCol="0" anchor="b">
            <a:normAutofit/>
          </a:bodyPr>
          <a:lstStyle/>
          <a:p>
            <a:pPr algn="just">
              <a:lnSpc>
                <a:spcPct val="90000"/>
              </a:lnSpc>
            </a:pPr>
            <a:r>
              <a:rPr lang="en-US" sz="3000" b="0" i="0" kern="1200" dirty="0" err="1">
                <a:solidFill>
                  <a:schemeClr val="tx2"/>
                </a:solidFill>
                <a:latin typeface="+mj-lt"/>
                <a:ea typeface="+mj-ea"/>
                <a:cs typeface="+mj-cs"/>
              </a:rPr>
              <a:t>Tình</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huống</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học</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sinh</a:t>
            </a:r>
            <a:r>
              <a:rPr lang="en-US" sz="3000" b="0" i="0" kern="1200" dirty="0">
                <a:solidFill>
                  <a:schemeClr val="tx2"/>
                </a:solidFill>
                <a:latin typeface="+mj-lt"/>
                <a:ea typeface="+mj-ea"/>
                <a:cs typeface="+mj-cs"/>
              </a:rPr>
              <a:t> chia </a:t>
            </a:r>
            <a:r>
              <a:rPr lang="en-US" sz="3000" b="0" i="0" kern="1200" dirty="0" err="1">
                <a:solidFill>
                  <a:schemeClr val="tx2"/>
                </a:solidFill>
                <a:latin typeface="+mj-lt"/>
                <a:ea typeface="+mj-ea"/>
                <a:cs typeface="+mj-cs"/>
              </a:rPr>
              <a:t>sẻ</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với</a:t>
            </a:r>
            <a:r>
              <a:rPr lang="en-US" sz="3000" b="0" i="0" kern="1200" dirty="0">
                <a:solidFill>
                  <a:schemeClr val="tx2"/>
                </a:solidFill>
                <a:latin typeface="+mj-lt"/>
                <a:ea typeface="+mj-ea"/>
                <a:cs typeface="+mj-cs"/>
              </a:rPr>
              <a:t> GV </a:t>
            </a:r>
            <a:r>
              <a:rPr lang="en-US" sz="4000" b="0" i="0" kern="1200" dirty="0">
                <a:solidFill>
                  <a:schemeClr val="tx2"/>
                </a:solidFill>
                <a:latin typeface="+mj-lt"/>
                <a:ea typeface="+mj-ea"/>
                <a:cs typeface="+mj-cs"/>
              </a:rPr>
              <a:t/>
            </a:r>
            <a:br>
              <a:rPr lang="en-US" sz="4000" b="0" i="0" kern="1200" dirty="0">
                <a:solidFill>
                  <a:schemeClr val="tx2"/>
                </a:solidFill>
                <a:latin typeface="+mj-lt"/>
                <a:ea typeface="+mj-ea"/>
                <a:cs typeface="+mj-cs"/>
              </a:rPr>
            </a:br>
            <a:r>
              <a:rPr lang="en-US" sz="4000" b="0" i="0" kern="1200" dirty="0">
                <a:solidFill>
                  <a:schemeClr val="tx2"/>
                </a:solidFill>
                <a:latin typeface="+mj-lt"/>
                <a:ea typeface="+mj-ea"/>
                <a:cs typeface="+mj-cs"/>
              </a:rPr>
              <a:t/>
            </a:r>
            <a:br>
              <a:rPr lang="en-US" sz="4000" b="0" i="0" kern="1200" dirty="0">
                <a:solidFill>
                  <a:schemeClr val="tx2"/>
                </a:solidFill>
                <a:latin typeface="+mj-lt"/>
                <a:ea typeface="+mj-ea"/>
                <a:cs typeface="+mj-cs"/>
              </a:rPr>
            </a:br>
            <a:r>
              <a:rPr lang="en-US" sz="4000" b="0" i="0" kern="1200" dirty="0">
                <a:solidFill>
                  <a:schemeClr val="tx2"/>
                </a:solidFill>
                <a:latin typeface="+mj-lt"/>
                <a:ea typeface="+mj-ea"/>
                <a:cs typeface="+mj-cs"/>
              </a:rPr>
              <a:t/>
            </a:r>
            <a:br>
              <a:rPr lang="en-US" sz="4000" b="0" i="0" kern="1200" dirty="0">
                <a:solidFill>
                  <a:schemeClr val="tx2"/>
                </a:solidFill>
                <a:latin typeface="+mj-lt"/>
                <a:ea typeface="+mj-ea"/>
                <a:cs typeface="+mj-cs"/>
              </a:rPr>
            </a:br>
            <a:r>
              <a:rPr lang="en-US" sz="4000" b="0" i="0" kern="1200" dirty="0">
                <a:solidFill>
                  <a:schemeClr val="tx2"/>
                </a:solidFill>
                <a:latin typeface="+mj-lt"/>
                <a:ea typeface="+mj-ea"/>
                <a:cs typeface="+mj-cs"/>
              </a:rPr>
              <a:t>HS: </a:t>
            </a:r>
            <a:r>
              <a:rPr lang="en-US" sz="4000" b="0" i="0" kern="1200" dirty="0" err="1">
                <a:solidFill>
                  <a:schemeClr val="tx2"/>
                </a:solidFill>
                <a:latin typeface="+mj-lt"/>
                <a:ea typeface="+mj-ea"/>
                <a:cs typeface="+mj-cs"/>
              </a:rPr>
              <a:t>Em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cảm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thấy</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rất</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buồn</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khi</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bạn</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em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bị</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đánh</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mà</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em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không</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giúp</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được</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gì</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cả</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Em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thật</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vô</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tích</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sự</a:t>
            </a:r>
            <a:endParaRPr lang="en-US" sz="4000" b="0" i="0" kern="1200" dirty="0">
              <a:solidFill>
                <a:schemeClr val="tx2"/>
              </a:solidFill>
              <a:latin typeface="+mj-lt"/>
              <a:ea typeface="+mj-ea"/>
              <a:cs typeface="+mj-cs"/>
            </a:endParaRPr>
          </a:p>
        </p:txBody>
      </p:sp>
      <p:sp>
        <p:nvSpPr>
          <p:cNvPr id="27" name="Rectangle 26">
            <a:extLst>
              <a:ext uri="{FF2B5EF4-FFF2-40B4-BE49-F238E27FC236}">
                <a16:creationId xmlns:a16="http://schemas.microsoft.com/office/drawing/2014/main" xmlns="" id="{B61A74B3-E247-44D4-8C48-FAE8E205640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a:xfrm>
            <a:off x="10352540" y="295729"/>
            <a:ext cx="838199" cy="767687"/>
          </a:xfrm>
          <a:prstGeom prst="rect">
            <a:avLst/>
          </a:prstGeom>
        </p:spPr>
        <p:txBody>
          <a:bodyPr vert="horz" lIns="91440" tIns="45720" rIns="91440" bIns="45720" rtlCol="0" anchor="b">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spcAft>
                <a:spcPts val="600"/>
              </a:spcAft>
            </a:pPr>
            <a:fld id="{6DBDAA94-F65E-494A-878F-7240E85319D0}" type="slidenum">
              <a:rPr lang="en-US" sz="2800" b="0" i="0" kern="1200">
                <a:solidFill>
                  <a:srgbClr val="FFFFFF"/>
                </a:solidFill>
                <a:latin typeface="+mn-lt"/>
                <a:ea typeface="+mn-ea"/>
                <a:cs typeface="+mn-cs"/>
              </a:rPr>
              <a:pPr algn="ctr" defTabSz="457200">
                <a:spcAft>
                  <a:spcPts val="600"/>
                </a:spcAft>
              </a:pPr>
              <a:t>119</a:t>
            </a:fld>
            <a:endParaRPr lang="en-US" sz="2800" b="0" i="0" kern="1200">
              <a:solidFill>
                <a:srgbClr val="FFFFFF"/>
              </a:solidFill>
              <a:latin typeface="+mn-lt"/>
              <a:ea typeface="+mn-ea"/>
              <a:cs typeface="+mn-cs"/>
            </a:endParaRPr>
          </a:p>
        </p:txBody>
      </p:sp>
      <p:sp>
        <p:nvSpPr>
          <p:cNvPr id="3" name="Rounded Rectangle 2">
            <a:extLst>
              <a:ext uri="{FF2B5EF4-FFF2-40B4-BE49-F238E27FC236}">
                <a16:creationId xmlns:a16="http://schemas.microsoft.com/office/drawing/2014/main" xmlns="" id="{1158DF20-6679-2EC5-4955-5BCC4E7047ED}"/>
              </a:ext>
            </a:extLst>
          </p:cNvPr>
          <p:cNvSpPr/>
          <p:nvPr/>
        </p:nvSpPr>
        <p:spPr>
          <a:xfrm>
            <a:off x="573024" y="295729"/>
            <a:ext cx="2682240" cy="4662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Thực hành thấu cảm:</a:t>
            </a:r>
          </a:p>
        </p:txBody>
      </p:sp>
    </p:spTree>
    <p:custDataLst>
      <p:tags r:id="rId1"/>
    </p:custDataLst>
    <p:extLst>
      <p:ext uri="{BB962C8B-B14F-4D97-AF65-F5344CB8AC3E}">
        <p14:creationId xmlns:p14="http://schemas.microsoft.com/office/powerpoint/2010/main" val="127306205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图片 3">
            <a:extLst>
              <a:ext uri="{FF2B5EF4-FFF2-40B4-BE49-F238E27FC236}">
                <a16:creationId xmlns:a16="http://schemas.microsoft.com/office/drawing/2014/main" xmlns="" id="{35D25D7D-0441-75C1-C745-D3D1CE85F7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4514" name="组合 4">
            <a:extLst>
              <a:ext uri="{FF2B5EF4-FFF2-40B4-BE49-F238E27FC236}">
                <a16:creationId xmlns:a16="http://schemas.microsoft.com/office/drawing/2014/main" xmlns="" id="{2517DB9C-AB0C-2605-A70A-CD021C171369}"/>
              </a:ext>
            </a:extLst>
          </p:cNvPr>
          <p:cNvGrpSpPr>
            <a:grpSpLocks/>
          </p:cNvGrpSpPr>
          <p:nvPr/>
        </p:nvGrpSpPr>
        <p:grpSpPr bwMode="auto">
          <a:xfrm rot="9372612">
            <a:off x="-20638" y="203200"/>
            <a:ext cx="1179513" cy="823913"/>
            <a:chOff x="591475" y="727011"/>
            <a:chExt cx="1179570" cy="823408"/>
          </a:xfrm>
        </p:grpSpPr>
        <p:grpSp>
          <p:nvGrpSpPr>
            <p:cNvPr id="64517" name="组合 5">
              <a:extLst>
                <a:ext uri="{FF2B5EF4-FFF2-40B4-BE49-F238E27FC236}">
                  <a16:creationId xmlns:a16="http://schemas.microsoft.com/office/drawing/2014/main" xmlns="" id="{09969EAD-E253-097E-9DAF-E8C6CD1B69CF}"/>
                </a:ext>
              </a:extLst>
            </p:cNvPr>
            <p:cNvGrpSpPr>
              <a:grpSpLocks/>
            </p:cNvGrpSpPr>
            <p:nvPr/>
          </p:nvGrpSpPr>
          <p:grpSpPr bwMode="auto">
            <a:xfrm rot="20219708" flipH="1">
              <a:off x="1119936" y="727011"/>
              <a:ext cx="651109" cy="671489"/>
              <a:chOff x="651065" y="2694847"/>
              <a:chExt cx="585116" cy="603430"/>
            </a:xfrm>
          </p:grpSpPr>
          <p:sp>
            <p:nvSpPr>
              <p:cNvPr id="10" name="等腰三角形 9">
                <a:extLst>
                  <a:ext uri="{FF2B5EF4-FFF2-40B4-BE49-F238E27FC236}">
                    <a16:creationId xmlns:a16="http://schemas.microsoft.com/office/drawing/2014/main" xmlns="" id="{87E559C6-E270-4C64-FE59-C7B6CCA0F9AC}"/>
                  </a:ext>
                </a:extLst>
              </p:cNvPr>
              <p:cNvSpPr/>
              <p:nvPr/>
            </p:nvSpPr>
            <p:spPr>
              <a:xfrm rot="3307420">
                <a:off x="809979" y="2572659"/>
                <a:ext cx="285145" cy="584934"/>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sp>
            <p:nvSpPr>
              <p:cNvPr id="11" name="流程图: 摘录 10">
                <a:extLst>
                  <a:ext uri="{FF2B5EF4-FFF2-40B4-BE49-F238E27FC236}">
                    <a16:creationId xmlns:a16="http://schemas.microsoft.com/office/drawing/2014/main" xmlns="" id="{93B49CD5-1F53-F752-BD1F-BBD40E7EDFB6}"/>
                  </a:ext>
                </a:extLst>
              </p:cNvPr>
              <p:cNvSpPr/>
              <p:nvPr/>
            </p:nvSpPr>
            <p:spPr>
              <a:xfrm rot="7886874">
                <a:off x="777727" y="2881504"/>
                <a:ext cx="601655" cy="246813"/>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grpSp>
        <p:grpSp>
          <p:nvGrpSpPr>
            <p:cNvPr id="64518" name="组合 6">
              <a:extLst>
                <a:ext uri="{FF2B5EF4-FFF2-40B4-BE49-F238E27FC236}">
                  <a16:creationId xmlns:a16="http://schemas.microsoft.com/office/drawing/2014/main" xmlns="" id="{96F87E81-F64B-326F-CF1D-40F771F7148E}"/>
                </a:ext>
              </a:extLst>
            </p:cNvPr>
            <p:cNvGrpSpPr>
              <a:grpSpLocks/>
            </p:cNvGrpSpPr>
            <p:nvPr/>
          </p:nvGrpSpPr>
          <p:grpSpPr bwMode="auto">
            <a:xfrm rot="-1171796">
              <a:off x="591475" y="946989"/>
              <a:ext cx="585116" cy="603430"/>
              <a:chOff x="631076" y="646917"/>
              <a:chExt cx="585116" cy="603430"/>
            </a:xfrm>
          </p:grpSpPr>
          <p:sp>
            <p:nvSpPr>
              <p:cNvPr id="8" name="等腰三角形 7">
                <a:extLst>
                  <a:ext uri="{FF2B5EF4-FFF2-40B4-BE49-F238E27FC236}">
                    <a16:creationId xmlns:a16="http://schemas.microsoft.com/office/drawing/2014/main" xmlns="" id="{BB2F6045-9E9B-A1EF-F438-1E1A0DAD42F1}"/>
                  </a:ext>
                </a:extLst>
              </p:cNvPr>
              <p:cNvSpPr/>
              <p:nvPr/>
            </p:nvSpPr>
            <p:spPr>
              <a:xfrm rot="3307420">
                <a:off x="781031" y="516426"/>
                <a:ext cx="285575" cy="585816"/>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sp>
            <p:nvSpPr>
              <p:cNvPr id="9" name="流程图: 摘录 8">
                <a:extLst>
                  <a:ext uri="{FF2B5EF4-FFF2-40B4-BE49-F238E27FC236}">
                    <a16:creationId xmlns:a16="http://schemas.microsoft.com/office/drawing/2014/main" xmlns="" id="{6F87ED1A-E20F-6F43-8196-76015F17B9EB}"/>
                  </a:ext>
                </a:extLst>
              </p:cNvPr>
              <p:cNvSpPr/>
              <p:nvPr/>
            </p:nvSpPr>
            <p:spPr>
              <a:xfrm rot="7886874">
                <a:off x="754531" y="829262"/>
                <a:ext cx="599707" cy="247662"/>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grpSp>
      </p:grpSp>
      <p:sp>
        <p:nvSpPr>
          <p:cNvPr id="16" name="TextBox 15">
            <a:extLst>
              <a:ext uri="{FF2B5EF4-FFF2-40B4-BE49-F238E27FC236}">
                <a16:creationId xmlns:a16="http://schemas.microsoft.com/office/drawing/2014/main" xmlns="" id="{0884E011-5891-29EF-4492-695F4AFD1317}"/>
              </a:ext>
            </a:extLst>
          </p:cNvPr>
          <p:cNvSpPr txBox="1"/>
          <p:nvPr/>
        </p:nvSpPr>
        <p:spPr>
          <a:xfrm>
            <a:off x="1963738" y="519113"/>
            <a:ext cx="8815387" cy="584200"/>
          </a:xfrm>
          <a:prstGeom prst="rect">
            <a:avLst/>
          </a:prstGeom>
          <a:noFill/>
        </p:spPr>
        <p:txBody>
          <a:bodyPr>
            <a:spAutoFit/>
          </a:bodyPr>
          <a:lstStyle/>
          <a:p>
            <a:pPr algn="ctr">
              <a:defRPr/>
            </a:pPr>
            <a:r>
              <a:rPr lang="en-US" sz="3200" b="1">
                <a:solidFill>
                  <a:schemeClr val="accent5">
                    <a:lumMod val="75000"/>
                  </a:schemeClr>
                </a:solidFill>
                <a:latin typeface="+mn-lt"/>
                <a:ea typeface="Times New Roman" charset="0"/>
                <a:cs typeface="Times New Roman" charset="0"/>
              </a:rPr>
              <a:t>MỘT SỐ VẤN ĐỀ NỔI BẬT </a:t>
            </a:r>
          </a:p>
        </p:txBody>
      </p:sp>
      <p:graphicFrame>
        <p:nvGraphicFramePr>
          <p:cNvPr id="12" name="Diagram 11">
            <a:extLst>
              <a:ext uri="{FF2B5EF4-FFF2-40B4-BE49-F238E27FC236}">
                <a16:creationId xmlns:a16="http://schemas.microsoft.com/office/drawing/2014/main" xmlns="" id="{0E4AA671-2B82-E560-137C-46A855A3C81A}"/>
              </a:ext>
            </a:extLst>
          </p:cNvPr>
          <p:cNvGraphicFramePr/>
          <p:nvPr>
            <p:extLst>
              <p:ext uri="{D42A27DB-BD31-4B8C-83A1-F6EECF244321}">
                <p14:modId xmlns:p14="http://schemas.microsoft.com/office/powerpoint/2010/main" val="722909337"/>
              </p:ext>
            </p:extLst>
          </p:nvPr>
        </p:nvGraphicFramePr>
        <p:xfrm>
          <a:off x="1407129" y="1247884"/>
          <a:ext cx="9947829" cy="51491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86968870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Graphic spid="12" grpId="0">
        <p:bldAsOne/>
      </p:bldGraphic>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66" y="762000"/>
            <a:ext cx="7836688" cy="4648200"/>
          </a:xfrm>
        </p:spPr>
        <p:txBody>
          <a:bodyPr vert="horz" lIns="91440" tIns="45720" rIns="91440" bIns="45720" rtlCol="0" anchor="b">
            <a:normAutofit/>
          </a:bodyPr>
          <a:lstStyle/>
          <a:p>
            <a:pPr algn="just">
              <a:lnSpc>
                <a:spcPct val="90000"/>
              </a:lnSpc>
            </a:pPr>
            <a:r>
              <a:rPr lang="en-US" sz="3000" b="0" i="0" kern="1200" dirty="0" err="1">
                <a:solidFill>
                  <a:schemeClr val="tx2"/>
                </a:solidFill>
                <a:latin typeface="+mj-lt"/>
                <a:ea typeface="+mj-ea"/>
                <a:cs typeface="+mj-cs"/>
              </a:rPr>
              <a:t>Tình</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huống</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học</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sinh</a:t>
            </a:r>
            <a:r>
              <a:rPr lang="en-US" sz="3000" b="0" i="0" kern="1200" dirty="0">
                <a:solidFill>
                  <a:schemeClr val="tx2"/>
                </a:solidFill>
                <a:latin typeface="+mj-lt"/>
                <a:ea typeface="+mj-ea"/>
                <a:cs typeface="+mj-cs"/>
              </a:rPr>
              <a:t> chia </a:t>
            </a:r>
            <a:r>
              <a:rPr lang="en-US" sz="3000" b="0" i="0" kern="1200" dirty="0" err="1">
                <a:solidFill>
                  <a:schemeClr val="tx2"/>
                </a:solidFill>
                <a:latin typeface="+mj-lt"/>
                <a:ea typeface="+mj-ea"/>
                <a:cs typeface="+mj-cs"/>
              </a:rPr>
              <a:t>sẻ</a:t>
            </a:r>
            <a:r>
              <a:rPr lang="en-US" sz="3000" b="0" i="0" kern="1200" dirty="0">
                <a:solidFill>
                  <a:schemeClr val="tx2"/>
                </a:solidFill>
                <a:latin typeface="+mj-lt"/>
                <a:ea typeface="+mj-ea"/>
                <a:cs typeface="+mj-cs"/>
              </a:rPr>
              <a:t> </a:t>
            </a:r>
            <a:r>
              <a:rPr lang="en-US" sz="3000" b="0" i="0" kern="1200" dirty="0" err="1">
                <a:solidFill>
                  <a:schemeClr val="tx2"/>
                </a:solidFill>
                <a:latin typeface="+mj-lt"/>
                <a:ea typeface="+mj-ea"/>
                <a:cs typeface="+mj-cs"/>
              </a:rPr>
              <a:t>với</a:t>
            </a:r>
            <a:r>
              <a:rPr lang="en-US" sz="3000" b="0" i="0" kern="1200" dirty="0">
                <a:solidFill>
                  <a:schemeClr val="tx2"/>
                </a:solidFill>
                <a:latin typeface="+mj-lt"/>
                <a:ea typeface="+mj-ea"/>
                <a:cs typeface="+mj-cs"/>
              </a:rPr>
              <a:t> GV </a:t>
            </a:r>
            <a:r>
              <a:rPr lang="en-US" sz="4000" b="0" i="0" kern="1200" dirty="0">
                <a:solidFill>
                  <a:schemeClr val="tx2"/>
                </a:solidFill>
                <a:latin typeface="+mj-lt"/>
                <a:ea typeface="+mj-ea"/>
                <a:cs typeface="+mj-cs"/>
              </a:rPr>
              <a:t/>
            </a:r>
            <a:br>
              <a:rPr lang="en-US" sz="4000" b="0" i="0" kern="1200" dirty="0">
                <a:solidFill>
                  <a:schemeClr val="tx2"/>
                </a:solidFill>
                <a:latin typeface="+mj-lt"/>
                <a:ea typeface="+mj-ea"/>
                <a:cs typeface="+mj-cs"/>
              </a:rPr>
            </a:br>
            <a:r>
              <a:rPr lang="en-US" sz="4000" b="0" i="0" kern="1200" dirty="0">
                <a:solidFill>
                  <a:schemeClr val="tx2"/>
                </a:solidFill>
                <a:latin typeface="+mj-lt"/>
                <a:ea typeface="+mj-ea"/>
                <a:cs typeface="+mj-cs"/>
              </a:rPr>
              <a:t/>
            </a:r>
            <a:br>
              <a:rPr lang="en-US" sz="4000" b="0" i="0" kern="1200" dirty="0">
                <a:solidFill>
                  <a:schemeClr val="tx2"/>
                </a:solidFill>
                <a:latin typeface="+mj-lt"/>
                <a:ea typeface="+mj-ea"/>
                <a:cs typeface="+mj-cs"/>
              </a:rPr>
            </a:br>
            <a:r>
              <a:rPr lang="en-US" sz="4000" b="0" i="0" kern="1200" dirty="0">
                <a:solidFill>
                  <a:schemeClr val="tx2"/>
                </a:solidFill>
                <a:latin typeface="+mj-lt"/>
                <a:ea typeface="+mj-ea"/>
                <a:cs typeface="+mj-cs"/>
              </a:rPr>
              <a:t/>
            </a:r>
            <a:br>
              <a:rPr lang="en-US" sz="4000" b="0" i="0" kern="1200" dirty="0">
                <a:solidFill>
                  <a:schemeClr val="tx2"/>
                </a:solidFill>
                <a:latin typeface="+mj-lt"/>
                <a:ea typeface="+mj-ea"/>
                <a:cs typeface="+mj-cs"/>
              </a:rPr>
            </a:br>
            <a:r>
              <a:rPr lang="en-US" sz="4000" b="0" i="0" kern="1200" dirty="0">
                <a:solidFill>
                  <a:schemeClr val="tx2"/>
                </a:solidFill>
                <a:latin typeface="+mj-lt"/>
                <a:ea typeface="+mj-ea"/>
                <a:cs typeface="+mj-cs"/>
              </a:rPr>
              <a:t>HS: </a:t>
            </a:r>
            <a:r>
              <a:rPr lang="en-US" sz="4000" b="0" i="0" kern="1200" dirty="0" err="1">
                <a:solidFill>
                  <a:schemeClr val="tx2"/>
                </a:solidFill>
                <a:latin typeface="+mj-lt"/>
                <a:ea typeface="+mj-ea"/>
                <a:cs typeface="+mj-cs"/>
              </a:rPr>
              <a:t>Em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cảm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thấy</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rất</a:t>
            </a:r>
            <a:r>
              <a:rPr lang="en-US" sz="4000" b="0" i="0" kern="1200" dirty="0">
                <a:solidFill>
                  <a:schemeClr val="tx2"/>
                </a:solidFill>
                <a:latin typeface="+mj-lt"/>
                <a:ea typeface="+mj-ea"/>
                <a:cs typeface="+mj-cs"/>
              </a:rPr>
              <a:t> lo </a:t>
            </a:r>
            <a:r>
              <a:rPr lang="en-US" sz="4000" b="0" i="0" kern="1200" dirty="0" err="1">
                <a:solidFill>
                  <a:schemeClr val="tx2"/>
                </a:solidFill>
                <a:latin typeface="+mj-lt"/>
                <a:ea typeface="+mj-ea"/>
                <a:cs typeface="+mj-cs"/>
              </a:rPr>
              <a:t>lắng</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khi</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kì</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thi</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sắp</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tới</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mà</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em</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học</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mãi</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cũng</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không</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nhớ</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được</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gì</a:t>
            </a:r>
            <a:r>
              <a:rPr lang="en-US" sz="4000" b="0" i="0" kern="1200" dirty="0">
                <a:solidFill>
                  <a:schemeClr val="tx2"/>
                </a:solidFill>
                <a:latin typeface="+mj-lt"/>
                <a:ea typeface="+mj-ea"/>
                <a:cs typeface="+mj-cs"/>
              </a:rPr>
              <a:t> </a:t>
            </a:r>
            <a:r>
              <a:rPr lang="en-US" sz="4000" b="0" i="0" kern="1200" dirty="0" err="1">
                <a:solidFill>
                  <a:schemeClr val="tx2"/>
                </a:solidFill>
                <a:latin typeface="+mj-lt"/>
                <a:ea typeface="+mj-ea"/>
                <a:cs typeface="+mj-cs"/>
              </a:rPr>
              <a:t>cả</a:t>
            </a:r>
            <a:r>
              <a:rPr lang="en-US" sz="4000" b="0" i="0" kern="1200" dirty="0">
                <a:solidFill>
                  <a:schemeClr val="tx2"/>
                </a:solidFill>
                <a:latin typeface="+mj-lt"/>
                <a:ea typeface="+mj-ea"/>
                <a:cs typeface="+mj-cs"/>
              </a:rPr>
              <a:t>.</a:t>
            </a:r>
          </a:p>
        </p:txBody>
      </p:sp>
      <p:sp>
        <p:nvSpPr>
          <p:cNvPr id="4" name="Slide Number Placeholder 3"/>
          <p:cNvSpPr>
            <a:spLocks noGrp="1"/>
          </p:cNvSpPr>
          <p:nvPr>
            <p:ph type="sldNum" sz="quarter" idx="12"/>
          </p:nvPr>
        </p:nvSpPr>
        <p:spPr>
          <a:xfrm>
            <a:off x="10352540" y="295729"/>
            <a:ext cx="838199" cy="767687"/>
          </a:xfrm>
          <a:prstGeom prst="rect">
            <a:avLst/>
          </a:prstGeom>
        </p:spPr>
        <p:txBody>
          <a:bodyPr vert="horz" lIns="91440" tIns="45720" rIns="91440" bIns="45720" rtlCol="0" anchor="b">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spcAft>
                <a:spcPts val="600"/>
              </a:spcAft>
            </a:pPr>
            <a:fld id="{6DBDAA94-F65E-494A-878F-7240E85319D0}" type="slidenum">
              <a:rPr lang="en-US" sz="2800" b="0" i="0" kern="1200">
                <a:solidFill>
                  <a:srgbClr val="FFFFFF"/>
                </a:solidFill>
                <a:latin typeface="+mn-lt"/>
                <a:ea typeface="+mn-ea"/>
                <a:cs typeface="+mn-cs"/>
              </a:rPr>
              <a:pPr algn="ctr" defTabSz="457200">
                <a:spcAft>
                  <a:spcPts val="600"/>
                </a:spcAft>
              </a:pPr>
              <a:t>120</a:t>
            </a:fld>
            <a:endParaRPr lang="en-US" sz="2800" b="0" i="0" kern="1200">
              <a:solidFill>
                <a:srgbClr val="FFFFFF"/>
              </a:solidFill>
              <a:latin typeface="+mn-lt"/>
              <a:ea typeface="+mn-ea"/>
              <a:cs typeface="+mn-cs"/>
            </a:endParaRPr>
          </a:p>
        </p:txBody>
      </p:sp>
    </p:spTree>
    <p:custDataLst>
      <p:tags r:id="rId1"/>
    </p:custDataLst>
    <p:extLst>
      <p:ext uri="{BB962C8B-B14F-4D97-AF65-F5344CB8AC3E}">
        <p14:creationId xmlns:p14="http://schemas.microsoft.com/office/powerpoint/2010/main" val="14669734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83ACA92-7026-A39C-DA3B-B312EDA44C73}"/>
              </a:ext>
            </a:extLst>
          </p:cNvPr>
          <p:cNvSpPr>
            <a:spLocks noGrp="1"/>
          </p:cNvSpPr>
          <p:nvPr>
            <p:ph idx="1"/>
          </p:nvPr>
        </p:nvSpPr>
        <p:spPr>
          <a:xfrm>
            <a:off x="232230" y="333830"/>
            <a:ext cx="4789714" cy="5914570"/>
          </a:xfrm>
        </p:spPr>
        <p:txBody>
          <a:bodyPr>
            <a:noAutofit/>
          </a:bodyPr>
          <a:lstStyle/>
          <a:p>
            <a:r>
              <a:rPr lang="x-none" sz="4000" dirty="0"/>
              <a:t>Cô rất vui vì em đã chủ động chia sẻ. Trước kia cô cũng như vậy.</a:t>
            </a:r>
          </a:p>
          <a:p>
            <a:r>
              <a:rPr lang="x-none" sz="4000" dirty="0"/>
              <a:t>Cô cảm nhận được sự lo lắng của em. Nhiều bạn khác cũng có tâm trạng giống như em.</a:t>
            </a:r>
          </a:p>
        </p:txBody>
      </p:sp>
      <p:sp>
        <p:nvSpPr>
          <p:cNvPr id="4" name="Content Placeholder 2">
            <a:extLst>
              <a:ext uri="{FF2B5EF4-FFF2-40B4-BE49-F238E27FC236}">
                <a16:creationId xmlns:a16="http://schemas.microsoft.com/office/drawing/2014/main" xmlns="" id="{EE522AE3-5D49-4145-E24D-1B3527248D28}"/>
              </a:ext>
            </a:extLst>
          </p:cNvPr>
          <p:cNvSpPr txBox="1">
            <a:spLocks/>
          </p:cNvSpPr>
          <p:nvPr/>
        </p:nvSpPr>
        <p:spPr>
          <a:xfrm>
            <a:off x="5348472" y="116114"/>
            <a:ext cx="6175871" cy="611691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x-none" sz="3000" dirty="0"/>
              <a:t>Em yên tâm, ở trên lớp cô đã quan sát và thấy  rằng em có nhiều khả năng để học tập tốt. Thành công luôn đến từ sự cố gắng và chăm chỉ. Cô rất tin ở em.</a:t>
            </a:r>
          </a:p>
          <a:p>
            <a:r>
              <a:rPr lang="x-none" sz="3000" dirty="0"/>
              <a:t>Trong tình huống này, những người thực sự có trách nhiệm trong học tập thì mới lo lắng về việc học. Cô tin với sự cố gắng, chăm chỉ của em, em sẽ thành công trong kì thi.</a:t>
            </a:r>
          </a:p>
        </p:txBody>
      </p:sp>
    </p:spTree>
    <p:custDataLst>
      <p:tags r:id="rId1"/>
    </p:custDataLst>
    <p:extLst>
      <p:ext uri="{BB962C8B-B14F-4D97-AF65-F5344CB8AC3E}">
        <p14:creationId xmlns:p14="http://schemas.microsoft.com/office/powerpoint/2010/main" val="119259581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CF465E-B587-532D-B2A4-EC914A9C864F}"/>
              </a:ext>
            </a:extLst>
          </p:cNvPr>
          <p:cNvSpPr>
            <a:spLocks noGrp="1"/>
          </p:cNvSpPr>
          <p:nvPr>
            <p:ph type="title"/>
          </p:nvPr>
        </p:nvSpPr>
        <p:spPr>
          <a:xfrm>
            <a:off x="1103312" y="2728735"/>
            <a:ext cx="9404723" cy="1400530"/>
          </a:xfrm>
        </p:spPr>
        <p:txBody>
          <a:bodyPr/>
          <a:lstStyle/>
          <a:p>
            <a:r>
              <a:rPr lang="x-none" dirty="0"/>
              <a:t>T</a:t>
            </a:r>
            <a:r>
              <a:rPr lang="en-GB" dirty="0"/>
              <a:t>h</a:t>
            </a:r>
            <a:r>
              <a:rPr lang="x-none" dirty="0"/>
              <a:t>ực hành thấu cảm: Cặp đôi</a:t>
            </a:r>
          </a:p>
        </p:txBody>
      </p:sp>
      <p:sp>
        <p:nvSpPr>
          <p:cNvPr id="3" name="Content Placeholder 2">
            <a:extLst>
              <a:ext uri="{FF2B5EF4-FFF2-40B4-BE49-F238E27FC236}">
                <a16:creationId xmlns:a16="http://schemas.microsoft.com/office/drawing/2014/main" xmlns="" id="{AC55D94E-BB81-ED5E-14AA-45F57754F23C}"/>
              </a:ext>
            </a:extLst>
          </p:cNvPr>
          <p:cNvSpPr>
            <a:spLocks noGrp="1"/>
          </p:cNvSpPr>
          <p:nvPr>
            <p:ph idx="1"/>
          </p:nvPr>
        </p:nvSpPr>
        <p:spPr/>
        <p:txBody>
          <a:bodyPr/>
          <a:lstStyle/>
          <a:p>
            <a:pPr marL="0" indent="0">
              <a:buNone/>
            </a:pPr>
            <a:endParaRPr lang="x-none" dirty="0"/>
          </a:p>
        </p:txBody>
      </p:sp>
    </p:spTree>
    <p:custDataLst>
      <p:tags r:id="rId1"/>
    </p:custDataLst>
    <p:extLst>
      <p:ext uri="{BB962C8B-B14F-4D97-AF65-F5344CB8AC3E}">
        <p14:creationId xmlns:p14="http://schemas.microsoft.com/office/powerpoint/2010/main" val="38687231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ỗ dành sẵn cho Nội dung 4" descr="Ảnh có chứa văn bản&#10;&#10;Mô tả được tạo tự động">
            <a:extLst>
              <a:ext uri="{FF2B5EF4-FFF2-40B4-BE49-F238E27FC236}">
                <a16:creationId xmlns:a16="http://schemas.microsoft.com/office/drawing/2014/main" xmlns="" id="{B6933C5D-4C2C-4381-88E5-EAC316701AFB}"/>
              </a:ext>
            </a:extLst>
          </p:cNvPr>
          <p:cNvPicPr>
            <a:picLocks noGrp="1" noChangeAspect="1"/>
          </p:cNvPicPr>
          <p:nvPr>
            <p:ph idx="1"/>
          </p:nvPr>
        </p:nvPicPr>
        <p:blipFill>
          <a:blip r:embed="rId4"/>
          <a:stretch>
            <a:fillRect/>
          </a:stretch>
        </p:blipFill>
        <p:spPr>
          <a:xfrm>
            <a:off x="1117600" y="0"/>
            <a:ext cx="10210799" cy="6858000"/>
          </a:xfrm>
        </p:spPr>
      </p:pic>
    </p:spTree>
    <p:custDataLst>
      <p:tags r:id="rId1"/>
    </p:custDataLst>
    <p:extLst>
      <p:ext uri="{BB962C8B-B14F-4D97-AF65-F5344CB8AC3E}">
        <p14:creationId xmlns:p14="http://schemas.microsoft.com/office/powerpoint/2010/main" val="235685453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xmlns="" id="{08108F92-5751-CFC5-F38D-9F4149008EC3}"/>
              </a:ext>
            </a:extLst>
          </p:cNvPr>
          <p:cNvSpPr>
            <a:spLocks noGrp="1"/>
          </p:cNvSpPr>
          <p:nvPr>
            <p:ph type="title"/>
          </p:nvPr>
        </p:nvSpPr>
        <p:spPr>
          <a:xfrm>
            <a:off x="396875" y="-6350"/>
            <a:ext cx="11398250" cy="895350"/>
          </a:xfrm>
        </p:spPr>
        <p:txBody>
          <a:bodyPr/>
          <a:lstStyle/>
          <a:p>
            <a:pPr algn="ctr">
              <a:spcBef>
                <a:spcPct val="0"/>
              </a:spcBef>
              <a:spcAft>
                <a:spcPct val="0"/>
              </a:spcAft>
            </a:pPr>
            <a:r>
              <a:rPr lang="en-US" altLang="x-none" sz="2000" b="1">
                <a:solidFill>
                  <a:schemeClr val="bg1"/>
                </a:solidFill>
                <a:latin typeface="Times New Roman" panose="02020603050405020304" pitchFamily="18" charset="0"/>
                <a:cs typeface="Times New Roman" panose="02020603050405020304" pitchFamily="18" charset="0"/>
              </a:rPr>
              <a:t>QUY TRÌNH THỰC HIỆN CÔNG TÁC XÃ HỘI TRONG TR</a:t>
            </a:r>
            <a:r>
              <a:rPr lang="vi-VN" altLang="x-none" sz="2000" b="1">
                <a:solidFill>
                  <a:schemeClr val="bg1"/>
                </a:solidFill>
                <a:cs typeface="Times New Roman" panose="02020603050405020304" pitchFamily="18" charset="0"/>
              </a:rPr>
              <a:t>Ư</a:t>
            </a:r>
            <a:r>
              <a:rPr lang="en-US" altLang="x-none" sz="2000" b="1">
                <a:solidFill>
                  <a:schemeClr val="bg1"/>
                </a:solidFill>
                <a:latin typeface="Times New Roman" panose="02020603050405020304" pitchFamily="18" charset="0"/>
                <a:cs typeface="Times New Roman" panose="02020603050405020304" pitchFamily="18" charset="0"/>
              </a:rPr>
              <a:t>ỜNG HỌC</a:t>
            </a:r>
          </a:p>
        </p:txBody>
      </p:sp>
      <p:sp>
        <p:nvSpPr>
          <p:cNvPr id="6" name="Rectangle: Rounded Corners 5">
            <a:extLst>
              <a:ext uri="{FF2B5EF4-FFF2-40B4-BE49-F238E27FC236}">
                <a16:creationId xmlns:a16="http://schemas.microsoft.com/office/drawing/2014/main" xmlns="" id="{E2118316-C6E9-F7B4-2372-AD0DE50B46DE}"/>
              </a:ext>
            </a:extLst>
          </p:cNvPr>
          <p:cNvSpPr/>
          <p:nvPr/>
        </p:nvSpPr>
        <p:spPr>
          <a:xfrm>
            <a:off x="4516438" y="1760538"/>
            <a:ext cx="3355975" cy="5842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err="1">
                <a:solidFill>
                  <a:srgbClr val="C00000"/>
                </a:solidFill>
                <a:latin typeface="Times New Roman" panose="02020603050405020304" pitchFamily="18" charset="0"/>
                <a:cs typeface="Times New Roman" panose="02020603050405020304" pitchFamily="18" charset="0"/>
              </a:rPr>
              <a:t>Rà</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soát</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phát</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hiện</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nguy</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cơ</a:t>
            </a:r>
            <a:endParaRPr lang="en-US" sz="2000" b="1" dirty="0">
              <a:solidFill>
                <a:srgbClr val="C00000"/>
              </a:solidFill>
              <a:latin typeface="Times New Roman" panose="02020603050405020304" pitchFamily="18" charset="0"/>
              <a:cs typeface="Times New Roman" panose="02020603050405020304" pitchFamily="18" charset="0"/>
            </a:endParaRPr>
          </a:p>
        </p:txBody>
      </p:sp>
      <p:cxnSp>
        <p:nvCxnSpPr>
          <p:cNvPr id="8" name="Straight Arrow Connector 7">
            <a:extLst>
              <a:ext uri="{FF2B5EF4-FFF2-40B4-BE49-F238E27FC236}">
                <a16:creationId xmlns:a16="http://schemas.microsoft.com/office/drawing/2014/main" xmlns="" id="{5EEC0FA3-85C4-7BEF-264B-F8C923E5F3D2}"/>
              </a:ext>
            </a:extLst>
          </p:cNvPr>
          <p:cNvCxnSpPr>
            <a:cxnSpLocks/>
          </p:cNvCxnSpPr>
          <p:nvPr/>
        </p:nvCxnSpPr>
        <p:spPr>
          <a:xfrm>
            <a:off x="6275388" y="2344738"/>
            <a:ext cx="6350" cy="360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xmlns="" id="{3391BF15-B781-40E2-18B2-79AB60F0F49E}"/>
              </a:ext>
            </a:extLst>
          </p:cNvPr>
          <p:cNvSpPr/>
          <p:nvPr/>
        </p:nvSpPr>
        <p:spPr>
          <a:xfrm>
            <a:off x="3686175" y="2655888"/>
            <a:ext cx="5219700" cy="5842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err="1">
                <a:solidFill>
                  <a:schemeClr val="tx1"/>
                </a:solidFill>
                <a:latin typeface="Times New Roman" panose="02020603050405020304" pitchFamily="18" charset="0"/>
                <a:cs typeface="Times New Roman" panose="02020603050405020304" pitchFamily="18" charset="0"/>
              </a:rPr>
              <a:t>Tổ</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hoạt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động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phòng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ngừa</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xmlns="" id="{A9DA1DA1-7FB7-98B4-66F1-01C417FE66DA}"/>
              </a:ext>
            </a:extLst>
          </p:cNvPr>
          <p:cNvCxnSpPr>
            <a:cxnSpLocks/>
            <a:stCxn id="9" idx="2"/>
          </p:cNvCxnSpPr>
          <p:nvPr/>
        </p:nvCxnSpPr>
        <p:spPr>
          <a:xfrm>
            <a:off x="6296025" y="3240088"/>
            <a:ext cx="0" cy="393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xmlns="" id="{627EE42A-8248-C6C3-B303-4272C764D526}"/>
              </a:ext>
            </a:extLst>
          </p:cNvPr>
          <p:cNvSpPr/>
          <p:nvPr/>
        </p:nvSpPr>
        <p:spPr>
          <a:xfrm>
            <a:off x="5457825" y="3633788"/>
            <a:ext cx="1636713" cy="3937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latin typeface="Times New Roman" panose="02020603050405020304" pitchFamily="18" charset="0"/>
                <a:cs typeface="Times New Roman" panose="02020603050405020304" pitchFamily="18" charset="0"/>
              </a:rPr>
              <a:t>Can </a:t>
            </a:r>
            <a:r>
              <a:rPr lang="en-US" sz="2000" b="1" dirty="0" err="1">
                <a:latin typeface="Times New Roman" panose="02020603050405020304" pitchFamily="18" charset="0"/>
                <a:cs typeface="Times New Roman" panose="02020603050405020304" pitchFamily="18" charset="0"/>
              </a:rPr>
              <a:t>thiệp</a:t>
            </a:r>
            <a:r>
              <a:rPr lang="en-US" sz="2000" b="1" dirty="0">
                <a:latin typeface="Times New Roman" panose="02020603050405020304" pitchFamily="18" charset="0"/>
                <a:cs typeface="Times New Roman" panose="02020603050405020304" pitchFamily="18" charset="0"/>
              </a:rPr>
              <a:t> </a:t>
            </a:r>
          </a:p>
        </p:txBody>
      </p:sp>
      <p:cxnSp>
        <p:nvCxnSpPr>
          <p:cNvPr id="21" name="Straight Arrow Connector 20">
            <a:extLst>
              <a:ext uri="{FF2B5EF4-FFF2-40B4-BE49-F238E27FC236}">
                <a16:creationId xmlns:a16="http://schemas.microsoft.com/office/drawing/2014/main" xmlns="" id="{57A3D95D-59F0-F3A1-FF63-30619AB9F9F3}"/>
              </a:ext>
            </a:extLst>
          </p:cNvPr>
          <p:cNvCxnSpPr>
            <a:cxnSpLocks/>
          </p:cNvCxnSpPr>
          <p:nvPr/>
        </p:nvCxnSpPr>
        <p:spPr>
          <a:xfrm>
            <a:off x="7094538" y="3878263"/>
            <a:ext cx="11604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FF1C0457-B469-A07C-94C7-368E1ACE0BE3}"/>
              </a:ext>
            </a:extLst>
          </p:cNvPr>
          <p:cNvCxnSpPr>
            <a:stCxn id="19" idx="1"/>
          </p:cNvCxnSpPr>
          <p:nvPr/>
        </p:nvCxnSpPr>
        <p:spPr>
          <a:xfrm flipH="1">
            <a:off x="4052888" y="3830638"/>
            <a:ext cx="14049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xmlns="" id="{60DACFDD-91AE-8C41-1269-2ECB4AE3D5BD}"/>
              </a:ext>
            </a:extLst>
          </p:cNvPr>
          <p:cNvSpPr/>
          <p:nvPr/>
        </p:nvSpPr>
        <p:spPr>
          <a:xfrm>
            <a:off x="1104900" y="3436938"/>
            <a:ext cx="2947988" cy="895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latin typeface="Times New Roman" panose="02020603050405020304" pitchFamily="18" charset="0"/>
                <a:cs typeface="Times New Roman" panose="02020603050405020304" pitchFamily="18" charset="0"/>
              </a:rPr>
              <a:t>Can </a:t>
            </a:r>
            <a:r>
              <a:rPr lang="en-US" sz="2000" b="1" dirty="0" err="1">
                <a:latin typeface="Times New Roman" panose="02020603050405020304" pitchFamily="18" charset="0"/>
                <a:cs typeface="Times New Roman" panose="02020603050405020304" pitchFamily="18" charset="0"/>
              </a:rPr>
              <a:t>thiệp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nhà</a:t>
            </a:r>
            <a:r>
              <a:rPr lang="en-US" sz="2000" b="1" dirty="0">
                <a:latin typeface="Times New Roman" panose="02020603050405020304" pitchFamily="18" charset="0"/>
                <a:cs typeface="Times New Roman" panose="02020603050405020304" pitchFamily="18" charset="0"/>
              </a:rPr>
              <a:t> tr</a:t>
            </a:r>
            <a:r>
              <a:rPr lang="vi-VN" sz="2000" b="1" dirty="0">
                <a:latin typeface="Times New Roman" panose="02020603050405020304" pitchFamily="18" charset="0"/>
                <a:cs typeface="Times New Roman" panose="02020603050405020304" pitchFamily="18" charset="0"/>
              </a:rPr>
              <a:t>ư</a:t>
            </a:r>
            <a:r>
              <a:rPr lang="en-US" sz="2000" b="1" dirty="0" err="1">
                <a:latin typeface="Times New Roman" panose="02020603050405020304" pitchFamily="18" charset="0"/>
                <a:cs typeface="Times New Roman" panose="02020603050405020304" pitchFamily="18" charset="0"/>
              </a:rPr>
              <a:t>ờng</a:t>
            </a:r>
            <a:endParaRPr lang="en-US" sz="2000" b="1" dirty="0">
              <a:latin typeface="Times New Roman" panose="02020603050405020304" pitchFamily="18"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xmlns="" id="{90603356-8E75-8A09-3E6E-CF2A5F706EC1}"/>
              </a:ext>
            </a:extLst>
          </p:cNvPr>
          <p:cNvSpPr/>
          <p:nvPr/>
        </p:nvSpPr>
        <p:spPr>
          <a:xfrm>
            <a:off x="8255000" y="3436938"/>
            <a:ext cx="2832100" cy="895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latin typeface="Times New Roman" panose="02020603050405020304" pitchFamily="18" charset="0"/>
                <a:cs typeface="Times New Roman" panose="02020603050405020304" pitchFamily="18" charset="0"/>
              </a:rPr>
              <a:t>Can </a:t>
            </a:r>
            <a:r>
              <a:rPr lang="en-US" sz="2000" b="1" dirty="0" err="1">
                <a:latin typeface="Times New Roman" panose="02020603050405020304" pitchFamily="18" charset="0"/>
                <a:cs typeface="Times New Roman" panose="02020603050405020304" pitchFamily="18" charset="0"/>
              </a:rPr>
              <a:t>thiệp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đồng</a:t>
            </a:r>
            <a:r>
              <a:rPr lang="en-US" sz="2000" b="1" dirty="0">
                <a:latin typeface="Times New Roman" panose="02020603050405020304" pitchFamily="18" charset="0"/>
                <a:cs typeface="Times New Roman" panose="02020603050405020304" pitchFamily="18" charset="0"/>
              </a:rPr>
              <a:t> </a:t>
            </a:r>
          </a:p>
        </p:txBody>
      </p:sp>
      <p:cxnSp>
        <p:nvCxnSpPr>
          <p:cNvPr id="29" name="Straight Arrow Connector 28">
            <a:extLst>
              <a:ext uri="{FF2B5EF4-FFF2-40B4-BE49-F238E27FC236}">
                <a16:creationId xmlns:a16="http://schemas.microsoft.com/office/drawing/2014/main" xmlns="" id="{899B0513-883D-66A2-3EA8-031CACC622E1}"/>
              </a:ext>
            </a:extLst>
          </p:cNvPr>
          <p:cNvCxnSpPr>
            <a:cxnSpLocks/>
            <a:endCxn id="30" idx="0"/>
          </p:cNvCxnSpPr>
          <p:nvPr/>
        </p:nvCxnSpPr>
        <p:spPr>
          <a:xfrm flipH="1">
            <a:off x="6281738" y="3967163"/>
            <a:ext cx="14287" cy="45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xmlns="" id="{F5D70517-1D31-4E06-1CC7-0FC59672F948}"/>
              </a:ext>
            </a:extLst>
          </p:cNvPr>
          <p:cNvSpPr/>
          <p:nvPr/>
        </p:nvSpPr>
        <p:spPr>
          <a:xfrm>
            <a:off x="4887913" y="4421188"/>
            <a:ext cx="2787650" cy="815975"/>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err="1">
                <a:solidFill>
                  <a:srgbClr val="0070C0"/>
                </a:solidFill>
                <a:latin typeface="Times New Roman" panose="02020603050405020304" pitchFamily="18" charset="0"/>
                <a:cs typeface="Times New Roman" panose="02020603050405020304" pitchFamily="18" charset="0"/>
              </a:rPr>
              <a:t>Hỗ</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trợ</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phát</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triển</a:t>
            </a:r>
            <a:endParaRPr lang="en-US" sz="2000" b="1" dirty="0">
              <a:solidFill>
                <a:srgbClr val="0070C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3686926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4A7B2DCE-8FE9-B137-F8C9-2DD8A3C402D1}"/>
              </a:ext>
            </a:extLst>
          </p:cNvPr>
          <p:cNvSpPr>
            <a:spLocks noGrp="1"/>
          </p:cNvSpPr>
          <p:nvPr>
            <p:ph type="title"/>
          </p:nvPr>
        </p:nvSpPr>
        <p:spPr>
          <a:xfrm>
            <a:off x="1470025" y="276225"/>
            <a:ext cx="9251950" cy="1016000"/>
          </a:xfrm>
          <a:solidFill>
            <a:schemeClr val="accent6">
              <a:lumMod val="60000"/>
              <a:lumOff val="40000"/>
            </a:schemeClr>
          </a:solidFill>
        </p:spPr>
        <p:txBody>
          <a:bodyPr>
            <a:normAutofit fontScale="90000"/>
          </a:bodyPr>
          <a:lstStyle/>
          <a:p>
            <a:pPr algn="ctr">
              <a:defRPr/>
            </a:pPr>
            <a:r>
              <a:rPr lang="en-US" sz="3600" b="1" dirty="0">
                <a:solidFill>
                  <a:srgbClr val="C00000"/>
                </a:solidFill>
                <a:latin typeface="Times New Roman" panose="02020603050405020304" pitchFamily="18" charset="0"/>
                <a:cs typeface="Times New Roman" panose="02020603050405020304" pitchFamily="18" charset="0"/>
              </a:rPr>
              <a:t>NỘI DUNG THỰC HIỆN CTXH TRƯỜNG HỌC</a:t>
            </a:r>
            <a:endParaRPr lang="en-US" sz="33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5" name="Chỗ dành sẵn cho Nội dung 2">
            <a:extLst>
              <a:ext uri="{FF2B5EF4-FFF2-40B4-BE49-F238E27FC236}">
                <a16:creationId xmlns:a16="http://schemas.microsoft.com/office/drawing/2014/main" xmlns="" id="{D661DAF2-E7B8-E12D-D5BF-9ABD44FD767B}"/>
              </a:ext>
            </a:extLst>
          </p:cNvPr>
          <p:cNvGraphicFramePr>
            <a:graphicFrameLocks noGrp="1"/>
          </p:cNvGraphicFramePr>
          <p:nvPr>
            <p:ph idx="1"/>
            <p:extLst>
              <p:ext uri="{D42A27DB-BD31-4B8C-83A1-F6EECF244321}">
                <p14:modId xmlns:p14="http://schemas.microsoft.com/office/powerpoint/2010/main" val="3393247815"/>
              </p:ext>
            </p:extLst>
          </p:nvPr>
        </p:nvGraphicFramePr>
        <p:xfrm>
          <a:off x="648930" y="1481960"/>
          <a:ext cx="10895370" cy="52761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3589919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850B9F-80FC-1D50-479D-F39D7B1B06F8}"/>
              </a:ext>
            </a:extLst>
          </p:cNvPr>
          <p:cNvSpPr>
            <a:spLocks noGrp="1"/>
          </p:cNvSpPr>
          <p:nvPr>
            <p:ph type="title"/>
          </p:nvPr>
        </p:nvSpPr>
        <p:spPr>
          <a:xfrm>
            <a:off x="0" y="17463"/>
            <a:ext cx="12192000" cy="663575"/>
          </a:xfrm>
          <a:solidFill>
            <a:schemeClr val="accent6">
              <a:lumMod val="20000"/>
              <a:lumOff val="80000"/>
            </a:schemeClr>
          </a:solidFill>
        </p:spPr>
        <p:txBody>
          <a:bodyPr/>
          <a:lstStyle/>
          <a:p>
            <a:pPr>
              <a:defRPr/>
            </a:pPr>
            <a:r>
              <a:rPr lang="x-none" dirty="0"/>
              <a:t>Rà soát, phát hiện nguy cơ</a:t>
            </a:r>
          </a:p>
        </p:txBody>
      </p:sp>
      <p:graphicFrame>
        <p:nvGraphicFramePr>
          <p:cNvPr id="4" name="Content Placeholder 3">
            <a:extLst>
              <a:ext uri="{FF2B5EF4-FFF2-40B4-BE49-F238E27FC236}">
                <a16:creationId xmlns:a16="http://schemas.microsoft.com/office/drawing/2014/main" xmlns="" id="{DD7E51E8-E328-B5D8-9E83-4609E1496F25}"/>
              </a:ext>
            </a:extLst>
          </p:cNvPr>
          <p:cNvGraphicFramePr>
            <a:graphicFrameLocks noGrp="1"/>
          </p:cNvGraphicFramePr>
          <p:nvPr>
            <p:ph idx="1"/>
            <p:extLst>
              <p:ext uri="{D42A27DB-BD31-4B8C-83A1-F6EECF244321}">
                <p14:modId xmlns:p14="http://schemas.microsoft.com/office/powerpoint/2010/main" val="2382576253"/>
              </p:ext>
            </p:extLst>
          </p:nvPr>
        </p:nvGraphicFramePr>
        <p:xfrm>
          <a:off x="0" y="681038"/>
          <a:ext cx="12192000" cy="61769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92014762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ABFB11-7155-A245-E3C6-A7801BB29009}"/>
              </a:ext>
            </a:extLst>
          </p:cNvPr>
          <p:cNvSpPr>
            <a:spLocks noGrp="1"/>
          </p:cNvSpPr>
          <p:nvPr>
            <p:ph type="title"/>
          </p:nvPr>
        </p:nvSpPr>
        <p:spPr>
          <a:xfrm>
            <a:off x="838200" y="179388"/>
            <a:ext cx="10515600" cy="942975"/>
          </a:xfrm>
          <a:solidFill>
            <a:schemeClr val="accent1">
              <a:lumMod val="60000"/>
              <a:lumOff val="40000"/>
            </a:schemeClr>
          </a:solidFill>
        </p:spPr>
        <p:txBody>
          <a:bodyPr/>
          <a:lstStyle/>
          <a:p>
            <a:pPr>
              <a:defRPr/>
            </a:pPr>
            <a:r>
              <a:rPr lang="x-none" dirty="0"/>
              <a:t>Lập danh sách</a:t>
            </a:r>
          </a:p>
        </p:txBody>
      </p:sp>
      <p:graphicFrame>
        <p:nvGraphicFramePr>
          <p:cNvPr id="4" name="Content Placeholder 3">
            <a:extLst>
              <a:ext uri="{FF2B5EF4-FFF2-40B4-BE49-F238E27FC236}">
                <a16:creationId xmlns:a16="http://schemas.microsoft.com/office/drawing/2014/main" xmlns="" id="{1771A8DD-B4DB-870C-FEA1-463BAF02424E}"/>
              </a:ext>
            </a:extLst>
          </p:cNvPr>
          <p:cNvGraphicFramePr>
            <a:graphicFrameLocks noGrp="1"/>
          </p:cNvGraphicFramePr>
          <p:nvPr>
            <p:ph idx="1"/>
            <p:extLst>
              <p:ext uri="{D42A27DB-BD31-4B8C-83A1-F6EECF244321}">
                <p14:modId xmlns:p14="http://schemas.microsoft.com/office/powerpoint/2010/main" val="613242030"/>
              </p:ext>
            </p:extLst>
          </p:nvPr>
        </p:nvGraphicFramePr>
        <p:xfrm>
          <a:off x="0" y="1307940"/>
          <a:ext cx="12192000" cy="55500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6678385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A73654-74F3-AD2B-9254-12C37D10FE92}"/>
              </a:ext>
            </a:extLst>
          </p:cNvPr>
          <p:cNvSpPr>
            <a:spLocks noGrp="1"/>
          </p:cNvSpPr>
          <p:nvPr>
            <p:ph type="title"/>
          </p:nvPr>
        </p:nvSpPr>
        <p:spPr>
          <a:xfrm>
            <a:off x="838200" y="17463"/>
            <a:ext cx="10515600" cy="896937"/>
          </a:xfrm>
          <a:solidFill>
            <a:schemeClr val="accent1">
              <a:lumMod val="40000"/>
              <a:lumOff val="60000"/>
            </a:schemeClr>
          </a:solidFill>
        </p:spPr>
        <p:txBody>
          <a:bodyPr/>
          <a:lstStyle/>
          <a:p>
            <a:pPr>
              <a:defRPr/>
            </a:pPr>
            <a:r>
              <a:rPr lang="x-none" dirty="0"/>
              <a:t>Học sinh cần trợ giúp khẩn cấp</a:t>
            </a:r>
          </a:p>
        </p:txBody>
      </p:sp>
      <p:graphicFrame>
        <p:nvGraphicFramePr>
          <p:cNvPr id="4" name="Content Placeholder 3">
            <a:extLst>
              <a:ext uri="{FF2B5EF4-FFF2-40B4-BE49-F238E27FC236}">
                <a16:creationId xmlns:a16="http://schemas.microsoft.com/office/drawing/2014/main" xmlns="" id="{E4D0ADEC-3396-C526-566E-2D960E534EEC}"/>
              </a:ext>
            </a:extLst>
          </p:cNvPr>
          <p:cNvGraphicFramePr>
            <a:graphicFrameLocks noGrp="1"/>
          </p:cNvGraphicFramePr>
          <p:nvPr>
            <p:ph idx="1"/>
            <p:extLst>
              <p:ext uri="{D42A27DB-BD31-4B8C-83A1-F6EECF244321}">
                <p14:modId xmlns:p14="http://schemas.microsoft.com/office/powerpoint/2010/main" val="3154966523"/>
              </p:ext>
            </p:extLst>
          </p:nvPr>
        </p:nvGraphicFramePr>
        <p:xfrm>
          <a:off x="838200" y="914400"/>
          <a:ext cx="10515600" cy="59253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6838715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DE6FFDB9-4071-EFE4-1F91-BDD6F59301FF}"/>
              </a:ext>
            </a:extLst>
          </p:cNvPr>
          <p:cNvSpPr>
            <a:spLocks noChangeArrowheads="1"/>
          </p:cNvSpPr>
          <p:nvPr>
            <p:custDataLst>
              <p:tags r:id="rId2"/>
            </p:custDataLst>
          </p:nvPr>
        </p:nvSpPr>
        <p:spPr bwMode="gray">
          <a:xfrm rot="5400000">
            <a:off x="1624475" y="345672"/>
            <a:ext cx="1159785" cy="2259943"/>
          </a:xfrm>
          <a:prstGeom prst="homePlate">
            <a:avLst>
              <a:gd name="adj" fmla="val 20672"/>
            </a:avLst>
          </a:prstGeom>
          <a:solidFill>
            <a:srgbClr val="FFFF00"/>
          </a:solidFill>
          <a:ln w="12700" algn="ctr">
            <a:solidFill>
              <a:schemeClr val="bg1"/>
            </a:solidFill>
            <a:miter lim="800000"/>
            <a:headEnd/>
            <a:tailEnd/>
          </a:ln>
        </p:spPr>
        <p:txBody>
          <a:bodyPr vert="vert270" lIns="36000" tIns="36000" rIns="36000" bIns="36000" anchor="ctr" anchorCtr="1"/>
          <a:lstStyle/>
          <a:p>
            <a:pPr algn="ctr">
              <a:lnSpc>
                <a:spcPct val="106000"/>
              </a:lnSpc>
              <a:defRPr/>
            </a:pPr>
            <a:r>
              <a:rPr lang="en-AU" sz="2400" b="1" dirty="0" err="1">
                <a:solidFill>
                  <a:srgbClr val="000000"/>
                </a:solidFill>
              </a:rPr>
              <a:t>Chú</a:t>
            </a:r>
            <a:r>
              <a:rPr lang="en-AU" sz="2400" b="1" dirty="0">
                <a:solidFill>
                  <a:srgbClr val="000000"/>
                </a:solidFill>
              </a:rPr>
              <a:t> </a:t>
            </a:r>
            <a:r>
              <a:rPr lang="en-AU" sz="2400" b="1" dirty="0" err="1">
                <a:solidFill>
                  <a:srgbClr val="000000"/>
                </a:solidFill>
              </a:rPr>
              <a:t>ý</a:t>
            </a:r>
            <a:endParaRPr lang="en-AU" sz="2400" b="1" dirty="0">
              <a:solidFill>
                <a:srgbClr val="000000"/>
              </a:solidFill>
            </a:endParaRPr>
          </a:p>
        </p:txBody>
      </p:sp>
      <p:sp>
        <p:nvSpPr>
          <p:cNvPr id="3" name="Rectangle 4">
            <a:extLst>
              <a:ext uri="{FF2B5EF4-FFF2-40B4-BE49-F238E27FC236}">
                <a16:creationId xmlns:a16="http://schemas.microsoft.com/office/drawing/2014/main" xmlns="" id="{0C4491F7-EF28-6CCA-36F1-22A95B1BAB6F}"/>
              </a:ext>
            </a:extLst>
          </p:cNvPr>
          <p:cNvSpPr>
            <a:spLocks noChangeArrowheads="1"/>
          </p:cNvSpPr>
          <p:nvPr>
            <p:custDataLst>
              <p:tags r:id="rId3"/>
            </p:custDataLst>
          </p:nvPr>
        </p:nvSpPr>
        <p:spPr bwMode="gray">
          <a:xfrm rot="5400000">
            <a:off x="1702433" y="1529966"/>
            <a:ext cx="1076739" cy="2259943"/>
          </a:xfrm>
          <a:prstGeom prst="homePlate">
            <a:avLst>
              <a:gd name="adj" fmla="val 20672"/>
            </a:avLst>
          </a:prstGeom>
          <a:solidFill>
            <a:srgbClr val="FF6600"/>
          </a:solidFill>
          <a:ln w="12700" algn="ctr">
            <a:solidFill>
              <a:schemeClr val="bg1"/>
            </a:solidFill>
            <a:miter lim="800000"/>
            <a:headEnd/>
            <a:tailEnd/>
          </a:ln>
        </p:spPr>
        <p:txBody>
          <a:bodyPr vert="vert270" lIns="36000" tIns="36000" rIns="36000" bIns="36000" anchor="ctr" anchorCtr="1"/>
          <a:lstStyle/>
          <a:p>
            <a:pPr algn="ctr">
              <a:lnSpc>
                <a:spcPct val="106000"/>
              </a:lnSpc>
              <a:defRPr/>
            </a:pPr>
            <a:r>
              <a:rPr lang="en-AU" sz="2400" b="1" dirty="0">
                <a:solidFill>
                  <a:prstClr val="white"/>
                </a:solidFill>
              </a:rPr>
              <a:t>Thu </a:t>
            </a:r>
            <a:r>
              <a:rPr lang="en-AU" sz="2400" b="1" dirty="0" err="1">
                <a:solidFill>
                  <a:prstClr val="white"/>
                </a:solidFill>
              </a:rPr>
              <a:t>thập</a:t>
            </a:r>
            <a:r>
              <a:rPr lang="en-AU" sz="2400" b="1" dirty="0">
                <a:solidFill>
                  <a:prstClr val="white"/>
                </a:solidFill>
              </a:rPr>
              <a:t> </a:t>
            </a:r>
            <a:r>
              <a:rPr lang="en-AU" sz="2400" b="1" dirty="0" err="1">
                <a:solidFill>
                  <a:prstClr val="white"/>
                </a:solidFill>
              </a:rPr>
              <a:t>thông</a:t>
            </a:r>
            <a:r>
              <a:rPr lang="en-AU" sz="2400" b="1" dirty="0">
                <a:solidFill>
                  <a:prstClr val="white"/>
                </a:solidFill>
              </a:rPr>
              <a:t> tin</a:t>
            </a:r>
          </a:p>
        </p:txBody>
      </p:sp>
      <p:sp>
        <p:nvSpPr>
          <p:cNvPr id="4" name="Rectangle 4">
            <a:extLst>
              <a:ext uri="{FF2B5EF4-FFF2-40B4-BE49-F238E27FC236}">
                <a16:creationId xmlns:a16="http://schemas.microsoft.com/office/drawing/2014/main" xmlns="" id="{5D8DFC7D-ABDC-73F6-D221-77DD44E74C69}"/>
              </a:ext>
            </a:extLst>
          </p:cNvPr>
          <p:cNvSpPr>
            <a:spLocks noChangeArrowheads="1"/>
          </p:cNvSpPr>
          <p:nvPr>
            <p:custDataLst>
              <p:tags r:id="rId4"/>
            </p:custDataLst>
          </p:nvPr>
        </p:nvSpPr>
        <p:spPr bwMode="gray">
          <a:xfrm rot="5400000">
            <a:off x="1665996" y="2700985"/>
            <a:ext cx="1076741" cy="2259943"/>
          </a:xfrm>
          <a:prstGeom prst="homePlate">
            <a:avLst>
              <a:gd name="adj" fmla="val 20672"/>
            </a:avLst>
          </a:prstGeom>
          <a:solidFill>
            <a:srgbClr val="FF0000"/>
          </a:solidFill>
          <a:ln w="12700" algn="ctr">
            <a:solidFill>
              <a:schemeClr val="bg1"/>
            </a:solidFill>
            <a:miter lim="800000"/>
            <a:headEnd/>
            <a:tailEnd/>
          </a:ln>
        </p:spPr>
        <p:txBody>
          <a:bodyPr vert="vert270" lIns="36000" tIns="36000" rIns="36000" bIns="36000" anchor="ctr" anchorCtr="1"/>
          <a:lstStyle/>
          <a:p>
            <a:pPr algn="ctr">
              <a:lnSpc>
                <a:spcPct val="106000"/>
              </a:lnSpc>
              <a:defRPr/>
            </a:pPr>
            <a:r>
              <a:rPr lang="en-AU" sz="2400" b="1" dirty="0" err="1">
                <a:solidFill>
                  <a:prstClr val="white"/>
                </a:solidFill>
              </a:rPr>
              <a:t>Đánh</a:t>
            </a:r>
            <a:r>
              <a:rPr lang="en-AU" sz="2400" b="1" dirty="0">
                <a:solidFill>
                  <a:prstClr val="white"/>
                </a:solidFill>
              </a:rPr>
              <a:t> </a:t>
            </a:r>
            <a:r>
              <a:rPr lang="en-AU" sz="2400" b="1" dirty="0" err="1">
                <a:solidFill>
                  <a:prstClr val="white"/>
                </a:solidFill>
              </a:rPr>
              <a:t>giá</a:t>
            </a:r>
            <a:r>
              <a:rPr lang="en-AU" sz="2400" b="1" dirty="0">
                <a:solidFill>
                  <a:prstClr val="white"/>
                </a:solidFill>
              </a:rPr>
              <a:t> </a:t>
            </a:r>
            <a:r>
              <a:rPr lang="en-AU" sz="2400" b="1" dirty="0" err="1">
                <a:solidFill>
                  <a:prstClr val="white"/>
                </a:solidFill>
              </a:rPr>
              <a:t>thông</a:t>
            </a:r>
            <a:r>
              <a:rPr lang="en-AU" sz="2400" b="1" dirty="0">
                <a:solidFill>
                  <a:prstClr val="white"/>
                </a:solidFill>
              </a:rPr>
              <a:t> tin</a:t>
            </a:r>
          </a:p>
        </p:txBody>
      </p:sp>
      <p:sp>
        <p:nvSpPr>
          <p:cNvPr id="5" name="Rectangle 4">
            <a:extLst>
              <a:ext uri="{FF2B5EF4-FFF2-40B4-BE49-F238E27FC236}">
                <a16:creationId xmlns:a16="http://schemas.microsoft.com/office/drawing/2014/main" xmlns="" id="{6C5C6451-BFF8-96C3-5F32-B4DA50EDAAD8}"/>
              </a:ext>
            </a:extLst>
          </p:cNvPr>
          <p:cNvSpPr>
            <a:spLocks noChangeArrowheads="1"/>
          </p:cNvSpPr>
          <p:nvPr>
            <p:custDataLst>
              <p:tags r:id="rId5"/>
            </p:custDataLst>
          </p:nvPr>
        </p:nvSpPr>
        <p:spPr bwMode="gray">
          <a:xfrm rot="5400000">
            <a:off x="1785348" y="3698348"/>
            <a:ext cx="910906" cy="2512979"/>
          </a:xfrm>
          <a:prstGeom prst="homePlate">
            <a:avLst>
              <a:gd name="adj" fmla="val 20672"/>
            </a:avLst>
          </a:prstGeom>
          <a:solidFill>
            <a:srgbClr val="6D9F00"/>
          </a:solidFill>
          <a:ln w="12700" algn="ctr">
            <a:solidFill>
              <a:schemeClr val="bg1"/>
            </a:solidFill>
            <a:miter lim="800000"/>
            <a:headEnd/>
            <a:tailEnd/>
          </a:ln>
        </p:spPr>
        <p:txBody>
          <a:bodyPr vert="vert270" lIns="36000" tIns="36000" rIns="36000" bIns="36000" anchor="ctr" anchorCtr="1"/>
          <a:lstStyle/>
          <a:p>
            <a:pPr algn="ctr">
              <a:lnSpc>
                <a:spcPct val="106000"/>
              </a:lnSpc>
              <a:defRPr/>
            </a:pPr>
            <a:r>
              <a:rPr lang="en-AU" sz="2400" b="1" err="1">
                <a:solidFill>
                  <a:prstClr val="white"/>
                </a:solidFill>
              </a:rPr>
              <a:t>Quyết</a:t>
            </a:r>
            <a:r>
              <a:rPr lang="en-AU" sz="2400" b="1">
                <a:solidFill>
                  <a:prstClr val="white"/>
                </a:solidFill>
              </a:rPr>
              <a:t> định thông báo</a:t>
            </a:r>
            <a:endParaRPr lang="en-AU" sz="2400" b="1" dirty="0">
              <a:solidFill>
                <a:prstClr val="white"/>
              </a:solidFill>
            </a:endParaRPr>
          </a:p>
        </p:txBody>
      </p:sp>
      <p:sp>
        <p:nvSpPr>
          <p:cNvPr id="6" name="Rectangle 4">
            <a:extLst>
              <a:ext uri="{FF2B5EF4-FFF2-40B4-BE49-F238E27FC236}">
                <a16:creationId xmlns:a16="http://schemas.microsoft.com/office/drawing/2014/main" xmlns="" id="{19E877FD-B35A-6B68-B690-ABEDBF400DBA}"/>
              </a:ext>
            </a:extLst>
          </p:cNvPr>
          <p:cNvSpPr>
            <a:spLocks noChangeArrowheads="1"/>
          </p:cNvSpPr>
          <p:nvPr>
            <p:custDataLst>
              <p:tags r:id="rId6"/>
            </p:custDataLst>
          </p:nvPr>
        </p:nvSpPr>
        <p:spPr bwMode="gray">
          <a:xfrm rot="5400000">
            <a:off x="1675169" y="4907357"/>
            <a:ext cx="1120907" cy="2429315"/>
          </a:xfrm>
          <a:prstGeom prst="homePlate">
            <a:avLst>
              <a:gd name="adj" fmla="val 20672"/>
            </a:avLst>
          </a:prstGeom>
          <a:solidFill>
            <a:schemeClr val="accent1"/>
          </a:solidFill>
          <a:ln w="12700" algn="ctr">
            <a:solidFill>
              <a:schemeClr val="bg1"/>
            </a:solidFill>
            <a:miter lim="800000"/>
            <a:headEnd/>
            <a:tailEnd/>
          </a:ln>
        </p:spPr>
        <p:txBody>
          <a:bodyPr vert="vert270" lIns="36000" tIns="36000" rIns="36000" bIns="36000" anchor="ctr" anchorCtr="1"/>
          <a:lstStyle/>
          <a:p>
            <a:pPr algn="ctr">
              <a:lnSpc>
                <a:spcPct val="106000"/>
              </a:lnSpc>
              <a:defRPr/>
            </a:pPr>
            <a:r>
              <a:rPr lang="en-AU" sz="2400" b="1" dirty="0" err="1">
                <a:solidFill>
                  <a:prstClr val="white"/>
                </a:solidFill>
              </a:rPr>
              <a:t>Thông</a:t>
            </a:r>
            <a:r>
              <a:rPr lang="en-AU" sz="2400" b="1" dirty="0">
                <a:solidFill>
                  <a:prstClr val="white"/>
                </a:solidFill>
              </a:rPr>
              <a:t> tin </a:t>
            </a:r>
            <a:r>
              <a:rPr lang="en-AU" sz="2400" b="1" dirty="0" err="1">
                <a:solidFill>
                  <a:prstClr val="white"/>
                </a:solidFill>
              </a:rPr>
              <a:t>tới</a:t>
            </a:r>
            <a:r>
              <a:rPr lang="en-AU" sz="2400" b="1" dirty="0">
                <a:solidFill>
                  <a:prstClr val="white"/>
                </a:solidFill>
              </a:rPr>
              <a:t> </a:t>
            </a:r>
            <a:r>
              <a:rPr lang="en-AU" sz="2400" b="1" dirty="0" err="1">
                <a:solidFill>
                  <a:prstClr val="white"/>
                </a:solidFill>
              </a:rPr>
              <a:t>đúng</a:t>
            </a:r>
            <a:r>
              <a:rPr lang="en-AU" sz="2400" b="1" dirty="0">
                <a:solidFill>
                  <a:prstClr val="white"/>
                </a:solidFill>
              </a:rPr>
              <a:t> </a:t>
            </a:r>
            <a:r>
              <a:rPr lang="en-AU" sz="2400" b="1" dirty="0" err="1">
                <a:solidFill>
                  <a:prstClr val="white"/>
                </a:solidFill>
              </a:rPr>
              <a:t>người</a:t>
            </a:r>
            <a:endParaRPr lang="en-AU" sz="2400" b="1" dirty="0">
              <a:solidFill>
                <a:prstClr val="white"/>
              </a:solidFill>
            </a:endParaRPr>
          </a:p>
        </p:txBody>
      </p:sp>
      <p:sp>
        <p:nvSpPr>
          <p:cNvPr id="8" name="Rectangle 7">
            <a:extLst>
              <a:ext uri="{FF2B5EF4-FFF2-40B4-BE49-F238E27FC236}">
                <a16:creationId xmlns:a16="http://schemas.microsoft.com/office/drawing/2014/main" xmlns="" id="{5D223948-399F-3DB1-3CDE-E978BC33306E}"/>
              </a:ext>
            </a:extLst>
          </p:cNvPr>
          <p:cNvSpPr/>
          <p:nvPr/>
        </p:nvSpPr>
        <p:spPr>
          <a:xfrm>
            <a:off x="3732213" y="938213"/>
            <a:ext cx="8039100" cy="827087"/>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AU" sz="2000" dirty="0" err="1">
                <a:solidFill>
                  <a:srgbClr val="C00040"/>
                </a:solidFill>
                <a:cs typeface="Arial" pitchFamily="34" charset="0"/>
              </a:rPr>
              <a:t>Những</a:t>
            </a:r>
            <a:r>
              <a:rPr lang="en-AU" sz="2000" dirty="0">
                <a:solidFill>
                  <a:srgbClr val="C00040"/>
                </a:solidFill>
                <a:cs typeface="Arial" pitchFamily="34" charset="0"/>
              </a:rPr>
              <a:t> </a:t>
            </a:r>
            <a:r>
              <a:rPr lang="en-AU" sz="2000" dirty="0" err="1">
                <a:solidFill>
                  <a:srgbClr val="C00040"/>
                </a:solidFill>
                <a:cs typeface="Arial" pitchFamily="34" charset="0"/>
              </a:rPr>
              <a:t>nghi</a:t>
            </a:r>
            <a:r>
              <a:rPr lang="en-AU" sz="2000" dirty="0">
                <a:solidFill>
                  <a:srgbClr val="C00040"/>
                </a:solidFill>
                <a:cs typeface="Arial" pitchFamily="34" charset="0"/>
              </a:rPr>
              <a:t> </a:t>
            </a:r>
            <a:r>
              <a:rPr lang="en-AU" sz="2000" dirty="0" err="1">
                <a:solidFill>
                  <a:srgbClr val="C00040"/>
                </a:solidFill>
                <a:cs typeface="Arial" pitchFamily="34" charset="0"/>
              </a:rPr>
              <a:t>ngại</a:t>
            </a:r>
            <a:r>
              <a:rPr lang="en-AU" sz="2000" dirty="0">
                <a:solidFill>
                  <a:srgbClr val="C00040"/>
                </a:solidFill>
                <a:cs typeface="Arial" pitchFamily="34" charset="0"/>
              </a:rPr>
              <a:t> </a:t>
            </a:r>
            <a:r>
              <a:rPr lang="en-AU" sz="2000" dirty="0" err="1">
                <a:solidFill>
                  <a:srgbClr val="C00040"/>
                </a:solidFill>
                <a:cs typeface="Arial" pitchFamily="34" charset="0"/>
              </a:rPr>
              <a:t>trong</a:t>
            </a:r>
            <a:r>
              <a:rPr lang="en-AU" sz="2000" dirty="0">
                <a:solidFill>
                  <a:srgbClr val="C00040"/>
                </a:solidFill>
                <a:cs typeface="Arial" pitchFamily="34" charset="0"/>
              </a:rPr>
              <a:t> </a:t>
            </a:r>
            <a:r>
              <a:rPr lang="en-AU" sz="2000" dirty="0" err="1">
                <a:solidFill>
                  <a:srgbClr val="C00040"/>
                </a:solidFill>
                <a:cs typeface="Arial" pitchFamily="34" charset="0"/>
              </a:rPr>
              <a:t>suy</a:t>
            </a:r>
            <a:r>
              <a:rPr lang="en-AU" sz="2000" dirty="0">
                <a:solidFill>
                  <a:srgbClr val="C00040"/>
                </a:solidFill>
                <a:cs typeface="Arial" pitchFamily="34" charset="0"/>
              </a:rPr>
              <a:t> </a:t>
            </a:r>
            <a:r>
              <a:rPr lang="en-AU" sz="2000" dirty="0" err="1">
                <a:solidFill>
                  <a:srgbClr val="C00040"/>
                </a:solidFill>
                <a:cs typeface="Arial" pitchFamily="34" charset="0"/>
              </a:rPr>
              <a:t>nghĩ</a:t>
            </a:r>
            <a:r>
              <a:rPr lang="en-AU" sz="2000" dirty="0">
                <a:solidFill>
                  <a:srgbClr val="C00040"/>
                </a:solidFill>
                <a:cs typeface="Arial" pitchFamily="34" charset="0"/>
              </a:rPr>
              <a:t> </a:t>
            </a:r>
            <a:r>
              <a:rPr lang="en-AU" sz="2000" dirty="0" err="1">
                <a:solidFill>
                  <a:srgbClr val="C00040"/>
                </a:solidFill>
                <a:cs typeface="Arial" pitchFamily="34" charset="0"/>
              </a:rPr>
              <a:t>trở</a:t>
            </a:r>
            <a:r>
              <a:rPr lang="en-AU" sz="2000" dirty="0">
                <a:solidFill>
                  <a:srgbClr val="C00040"/>
                </a:solidFill>
                <a:cs typeface="Arial" pitchFamily="34" charset="0"/>
              </a:rPr>
              <a:t> </a:t>
            </a:r>
            <a:r>
              <a:rPr lang="en-AU" sz="2000" dirty="0" err="1">
                <a:solidFill>
                  <a:srgbClr val="C00040"/>
                </a:solidFill>
                <a:cs typeface="Arial" pitchFamily="34" charset="0"/>
              </a:rPr>
              <a:t>thành</a:t>
            </a:r>
            <a:r>
              <a:rPr lang="en-AU" sz="2000" dirty="0">
                <a:solidFill>
                  <a:srgbClr val="C00040"/>
                </a:solidFill>
                <a:cs typeface="Arial" pitchFamily="34" charset="0"/>
              </a:rPr>
              <a:t> </a:t>
            </a:r>
            <a:r>
              <a:rPr lang="en-AU" sz="2000" dirty="0" err="1">
                <a:solidFill>
                  <a:srgbClr val="C00040"/>
                </a:solidFill>
                <a:cs typeface="Arial" pitchFamily="34" charset="0"/>
              </a:rPr>
              <a:t>những</a:t>
            </a:r>
            <a:r>
              <a:rPr lang="en-AU" sz="2000" dirty="0">
                <a:solidFill>
                  <a:srgbClr val="C00040"/>
                </a:solidFill>
                <a:cs typeface="Arial" pitchFamily="34" charset="0"/>
              </a:rPr>
              <a:t> </a:t>
            </a:r>
            <a:r>
              <a:rPr lang="en-AU" sz="2000" dirty="0" err="1">
                <a:solidFill>
                  <a:srgbClr val="C00040"/>
                </a:solidFill>
                <a:cs typeface="Arial" pitchFamily="34" charset="0"/>
              </a:rPr>
              <a:t>chú</a:t>
            </a:r>
            <a:r>
              <a:rPr lang="en-AU" sz="2000" dirty="0">
                <a:solidFill>
                  <a:srgbClr val="C00040"/>
                </a:solidFill>
                <a:cs typeface="Arial" pitchFamily="34" charset="0"/>
              </a:rPr>
              <a:t> </a:t>
            </a:r>
            <a:r>
              <a:rPr lang="en-AU" sz="2000" dirty="0" err="1">
                <a:solidFill>
                  <a:srgbClr val="C00040"/>
                </a:solidFill>
                <a:cs typeface="Arial" pitchFamily="34" charset="0"/>
              </a:rPr>
              <a:t>ý</a:t>
            </a:r>
            <a:r>
              <a:rPr lang="en-AU" sz="2000" dirty="0">
                <a:solidFill>
                  <a:srgbClr val="C00040"/>
                </a:solidFill>
                <a:cs typeface="Arial" pitchFamily="34" charset="0"/>
              </a:rPr>
              <a:t> </a:t>
            </a:r>
            <a:r>
              <a:rPr lang="en-AU" sz="2000" dirty="0" err="1">
                <a:solidFill>
                  <a:srgbClr val="C00040"/>
                </a:solidFill>
                <a:cs typeface="Arial" pitchFamily="34" charset="0"/>
              </a:rPr>
              <a:t>chủ</a:t>
            </a:r>
            <a:r>
              <a:rPr lang="en-AU" sz="2000" dirty="0">
                <a:solidFill>
                  <a:srgbClr val="C00040"/>
                </a:solidFill>
                <a:cs typeface="Arial" pitchFamily="34" charset="0"/>
              </a:rPr>
              <a:t> </a:t>
            </a:r>
            <a:r>
              <a:rPr lang="en-AU" sz="2000" dirty="0" err="1">
                <a:solidFill>
                  <a:srgbClr val="C00040"/>
                </a:solidFill>
                <a:cs typeface="Arial" pitchFamily="34" charset="0"/>
              </a:rPr>
              <a:t>định</a:t>
            </a:r>
            <a:r>
              <a:rPr lang="en-AU" sz="2000" dirty="0">
                <a:solidFill>
                  <a:srgbClr val="C00040"/>
                </a:solidFill>
                <a:cs typeface="Arial" pitchFamily="34" charset="0"/>
              </a:rPr>
              <a:t> </a:t>
            </a:r>
            <a:r>
              <a:rPr lang="en-AU" sz="2000" dirty="0" err="1">
                <a:solidFill>
                  <a:srgbClr val="C00040"/>
                </a:solidFill>
                <a:cs typeface="Arial" pitchFamily="34" charset="0"/>
              </a:rPr>
              <a:t>đối</a:t>
            </a:r>
            <a:r>
              <a:rPr lang="en-AU" sz="2000" dirty="0">
                <a:solidFill>
                  <a:srgbClr val="C00040"/>
                </a:solidFill>
                <a:cs typeface="Arial" pitchFamily="34" charset="0"/>
              </a:rPr>
              <a:t> </a:t>
            </a:r>
            <a:r>
              <a:rPr lang="en-AU" sz="2000" dirty="0" err="1">
                <a:solidFill>
                  <a:srgbClr val="C00040"/>
                </a:solidFill>
                <a:cs typeface="Arial" pitchFamily="34" charset="0"/>
              </a:rPr>
              <a:t>với</a:t>
            </a:r>
            <a:r>
              <a:rPr lang="en-AU" sz="2000" dirty="0">
                <a:solidFill>
                  <a:srgbClr val="C00040"/>
                </a:solidFill>
                <a:cs typeface="Arial" pitchFamily="34" charset="0"/>
              </a:rPr>
              <a:t> </a:t>
            </a:r>
            <a:r>
              <a:rPr lang="en-AU" sz="2000" dirty="0" err="1">
                <a:solidFill>
                  <a:srgbClr val="C00040"/>
                </a:solidFill>
                <a:cs typeface="Arial" pitchFamily="34" charset="0"/>
              </a:rPr>
              <a:t>trẻ</a:t>
            </a:r>
            <a:r>
              <a:rPr lang="en-AU" sz="2000" dirty="0">
                <a:solidFill>
                  <a:srgbClr val="C00040"/>
                </a:solidFill>
                <a:cs typeface="Arial" pitchFamily="34" charset="0"/>
              </a:rPr>
              <a:t> (</a:t>
            </a:r>
            <a:r>
              <a:rPr lang="en-AU" sz="2000" dirty="0" err="1">
                <a:solidFill>
                  <a:srgbClr val="C00040"/>
                </a:solidFill>
                <a:cs typeface="Arial" pitchFamily="34" charset="0"/>
              </a:rPr>
              <a:t>hoặc</a:t>
            </a:r>
            <a:r>
              <a:rPr lang="en-AU" sz="2000" dirty="0">
                <a:solidFill>
                  <a:srgbClr val="C00040"/>
                </a:solidFill>
                <a:cs typeface="Arial" pitchFamily="34" charset="0"/>
              </a:rPr>
              <a:t> </a:t>
            </a:r>
            <a:r>
              <a:rPr lang="en-AU" sz="2000" dirty="0" err="1">
                <a:solidFill>
                  <a:srgbClr val="C00040"/>
                </a:solidFill>
                <a:cs typeface="Arial" pitchFamily="34" charset="0"/>
              </a:rPr>
              <a:t>những</a:t>
            </a:r>
            <a:r>
              <a:rPr lang="en-AU" sz="2000" dirty="0">
                <a:solidFill>
                  <a:srgbClr val="C00040"/>
                </a:solidFill>
                <a:cs typeface="Arial" pitchFamily="34" charset="0"/>
              </a:rPr>
              <a:t> </a:t>
            </a:r>
            <a:r>
              <a:rPr lang="en-AU" sz="2000" dirty="0" err="1">
                <a:solidFill>
                  <a:srgbClr val="C00040"/>
                </a:solidFill>
                <a:cs typeface="Arial" pitchFamily="34" charset="0"/>
              </a:rPr>
              <a:t>trẻ</a:t>
            </a:r>
            <a:r>
              <a:rPr lang="en-AU" sz="2000" dirty="0">
                <a:solidFill>
                  <a:srgbClr val="C00040"/>
                </a:solidFill>
                <a:cs typeface="Arial" pitchFamily="34" charset="0"/>
              </a:rPr>
              <a:t> </a:t>
            </a:r>
            <a:r>
              <a:rPr lang="en-AU" sz="2000" dirty="0" err="1">
                <a:solidFill>
                  <a:srgbClr val="C00040"/>
                </a:solidFill>
                <a:cs typeface="Arial" pitchFamily="34" charset="0"/>
              </a:rPr>
              <a:t>em</a:t>
            </a:r>
            <a:r>
              <a:rPr lang="en-AU" sz="2000" dirty="0">
                <a:solidFill>
                  <a:srgbClr val="C00040"/>
                </a:solidFill>
                <a:cs typeface="Arial" pitchFamily="34" charset="0"/>
              </a:rPr>
              <a:t> </a:t>
            </a:r>
            <a:r>
              <a:rPr lang="en-AU" sz="2000" dirty="0" err="1">
                <a:solidFill>
                  <a:srgbClr val="C00040"/>
                </a:solidFill>
                <a:cs typeface="Arial" pitchFamily="34" charset="0"/>
              </a:rPr>
              <a:t>khác</a:t>
            </a:r>
            <a:r>
              <a:rPr lang="en-AU" sz="2000" dirty="0">
                <a:solidFill>
                  <a:srgbClr val="C00040"/>
                </a:solidFill>
                <a:cs typeface="Arial" pitchFamily="34" charset="0"/>
              </a:rPr>
              <a:t> </a:t>
            </a:r>
            <a:r>
              <a:rPr lang="en-AU" sz="2000" dirty="0" err="1">
                <a:solidFill>
                  <a:srgbClr val="C00040"/>
                </a:solidFill>
                <a:cs typeface="Arial" pitchFamily="34" charset="0"/>
              </a:rPr>
              <a:t>có</a:t>
            </a:r>
            <a:r>
              <a:rPr lang="en-AU" sz="2000" dirty="0">
                <a:solidFill>
                  <a:srgbClr val="C00040"/>
                </a:solidFill>
                <a:cs typeface="Arial" pitchFamily="34" charset="0"/>
              </a:rPr>
              <a:t> </a:t>
            </a:r>
            <a:r>
              <a:rPr lang="en-AU" sz="2000" dirty="0" err="1">
                <a:solidFill>
                  <a:srgbClr val="C00040"/>
                </a:solidFill>
                <a:cs typeface="Arial" pitchFamily="34" charset="0"/>
              </a:rPr>
              <a:t>liên</a:t>
            </a:r>
            <a:r>
              <a:rPr lang="en-AU" sz="2000" dirty="0">
                <a:solidFill>
                  <a:srgbClr val="C00040"/>
                </a:solidFill>
                <a:cs typeface="Arial" pitchFamily="34" charset="0"/>
              </a:rPr>
              <a:t> </a:t>
            </a:r>
            <a:r>
              <a:rPr lang="en-AU" sz="2000" dirty="0" err="1">
                <a:solidFill>
                  <a:srgbClr val="C00040"/>
                </a:solidFill>
                <a:cs typeface="Arial" pitchFamily="34" charset="0"/>
              </a:rPr>
              <a:t>quan</a:t>
            </a:r>
            <a:r>
              <a:rPr lang="en-AU" sz="2000" dirty="0">
                <a:solidFill>
                  <a:srgbClr val="C00040"/>
                </a:solidFill>
                <a:cs typeface="Arial" pitchFamily="34" charset="0"/>
              </a:rPr>
              <a:t>) </a:t>
            </a:r>
            <a:r>
              <a:rPr lang="en-AU" sz="2000" dirty="0" err="1">
                <a:solidFill>
                  <a:srgbClr val="C00040"/>
                </a:solidFill>
                <a:cs typeface="Arial" pitchFamily="34" charset="0"/>
              </a:rPr>
              <a:t>hoặc</a:t>
            </a:r>
            <a:r>
              <a:rPr lang="en-AU" sz="2000" dirty="0">
                <a:solidFill>
                  <a:srgbClr val="C00040"/>
                </a:solidFill>
                <a:cs typeface="Arial" pitchFamily="34" charset="0"/>
              </a:rPr>
              <a:t> </a:t>
            </a:r>
            <a:r>
              <a:rPr lang="en-AU" sz="2000" dirty="0" err="1">
                <a:solidFill>
                  <a:srgbClr val="C00040"/>
                </a:solidFill>
                <a:cs typeface="Arial" pitchFamily="34" charset="0"/>
              </a:rPr>
              <a:t>những</a:t>
            </a:r>
            <a:r>
              <a:rPr lang="en-AU" sz="2000" dirty="0">
                <a:solidFill>
                  <a:srgbClr val="C00040"/>
                </a:solidFill>
                <a:cs typeface="Arial" pitchFamily="34" charset="0"/>
              </a:rPr>
              <a:t> </a:t>
            </a:r>
            <a:r>
              <a:rPr lang="en-AU" sz="2000" dirty="0" err="1">
                <a:solidFill>
                  <a:srgbClr val="C00040"/>
                </a:solidFill>
                <a:cs typeface="Arial" pitchFamily="34" charset="0"/>
              </a:rPr>
              <a:t>người</a:t>
            </a:r>
            <a:r>
              <a:rPr lang="en-AU" sz="2000" dirty="0">
                <a:solidFill>
                  <a:srgbClr val="C00040"/>
                </a:solidFill>
                <a:cs typeface="Arial" pitchFamily="34" charset="0"/>
              </a:rPr>
              <a:t> </a:t>
            </a:r>
            <a:r>
              <a:rPr lang="en-AU" sz="2000" dirty="0" err="1">
                <a:solidFill>
                  <a:srgbClr val="C00040"/>
                </a:solidFill>
                <a:cs typeface="Arial" pitchFamily="34" charset="0"/>
              </a:rPr>
              <a:t>khác</a:t>
            </a:r>
            <a:r>
              <a:rPr lang="en-AU" sz="2000" dirty="0">
                <a:solidFill>
                  <a:srgbClr val="C00040"/>
                </a:solidFill>
                <a:cs typeface="Arial" pitchFamily="34" charset="0"/>
              </a:rPr>
              <a:t> </a:t>
            </a:r>
            <a:r>
              <a:rPr lang="en-AU" sz="2000" dirty="0" err="1">
                <a:solidFill>
                  <a:srgbClr val="C00040"/>
                </a:solidFill>
                <a:cs typeface="Arial" pitchFamily="34" charset="0"/>
              </a:rPr>
              <a:t>nằm</a:t>
            </a:r>
            <a:r>
              <a:rPr lang="en-AU" sz="2000" dirty="0">
                <a:solidFill>
                  <a:srgbClr val="C00040"/>
                </a:solidFill>
                <a:cs typeface="Arial" pitchFamily="34" charset="0"/>
              </a:rPr>
              <a:t> </a:t>
            </a:r>
            <a:r>
              <a:rPr lang="en-AU" sz="2000" dirty="0" err="1">
                <a:solidFill>
                  <a:srgbClr val="C00040"/>
                </a:solidFill>
                <a:cs typeface="Arial" pitchFamily="34" charset="0"/>
              </a:rPr>
              <a:t>trong</a:t>
            </a:r>
            <a:r>
              <a:rPr lang="en-AU" sz="2000" dirty="0">
                <a:solidFill>
                  <a:srgbClr val="C00040"/>
                </a:solidFill>
                <a:cs typeface="Arial" pitchFamily="34" charset="0"/>
              </a:rPr>
              <a:t> </a:t>
            </a:r>
            <a:r>
              <a:rPr lang="en-AU" sz="2000" dirty="0" err="1">
                <a:solidFill>
                  <a:srgbClr val="C00040"/>
                </a:solidFill>
                <a:cs typeface="Arial" pitchFamily="34" charset="0"/>
              </a:rPr>
              <a:t>tâm</a:t>
            </a:r>
            <a:r>
              <a:rPr lang="en-AU" sz="2000" dirty="0">
                <a:solidFill>
                  <a:srgbClr val="C00040"/>
                </a:solidFill>
                <a:cs typeface="Arial" pitchFamily="34" charset="0"/>
              </a:rPr>
              <a:t> </a:t>
            </a:r>
            <a:r>
              <a:rPr lang="en-AU" sz="2000" dirty="0" err="1">
                <a:solidFill>
                  <a:srgbClr val="C00040"/>
                </a:solidFill>
                <a:cs typeface="Arial" pitchFamily="34" charset="0"/>
              </a:rPr>
              <a:t>điểm</a:t>
            </a:r>
            <a:r>
              <a:rPr lang="en-AU" sz="2000" dirty="0">
                <a:solidFill>
                  <a:srgbClr val="C00040"/>
                </a:solidFill>
                <a:cs typeface="Arial" pitchFamily="34" charset="0"/>
              </a:rPr>
              <a:t> </a:t>
            </a:r>
            <a:r>
              <a:rPr lang="en-AU" sz="2000" dirty="0" err="1">
                <a:solidFill>
                  <a:srgbClr val="C00040"/>
                </a:solidFill>
                <a:cs typeface="Arial" pitchFamily="34" charset="0"/>
              </a:rPr>
              <a:t>quan</a:t>
            </a:r>
            <a:r>
              <a:rPr lang="en-AU" sz="2000" dirty="0">
                <a:solidFill>
                  <a:srgbClr val="C00040"/>
                </a:solidFill>
                <a:cs typeface="Arial" pitchFamily="34" charset="0"/>
              </a:rPr>
              <a:t> </a:t>
            </a:r>
            <a:r>
              <a:rPr lang="en-AU" sz="2000" dirty="0" err="1">
                <a:solidFill>
                  <a:srgbClr val="C00040"/>
                </a:solidFill>
                <a:cs typeface="Arial" pitchFamily="34" charset="0"/>
              </a:rPr>
              <a:t>sát</a:t>
            </a:r>
            <a:r>
              <a:rPr lang="en-AU" sz="2000" dirty="0">
                <a:solidFill>
                  <a:srgbClr val="C00040"/>
                </a:solidFill>
                <a:cs typeface="Arial" pitchFamily="34" charset="0"/>
              </a:rPr>
              <a:t> </a:t>
            </a:r>
            <a:r>
              <a:rPr lang="en-AU" sz="2000" dirty="0" err="1">
                <a:solidFill>
                  <a:srgbClr val="C00040"/>
                </a:solidFill>
                <a:cs typeface="Arial" pitchFamily="34" charset="0"/>
              </a:rPr>
              <a:t>của</a:t>
            </a:r>
            <a:r>
              <a:rPr lang="en-AU" sz="2000" dirty="0">
                <a:solidFill>
                  <a:srgbClr val="C00040"/>
                </a:solidFill>
                <a:cs typeface="Arial" pitchFamily="34" charset="0"/>
              </a:rPr>
              <a:t> </a:t>
            </a:r>
            <a:r>
              <a:rPr lang="en-AU" sz="2000" dirty="0" err="1">
                <a:solidFill>
                  <a:srgbClr val="C00040"/>
                </a:solidFill>
                <a:cs typeface="Arial" pitchFamily="34" charset="0"/>
              </a:rPr>
              <a:t>bạn</a:t>
            </a:r>
            <a:r>
              <a:rPr lang="en-AU" sz="2000" dirty="0">
                <a:solidFill>
                  <a:srgbClr val="C00040"/>
                </a:solidFill>
                <a:cs typeface="Arial" pitchFamily="34" charset="0"/>
              </a:rPr>
              <a:t>.</a:t>
            </a:r>
          </a:p>
        </p:txBody>
      </p:sp>
      <p:sp>
        <p:nvSpPr>
          <p:cNvPr id="9" name="Rectangle 8">
            <a:extLst>
              <a:ext uri="{FF2B5EF4-FFF2-40B4-BE49-F238E27FC236}">
                <a16:creationId xmlns:a16="http://schemas.microsoft.com/office/drawing/2014/main" xmlns="" id="{4336852A-C06F-682B-2B05-C2D6A992666A}"/>
              </a:ext>
            </a:extLst>
          </p:cNvPr>
          <p:cNvSpPr/>
          <p:nvPr/>
        </p:nvSpPr>
        <p:spPr>
          <a:xfrm>
            <a:off x="3732213" y="1924050"/>
            <a:ext cx="8316912" cy="122396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AU" sz="2000" dirty="0" err="1">
                <a:solidFill>
                  <a:srgbClr val="C00040"/>
                </a:solidFill>
                <a:cs typeface="Arial" pitchFamily="34" charset="0"/>
              </a:rPr>
              <a:t>Tập</a:t>
            </a:r>
            <a:r>
              <a:rPr lang="en-AU" sz="2000" dirty="0">
                <a:solidFill>
                  <a:srgbClr val="C00040"/>
                </a:solidFill>
                <a:cs typeface="Arial" pitchFamily="34" charset="0"/>
              </a:rPr>
              <a:t> </a:t>
            </a:r>
            <a:r>
              <a:rPr lang="en-AU" sz="2000" dirty="0" err="1">
                <a:solidFill>
                  <a:srgbClr val="C00040"/>
                </a:solidFill>
                <a:cs typeface="Arial" pitchFamily="34" charset="0"/>
              </a:rPr>
              <a:t>trung</a:t>
            </a:r>
            <a:r>
              <a:rPr lang="en-AU" sz="2000" dirty="0">
                <a:solidFill>
                  <a:srgbClr val="C00040"/>
                </a:solidFill>
                <a:cs typeface="Arial" pitchFamily="34" charset="0"/>
              </a:rPr>
              <a:t> </a:t>
            </a:r>
            <a:r>
              <a:rPr lang="en-AU" sz="2000" dirty="0" err="1">
                <a:solidFill>
                  <a:srgbClr val="C00040"/>
                </a:solidFill>
                <a:cs typeface="Arial" pitchFamily="34" charset="0"/>
              </a:rPr>
              <a:t>vào</a:t>
            </a:r>
            <a:r>
              <a:rPr lang="en-AU" sz="2000" dirty="0">
                <a:solidFill>
                  <a:srgbClr val="C00040"/>
                </a:solidFill>
                <a:cs typeface="Arial" pitchFamily="34" charset="0"/>
              </a:rPr>
              <a:t> </a:t>
            </a:r>
            <a:r>
              <a:rPr lang="en-AU" sz="2000" dirty="0" err="1">
                <a:solidFill>
                  <a:srgbClr val="C00040"/>
                </a:solidFill>
                <a:cs typeface="Arial" pitchFamily="34" charset="0"/>
              </a:rPr>
              <a:t>việc</a:t>
            </a:r>
            <a:r>
              <a:rPr lang="en-AU" sz="2000" dirty="0">
                <a:solidFill>
                  <a:srgbClr val="C00040"/>
                </a:solidFill>
                <a:cs typeface="Arial" pitchFamily="34" charset="0"/>
              </a:rPr>
              <a:t> </a:t>
            </a:r>
            <a:r>
              <a:rPr lang="en-AU" sz="2000" dirty="0" err="1">
                <a:solidFill>
                  <a:srgbClr val="C00040"/>
                </a:solidFill>
                <a:cs typeface="Arial" pitchFamily="34" charset="0"/>
              </a:rPr>
              <a:t>thu</a:t>
            </a:r>
            <a:r>
              <a:rPr lang="en-AU" sz="2000" dirty="0">
                <a:solidFill>
                  <a:srgbClr val="C00040"/>
                </a:solidFill>
                <a:cs typeface="Arial" pitchFamily="34" charset="0"/>
              </a:rPr>
              <a:t> </a:t>
            </a:r>
            <a:r>
              <a:rPr lang="en-AU" sz="2000" dirty="0" err="1">
                <a:solidFill>
                  <a:srgbClr val="C00040"/>
                </a:solidFill>
                <a:cs typeface="Arial" pitchFamily="34" charset="0"/>
              </a:rPr>
              <a:t>thập</a:t>
            </a:r>
            <a:r>
              <a:rPr lang="en-AU" sz="2000" dirty="0">
                <a:solidFill>
                  <a:srgbClr val="C00040"/>
                </a:solidFill>
                <a:cs typeface="Arial" pitchFamily="34" charset="0"/>
              </a:rPr>
              <a:t> </a:t>
            </a:r>
            <a:r>
              <a:rPr lang="en-AU" sz="2000" dirty="0" err="1">
                <a:solidFill>
                  <a:srgbClr val="C00040"/>
                </a:solidFill>
                <a:cs typeface="Arial" pitchFamily="34" charset="0"/>
              </a:rPr>
              <a:t>các</a:t>
            </a:r>
            <a:r>
              <a:rPr lang="en-AU" sz="2000" dirty="0">
                <a:solidFill>
                  <a:srgbClr val="C00040"/>
                </a:solidFill>
                <a:cs typeface="Arial" pitchFamily="34" charset="0"/>
              </a:rPr>
              <a:t> </a:t>
            </a:r>
            <a:r>
              <a:rPr lang="en-AU" sz="2000" dirty="0" err="1">
                <a:solidFill>
                  <a:srgbClr val="C00040"/>
                </a:solidFill>
                <a:cs typeface="Arial" pitchFamily="34" charset="0"/>
              </a:rPr>
              <a:t>thông</a:t>
            </a:r>
            <a:r>
              <a:rPr lang="en-AU" sz="2000" dirty="0">
                <a:solidFill>
                  <a:srgbClr val="C00040"/>
                </a:solidFill>
                <a:cs typeface="Arial" pitchFamily="34" charset="0"/>
              </a:rPr>
              <a:t> tin </a:t>
            </a:r>
            <a:r>
              <a:rPr lang="en-AU" sz="2000" dirty="0" err="1">
                <a:solidFill>
                  <a:srgbClr val="C00040"/>
                </a:solidFill>
                <a:cs typeface="Arial" pitchFamily="34" charset="0"/>
              </a:rPr>
              <a:t>liên</a:t>
            </a:r>
            <a:r>
              <a:rPr lang="en-AU" sz="2000" dirty="0">
                <a:solidFill>
                  <a:srgbClr val="C00040"/>
                </a:solidFill>
                <a:cs typeface="Arial" pitchFamily="34" charset="0"/>
              </a:rPr>
              <a:t> </a:t>
            </a:r>
            <a:r>
              <a:rPr lang="en-AU" sz="2000" dirty="0" err="1">
                <a:solidFill>
                  <a:srgbClr val="C00040"/>
                </a:solidFill>
                <a:cs typeface="Arial" pitchFamily="34" charset="0"/>
              </a:rPr>
              <a:t>quan</a:t>
            </a:r>
            <a:r>
              <a:rPr lang="en-AU" sz="2000" dirty="0">
                <a:solidFill>
                  <a:srgbClr val="C00040"/>
                </a:solidFill>
                <a:cs typeface="Arial" pitchFamily="34" charset="0"/>
              </a:rPr>
              <a:t> </a:t>
            </a:r>
            <a:r>
              <a:rPr lang="en-AU" sz="2000" dirty="0" err="1">
                <a:solidFill>
                  <a:srgbClr val="C00040"/>
                </a:solidFill>
                <a:cs typeface="Arial" pitchFamily="34" charset="0"/>
              </a:rPr>
              <a:t>tới</a:t>
            </a:r>
            <a:r>
              <a:rPr lang="en-AU" sz="2000" dirty="0">
                <a:solidFill>
                  <a:srgbClr val="C00040"/>
                </a:solidFill>
                <a:cs typeface="Arial" pitchFamily="34" charset="0"/>
              </a:rPr>
              <a:t> </a:t>
            </a:r>
            <a:r>
              <a:rPr lang="en-AU" sz="2000" dirty="0" err="1">
                <a:solidFill>
                  <a:srgbClr val="C00040"/>
                </a:solidFill>
                <a:cs typeface="Arial" pitchFamily="34" charset="0"/>
              </a:rPr>
              <a:t>những</a:t>
            </a:r>
            <a:r>
              <a:rPr lang="en-AU" sz="2000" dirty="0">
                <a:solidFill>
                  <a:srgbClr val="C00040"/>
                </a:solidFill>
                <a:cs typeface="Arial" pitchFamily="34" charset="0"/>
              </a:rPr>
              <a:t> </a:t>
            </a:r>
            <a:r>
              <a:rPr lang="en-AU" sz="2000" dirty="0" err="1">
                <a:solidFill>
                  <a:srgbClr val="C00040"/>
                </a:solidFill>
                <a:cs typeface="Arial" pitchFamily="34" charset="0"/>
              </a:rPr>
              <a:t>nghi</a:t>
            </a:r>
            <a:r>
              <a:rPr lang="en-AU" sz="2000" dirty="0">
                <a:solidFill>
                  <a:srgbClr val="C00040"/>
                </a:solidFill>
                <a:cs typeface="Arial" pitchFamily="34" charset="0"/>
              </a:rPr>
              <a:t> </a:t>
            </a:r>
            <a:r>
              <a:rPr lang="en-AU" sz="2000" dirty="0" err="1">
                <a:solidFill>
                  <a:srgbClr val="C00040"/>
                </a:solidFill>
                <a:cs typeface="Arial" pitchFamily="34" charset="0"/>
              </a:rPr>
              <a:t>ngại</a:t>
            </a:r>
            <a:r>
              <a:rPr lang="en-AU" sz="2000" dirty="0">
                <a:solidFill>
                  <a:srgbClr val="C00040"/>
                </a:solidFill>
                <a:cs typeface="Arial" pitchFamily="34" charset="0"/>
              </a:rPr>
              <a:t> </a:t>
            </a:r>
            <a:r>
              <a:rPr lang="en-AU" sz="2000" dirty="0" err="1">
                <a:solidFill>
                  <a:srgbClr val="C00040"/>
                </a:solidFill>
                <a:cs typeface="Arial" pitchFamily="34" charset="0"/>
              </a:rPr>
              <a:t>của</a:t>
            </a:r>
            <a:r>
              <a:rPr lang="en-AU" sz="2000" dirty="0">
                <a:solidFill>
                  <a:srgbClr val="C00040"/>
                </a:solidFill>
                <a:cs typeface="Arial" pitchFamily="34" charset="0"/>
              </a:rPr>
              <a:t> </a:t>
            </a:r>
            <a:r>
              <a:rPr lang="en-AU" sz="2000" dirty="0" err="1">
                <a:solidFill>
                  <a:srgbClr val="C00040"/>
                </a:solidFill>
                <a:cs typeface="Arial" pitchFamily="34" charset="0"/>
              </a:rPr>
              <a:t>mình</a:t>
            </a:r>
            <a:r>
              <a:rPr lang="en-AU" sz="2000" dirty="0">
                <a:solidFill>
                  <a:srgbClr val="C00040"/>
                </a:solidFill>
                <a:cs typeface="Arial" pitchFamily="34" charset="0"/>
              </a:rPr>
              <a:t>, </a:t>
            </a:r>
            <a:r>
              <a:rPr lang="en-AU" sz="2000" dirty="0" err="1">
                <a:solidFill>
                  <a:srgbClr val="C00040"/>
                </a:solidFill>
                <a:cs typeface="Arial" pitchFamily="34" charset="0"/>
              </a:rPr>
              <a:t>điều</a:t>
            </a:r>
            <a:r>
              <a:rPr lang="en-AU" sz="2000" dirty="0">
                <a:solidFill>
                  <a:srgbClr val="C00040"/>
                </a:solidFill>
                <a:cs typeface="Arial" pitchFamily="34" charset="0"/>
              </a:rPr>
              <a:t> </a:t>
            </a:r>
            <a:r>
              <a:rPr lang="en-AU" sz="2000" dirty="0" err="1">
                <a:solidFill>
                  <a:srgbClr val="C00040"/>
                </a:solidFill>
                <a:cs typeface="Arial" pitchFamily="34" charset="0"/>
              </a:rPr>
              <a:t>ngày</a:t>
            </a:r>
            <a:r>
              <a:rPr lang="en-AU" sz="2000" dirty="0">
                <a:solidFill>
                  <a:srgbClr val="C00040"/>
                </a:solidFill>
                <a:cs typeface="Arial" pitchFamily="34" charset="0"/>
              </a:rPr>
              <a:t> </a:t>
            </a:r>
            <a:r>
              <a:rPr lang="en-AU" sz="2000" dirty="0" err="1">
                <a:solidFill>
                  <a:srgbClr val="C00040"/>
                </a:solidFill>
                <a:cs typeface="Arial" pitchFamily="34" charset="0"/>
              </a:rPr>
              <a:t>có</a:t>
            </a:r>
            <a:r>
              <a:rPr lang="en-AU" sz="2000" dirty="0">
                <a:solidFill>
                  <a:srgbClr val="C00040"/>
                </a:solidFill>
                <a:cs typeface="Arial" pitchFamily="34" charset="0"/>
              </a:rPr>
              <a:t> </a:t>
            </a:r>
            <a:r>
              <a:rPr lang="en-AU" sz="2000" dirty="0" err="1">
                <a:solidFill>
                  <a:srgbClr val="C00040"/>
                </a:solidFill>
                <a:cs typeface="Arial" pitchFamily="34" charset="0"/>
              </a:rPr>
              <a:t>nghĩa</a:t>
            </a:r>
            <a:r>
              <a:rPr lang="en-AU" sz="2000" dirty="0">
                <a:solidFill>
                  <a:srgbClr val="C00040"/>
                </a:solidFill>
                <a:cs typeface="Arial" pitchFamily="34" charset="0"/>
              </a:rPr>
              <a:t> </a:t>
            </a:r>
            <a:r>
              <a:rPr lang="en-AU" sz="2000" dirty="0" err="1">
                <a:solidFill>
                  <a:srgbClr val="C00040"/>
                </a:solidFill>
                <a:cs typeface="Arial" pitchFamily="34" charset="0"/>
              </a:rPr>
              <a:t>là</a:t>
            </a:r>
            <a:r>
              <a:rPr lang="en-AU" sz="2000" dirty="0">
                <a:solidFill>
                  <a:srgbClr val="C00040"/>
                </a:solidFill>
                <a:cs typeface="Arial" pitchFamily="34" charset="0"/>
              </a:rPr>
              <a:t> </a:t>
            </a:r>
            <a:r>
              <a:rPr lang="en-AU" sz="2000" dirty="0" err="1">
                <a:solidFill>
                  <a:srgbClr val="C00040"/>
                </a:solidFill>
                <a:cs typeface="Arial" pitchFamily="34" charset="0"/>
              </a:rPr>
              <a:t>sử</a:t>
            </a:r>
            <a:r>
              <a:rPr lang="en-AU" sz="2000" dirty="0">
                <a:solidFill>
                  <a:srgbClr val="C00040"/>
                </a:solidFill>
                <a:cs typeface="Arial" pitchFamily="34" charset="0"/>
              </a:rPr>
              <a:t> </a:t>
            </a:r>
            <a:r>
              <a:rPr lang="en-AU" sz="2000" dirty="0" err="1">
                <a:solidFill>
                  <a:srgbClr val="C00040"/>
                </a:solidFill>
                <a:cs typeface="Arial" pitchFamily="34" charset="0"/>
              </a:rPr>
              <a:t>dụng</a:t>
            </a:r>
            <a:r>
              <a:rPr lang="en-AU" sz="2000" dirty="0">
                <a:solidFill>
                  <a:srgbClr val="C00040"/>
                </a:solidFill>
                <a:cs typeface="Arial" pitchFamily="34" charset="0"/>
              </a:rPr>
              <a:t> </a:t>
            </a:r>
            <a:r>
              <a:rPr lang="en-AU" sz="2000" dirty="0" err="1">
                <a:solidFill>
                  <a:srgbClr val="C00040"/>
                </a:solidFill>
                <a:cs typeface="Arial" pitchFamily="34" charset="0"/>
              </a:rPr>
              <a:t>tất</a:t>
            </a:r>
            <a:r>
              <a:rPr lang="en-AU" sz="2000" dirty="0">
                <a:solidFill>
                  <a:srgbClr val="C00040"/>
                </a:solidFill>
                <a:cs typeface="Arial" pitchFamily="34" charset="0"/>
              </a:rPr>
              <a:t> </a:t>
            </a:r>
            <a:r>
              <a:rPr lang="en-AU" sz="2000" dirty="0" err="1">
                <a:solidFill>
                  <a:srgbClr val="C00040"/>
                </a:solidFill>
                <a:cs typeface="Arial" pitchFamily="34" charset="0"/>
              </a:rPr>
              <a:t>cả</a:t>
            </a:r>
            <a:r>
              <a:rPr lang="en-AU" sz="2000" dirty="0">
                <a:solidFill>
                  <a:srgbClr val="C00040"/>
                </a:solidFill>
                <a:cs typeface="Arial" pitchFamily="34" charset="0"/>
              </a:rPr>
              <a:t> </a:t>
            </a:r>
            <a:r>
              <a:rPr lang="en-AU" sz="2000" dirty="0" err="1">
                <a:solidFill>
                  <a:srgbClr val="C00040"/>
                </a:solidFill>
                <a:cs typeface="Arial" pitchFamily="34" charset="0"/>
              </a:rPr>
              <a:t>các</a:t>
            </a:r>
            <a:r>
              <a:rPr lang="en-AU" sz="2000" dirty="0">
                <a:solidFill>
                  <a:srgbClr val="C00040"/>
                </a:solidFill>
                <a:cs typeface="Arial" pitchFamily="34" charset="0"/>
              </a:rPr>
              <a:t> </a:t>
            </a:r>
            <a:r>
              <a:rPr lang="en-AU" sz="2000" dirty="0" err="1">
                <a:solidFill>
                  <a:srgbClr val="C00040"/>
                </a:solidFill>
                <a:cs typeface="Arial" pitchFamily="34" charset="0"/>
              </a:rPr>
              <a:t>giác</a:t>
            </a:r>
            <a:r>
              <a:rPr lang="en-AU" sz="2000" dirty="0">
                <a:solidFill>
                  <a:srgbClr val="C00040"/>
                </a:solidFill>
                <a:cs typeface="Arial" pitchFamily="34" charset="0"/>
              </a:rPr>
              <a:t> </a:t>
            </a:r>
            <a:r>
              <a:rPr lang="en-AU" sz="2000" dirty="0" err="1">
                <a:solidFill>
                  <a:srgbClr val="C00040"/>
                </a:solidFill>
                <a:cs typeface="Arial" pitchFamily="34" charset="0"/>
              </a:rPr>
              <a:t>quan</a:t>
            </a:r>
            <a:r>
              <a:rPr lang="en-AU" sz="2000" dirty="0">
                <a:solidFill>
                  <a:srgbClr val="C00040"/>
                </a:solidFill>
                <a:cs typeface="Arial" pitchFamily="34" charset="0"/>
              </a:rPr>
              <a:t>, </a:t>
            </a:r>
            <a:r>
              <a:rPr lang="en-AU" sz="2000" dirty="0" err="1">
                <a:solidFill>
                  <a:srgbClr val="C00040"/>
                </a:solidFill>
                <a:cs typeface="Arial" pitchFamily="34" charset="0"/>
              </a:rPr>
              <a:t>không</a:t>
            </a:r>
            <a:r>
              <a:rPr lang="en-AU" sz="2000" dirty="0">
                <a:solidFill>
                  <a:srgbClr val="C00040"/>
                </a:solidFill>
                <a:cs typeface="Arial" pitchFamily="34" charset="0"/>
              </a:rPr>
              <a:t> </a:t>
            </a:r>
            <a:r>
              <a:rPr lang="en-AU" sz="2000" dirty="0" err="1">
                <a:solidFill>
                  <a:srgbClr val="C00040"/>
                </a:solidFill>
                <a:cs typeface="Arial" pitchFamily="34" charset="0"/>
              </a:rPr>
              <a:t>chỉ</a:t>
            </a:r>
            <a:r>
              <a:rPr lang="en-AU" sz="2000" dirty="0">
                <a:solidFill>
                  <a:srgbClr val="C00040"/>
                </a:solidFill>
                <a:cs typeface="Arial" pitchFamily="34" charset="0"/>
              </a:rPr>
              <a:t> </a:t>
            </a:r>
            <a:r>
              <a:rPr lang="en-AU" sz="2000" dirty="0" err="1">
                <a:solidFill>
                  <a:srgbClr val="C00040"/>
                </a:solidFill>
                <a:cs typeface="Arial" pitchFamily="34" charset="0"/>
              </a:rPr>
              <a:t>là</a:t>
            </a:r>
            <a:r>
              <a:rPr lang="en-AU" sz="2000" dirty="0">
                <a:solidFill>
                  <a:srgbClr val="C00040"/>
                </a:solidFill>
                <a:cs typeface="Arial" pitchFamily="34" charset="0"/>
              </a:rPr>
              <a:t> </a:t>
            </a:r>
            <a:r>
              <a:rPr lang="en-AU" sz="2000" dirty="0" err="1">
                <a:solidFill>
                  <a:srgbClr val="C00040"/>
                </a:solidFill>
                <a:cs typeface="Arial" pitchFamily="34" charset="0"/>
              </a:rPr>
              <a:t>nói</a:t>
            </a:r>
            <a:r>
              <a:rPr lang="en-AU" sz="2000" dirty="0">
                <a:solidFill>
                  <a:srgbClr val="C00040"/>
                </a:solidFill>
                <a:cs typeface="Arial" pitchFamily="34" charset="0"/>
              </a:rPr>
              <a:t> </a:t>
            </a:r>
            <a:r>
              <a:rPr lang="en-AU" sz="2000" dirty="0" err="1">
                <a:solidFill>
                  <a:srgbClr val="C00040"/>
                </a:solidFill>
                <a:cs typeface="Arial" pitchFamily="34" charset="0"/>
              </a:rPr>
              <a:t>chuyện</a:t>
            </a:r>
            <a:r>
              <a:rPr lang="en-AU" sz="2000" dirty="0">
                <a:solidFill>
                  <a:srgbClr val="C00040"/>
                </a:solidFill>
                <a:cs typeface="Arial" pitchFamily="34" charset="0"/>
              </a:rPr>
              <a:t> (</a:t>
            </a:r>
            <a:r>
              <a:rPr lang="en-AU" sz="2000" dirty="0" err="1">
                <a:solidFill>
                  <a:srgbClr val="C00040"/>
                </a:solidFill>
                <a:cs typeface="Arial" pitchFamily="34" charset="0"/>
              </a:rPr>
              <a:t>đặc</a:t>
            </a:r>
            <a:r>
              <a:rPr lang="en-AU" sz="2000" dirty="0">
                <a:solidFill>
                  <a:srgbClr val="C00040"/>
                </a:solidFill>
                <a:cs typeface="Arial" pitchFamily="34" charset="0"/>
              </a:rPr>
              <a:t> </a:t>
            </a:r>
            <a:r>
              <a:rPr lang="en-AU" sz="2000" dirty="0" err="1">
                <a:solidFill>
                  <a:srgbClr val="C00040"/>
                </a:solidFill>
                <a:cs typeface="Arial" pitchFamily="34" charset="0"/>
              </a:rPr>
              <a:t>biệt</a:t>
            </a:r>
            <a:r>
              <a:rPr lang="en-AU" sz="2000" dirty="0">
                <a:solidFill>
                  <a:srgbClr val="C00040"/>
                </a:solidFill>
                <a:cs typeface="Arial" pitchFamily="34" charset="0"/>
              </a:rPr>
              <a:t> </a:t>
            </a:r>
            <a:r>
              <a:rPr lang="en-AU" sz="2000" dirty="0" err="1">
                <a:solidFill>
                  <a:srgbClr val="C00040"/>
                </a:solidFill>
                <a:cs typeface="Arial" pitchFamily="34" charset="0"/>
              </a:rPr>
              <a:t>khi</a:t>
            </a:r>
            <a:r>
              <a:rPr lang="en-AU" sz="2000" dirty="0">
                <a:solidFill>
                  <a:srgbClr val="C00040"/>
                </a:solidFill>
                <a:cs typeface="Arial" pitchFamily="34" charset="0"/>
              </a:rPr>
              <a:t>. </a:t>
            </a:r>
            <a:r>
              <a:rPr lang="en-AU" sz="2000" dirty="0" err="1">
                <a:solidFill>
                  <a:srgbClr val="C00040"/>
                </a:solidFill>
                <a:cs typeface="Arial" pitchFamily="34" charset="0"/>
              </a:rPr>
              <a:t>có</a:t>
            </a:r>
            <a:r>
              <a:rPr lang="en-AU" sz="2000" dirty="0">
                <a:solidFill>
                  <a:srgbClr val="C00040"/>
                </a:solidFill>
                <a:cs typeface="Arial" pitchFamily="34" charset="0"/>
              </a:rPr>
              <a:t> </a:t>
            </a:r>
            <a:r>
              <a:rPr lang="en-AU" sz="2000" dirty="0" err="1">
                <a:solidFill>
                  <a:srgbClr val="C00040"/>
                </a:solidFill>
                <a:cs typeface="Arial" pitchFamily="34" charset="0"/>
              </a:rPr>
              <a:t>liên</a:t>
            </a:r>
            <a:r>
              <a:rPr lang="en-AU" sz="2000" dirty="0">
                <a:solidFill>
                  <a:srgbClr val="C00040"/>
                </a:solidFill>
                <a:cs typeface="Arial" pitchFamily="34" charset="0"/>
              </a:rPr>
              <a:t> </a:t>
            </a:r>
            <a:r>
              <a:rPr lang="en-AU" sz="2000" dirty="0" err="1">
                <a:solidFill>
                  <a:srgbClr val="C00040"/>
                </a:solidFill>
                <a:cs typeface="Arial" pitchFamily="34" charset="0"/>
              </a:rPr>
              <a:t>quan</a:t>
            </a:r>
            <a:r>
              <a:rPr lang="en-AU" sz="2000" dirty="0">
                <a:solidFill>
                  <a:srgbClr val="C00040"/>
                </a:solidFill>
                <a:cs typeface="Arial" pitchFamily="34" charset="0"/>
              </a:rPr>
              <a:t> </a:t>
            </a:r>
            <a:r>
              <a:rPr lang="en-AU" sz="2000" dirty="0" err="1">
                <a:solidFill>
                  <a:srgbClr val="C00040"/>
                </a:solidFill>
                <a:cs typeface="Arial" pitchFamily="34" charset="0"/>
              </a:rPr>
              <a:t>tới</a:t>
            </a:r>
            <a:r>
              <a:rPr lang="en-AU" sz="2000" dirty="0">
                <a:solidFill>
                  <a:srgbClr val="C00040"/>
                </a:solidFill>
                <a:cs typeface="Arial" pitchFamily="34" charset="0"/>
              </a:rPr>
              <a:t> </a:t>
            </a:r>
            <a:r>
              <a:rPr lang="en-AU" sz="2000" dirty="0" err="1">
                <a:solidFill>
                  <a:srgbClr val="C00040"/>
                </a:solidFill>
                <a:cs typeface="Arial" pitchFamily="34" charset="0"/>
              </a:rPr>
              <a:t>trẻ</a:t>
            </a:r>
            <a:r>
              <a:rPr lang="en-AU" sz="2000" dirty="0">
                <a:solidFill>
                  <a:srgbClr val="C00040"/>
                </a:solidFill>
                <a:cs typeface="Arial" pitchFamily="34" charset="0"/>
              </a:rPr>
              <a:t>)</a:t>
            </a:r>
          </a:p>
        </p:txBody>
      </p:sp>
      <p:sp>
        <p:nvSpPr>
          <p:cNvPr id="10" name="Rectangle 9">
            <a:extLst>
              <a:ext uri="{FF2B5EF4-FFF2-40B4-BE49-F238E27FC236}">
                <a16:creationId xmlns:a16="http://schemas.microsoft.com/office/drawing/2014/main" xmlns="" id="{0E819C7F-CF43-CD11-D565-59B23EF728F9}"/>
              </a:ext>
            </a:extLst>
          </p:cNvPr>
          <p:cNvSpPr/>
          <p:nvPr/>
        </p:nvSpPr>
        <p:spPr>
          <a:xfrm>
            <a:off x="3729038" y="3298825"/>
            <a:ext cx="8320087" cy="10064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AU" sz="2000" dirty="0" err="1">
                <a:solidFill>
                  <a:srgbClr val="C00040"/>
                </a:solidFill>
                <a:cs typeface="Arial" pitchFamily="34" charset="0"/>
              </a:rPr>
              <a:t>Suy</a:t>
            </a:r>
            <a:r>
              <a:rPr lang="en-AU" sz="2000" dirty="0">
                <a:solidFill>
                  <a:srgbClr val="C00040"/>
                </a:solidFill>
                <a:cs typeface="Arial" pitchFamily="34" charset="0"/>
              </a:rPr>
              <a:t> </a:t>
            </a:r>
            <a:r>
              <a:rPr lang="en-AU" sz="2000" dirty="0" err="1">
                <a:solidFill>
                  <a:srgbClr val="C00040"/>
                </a:solidFill>
                <a:cs typeface="Arial" pitchFamily="34" charset="0"/>
              </a:rPr>
              <a:t>xét</a:t>
            </a:r>
            <a:r>
              <a:rPr lang="en-AU" sz="2000" dirty="0">
                <a:solidFill>
                  <a:srgbClr val="C00040"/>
                </a:solidFill>
                <a:cs typeface="Arial" pitchFamily="34" charset="0"/>
              </a:rPr>
              <a:t> </a:t>
            </a:r>
            <a:r>
              <a:rPr lang="en-AU" sz="2000" dirty="0" err="1">
                <a:solidFill>
                  <a:srgbClr val="C00040"/>
                </a:solidFill>
                <a:cs typeface="Arial" pitchFamily="34" charset="0"/>
              </a:rPr>
              <a:t>cẩn</a:t>
            </a:r>
            <a:r>
              <a:rPr lang="en-AU" sz="2000" dirty="0">
                <a:solidFill>
                  <a:srgbClr val="C00040"/>
                </a:solidFill>
                <a:cs typeface="Arial" pitchFamily="34" charset="0"/>
              </a:rPr>
              <a:t> </a:t>
            </a:r>
            <a:r>
              <a:rPr lang="en-AU" sz="2000" dirty="0" err="1">
                <a:solidFill>
                  <a:srgbClr val="C00040"/>
                </a:solidFill>
                <a:cs typeface="Arial" pitchFamily="34" charset="0"/>
              </a:rPr>
              <a:t>trọng</a:t>
            </a:r>
            <a:r>
              <a:rPr lang="en-AU" sz="2000" dirty="0">
                <a:solidFill>
                  <a:srgbClr val="C00040"/>
                </a:solidFill>
                <a:cs typeface="Arial" pitchFamily="34" charset="0"/>
              </a:rPr>
              <a:t> </a:t>
            </a:r>
            <a:r>
              <a:rPr lang="en-AU" sz="2000" dirty="0" err="1">
                <a:solidFill>
                  <a:srgbClr val="C00040"/>
                </a:solidFill>
                <a:cs typeface="Arial" pitchFamily="34" charset="0"/>
              </a:rPr>
              <a:t>về</a:t>
            </a:r>
            <a:r>
              <a:rPr lang="en-AU" sz="2000" dirty="0">
                <a:solidFill>
                  <a:srgbClr val="C00040"/>
                </a:solidFill>
                <a:cs typeface="Arial" pitchFamily="34" charset="0"/>
              </a:rPr>
              <a:t> </a:t>
            </a:r>
            <a:r>
              <a:rPr lang="en-AU" sz="2000" dirty="0" err="1">
                <a:solidFill>
                  <a:srgbClr val="C00040"/>
                </a:solidFill>
                <a:cs typeface="Arial" pitchFamily="34" charset="0"/>
              </a:rPr>
              <a:t>ý</a:t>
            </a:r>
            <a:r>
              <a:rPr lang="en-AU" sz="2000" dirty="0">
                <a:solidFill>
                  <a:srgbClr val="C00040"/>
                </a:solidFill>
                <a:cs typeface="Arial" pitchFamily="34" charset="0"/>
              </a:rPr>
              <a:t> </a:t>
            </a:r>
            <a:r>
              <a:rPr lang="en-AU" sz="2000" dirty="0" err="1">
                <a:solidFill>
                  <a:srgbClr val="C00040"/>
                </a:solidFill>
                <a:cs typeface="Arial" pitchFamily="34" charset="0"/>
              </a:rPr>
              <a:t>nghĩa</a:t>
            </a:r>
            <a:r>
              <a:rPr lang="en-AU" sz="2000" dirty="0">
                <a:solidFill>
                  <a:srgbClr val="C00040"/>
                </a:solidFill>
                <a:cs typeface="Arial" pitchFamily="34" charset="0"/>
              </a:rPr>
              <a:t> </a:t>
            </a:r>
            <a:r>
              <a:rPr lang="en-AU" sz="2000" dirty="0" err="1">
                <a:solidFill>
                  <a:srgbClr val="C00040"/>
                </a:solidFill>
                <a:cs typeface="Arial" pitchFamily="34" charset="0"/>
              </a:rPr>
              <a:t>của</a:t>
            </a:r>
            <a:r>
              <a:rPr lang="en-AU" sz="2000" dirty="0">
                <a:solidFill>
                  <a:srgbClr val="C00040"/>
                </a:solidFill>
                <a:cs typeface="Arial" pitchFamily="34" charset="0"/>
              </a:rPr>
              <a:t> </a:t>
            </a:r>
            <a:r>
              <a:rPr lang="en-AU" sz="2000" dirty="0" err="1">
                <a:solidFill>
                  <a:srgbClr val="C00040"/>
                </a:solidFill>
                <a:cs typeface="Arial" pitchFamily="34" charset="0"/>
              </a:rPr>
              <a:t>các</a:t>
            </a:r>
            <a:r>
              <a:rPr lang="en-AU" sz="2000" dirty="0">
                <a:solidFill>
                  <a:srgbClr val="C00040"/>
                </a:solidFill>
                <a:cs typeface="Arial" pitchFamily="34" charset="0"/>
              </a:rPr>
              <a:t> </a:t>
            </a:r>
            <a:r>
              <a:rPr lang="en-AU" sz="2000" dirty="0" err="1">
                <a:solidFill>
                  <a:srgbClr val="C00040"/>
                </a:solidFill>
                <a:cs typeface="Arial" pitchFamily="34" charset="0"/>
              </a:rPr>
              <a:t>thông</a:t>
            </a:r>
            <a:r>
              <a:rPr lang="en-AU" sz="2000" dirty="0">
                <a:solidFill>
                  <a:srgbClr val="C00040"/>
                </a:solidFill>
                <a:cs typeface="Arial" pitchFamily="34" charset="0"/>
              </a:rPr>
              <a:t> tin (</a:t>
            </a:r>
            <a:r>
              <a:rPr lang="en-AU" sz="2000" dirty="0" err="1">
                <a:solidFill>
                  <a:srgbClr val="C00040"/>
                </a:solidFill>
                <a:cs typeface="Arial" pitchFamily="34" charset="0"/>
              </a:rPr>
              <a:t>nó</a:t>
            </a:r>
            <a:r>
              <a:rPr lang="en-AU" sz="2000" dirty="0">
                <a:solidFill>
                  <a:srgbClr val="C00040"/>
                </a:solidFill>
                <a:cs typeface="Arial" pitchFamily="34" charset="0"/>
              </a:rPr>
              <a:t> </a:t>
            </a:r>
            <a:r>
              <a:rPr lang="en-AU" sz="2000" dirty="0" err="1">
                <a:solidFill>
                  <a:srgbClr val="C00040"/>
                </a:solidFill>
                <a:cs typeface="Arial" pitchFamily="34" charset="0"/>
              </a:rPr>
              <a:t>có</a:t>
            </a:r>
            <a:r>
              <a:rPr lang="en-AU" sz="2000" dirty="0">
                <a:solidFill>
                  <a:srgbClr val="C00040"/>
                </a:solidFill>
                <a:cs typeface="Arial" pitchFamily="34" charset="0"/>
              </a:rPr>
              <a:t> </a:t>
            </a:r>
            <a:r>
              <a:rPr lang="en-AU" sz="2000" dirty="0" err="1">
                <a:solidFill>
                  <a:srgbClr val="C00040"/>
                </a:solidFill>
                <a:cs typeface="Arial" pitchFamily="34" charset="0"/>
              </a:rPr>
              <a:t>ý</a:t>
            </a:r>
            <a:r>
              <a:rPr lang="en-AU" sz="2000" dirty="0">
                <a:solidFill>
                  <a:srgbClr val="C00040"/>
                </a:solidFill>
                <a:cs typeface="Arial" pitchFamily="34" charset="0"/>
              </a:rPr>
              <a:t> </a:t>
            </a:r>
            <a:r>
              <a:rPr lang="en-AU" sz="2000" dirty="0" err="1">
                <a:solidFill>
                  <a:srgbClr val="C00040"/>
                </a:solidFill>
                <a:cs typeface="Arial" pitchFamily="34" charset="0"/>
              </a:rPr>
              <a:t>nghĩa</a:t>
            </a:r>
            <a:r>
              <a:rPr lang="en-AU" sz="2000" dirty="0">
                <a:solidFill>
                  <a:srgbClr val="C00040"/>
                </a:solidFill>
                <a:cs typeface="Arial" pitchFamily="34" charset="0"/>
              </a:rPr>
              <a:t> </a:t>
            </a:r>
            <a:r>
              <a:rPr lang="en-AU" sz="2000" dirty="0" err="1">
                <a:solidFill>
                  <a:srgbClr val="C00040"/>
                </a:solidFill>
                <a:cs typeface="Arial" pitchFamily="34" charset="0"/>
              </a:rPr>
              <a:t>gì</a:t>
            </a:r>
            <a:r>
              <a:rPr lang="en-AU" sz="2000" dirty="0">
                <a:solidFill>
                  <a:srgbClr val="C00040"/>
                </a:solidFill>
                <a:cs typeface="Arial" pitchFamily="34" charset="0"/>
              </a:rPr>
              <a:t>) – </a:t>
            </a:r>
            <a:r>
              <a:rPr lang="en-AU" sz="2000" dirty="0" err="1">
                <a:solidFill>
                  <a:srgbClr val="C00040"/>
                </a:solidFill>
                <a:cs typeface="Arial" pitchFamily="34" charset="0"/>
              </a:rPr>
              <a:t>thông</a:t>
            </a:r>
            <a:r>
              <a:rPr lang="en-AU" sz="2000" dirty="0">
                <a:solidFill>
                  <a:srgbClr val="C00040"/>
                </a:solidFill>
                <a:cs typeface="Arial" pitchFamily="34" charset="0"/>
              </a:rPr>
              <a:t> tin </a:t>
            </a:r>
            <a:r>
              <a:rPr lang="en-AU" sz="2000" dirty="0" err="1">
                <a:solidFill>
                  <a:srgbClr val="C00040"/>
                </a:solidFill>
                <a:cs typeface="Arial" pitchFamily="34" charset="0"/>
              </a:rPr>
              <a:t>có</a:t>
            </a:r>
            <a:r>
              <a:rPr lang="en-AU" sz="2000" dirty="0">
                <a:solidFill>
                  <a:srgbClr val="C00040"/>
                </a:solidFill>
                <a:cs typeface="Arial" pitchFamily="34" charset="0"/>
              </a:rPr>
              <a:t> </a:t>
            </a:r>
            <a:r>
              <a:rPr lang="en-AU" sz="2000" dirty="0" err="1">
                <a:solidFill>
                  <a:srgbClr val="C00040"/>
                </a:solidFill>
                <a:cs typeface="Arial" pitchFamily="34" charset="0"/>
              </a:rPr>
              <a:t>thể</a:t>
            </a:r>
            <a:r>
              <a:rPr lang="en-AU" sz="2000" dirty="0">
                <a:solidFill>
                  <a:srgbClr val="C00040"/>
                </a:solidFill>
                <a:cs typeface="Arial" pitchFamily="34" charset="0"/>
              </a:rPr>
              <a:t> </a:t>
            </a:r>
            <a:r>
              <a:rPr lang="en-AU" sz="2000" dirty="0" err="1">
                <a:solidFill>
                  <a:srgbClr val="C00040"/>
                </a:solidFill>
                <a:cs typeface="Arial" pitchFamily="34" charset="0"/>
              </a:rPr>
              <a:t>hiện</a:t>
            </a:r>
            <a:r>
              <a:rPr lang="en-AU" sz="2000" dirty="0">
                <a:solidFill>
                  <a:srgbClr val="C00040"/>
                </a:solidFill>
                <a:cs typeface="Arial" pitchFamily="34" charset="0"/>
              </a:rPr>
              <a:t> </a:t>
            </a:r>
            <a:r>
              <a:rPr lang="en-AU" sz="2000" dirty="0" err="1">
                <a:solidFill>
                  <a:srgbClr val="C00040"/>
                </a:solidFill>
                <a:cs typeface="Arial" pitchFamily="34" charset="0"/>
              </a:rPr>
              <a:t>sự</a:t>
            </a:r>
            <a:r>
              <a:rPr lang="en-AU" sz="2000" dirty="0">
                <a:solidFill>
                  <a:srgbClr val="C00040"/>
                </a:solidFill>
                <a:cs typeface="Arial" pitchFamily="34" charset="0"/>
              </a:rPr>
              <a:t> lo </a:t>
            </a:r>
            <a:r>
              <a:rPr lang="en-AU" sz="2000" dirty="0" err="1">
                <a:solidFill>
                  <a:srgbClr val="C00040"/>
                </a:solidFill>
                <a:cs typeface="Arial" pitchFamily="34" charset="0"/>
              </a:rPr>
              <a:t>lắng</a:t>
            </a:r>
            <a:r>
              <a:rPr lang="en-AU" sz="2000" dirty="0">
                <a:solidFill>
                  <a:srgbClr val="C00040"/>
                </a:solidFill>
                <a:cs typeface="Arial" pitchFamily="34" charset="0"/>
              </a:rPr>
              <a:t>, </a:t>
            </a:r>
            <a:r>
              <a:rPr lang="en-AU" sz="2000" dirty="0" err="1">
                <a:solidFill>
                  <a:srgbClr val="C00040"/>
                </a:solidFill>
                <a:cs typeface="Arial" pitchFamily="34" charset="0"/>
              </a:rPr>
              <a:t>quan</a:t>
            </a:r>
            <a:r>
              <a:rPr lang="en-AU" sz="2000" dirty="0">
                <a:solidFill>
                  <a:srgbClr val="C00040"/>
                </a:solidFill>
                <a:cs typeface="Arial" pitchFamily="34" charset="0"/>
              </a:rPr>
              <a:t> </a:t>
            </a:r>
            <a:r>
              <a:rPr lang="en-AU" sz="2000" dirty="0" err="1">
                <a:solidFill>
                  <a:srgbClr val="C00040"/>
                </a:solidFill>
                <a:cs typeface="Arial" pitchFamily="34" charset="0"/>
              </a:rPr>
              <a:t>ngại</a:t>
            </a:r>
            <a:r>
              <a:rPr lang="en-AU" sz="2000" dirty="0">
                <a:solidFill>
                  <a:srgbClr val="C00040"/>
                </a:solidFill>
                <a:cs typeface="Arial" pitchFamily="34" charset="0"/>
              </a:rPr>
              <a:t> hay </a:t>
            </a:r>
            <a:r>
              <a:rPr lang="en-AU" sz="2000" dirty="0" err="1">
                <a:solidFill>
                  <a:srgbClr val="C00040"/>
                </a:solidFill>
                <a:cs typeface="Arial" pitchFamily="34" charset="0"/>
              </a:rPr>
              <a:t>cáo</a:t>
            </a:r>
            <a:r>
              <a:rPr lang="en-AU" sz="2000" dirty="0">
                <a:solidFill>
                  <a:srgbClr val="C00040"/>
                </a:solidFill>
                <a:cs typeface="Arial" pitchFamily="34" charset="0"/>
              </a:rPr>
              <a:t> </a:t>
            </a:r>
            <a:r>
              <a:rPr lang="en-AU" sz="2000" dirty="0" err="1">
                <a:solidFill>
                  <a:srgbClr val="C00040"/>
                </a:solidFill>
                <a:cs typeface="Arial" pitchFamily="34" charset="0"/>
              </a:rPr>
              <a:t>buộc</a:t>
            </a:r>
            <a:r>
              <a:rPr lang="en-AU" sz="2000" dirty="0">
                <a:solidFill>
                  <a:srgbClr val="C00040"/>
                </a:solidFill>
                <a:cs typeface="Arial" pitchFamily="34" charset="0"/>
              </a:rPr>
              <a:t> </a:t>
            </a:r>
            <a:r>
              <a:rPr lang="en-AU" sz="2000" dirty="0" err="1">
                <a:solidFill>
                  <a:srgbClr val="C00040"/>
                </a:solidFill>
                <a:cs typeface="Arial" pitchFamily="34" charset="0"/>
              </a:rPr>
              <a:t>nào</a:t>
            </a:r>
            <a:r>
              <a:rPr lang="en-AU" sz="2000" dirty="0">
                <a:solidFill>
                  <a:srgbClr val="C00040"/>
                </a:solidFill>
                <a:cs typeface="Arial" pitchFamily="34" charset="0"/>
              </a:rPr>
              <a:t> </a:t>
            </a:r>
            <a:r>
              <a:rPr lang="en-AU" sz="2000" dirty="0" err="1">
                <a:solidFill>
                  <a:srgbClr val="C00040"/>
                </a:solidFill>
                <a:cs typeface="Arial" pitchFamily="34" charset="0"/>
              </a:rPr>
              <a:t>liên</a:t>
            </a:r>
            <a:r>
              <a:rPr lang="en-AU" sz="2000" dirty="0">
                <a:solidFill>
                  <a:srgbClr val="C00040"/>
                </a:solidFill>
                <a:cs typeface="Arial" pitchFamily="34" charset="0"/>
              </a:rPr>
              <a:t> </a:t>
            </a:r>
            <a:r>
              <a:rPr lang="en-AU" sz="2000" dirty="0" err="1">
                <a:solidFill>
                  <a:srgbClr val="C00040"/>
                </a:solidFill>
                <a:cs typeface="Arial" pitchFamily="34" charset="0"/>
              </a:rPr>
              <a:t>quan</a:t>
            </a:r>
            <a:r>
              <a:rPr lang="en-AU" sz="2000" dirty="0">
                <a:solidFill>
                  <a:srgbClr val="C00040"/>
                </a:solidFill>
                <a:cs typeface="Arial" pitchFamily="34" charset="0"/>
              </a:rPr>
              <a:t> </a:t>
            </a:r>
            <a:r>
              <a:rPr lang="en-AU" sz="2000" dirty="0" err="1">
                <a:solidFill>
                  <a:srgbClr val="C00040"/>
                </a:solidFill>
                <a:cs typeface="Arial" pitchFamily="34" charset="0"/>
              </a:rPr>
              <a:t>tới</a:t>
            </a:r>
            <a:r>
              <a:rPr lang="en-AU" sz="2000" dirty="0">
                <a:solidFill>
                  <a:srgbClr val="C00040"/>
                </a:solidFill>
                <a:cs typeface="Arial" pitchFamily="34" charset="0"/>
              </a:rPr>
              <a:t> </a:t>
            </a:r>
            <a:r>
              <a:rPr lang="en-AU" sz="2000" dirty="0" err="1">
                <a:solidFill>
                  <a:srgbClr val="C00040"/>
                </a:solidFill>
                <a:cs typeface="Arial" pitchFamily="34" charset="0"/>
              </a:rPr>
              <a:t>việc</a:t>
            </a:r>
            <a:r>
              <a:rPr lang="en-AU" sz="2000" dirty="0">
                <a:solidFill>
                  <a:srgbClr val="C00040"/>
                </a:solidFill>
                <a:cs typeface="Arial" pitchFamily="34" charset="0"/>
              </a:rPr>
              <a:t> </a:t>
            </a:r>
            <a:r>
              <a:rPr lang="en-AU" sz="2000" dirty="0" err="1">
                <a:solidFill>
                  <a:srgbClr val="C00040"/>
                </a:solidFill>
                <a:cs typeface="Arial" pitchFamily="34" charset="0"/>
              </a:rPr>
              <a:t>trẻ</a:t>
            </a:r>
            <a:r>
              <a:rPr lang="en-AU" sz="2000" dirty="0">
                <a:solidFill>
                  <a:srgbClr val="C00040"/>
                </a:solidFill>
                <a:cs typeface="Arial" pitchFamily="34" charset="0"/>
              </a:rPr>
              <a:t> </a:t>
            </a:r>
            <a:r>
              <a:rPr lang="en-AU" sz="2000" dirty="0" err="1">
                <a:solidFill>
                  <a:srgbClr val="C00040"/>
                </a:solidFill>
                <a:cs typeface="Arial" pitchFamily="34" charset="0"/>
              </a:rPr>
              <a:t>bị</a:t>
            </a:r>
            <a:r>
              <a:rPr lang="en-AU" sz="2000" dirty="0">
                <a:solidFill>
                  <a:srgbClr val="C00040"/>
                </a:solidFill>
                <a:cs typeface="Arial" pitchFamily="34" charset="0"/>
              </a:rPr>
              <a:t> </a:t>
            </a:r>
            <a:r>
              <a:rPr lang="en-AU" sz="2000" dirty="0" err="1">
                <a:solidFill>
                  <a:srgbClr val="C00040"/>
                </a:solidFill>
                <a:cs typeface="Arial" pitchFamily="34" charset="0"/>
              </a:rPr>
              <a:t>xâm</a:t>
            </a:r>
            <a:r>
              <a:rPr lang="en-AU" sz="2000" dirty="0">
                <a:solidFill>
                  <a:srgbClr val="C00040"/>
                </a:solidFill>
                <a:cs typeface="Arial" pitchFamily="34" charset="0"/>
              </a:rPr>
              <a:t> </a:t>
            </a:r>
            <a:r>
              <a:rPr lang="en-AU" sz="2000" dirty="0" err="1">
                <a:solidFill>
                  <a:srgbClr val="C00040"/>
                </a:solidFill>
                <a:cs typeface="Arial" pitchFamily="34" charset="0"/>
              </a:rPr>
              <a:t>hại</a:t>
            </a:r>
            <a:r>
              <a:rPr lang="en-AU" sz="2000" dirty="0">
                <a:solidFill>
                  <a:srgbClr val="C00040"/>
                </a:solidFill>
                <a:cs typeface="Arial" pitchFamily="34" charset="0"/>
              </a:rPr>
              <a:t> </a:t>
            </a:r>
            <a:r>
              <a:rPr lang="en-AU" sz="2000" dirty="0" err="1">
                <a:solidFill>
                  <a:srgbClr val="C00040"/>
                </a:solidFill>
                <a:cs typeface="Arial" pitchFamily="34" charset="0"/>
              </a:rPr>
              <a:t>hoặc</a:t>
            </a:r>
            <a:r>
              <a:rPr lang="en-AU" sz="2000" dirty="0">
                <a:solidFill>
                  <a:srgbClr val="C00040"/>
                </a:solidFill>
                <a:cs typeface="Arial" pitchFamily="34" charset="0"/>
              </a:rPr>
              <a:t> </a:t>
            </a:r>
            <a:r>
              <a:rPr lang="en-AU" sz="2000" dirty="0" err="1">
                <a:solidFill>
                  <a:srgbClr val="C00040"/>
                </a:solidFill>
                <a:cs typeface="Arial" pitchFamily="34" charset="0"/>
              </a:rPr>
              <a:t>có</a:t>
            </a:r>
            <a:r>
              <a:rPr lang="en-AU" sz="2000" dirty="0">
                <a:solidFill>
                  <a:srgbClr val="C00040"/>
                </a:solidFill>
                <a:cs typeface="Arial" pitchFamily="34" charset="0"/>
              </a:rPr>
              <a:t> </a:t>
            </a:r>
            <a:r>
              <a:rPr lang="en-AU" sz="2000" dirty="0" err="1">
                <a:solidFill>
                  <a:srgbClr val="C00040"/>
                </a:solidFill>
                <a:cs typeface="Arial" pitchFamily="34" charset="0"/>
              </a:rPr>
              <a:t>nguy</a:t>
            </a:r>
            <a:r>
              <a:rPr lang="en-AU" sz="2000" dirty="0">
                <a:solidFill>
                  <a:srgbClr val="C00040"/>
                </a:solidFill>
                <a:cs typeface="Arial" pitchFamily="34" charset="0"/>
              </a:rPr>
              <a:t> </a:t>
            </a:r>
            <a:r>
              <a:rPr lang="en-AU" sz="2000" dirty="0" err="1">
                <a:solidFill>
                  <a:srgbClr val="C00040"/>
                </a:solidFill>
                <a:cs typeface="Arial" pitchFamily="34" charset="0"/>
              </a:rPr>
              <a:t>cơ</a:t>
            </a:r>
            <a:r>
              <a:rPr lang="en-AU" sz="2000" dirty="0">
                <a:solidFill>
                  <a:srgbClr val="C00040"/>
                </a:solidFill>
                <a:cs typeface="Arial" pitchFamily="34" charset="0"/>
              </a:rPr>
              <a:t> </a:t>
            </a:r>
            <a:r>
              <a:rPr lang="en-AU" sz="2000" dirty="0" err="1">
                <a:solidFill>
                  <a:srgbClr val="C00040"/>
                </a:solidFill>
                <a:cs typeface="Arial" pitchFamily="34" charset="0"/>
              </a:rPr>
              <a:t>bị</a:t>
            </a:r>
            <a:r>
              <a:rPr lang="en-AU" sz="2000" dirty="0">
                <a:solidFill>
                  <a:srgbClr val="C00040"/>
                </a:solidFill>
                <a:cs typeface="Arial" pitchFamily="34" charset="0"/>
              </a:rPr>
              <a:t> </a:t>
            </a:r>
            <a:r>
              <a:rPr lang="en-AU" sz="2000" dirty="0" err="1">
                <a:solidFill>
                  <a:srgbClr val="C00040"/>
                </a:solidFill>
                <a:cs typeface="Arial" pitchFamily="34" charset="0"/>
              </a:rPr>
              <a:t>xâm</a:t>
            </a:r>
            <a:r>
              <a:rPr lang="en-AU" sz="2000" dirty="0">
                <a:solidFill>
                  <a:srgbClr val="C00040"/>
                </a:solidFill>
                <a:cs typeface="Arial" pitchFamily="34" charset="0"/>
              </a:rPr>
              <a:t> </a:t>
            </a:r>
            <a:r>
              <a:rPr lang="en-AU" sz="2000" dirty="0" err="1">
                <a:solidFill>
                  <a:srgbClr val="C00040"/>
                </a:solidFill>
                <a:cs typeface="Arial" pitchFamily="34" charset="0"/>
              </a:rPr>
              <a:t>hại</a:t>
            </a:r>
            <a:r>
              <a:rPr lang="en-AU" sz="2000" dirty="0">
                <a:solidFill>
                  <a:srgbClr val="C00040"/>
                </a:solidFill>
                <a:cs typeface="Arial" pitchFamily="34" charset="0"/>
              </a:rPr>
              <a:t>?</a:t>
            </a:r>
          </a:p>
        </p:txBody>
      </p:sp>
      <p:sp>
        <p:nvSpPr>
          <p:cNvPr id="11" name="Rectangle 10">
            <a:extLst>
              <a:ext uri="{FF2B5EF4-FFF2-40B4-BE49-F238E27FC236}">
                <a16:creationId xmlns:a16="http://schemas.microsoft.com/office/drawing/2014/main" xmlns="" id="{E1C4A607-14E9-6616-8C5F-FE0E4A1349A9}"/>
              </a:ext>
            </a:extLst>
          </p:cNvPr>
          <p:cNvSpPr/>
          <p:nvPr/>
        </p:nvSpPr>
        <p:spPr>
          <a:xfrm>
            <a:off x="3822700" y="4635500"/>
            <a:ext cx="8226425" cy="8286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AU" sz="2000" dirty="0" err="1">
                <a:solidFill>
                  <a:srgbClr val="C00040"/>
                </a:solidFill>
                <a:cs typeface="Arial" pitchFamily="34" charset="0"/>
              </a:rPr>
              <a:t>Quyết</a:t>
            </a:r>
            <a:r>
              <a:rPr lang="en-AU" sz="2000" dirty="0">
                <a:solidFill>
                  <a:srgbClr val="C00040"/>
                </a:solidFill>
                <a:cs typeface="Arial" pitchFamily="34" charset="0"/>
              </a:rPr>
              <a:t> </a:t>
            </a:r>
            <a:r>
              <a:rPr lang="en-AU" sz="2000" dirty="0" err="1">
                <a:solidFill>
                  <a:srgbClr val="C00040"/>
                </a:solidFill>
                <a:cs typeface="Arial" pitchFamily="34" charset="0"/>
              </a:rPr>
              <a:t>định</a:t>
            </a:r>
            <a:r>
              <a:rPr lang="en-AU" sz="2000" dirty="0">
                <a:solidFill>
                  <a:srgbClr val="C00040"/>
                </a:solidFill>
                <a:cs typeface="Arial" pitchFamily="34" charset="0"/>
              </a:rPr>
              <a:t> </a:t>
            </a:r>
            <a:r>
              <a:rPr lang="en-AU" sz="2000" dirty="0" err="1">
                <a:solidFill>
                  <a:srgbClr val="C00040"/>
                </a:solidFill>
                <a:cs typeface="Arial" pitchFamily="34" charset="0"/>
              </a:rPr>
              <a:t>thông</a:t>
            </a:r>
            <a:r>
              <a:rPr lang="en-AU" sz="2000" dirty="0">
                <a:solidFill>
                  <a:srgbClr val="C00040"/>
                </a:solidFill>
                <a:cs typeface="Arial" pitchFamily="34" charset="0"/>
              </a:rPr>
              <a:t> </a:t>
            </a:r>
            <a:r>
              <a:rPr lang="en-AU" sz="2000" dirty="0" err="1">
                <a:solidFill>
                  <a:srgbClr val="C00040"/>
                </a:solidFill>
                <a:cs typeface="Arial" pitchFamily="34" charset="0"/>
              </a:rPr>
              <a:t>báo</a:t>
            </a:r>
            <a:r>
              <a:rPr lang="en-AU" sz="2000" dirty="0">
                <a:solidFill>
                  <a:srgbClr val="C00040"/>
                </a:solidFill>
                <a:cs typeface="Arial" pitchFamily="34" charset="0"/>
              </a:rPr>
              <a:t> </a:t>
            </a:r>
            <a:r>
              <a:rPr lang="en-AU" sz="2000" dirty="0" err="1">
                <a:solidFill>
                  <a:srgbClr val="C00040"/>
                </a:solidFill>
                <a:cs typeface="Arial" pitchFamily="34" charset="0"/>
              </a:rPr>
              <a:t>tới</a:t>
            </a:r>
            <a:r>
              <a:rPr lang="en-AU" sz="2000" dirty="0">
                <a:solidFill>
                  <a:srgbClr val="C00040"/>
                </a:solidFill>
                <a:cs typeface="Arial" pitchFamily="34" charset="0"/>
              </a:rPr>
              <a:t> </a:t>
            </a:r>
            <a:r>
              <a:rPr lang="en-AU" sz="2000" dirty="0" err="1">
                <a:solidFill>
                  <a:srgbClr val="C00040"/>
                </a:solidFill>
                <a:cs typeface="Arial" pitchFamily="34" charset="0"/>
              </a:rPr>
              <a:t>người</a:t>
            </a:r>
            <a:r>
              <a:rPr lang="en-AU" sz="2000" dirty="0">
                <a:solidFill>
                  <a:srgbClr val="C00040"/>
                </a:solidFill>
                <a:cs typeface="Arial" pitchFamily="34" charset="0"/>
              </a:rPr>
              <a:t> </a:t>
            </a:r>
            <a:r>
              <a:rPr lang="en-AU" sz="2000" dirty="0" err="1">
                <a:solidFill>
                  <a:srgbClr val="C00040"/>
                </a:solidFill>
                <a:cs typeface="Arial" pitchFamily="34" charset="0"/>
              </a:rPr>
              <a:t>phù</a:t>
            </a:r>
            <a:r>
              <a:rPr lang="en-AU" sz="2000" dirty="0">
                <a:solidFill>
                  <a:srgbClr val="C00040"/>
                </a:solidFill>
                <a:cs typeface="Arial" pitchFamily="34" charset="0"/>
              </a:rPr>
              <a:t> </a:t>
            </a:r>
            <a:r>
              <a:rPr lang="en-AU" sz="2000" dirty="0" err="1">
                <a:solidFill>
                  <a:srgbClr val="C00040"/>
                </a:solidFill>
                <a:cs typeface="Arial" pitchFamily="34" charset="0"/>
              </a:rPr>
              <a:t>hợp</a:t>
            </a:r>
            <a:r>
              <a:rPr lang="en-AU" sz="2000" dirty="0">
                <a:solidFill>
                  <a:srgbClr val="C00040"/>
                </a:solidFill>
                <a:cs typeface="Arial" pitchFamily="34" charset="0"/>
              </a:rPr>
              <a:t> </a:t>
            </a:r>
            <a:r>
              <a:rPr lang="en-AU" sz="2000" dirty="0" err="1">
                <a:solidFill>
                  <a:srgbClr val="C00040"/>
                </a:solidFill>
                <a:cs typeface="Arial" pitchFamily="34" charset="0"/>
              </a:rPr>
              <a:t>và</a:t>
            </a:r>
            <a:r>
              <a:rPr lang="en-AU" sz="2000" dirty="0">
                <a:solidFill>
                  <a:srgbClr val="C00040"/>
                </a:solidFill>
                <a:cs typeface="Arial" pitchFamily="34" charset="0"/>
              </a:rPr>
              <a:t> </a:t>
            </a:r>
            <a:r>
              <a:rPr lang="en-AU" sz="2000" dirty="0" err="1">
                <a:solidFill>
                  <a:srgbClr val="C00040"/>
                </a:solidFill>
                <a:cs typeface="Arial" pitchFamily="34" charset="0"/>
              </a:rPr>
              <a:t>lý</a:t>
            </a:r>
            <a:r>
              <a:rPr lang="en-AU" sz="2000" dirty="0">
                <a:solidFill>
                  <a:srgbClr val="C00040"/>
                </a:solidFill>
                <a:cs typeface="Arial" pitchFamily="34" charset="0"/>
              </a:rPr>
              <a:t> do </a:t>
            </a:r>
            <a:r>
              <a:rPr lang="en-AU" sz="2000" dirty="0" err="1">
                <a:solidFill>
                  <a:srgbClr val="C00040"/>
                </a:solidFill>
                <a:cs typeface="Arial" pitchFamily="34" charset="0"/>
              </a:rPr>
              <a:t>bạn</a:t>
            </a:r>
            <a:r>
              <a:rPr lang="en-AU" sz="2000" dirty="0">
                <a:solidFill>
                  <a:srgbClr val="C00040"/>
                </a:solidFill>
                <a:cs typeface="Arial" pitchFamily="34" charset="0"/>
              </a:rPr>
              <a:t> </a:t>
            </a:r>
            <a:r>
              <a:rPr lang="en-AU" sz="2000" dirty="0" err="1">
                <a:solidFill>
                  <a:srgbClr val="C00040"/>
                </a:solidFill>
                <a:cs typeface="Arial" pitchFamily="34" charset="0"/>
              </a:rPr>
              <a:t>đưa</a:t>
            </a:r>
            <a:r>
              <a:rPr lang="en-AU" sz="2000" dirty="0">
                <a:solidFill>
                  <a:srgbClr val="C00040"/>
                </a:solidFill>
                <a:cs typeface="Arial" pitchFamily="34" charset="0"/>
              </a:rPr>
              <a:t> ra </a:t>
            </a:r>
            <a:r>
              <a:rPr lang="en-AU" sz="2000" dirty="0" err="1">
                <a:solidFill>
                  <a:srgbClr val="C00040"/>
                </a:solidFill>
                <a:cs typeface="Arial" pitchFamily="34" charset="0"/>
              </a:rPr>
              <a:t>quyết</a:t>
            </a:r>
            <a:r>
              <a:rPr lang="en-AU" sz="2000" dirty="0">
                <a:solidFill>
                  <a:srgbClr val="C00040"/>
                </a:solidFill>
                <a:cs typeface="Arial" pitchFamily="34" charset="0"/>
              </a:rPr>
              <a:t> </a:t>
            </a:r>
            <a:r>
              <a:rPr lang="en-AU" sz="2000" dirty="0" err="1">
                <a:solidFill>
                  <a:srgbClr val="C00040"/>
                </a:solidFill>
                <a:cs typeface="Arial" pitchFamily="34" charset="0"/>
              </a:rPr>
              <a:t>định</a:t>
            </a:r>
            <a:r>
              <a:rPr lang="en-AU" sz="2000" dirty="0">
                <a:solidFill>
                  <a:srgbClr val="C00040"/>
                </a:solidFill>
                <a:cs typeface="Arial" pitchFamily="34" charset="0"/>
              </a:rPr>
              <a:t> </a:t>
            </a:r>
            <a:r>
              <a:rPr lang="en-AU" sz="2000" dirty="0" err="1">
                <a:solidFill>
                  <a:srgbClr val="C00040"/>
                </a:solidFill>
                <a:cs typeface="Arial" pitchFamily="34" charset="0"/>
              </a:rPr>
              <a:t>này</a:t>
            </a:r>
            <a:r>
              <a:rPr lang="en-AU" sz="2000" dirty="0">
                <a:solidFill>
                  <a:srgbClr val="C00040"/>
                </a:solidFill>
                <a:cs typeface="Arial" pitchFamily="34" charset="0"/>
              </a:rPr>
              <a:t>.</a:t>
            </a:r>
          </a:p>
        </p:txBody>
      </p:sp>
      <p:sp>
        <p:nvSpPr>
          <p:cNvPr id="12" name="Rectangle 11">
            <a:extLst>
              <a:ext uri="{FF2B5EF4-FFF2-40B4-BE49-F238E27FC236}">
                <a16:creationId xmlns:a16="http://schemas.microsoft.com/office/drawing/2014/main" xmlns="" id="{9DA898D2-9B3D-FFB5-5D56-CC91458EB5D1}"/>
              </a:ext>
            </a:extLst>
          </p:cNvPr>
          <p:cNvSpPr/>
          <p:nvPr/>
        </p:nvSpPr>
        <p:spPr>
          <a:xfrm>
            <a:off x="3822700" y="5686425"/>
            <a:ext cx="7775575" cy="8286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AU" sz="2000" dirty="0" err="1">
                <a:solidFill>
                  <a:srgbClr val="C00040"/>
                </a:solidFill>
                <a:cs typeface="Arial" pitchFamily="34" charset="0"/>
              </a:rPr>
              <a:t>Sử</a:t>
            </a:r>
            <a:r>
              <a:rPr lang="en-AU" sz="2000" dirty="0">
                <a:solidFill>
                  <a:srgbClr val="C00040"/>
                </a:solidFill>
                <a:cs typeface="Arial" pitchFamily="34" charset="0"/>
              </a:rPr>
              <a:t> </a:t>
            </a:r>
            <a:r>
              <a:rPr lang="en-AU" sz="2000" dirty="0" err="1">
                <a:solidFill>
                  <a:srgbClr val="C00040"/>
                </a:solidFill>
                <a:cs typeface="Arial" pitchFamily="34" charset="0"/>
              </a:rPr>
              <a:t>dụng</a:t>
            </a:r>
            <a:r>
              <a:rPr lang="en-AU" sz="2000" dirty="0">
                <a:solidFill>
                  <a:srgbClr val="C00040"/>
                </a:solidFill>
                <a:cs typeface="Arial" pitchFamily="34" charset="0"/>
              </a:rPr>
              <a:t> </a:t>
            </a:r>
            <a:r>
              <a:rPr lang="en-AU" sz="2000" dirty="0" err="1">
                <a:solidFill>
                  <a:srgbClr val="C00040"/>
                </a:solidFill>
                <a:cs typeface="Arial" pitchFamily="34" charset="0"/>
              </a:rPr>
              <a:t>các</a:t>
            </a:r>
            <a:r>
              <a:rPr lang="en-AU" sz="2000" dirty="0">
                <a:solidFill>
                  <a:srgbClr val="C00040"/>
                </a:solidFill>
                <a:cs typeface="Arial" pitchFamily="34" charset="0"/>
              </a:rPr>
              <a:t> </a:t>
            </a:r>
            <a:r>
              <a:rPr lang="en-AU" sz="2000" dirty="0" err="1">
                <a:solidFill>
                  <a:srgbClr val="C00040"/>
                </a:solidFill>
                <a:cs typeface="Arial" pitchFamily="34" charset="0"/>
              </a:rPr>
              <a:t>thông</a:t>
            </a:r>
            <a:r>
              <a:rPr lang="en-AU" sz="2000" dirty="0">
                <a:solidFill>
                  <a:srgbClr val="C00040"/>
                </a:solidFill>
                <a:cs typeface="Arial" pitchFamily="34" charset="0"/>
              </a:rPr>
              <a:t> tin </a:t>
            </a:r>
            <a:r>
              <a:rPr lang="en-AU" sz="2000" dirty="0" err="1">
                <a:solidFill>
                  <a:srgbClr val="C00040"/>
                </a:solidFill>
                <a:cs typeface="Arial" pitchFamily="34" charset="0"/>
              </a:rPr>
              <a:t>thu</a:t>
            </a:r>
            <a:r>
              <a:rPr lang="en-AU" sz="2000" dirty="0">
                <a:solidFill>
                  <a:srgbClr val="C00040"/>
                </a:solidFill>
                <a:cs typeface="Arial" pitchFamily="34" charset="0"/>
              </a:rPr>
              <a:t> </a:t>
            </a:r>
            <a:r>
              <a:rPr lang="en-AU" sz="2000" dirty="0" err="1">
                <a:solidFill>
                  <a:srgbClr val="C00040"/>
                </a:solidFill>
                <a:cs typeface="Arial" pitchFamily="34" charset="0"/>
              </a:rPr>
              <a:t>thập</a:t>
            </a:r>
            <a:r>
              <a:rPr lang="en-AU" sz="2000" dirty="0">
                <a:solidFill>
                  <a:srgbClr val="C00040"/>
                </a:solidFill>
                <a:cs typeface="Arial" pitchFamily="34" charset="0"/>
              </a:rPr>
              <a:t> </a:t>
            </a:r>
            <a:r>
              <a:rPr lang="en-AU" sz="2000" dirty="0" err="1">
                <a:solidFill>
                  <a:srgbClr val="C00040"/>
                </a:solidFill>
                <a:cs typeface="Arial" pitchFamily="34" charset="0"/>
              </a:rPr>
              <a:t>được</a:t>
            </a:r>
            <a:r>
              <a:rPr lang="en-AU" sz="2000" dirty="0">
                <a:solidFill>
                  <a:srgbClr val="C00040"/>
                </a:solidFill>
                <a:cs typeface="Arial" pitchFamily="34" charset="0"/>
              </a:rPr>
              <a:t> </a:t>
            </a:r>
            <a:r>
              <a:rPr lang="en-AU" sz="2000" dirty="0" err="1">
                <a:solidFill>
                  <a:srgbClr val="C00040"/>
                </a:solidFill>
                <a:cs typeface="Arial" pitchFamily="34" charset="0"/>
              </a:rPr>
              <a:t>xây</a:t>
            </a:r>
            <a:r>
              <a:rPr lang="en-AU" sz="2000" dirty="0">
                <a:solidFill>
                  <a:srgbClr val="C00040"/>
                </a:solidFill>
                <a:cs typeface="Arial" pitchFamily="34" charset="0"/>
              </a:rPr>
              <a:t> </a:t>
            </a:r>
            <a:r>
              <a:rPr lang="en-AU" sz="2000" dirty="0" err="1">
                <a:solidFill>
                  <a:srgbClr val="C00040"/>
                </a:solidFill>
                <a:cs typeface="Arial" pitchFamily="34" charset="0"/>
              </a:rPr>
              <a:t>dựng</a:t>
            </a:r>
            <a:r>
              <a:rPr lang="en-AU" sz="2000" dirty="0">
                <a:solidFill>
                  <a:srgbClr val="C00040"/>
                </a:solidFill>
                <a:cs typeface="Arial" pitchFamily="34" charset="0"/>
              </a:rPr>
              <a:t> </a:t>
            </a:r>
            <a:r>
              <a:rPr lang="en-AU" sz="2000" dirty="0" err="1">
                <a:solidFill>
                  <a:srgbClr val="C00040"/>
                </a:solidFill>
                <a:cs typeface="Arial" pitchFamily="34" charset="0"/>
              </a:rPr>
              <a:t>ý</a:t>
            </a:r>
            <a:r>
              <a:rPr lang="en-AU" sz="2000" dirty="0">
                <a:solidFill>
                  <a:srgbClr val="C00040"/>
                </a:solidFill>
                <a:cs typeface="Arial" pitchFamily="34" charset="0"/>
              </a:rPr>
              <a:t> </a:t>
            </a:r>
            <a:r>
              <a:rPr lang="en-AU" sz="2000" dirty="0" err="1">
                <a:solidFill>
                  <a:srgbClr val="C00040"/>
                </a:solidFill>
                <a:cs typeface="Arial" pitchFamily="34" charset="0"/>
              </a:rPr>
              <a:t>tưởng</a:t>
            </a:r>
            <a:r>
              <a:rPr lang="en-AU" sz="2000" dirty="0">
                <a:solidFill>
                  <a:srgbClr val="C00040"/>
                </a:solidFill>
                <a:cs typeface="Arial" pitchFamily="34" charset="0"/>
              </a:rPr>
              <a:t> </a:t>
            </a:r>
            <a:r>
              <a:rPr lang="en-AU" sz="2000" dirty="0" err="1">
                <a:solidFill>
                  <a:srgbClr val="C00040"/>
                </a:solidFill>
                <a:cs typeface="Arial" pitchFamily="34" charset="0"/>
              </a:rPr>
              <a:t>để</a:t>
            </a:r>
            <a:r>
              <a:rPr lang="en-AU" sz="2000" dirty="0">
                <a:solidFill>
                  <a:srgbClr val="C00040"/>
                </a:solidFill>
                <a:cs typeface="Arial" pitchFamily="34" charset="0"/>
              </a:rPr>
              <a:t> </a:t>
            </a:r>
            <a:r>
              <a:rPr lang="en-AU" sz="2000" dirty="0" err="1">
                <a:solidFill>
                  <a:srgbClr val="C00040"/>
                </a:solidFill>
                <a:cs typeface="Arial" pitchFamily="34" charset="0"/>
              </a:rPr>
              <a:t>thuyết</a:t>
            </a:r>
            <a:r>
              <a:rPr lang="en-AU" sz="2000" dirty="0">
                <a:solidFill>
                  <a:srgbClr val="C00040"/>
                </a:solidFill>
                <a:cs typeface="Arial" pitchFamily="34" charset="0"/>
              </a:rPr>
              <a:t> </a:t>
            </a:r>
            <a:r>
              <a:rPr lang="en-AU" sz="2000" dirty="0" err="1">
                <a:solidFill>
                  <a:srgbClr val="C00040"/>
                </a:solidFill>
                <a:cs typeface="Arial" pitchFamily="34" charset="0"/>
              </a:rPr>
              <a:t>phục</a:t>
            </a:r>
            <a:r>
              <a:rPr lang="en-AU" sz="2000" dirty="0">
                <a:solidFill>
                  <a:srgbClr val="C00040"/>
                </a:solidFill>
                <a:cs typeface="Arial" pitchFamily="34" charset="0"/>
              </a:rPr>
              <a:t> </a:t>
            </a:r>
            <a:r>
              <a:rPr lang="en-AU" sz="2000" dirty="0" err="1">
                <a:solidFill>
                  <a:srgbClr val="C00040"/>
                </a:solidFill>
                <a:cs typeface="Arial" pitchFamily="34" charset="0"/>
              </a:rPr>
              <a:t>người</a:t>
            </a:r>
            <a:r>
              <a:rPr lang="en-AU" sz="2000" dirty="0">
                <a:solidFill>
                  <a:srgbClr val="C00040"/>
                </a:solidFill>
                <a:cs typeface="Arial" pitchFamily="34" charset="0"/>
              </a:rPr>
              <a:t> </a:t>
            </a:r>
            <a:r>
              <a:rPr lang="en-AU" sz="2000" dirty="0" err="1">
                <a:solidFill>
                  <a:srgbClr val="C00040"/>
                </a:solidFill>
                <a:cs typeface="Arial" pitchFamily="34" charset="0"/>
              </a:rPr>
              <a:t>phù</a:t>
            </a:r>
            <a:r>
              <a:rPr lang="en-AU" sz="2000" dirty="0">
                <a:solidFill>
                  <a:srgbClr val="C00040"/>
                </a:solidFill>
                <a:cs typeface="Arial" pitchFamily="34" charset="0"/>
              </a:rPr>
              <a:t> </a:t>
            </a:r>
            <a:r>
              <a:rPr lang="en-AU" sz="2000" dirty="0" err="1">
                <a:solidFill>
                  <a:srgbClr val="C00040"/>
                </a:solidFill>
                <a:cs typeface="Arial" pitchFamily="34" charset="0"/>
              </a:rPr>
              <a:t>hợp</a:t>
            </a:r>
            <a:r>
              <a:rPr lang="en-AU" sz="2000" dirty="0">
                <a:solidFill>
                  <a:srgbClr val="C00040"/>
                </a:solidFill>
                <a:cs typeface="Arial" pitchFamily="34" charset="0"/>
              </a:rPr>
              <a:t> tin </a:t>
            </a:r>
            <a:r>
              <a:rPr lang="en-AU" sz="2000" dirty="0" err="1">
                <a:solidFill>
                  <a:srgbClr val="C00040"/>
                </a:solidFill>
                <a:cs typeface="Arial" pitchFamily="34" charset="0"/>
              </a:rPr>
              <a:t>vào</a:t>
            </a:r>
            <a:r>
              <a:rPr lang="en-AU" sz="2000" dirty="0">
                <a:solidFill>
                  <a:srgbClr val="C00040"/>
                </a:solidFill>
                <a:cs typeface="Arial" pitchFamily="34" charset="0"/>
              </a:rPr>
              <a:t> </a:t>
            </a:r>
            <a:r>
              <a:rPr lang="en-AU" sz="2000" dirty="0" err="1">
                <a:solidFill>
                  <a:srgbClr val="C00040"/>
                </a:solidFill>
                <a:cs typeface="Arial" pitchFamily="34" charset="0"/>
              </a:rPr>
              <a:t>thông</a:t>
            </a:r>
            <a:r>
              <a:rPr lang="en-AU" sz="2000" dirty="0">
                <a:solidFill>
                  <a:srgbClr val="C00040"/>
                </a:solidFill>
                <a:cs typeface="Arial" pitchFamily="34" charset="0"/>
              </a:rPr>
              <a:t> tin </a:t>
            </a:r>
            <a:r>
              <a:rPr lang="en-AU" sz="2000" dirty="0" err="1">
                <a:solidFill>
                  <a:srgbClr val="C00040"/>
                </a:solidFill>
                <a:cs typeface="Arial" pitchFamily="34" charset="0"/>
              </a:rPr>
              <a:t>của</a:t>
            </a:r>
            <a:r>
              <a:rPr lang="en-AU" sz="2000" dirty="0">
                <a:solidFill>
                  <a:srgbClr val="C00040"/>
                </a:solidFill>
                <a:cs typeface="Arial" pitchFamily="34" charset="0"/>
              </a:rPr>
              <a:t> </a:t>
            </a:r>
            <a:r>
              <a:rPr lang="en-AU" sz="2000" dirty="0" err="1">
                <a:solidFill>
                  <a:srgbClr val="C00040"/>
                </a:solidFill>
                <a:cs typeface="Arial" pitchFamily="34" charset="0"/>
              </a:rPr>
              <a:t>bạn</a:t>
            </a:r>
            <a:r>
              <a:rPr lang="en-AU" sz="2000" dirty="0">
                <a:solidFill>
                  <a:srgbClr val="C00040"/>
                </a:solidFill>
                <a:cs typeface="Arial" pitchFamily="34" charset="0"/>
              </a:rPr>
              <a:t>.</a:t>
            </a:r>
          </a:p>
        </p:txBody>
      </p:sp>
      <p:sp>
        <p:nvSpPr>
          <p:cNvPr id="23563" name="Rectangle 4">
            <a:extLst>
              <a:ext uri="{FF2B5EF4-FFF2-40B4-BE49-F238E27FC236}">
                <a16:creationId xmlns:a16="http://schemas.microsoft.com/office/drawing/2014/main" xmlns="" id="{D5F10BBA-2175-1786-1C89-0F3946F23CE8}"/>
              </a:ext>
            </a:extLst>
          </p:cNvPr>
          <p:cNvSpPr>
            <a:spLocks noChangeArrowheads="1"/>
          </p:cNvSpPr>
          <p:nvPr>
            <p:custDataLst>
              <p:tags r:id="rId7"/>
            </p:custDataLst>
          </p:nvPr>
        </p:nvSpPr>
        <p:spPr bwMode="gray">
          <a:xfrm>
            <a:off x="306388" y="868363"/>
            <a:ext cx="531812" cy="828675"/>
          </a:xfrm>
          <a:prstGeom prst="homePlate">
            <a:avLst>
              <a:gd name="adj" fmla="val 0"/>
            </a:avLst>
          </a:prstGeom>
          <a:solidFill>
            <a:srgbClr val="FFFFFF"/>
          </a:solidFill>
          <a:ln w="12700" algn="ctr">
            <a:solidFill>
              <a:schemeClr val="bg1"/>
            </a:solidFill>
            <a:miter lim="800000"/>
            <a:headEnd/>
            <a:tailEnd/>
          </a:ln>
        </p:spPr>
        <p:txBody>
          <a:bodyPr lIns="36000" tIns="36000" rIns="36000" bIns="36000" anchor="ctr" anchorCtr="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6000"/>
              </a:lnSpc>
              <a:spcBef>
                <a:spcPct val="0"/>
              </a:spcBef>
              <a:buFontTx/>
              <a:buNone/>
            </a:pPr>
            <a:r>
              <a:rPr lang="en-AU" altLang="x-none" b="1">
                <a:solidFill>
                  <a:srgbClr val="B83D68"/>
                </a:solidFill>
              </a:rPr>
              <a:t>1</a:t>
            </a:r>
          </a:p>
        </p:txBody>
      </p:sp>
      <p:sp>
        <p:nvSpPr>
          <p:cNvPr id="23564" name="Rectangle 4">
            <a:extLst>
              <a:ext uri="{FF2B5EF4-FFF2-40B4-BE49-F238E27FC236}">
                <a16:creationId xmlns:a16="http://schemas.microsoft.com/office/drawing/2014/main" xmlns="" id="{DFCB07CD-8C1E-989A-9A48-5516FA046BDA}"/>
              </a:ext>
            </a:extLst>
          </p:cNvPr>
          <p:cNvSpPr>
            <a:spLocks noChangeArrowheads="1"/>
          </p:cNvSpPr>
          <p:nvPr>
            <p:custDataLst>
              <p:tags r:id="rId8"/>
            </p:custDataLst>
          </p:nvPr>
        </p:nvSpPr>
        <p:spPr bwMode="gray">
          <a:xfrm>
            <a:off x="127000" y="4368800"/>
            <a:ext cx="531813" cy="828675"/>
          </a:xfrm>
          <a:prstGeom prst="homePlate">
            <a:avLst>
              <a:gd name="adj" fmla="val 0"/>
            </a:avLst>
          </a:prstGeom>
          <a:solidFill>
            <a:srgbClr val="FFFFFF"/>
          </a:solidFill>
          <a:ln w="12700" algn="ctr">
            <a:solidFill>
              <a:schemeClr val="bg1"/>
            </a:solidFill>
            <a:miter lim="800000"/>
            <a:headEnd/>
            <a:tailEnd/>
          </a:ln>
        </p:spPr>
        <p:txBody>
          <a:bodyPr lIns="36000" tIns="36000" rIns="36000" bIns="36000" anchor="ctr" anchorCtr="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6000"/>
              </a:lnSpc>
              <a:spcBef>
                <a:spcPct val="0"/>
              </a:spcBef>
              <a:buFontTx/>
              <a:buNone/>
            </a:pPr>
            <a:r>
              <a:rPr lang="en-AU" altLang="x-none" b="1">
                <a:solidFill>
                  <a:srgbClr val="B83D68"/>
                </a:solidFill>
              </a:rPr>
              <a:t>4</a:t>
            </a:r>
          </a:p>
        </p:txBody>
      </p:sp>
      <p:sp>
        <p:nvSpPr>
          <p:cNvPr id="23565" name="Rectangle 4">
            <a:extLst>
              <a:ext uri="{FF2B5EF4-FFF2-40B4-BE49-F238E27FC236}">
                <a16:creationId xmlns:a16="http://schemas.microsoft.com/office/drawing/2014/main" xmlns="" id="{077CB1C3-7030-AF38-BABF-4934D4BF119D}"/>
              </a:ext>
            </a:extLst>
          </p:cNvPr>
          <p:cNvSpPr>
            <a:spLocks noChangeArrowheads="1"/>
          </p:cNvSpPr>
          <p:nvPr>
            <p:custDataLst>
              <p:tags r:id="rId9"/>
            </p:custDataLst>
          </p:nvPr>
        </p:nvSpPr>
        <p:spPr bwMode="gray">
          <a:xfrm>
            <a:off x="333375" y="2089150"/>
            <a:ext cx="531813" cy="828675"/>
          </a:xfrm>
          <a:prstGeom prst="homePlate">
            <a:avLst>
              <a:gd name="adj" fmla="val 0"/>
            </a:avLst>
          </a:prstGeom>
          <a:solidFill>
            <a:srgbClr val="FFFFFF"/>
          </a:solidFill>
          <a:ln w="12700" algn="ctr">
            <a:solidFill>
              <a:schemeClr val="bg1"/>
            </a:solidFill>
            <a:miter lim="800000"/>
            <a:headEnd/>
            <a:tailEnd/>
          </a:ln>
        </p:spPr>
        <p:txBody>
          <a:bodyPr lIns="36000" tIns="36000" rIns="36000" bIns="36000" anchor="ctr" anchorCtr="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6000"/>
              </a:lnSpc>
              <a:spcBef>
                <a:spcPct val="0"/>
              </a:spcBef>
              <a:buFontTx/>
              <a:buNone/>
            </a:pPr>
            <a:r>
              <a:rPr lang="en-AU" altLang="x-none" b="1">
                <a:solidFill>
                  <a:srgbClr val="B83D68"/>
                </a:solidFill>
              </a:rPr>
              <a:t>2</a:t>
            </a:r>
          </a:p>
        </p:txBody>
      </p:sp>
      <p:sp>
        <p:nvSpPr>
          <p:cNvPr id="23566" name="Rectangle 4">
            <a:extLst>
              <a:ext uri="{FF2B5EF4-FFF2-40B4-BE49-F238E27FC236}">
                <a16:creationId xmlns:a16="http://schemas.microsoft.com/office/drawing/2014/main" xmlns="" id="{C0AF9FE2-24AE-5846-CC15-49ECBE09B1AA}"/>
              </a:ext>
            </a:extLst>
          </p:cNvPr>
          <p:cNvSpPr>
            <a:spLocks noChangeArrowheads="1"/>
          </p:cNvSpPr>
          <p:nvPr>
            <p:custDataLst>
              <p:tags r:id="rId10"/>
            </p:custDataLst>
          </p:nvPr>
        </p:nvSpPr>
        <p:spPr bwMode="gray">
          <a:xfrm>
            <a:off x="127000" y="5524500"/>
            <a:ext cx="531813" cy="827088"/>
          </a:xfrm>
          <a:prstGeom prst="homePlate">
            <a:avLst>
              <a:gd name="adj" fmla="val 0"/>
            </a:avLst>
          </a:prstGeom>
          <a:solidFill>
            <a:srgbClr val="FFFFFF"/>
          </a:solidFill>
          <a:ln w="12700" algn="ctr">
            <a:solidFill>
              <a:schemeClr val="bg1"/>
            </a:solidFill>
            <a:miter lim="800000"/>
            <a:headEnd/>
            <a:tailEnd/>
          </a:ln>
        </p:spPr>
        <p:txBody>
          <a:bodyPr lIns="36000" tIns="36000" rIns="36000" bIns="36000" anchor="ctr" anchorCtr="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6000"/>
              </a:lnSpc>
              <a:spcBef>
                <a:spcPct val="0"/>
              </a:spcBef>
              <a:buFontTx/>
              <a:buNone/>
            </a:pPr>
            <a:r>
              <a:rPr lang="en-AU" altLang="x-none" b="1">
                <a:solidFill>
                  <a:srgbClr val="B83D68"/>
                </a:solidFill>
              </a:rPr>
              <a:t>5</a:t>
            </a:r>
          </a:p>
        </p:txBody>
      </p:sp>
      <p:sp>
        <p:nvSpPr>
          <p:cNvPr id="23567" name="Rectangle 4">
            <a:extLst>
              <a:ext uri="{FF2B5EF4-FFF2-40B4-BE49-F238E27FC236}">
                <a16:creationId xmlns:a16="http://schemas.microsoft.com/office/drawing/2014/main" xmlns="" id="{1331CC02-2F0A-7A3F-56A7-E858B70DF5EC}"/>
              </a:ext>
            </a:extLst>
          </p:cNvPr>
          <p:cNvSpPr>
            <a:spLocks noChangeArrowheads="1"/>
          </p:cNvSpPr>
          <p:nvPr>
            <p:custDataLst>
              <p:tags r:id="rId11"/>
            </p:custDataLst>
          </p:nvPr>
        </p:nvSpPr>
        <p:spPr bwMode="gray">
          <a:xfrm>
            <a:off x="147638" y="3214688"/>
            <a:ext cx="531812" cy="827087"/>
          </a:xfrm>
          <a:prstGeom prst="homePlate">
            <a:avLst>
              <a:gd name="adj" fmla="val 0"/>
            </a:avLst>
          </a:prstGeom>
          <a:solidFill>
            <a:srgbClr val="FFFFFF"/>
          </a:solidFill>
          <a:ln w="12700" algn="ctr">
            <a:solidFill>
              <a:schemeClr val="bg1"/>
            </a:solidFill>
            <a:miter lim="800000"/>
            <a:headEnd/>
            <a:tailEnd/>
          </a:ln>
        </p:spPr>
        <p:txBody>
          <a:bodyPr lIns="36000" tIns="36000" rIns="36000" bIns="36000" anchor="ctr" anchorCtr="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6000"/>
              </a:lnSpc>
              <a:spcBef>
                <a:spcPct val="0"/>
              </a:spcBef>
              <a:buFontTx/>
              <a:buNone/>
            </a:pPr>
            <a:r>
              <a:rPr lang="en-AU" altLang="x-none" b="1">
                <a:solidFill>
                  <a:srgbClr val="B83D68"/>
                </a:solidFill>
              </a:rPr>
              <a:t>3</a:t>
            </a:r>
          </a:p>
        </p:txBody>
      </p:sp>
      <p:sp>
        <p:nvSpPr>
          <p:cNvPr id="20" name="Title 19">
            <a:extLst>
              <a:ext uri="{FF2B5EF4-FFF2-40B4-BE49-F238E27FC236}">
                <a16:creationId xmlns:a16="http://schemas.microsoft.com/office/drawing/2014/main" xmlns="" id="{63C2433B-EF47-189C-4EA3-E7E5D93CE8BC}"/>
              </a:ext>
            </a:extLst>
          </p:cNvPr>
          <p:cNvSpPr>
            <a:spLocks noGrp="1"/>
          </p:cNvSpPr>
          <p:nvPr>
            <p:ph type="title"/>
          </p:nvPr>
        </p:nvSpPr>
        <p:spPr>
          <a:xfrm>
            <a:off x="80963" y="196850"/>
            <a:ext cx="12111037" cy="438150"/>
          </a:xfrm>
        </p:spPr>
        <p:txBody>
          <a:bodyPr>
            <a:normAutofit fontScale="90000"/>
          </a:bodyPr>
          <a:lstStyle/>
          <a:p>
            <a:pPr algn="ctr">
              <a:defRPr/>
            </a:pPr>
            <a:r>
              <a:rPr lang="en-AU" sz="3200" b="1"/>
              <a:t>Quy trình 5 bước thông báo trường học HS có nguy cơ bị xâm hại</a:t>
            </a:r>
            <a:endParaRPr lang="en-AU" sz="3200" b="1" dirty="0"/>
          </a:p>
        </p:txBody>
      </p:sp>
      <p:sp>
        <p:nvSpPr>
          <p:cNvPr id="23569" name="Slide Number Placeholder 12">
            <a:extLst>
              <a:ext uri="{FF2B5EF4-FFF2-40B4-BE49-F238E27FC236}">
                <a16:creationId xmlns:a16="http://schemas.microsoft.com/office/drawing/2014/main" xmlns="" id="{B2EC3588-6D37-5FD9-E7E8-5F1CCA12888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AU" altLang="x-none" sz="1200">
              <a:solidFill>
                <a:srgbClr val="898989"/>
              </a:solidFill>
            </a:endParaRPr>
          </a:p>
        </p:txBody>
      </p:sp>
    </p:spTree>
    <p:custDataLst>
      <p:tags r:id="rId1"/>
    </p:custDataLst>
    <p:extLst>
      <p:ext uri="{BB962C8B-B14F-4D97-AF65-F5344CB8AC3E}">
        <p14:creationId xmlns:p14="http://schemas.microsoft.com/office/powerpoint/2010/main" val="1739025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êu đề 1">
            <a:extLst>
              <a:ext uri="{FF2B5EF4-FFF2-40B4-BE49-F238E27FC236}">
                <a16:creationId xmlns:a16="http://schemas.microsoft.com/office/drawing/2014/main" xmlns="" id="{DA1F8212-34C3-6959-8830-C8FA304820B9}"/>
              </a:ext>
            </a:extLst>
          </p:cNvPr>
          <p:cNvSpPr>
            <a:spLocks noGrp="1"/>
          </p:cNvSpPr>
          <p:nvPr>
            <p:ph type="title"/>
          </p:nvPr>
        </p:nvSpPr>
        <p:spPr>
          <a:xfrm>
            <a:off x="641350" y="1314450"/>
            <a:ext cx="2843213" cy="3679825"/>
          </a:xfrm>
        </p:spPr>
        <p:txBody>
          <a:bodyPr/>
          <a:lstStyle/>
          <a:p>
            <a:r>
              <a:rPr lang="en-US" altLang="x-none" err="1">
                <a:latin typeface="Arial" panose="020B0604020202020204" pitchFamily="34" charset="0"/>
                <a:cs typeface="Arial" panose="020B0604020202020204" pitchFamily="34" charset="0"/>
              </a:rPr>
              <a:t>Tầm</a:t>
            </a:r>
            <a:r>
              <a:rPr lang="en-US" altLang="x-none">
                <a:latin typeface="Arial" panose="020B0604020202020204" pitchFamily="34" charset="0"/>
                <a:cs typeface="Arial" panose="020B0604020202020204" pitchFamily="34" charset="0"/>
              </a:rPr>
              <a:t> </a:t>
            </a:r>
            <a:r>
              <a:rPr lang="en-US" altLang="x-none" err="1">
                <a:latin typeface="Arial" panose="020B0604020202020204" pitchFamily="34" charset="0"/>
                <a:cs typeface="Arial" panose="020B0604020202020204" pitchFamily="34" charset="0"/>
              </a:rPr>
              <a:t>quan</a:t>
            </a:r>
            <a:r>
              <a:rPr lang="en-US" altLang="x-none">
                <a:latin typeface="Arial" panose="020B0604020202020204" pitchFamily="34" charset="0"/>
                <a:cs typeface="Arial" panose="020B0604020202020204" pitchFamily="34" charset="0"/>
              </a:rPr>
              <a:t> </a:t>
            </a:r>
            <a:r>
              <a:rPr lang="en-US" altLang="x-none" err="1">
                <a:latin typeface="Arial" panose="020B0604020202020204" pitchFamily="34" charset="0"/>
                <a:cs typeface="Arial" panose="020B0604020202020204" pitchFamily="34" charset="0"/>
              </a:rPr>
              <a:t>trọng</a:t>
            </a:r>
            <a:r>
              <a:rPr lang="en-US" altLang="x-none">
                <a:latin typeface="Arial" panose="020B0604020202020204" pitchFamily="34" charset="0"/>
                <a:cs typeface="Arial" panose="020B0604020202020204" pitchFamily="34" charset="0"/>
              </a:rPr>
              <a:t> </a:t>
            </a:r>
            <a:r>
              <a:rPr lang="en-US" altLang="x-none" err="1">
                <a:latin typeface="Arial" panose="020B0604020202020204" pitchFamily="34" charset="0"/>
                <a:cs typeface="Arial" panose="020B0604020202020204" pitchFamily="34" charset="0"/>
              </a:rPr>
              <a:t>của</a:t>
            </a:r>
            <a:r>
              <a:rPr lang="en-US" altLang="x-none">
                <a:latin typeface="Arial" panose="020B0604020202020204" pitchFamily="34" charset="0"/>
                <a:cs typeface="Arial" panose="020B0604020202020204" pitchFamily="34" charset="0"/>
              </a:rPr>
              <a:t> </a:t>
            </a:r>
            <a:r>
              <a:rPr lang="en-US" altLang="x-none" err="1">
                <a:latin typeface="Arial" panose="020B0604020202020204" pitchFamily="34" charset="0"/>
                <a:cs typeface="Arial" panose="020B0604020202020204" pitchFamily="34" charset="0"/>
              </a:rPr>
              <a:t>việc</a:t>
            </a:r>
            <a:r>
              <a:rPr lang="en-US" altLang="x-none">
                <a:latin typeface="Arial" panose="020B0604020202020204" pitchFamily="34" charset="0"/>
                <a:cs typeface="Arial" panose="020B0604020202020204" pitchFamily="34" charset="0"/>
              </a:rPr>
              <a:t> </a:t>
            </a:r>
            <a:r>
              <a:rPr lang="en-US" altLang="x-none" err="1">
                <a:latin typeface="Arial" panose="020B0604020202020204" pitchFamily="34" charset="0"/>
                <a:cs typeface="Arial" panose="020B0604020202020204" pitchFamily="34" charset="0"/>
              </a:rPr>
              <a:t>thực</a:t>
            </a:r>
            <a:r>
              <a:rPr lang="en-US" altLang="x-none">
                <a:latin typeface="Arial" panose="020B0604020202020204" pitchFamily="34" charset="0"/>
                <a:cs typeface="Arial" panose="020B0604020202020204" pitchFamily="34" charset="0"/>
              </a:rPr>
              <a:t> </a:t>
            </a:r>
            <a:r>
              <a:rPr lang="en-US" altLang="x-none" err="1">
                <a:latin typeface="Arial" panose="020B0604020202020204" pitchFamily="34" charset="0"/>
                <a:cs typeface="Arial" panose="020B0604020202020204" pitchFamily="34" charset="0"/>
              </a:rPr>
              <a:t>hiện</a:t>
            </a:r>
            <a:r>
              <a:rPr lang="en-US" altLang="x-none">
                <a:latin typeface="Arial" panose="020B0604020202020204" pitchFamily="34" charset="0"/>
                <a:cs typeface="Arial" panose="020B0604020202020204" pitchFamily="34" charset="0"/>
              </a:rPr>
              <a:t> CTXH </a:t>
            </a:r>
            <a:r>
              <a:rPr lang="en-US" altLang="x-none" err="1">
                <a:latin typeface="Arial" panose="020B0604020202020204" pitchFamily="34" charset="0"/>
                <a:cs typeface="Arial" panose="020B0604020202020204" pitchFamily="34" charset="0"/>
              </a:rPr>
              <a:t>với</a:t>
            </a:r>
            <a:r>
              <a:rPr lang="en-US" altLang="x-none">
                <a:latin typeface="Arial" panose="020B0604020202020204" pitchFamily="34" charset="0"/>
                <a:cs typeface="Arial" panose="020B0604020202020204" pitchFamily="34" charset="0"/>
              </a:rPr>
              <a:t> HS</a:t>
            </a:r>
          </a:p>
        </p:txBody>
      </p:sp>
      <p:graphicFrame>
        <p:nvGraphicFramePr>
          <p:cNvPr id="4" name="Chỗ dành sẵn cho Nội dung 3">
            <a:extLst>
              <a:ext uri="{FF2B5EF4-FFF2-40B4-BE49-F238E27FC236}">
                <a16:creationId xmlns:a16="http://schemas.microsoft.com/office/drawing/2014/main" xmlns="" id="{C1D7895D-141C-1052-7454-FC161DD314C5}"/>
              </a:ext>
            </a:extLst>
          </p:cNvPr>
          <p:cNvGraphicFramePr>
            <a:graphicFrameLocks noGrp="1"/>
          </p:cNvGraphicFramePr>
          <p:nvPr>
            <p:ph idx="1"/>
            <p:extLst>
              <p:ext uri="{D42A27DB-BD31-4B8C-83A1-F6EECF244321}">
                <p14:modId xmlns:p14="http://schemas.microsoft.com/office/powerpoint/2010/main" val="962953635"/>
              </p:ext>
            </p:extLst>
          </p:nvPr>
        </p:nvGraphicFramePr>
        <p:xfrm>
          <a:off x="4152011" y="0"/>
          <a:ext cx="7849489" cy="675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45452482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DF619C-F070-D364-C5B9-1AC45F690BF6}"/>
              </a:ext>
            </a:extLst>
          </p:cNvPr>
          <p:cNvSpPr>
            <a:spLocks noGrp="1"/>
          </p:cNvSpPr>
          <p:nvPr>
            <p:ph type="title"/>
          </p:nvPr>
        </p:nvSpPr>
        <p:spPr>
          <a:xfrm>
            <a:off x="0" y="0"/>
            <a:ext cx="12192000" cy="722313"/>
          </a:xfrm>
          <a:solidFill>
            <a:schemeClr val="accent2">
              <a:lumMod val="20000"/>
              <a:lumOff val="80000"/>
            </a:schemeClr>
          </a:solidFill>
        </p:spPr>
        <p:txBody>
          <a:bodyPr/>
          <a:lstStyle/>
          <a:p>
            <a:pPr>
              <a:defRPr/>
            </a:pPr>
            <a:r>
              <a:rPr lang="x-none" dirty="0">
                <a:solidFill>
                  <a:srgbClr val="FF0000"/>
                </a:solidFill>
              </a:rPr>
              <a:t>TỔ CHỨC CÁC HOẠT ĐỘNG PHÒNG NGỪA</a:t>
            </a:r>
          </a:p>
        </p:txBody>
      </p:sp>
      <p:graphicFrame>
        <p:nvGraphicFramePr>
          <p:cNvPr id="4" name="Content Placeholder 3">
            <a:extLst>
              <a:ext uri="{FF2B5EF4-FFF2-40B4-BE49-F238E27FC236}">
                <a16:creationId xmlns:a16="http://schemas.microsoft.com/office/drawing/2014/main" xmlns="" id="{3F8C3192-44AB-B012-4EB1-0EE7CDC86346}"/>
              </a:ext>
            </a:extLst>
          </p:cNvPr>
          <p:cNvGraphicFramePr>
            <a:graphicFrameLocks noGrp="1"/>
          </p:cNvGraphicFramePr>
          <p:nvPr>
            <p:ph idx="1"/>
            <p:extLst>
              <p:ext uri="{D42A27DB-BD31-4B8C-83A1-F6EECF244321}">
                <p14:modId xmlns:p14="http://schemas.microsoft.com/office/powerpoint/2010/main" val="322734875"/>
              </p:ext>
            </p:extLst>
          </p:nvPr>
        </p:nvGraphicFramePr>
        <p:xfrm>
          <a:off x="81023" y="722894"/>
          <a:ext cx="12110977" cy="61351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95409438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图片 3">
            <a:extLst>
              <a:ext uri="{FF2B5EF4-FFF2-40B4-BE49-F238E27FC236}">
                <a16:creationId xmlns:a16="http://schemas.microsoft.com/office/drawing/2014/main" xmlns="" id="{AD2870C9-B8A2-84AA-BBC6-5FF580B8F5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813" y="-49213"/>
            <a:ext cx="12188826"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26" name="组合 4">
            <a:extLst>
              <a:ext uri="{FF2B5EF4-FFF2-40B4-BE49-F238E27FC236}">
                <a16:creationId xmlns:a16="http://schemas.microsoft.com/office/drawing/2014/main" xmlns="" id="{77AB8CCD-720B-AEB7-BF11-D5695964D3E5}"/>
              </a:ext>
            </a:extLst>
          </p:cNvPr>
          <p:cNvGrpSpPr>
            <a:grpSpLocks/>
          </p:cNvGrpSpPr>
          <p:nvPr/>
        </p:nvGrpSpPr>
        <p:grpSpPr bwMode="auto">
          <a:xfrm rot="9372612">
            <a:off x="-360363" y="-365125"/>
            <a:ext cx="1216026" cy="954088"/>
            <a:chOff x="591475" y="727011"/>
            <a:chExt cx="1179570" cy="823408"/>
          </a:xfrm>
        </p:grpSpPr>
        <p:grpSp>
          <p:nvGrpSpPr>
            <p:cNvPr id="26636" name="组合 5">
              <a:extLst>
                <a:ext uri="{FF2B5EF4-FFF2-40B4-BE49-F238E27FC236}">
                  <a16:creationId xmlns:a16="http://schemas.microsoft.com/office/drawing/2014/main" xmlns="" id="{FB14D560-2E7C-5CCB-99F1-6DDEBBDCF67A}"/>
                </a:ext>
              </a:extLst>
            </p:cNvPr>
            <p:cNvGrpSpPr>
              <a:grpSpLocks/>
            </p:cNvGrpSpPr>
            <p:nvPr/>
          </p:nvGrpSpPr>
          <p:grpSpPr bwMode="auto">
            <a:xfrm rot="20219708" flipH="1">
              <a:off x="1119936" y="727011"/>
              <a:ext cx="651109" cy="671489"/>
              <a:chOff x="651065" y="2694847"/>
              <a:chExt cx="585116" cy="603430"/>
            </a:xfrm>
          </p:grpSpPr>
          <p:sp>
            <p:nvSpPr>
              <p:cNvPr id="10" name="等腰三角形 9">
                <a:extLst>
                  <a:ext uri="{FF2B5EF4-FFF2-40B4-BE49-F238E27FC236}">
                    <a16:creationId xmlns:a16="http://schemas.microsoft.com/office/drawing/2014/main" xmlns="" id="{D58B4262-72F1-574D-6A27-082C913F21BC}"/>
                  </a:ext>
                </a:extLst>
              </p:cNvPr>
              <p:cNvSpPr/>
              <p:nvPr/>
            </p:nvSpPr>
            <p:spPr>
              <a:xfrm rot="3307420">
                <a:off x="793312" y="2584513"/>
                <a:ext cx="285638" cy="588129"/>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1" name="流程图: 摘录 10">
                <a:extLst>
                  <a:ext uri="{FF2B5EF4-FFF2-40B4-BE49-F238E27FC236}">
                    <a16:creationId xmlns:a16="http://schemas.microsoft.com/office/drawing/2014/main" xmlns="" id="{81D5804C-6B18-549C-6879-9E4901F6EED8}"/>
                  </a:ext>
                </a:extLst>
              </p:cNvPr>
              <p:cNvSpPr/>
              <p:nvPr/>
            </p:nvSpPr>
            <p:spPr>
              <a:xfrm rot="7886874">
                <a:off x="761269" y="2904070"/>
                <a:ext cx="602056" cy="247705"/>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nvGrpSpPr>
            <p:cNvPr id="26637" name="组合 6">
              <a:extLst>
                <a:ext uri="{FF2B5EF4-FFF2-40B4-BE49-F238E27FC236}">
                  <a16:creationId xmlns:a16="http://schemas.microsoft.com/office/drawing/2014/main" xmlns="" id="{BBC1F329-536D-253C-5D63-264FCA39F005}"/>
                </a:ext>
              </a:extLst>
            </p:cNvPr>
            <p:cNvGrpSpPr>
              <a:grpSpLocks/>
            </p:cNvGrpSpPr>
            <p:nvPr/>
          </p:nvGrpSpPr>
          <p:grpSpPr bwMode="auto">
            <a:xfrm rot="-1171796">
              <a:off x="591475" y="946989"/>
              <a:ext cx="585116" cy="603430"/>
              <a:chOff x="631076" y="646917"/>
              <a:chExt cx="585116" cy="603430"/>
            </a:xfrm>
          </p:grpSpPr>
          <p:sp>
            <p:nvSpPr>
              <p:cNvPr id="8" name="等腰三角形 7">
                <a:extLst>
                  <a:ext uri="{FF2B5EF4-FFF2-40B4-BE49-F238E27FC236}">
                    <a16:creationId xmlns:a16="http://schemas.microsoft.com/office/drawing/2014/main" xmlns="" id="{1A565569-D876-0D67-9DAE-7DBBE4C21B2E}"/>
                  </a:ext>
                </a:extLst>
              </p:cNvPr>
              <p:cNvSpPr/>
              <p:nvPr/>
            </p:nvSpPr>
            <p:spPr>
              <a:xfrm rot="3307420">
                <a:off x="833198" y="530750"/>
                <a:ext cx="284973" cy="586705"/>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9" name="流程图: 摘录 8">
                <a:extLst>
                  <a:ext uri="{FF2B5EF4-FFF2-40B4-BE49-F238E27FC236}">
                    <a16:creationId xmlns:a16="http://schemas.microsoft.com/office/drawing/2014/main" xmlns="" id="{F0285D79-C814-30EB-F904-E4C046EF4586}"/>
                  </a:ext>
                </a:extLst>
              </p:cNvPr>
              <p:cNvSpPr/>
              <p:nvPr/>
            </p:nvSpPr>
            <p:spPr>
              <a:xfrm rot="7886874">
                <a:off x="817856" y="850531"/>
                <a:ext cx="600088" cy="247924"/>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sp>
        <p:nvSpPr>
          <p:cNvPr id="26627" name="文本框 11">
            <a:extLst>
              <a:ext uri="{FF2B5EF4-FFF2-40B4-BE49-F238E27FC236}">
                <a16:creationId xmlns:a16="http://schemas.microsoft.com/office/drawing/2014/main" xmlns="" id="{73EEEC04-55D3-6F86-A8E8-4EA00F887D6B}"/>
              </a:ext>
            </a:extLst>
          </p:cNvPr>
          <p:cNvSpPr txBox="1">
            <a:spLocks noChangeArrowheads="1"/>
          </p:cNvSpPr>
          <p:nvPr/>
        </p:nvSpPr>
        <p:spPr bwMode="auto">
          <a:xfrm>
            <a:off x="-41275" y="344488"/>
            <a:ext cx="121888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0000"/>
              </a:lnSpc>
              <a:spcBef>
                <a:spcPct val="0"/>
              </a:spcBef>
              <a:buNone/>
            </a:pPr>
            <a:r>
              <a:rPr lang="en-US" altLang="x-none" b="1" i="1" dirty="0" err="1">
                <a:solidFill>
                  <a:srgbClr val="1F4E79"/>
                </a:solidFill>
                <a:latin typeface="Times New Roman" panose="02020603050405020304" pitchFamily="18" charset="0"/>
                <a:cs typeface="Times New Roman" panose="02020603050405020304" pitchFamily="18" charset="0"/>
              </a:rPr>
              <a:t>Các</a:t>
            </a:r>
            <a:r>
              <a:rPr lang="vi-VN" altLang="x-none" b="1" i="1" dirty="0">
                <a:solidFill>
                  <a:srgbClr val="1F4E79"/>
                </a:solidFill>
                <a:latin typeface="Times New Roman" panose="02020603050405020304" pitchFamily="18" charset="0"/>
                <a:cs typeface="Times New Roman" panose="02020603050405020304" pitchFamily="18" charset="0"/>
              </a:rPr>
              <a:t> hoạt động phòng ngừa</a:t>
            </a:r>
            <a:r>
              <a:rPr lang="en-US" altLang="x-none" b="1" i="1" dirty="0">
                <a:solidFill>
                  <a:srgbClr val="1F4E79"/>
                </a:solidFill>
                <a:latin typeface="Times New Roman" panose="02020603050405020304" pitchFamily="18" charset="0"/>
                <a:cs typeface="Times New Roman" panose="02020603050405020304" pitchFamily="18" charset="0"/>
              </a:rPr>
              <a:t> </a:t>
            </a:r>
          </a:p>
          <a:p>
            <a:pPr algn="ctr">
              <a:lnSpc>
                <a:spcPct val="100000"/>
              </a:lnSpc>
              <a:spcBef>
                <a:spcPct val="0"/>
              </a:spcBef>
              <a:buFontTx/>
              <a:buNone/>
            </a:pP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đối</a:t>
            </a: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với</a:t>
            </a: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học</a:t>
            </a: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sinh</a:t>
            </a:r>
            <a:endParaRPr lang="en-US" altLang="x-none" dirty="0">
              <a:solidFill>
                <a:srgbClr val="1F4E79"/>
              </a:solidFill>
              <a:latin typeface="Times New Roman" panose="02020603050405020304" pitchFamily="18" charset="0"/>
              <a:cs typeface="Calibri" panose="020F0502020204030204" pitchFamily="34" charset="0"/>
            </a:endParaRPr>
          </a:p>
        </p:txBody>
      </p:sp>
      <p:grpSp>
        <p:nvGrpSpPr>
          <p:cNvPr id="26628" name="组合 4">
            <a:extLst>
              <a:ext uri="{FF2B5EF4-FFF2-40B4-BE49-F238E27FC236}">
                <a16:creationId xmlns:a16="http://schemas.microsoft.com/office/drawing/2014/main" xmlns="" id="{986F33A2-70E8-FE85-AD72-91DBD23A57DB}"/>
              </a:ext>
            </a:extLst>
          </p:cNvPr>
          <p:cNvGrpSpPr>
            <a:grpSpLocks/>
          </p:cNvGrpSpPr>
          <p:nvPr/>
        </p:nvGrpSpPr>
        <p:grpSpPr bwMode="auto">
          <a:xfrm rot="9372612">
            <a:off x="11123613" y="5988050"/>
            <a:ext cx="1214437" cy="954088"/>
            <a:chOff x="591475" y="727011"/>
            <a:chExt cx="1179570" cy="823408"/>
          </a:xfrm>
        </p:grpSpPr>
        <p:grpSp>
          <p:nvGrpSpPr>
            <p:cNvPr id="26630" name="组合 5">
              <a:extLst>
                <a:ext uri="{FF2B5EF4-FFF2-40B4-BE49-F238E27FC236}">
                  <a16:creationId xmlns:a16="http://schemas.microsoft.com/office/drawing/2014/main" xmlns="" id="{5933703A-83C5-FAF9-2C57-800E1F862376}"/>
                </a:ext>
              </a:extLst>
            </p:cNvPr>
            <p:cNvGrpSpPr>
              <a:grpSpLocks/>
            </p:cNvGrpSpPr>
            <p:nvPr/>
          </p:nvGrpSpPr>
          <p:grpSpPr bwMode="auto">
            <a:xfrm rot="20219708" flipH="1">
              <a:off x="1119936" y="727011"/>
              <a:ext cx="651109" cy="671489"/>
              <a:chOff x="651065" y="2694847"/>
              <a:chExt cx="585116" cy="603430"/>
            </a:xfrm>
          </p:grpSpPr>
          <p:sp>
            <p:nvSpPr>
              <p:cNvPr id="17" name="等腰三角形 9">
                <a:extLst>
                  <a:ext uri="{FF2B5EF4-FFF2-40B4-BE49-F238E27FC236}">
                    <a16:creationId xmlns:a16="http://schemas.microsoft.com/office/drawing/2014/main" xmlns="" id="{9A0A23BD-BE9D-F470-7964-DB511C4D70CD}"/>
                  </a:ext>
                </a:extLst>
              </p:cNvPr>
              <p:cNvSpPr/>
              <p:nvPr/>
            </p:nvSpPr>
            <p:spPr>
              <a:xfrm rot="3307420">
                <a:off x="800601" y="2569359"/>
                <a:ext cx="286869" cy="583355"/>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8" name="流程图: 摘录 10">
                <a:extLst>
                  <a:ext uri="{FF2B5EF4-FFF2-40B4-BE49-F238E27FC236}">
                    <a16:creationId xmlns:a16="http://schemas.microsoft.com/office/drawing/2014/main" xmlns="" id="{592CF4A2-5AC9-1B39-84AA-19F8EB7196B8}"/>
                  </a:ext>
                </a:extLst>
              </p:cNvPr>
              <p:cNvSpPr/>
              <p:nvPr/>
            </p:nvSpPr>
            <p:spPr>
              <a:xfrm rot="7886874">
                <a:off x="775531" y="2871628"/>
                <a:ext cx="603287" cy="246644"/>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nvGrpSpPr>
            <p:cNvPr id="26631" name="组合 6">
              <a:extLst>
                <a:ext uri="{FF2B5EF4-FFF2-40B4-BE49-F238E27FC236}">
                  <a16:creationId xmlns:a16="http://schemas.microsoft.com/office/drawing/2014/main" xmlns="" id="{2E9C6598-C0CD-5F0B-8883-F3AB8B2D7C37}"/>
                </a:ext>
              </a:extLst>
            </p:cNvPr>
            <p:cNvGrpSpPr>
              <a:grpSpLocks/>
            </p:cNvGrpSpPr>
            <p:nvPr/>
          </p:nvGrpSpPr>
          <p:grpSpPr bwMode="auto">
            <a:xfrm rot="-1171796">
              <a:off x="591475" y="946989"/>
              <a:ext cx="585116" cy="603430"/>
              <a:chOff x="631076" y="646917"/>
              <a:chExt cx="585116" cy="603430"/>
            </a:xfrm>
          </p:grpSpPr>
          <p:sp>
            <p:nvSpPr>
              <p:cNvPr id="15" name="等腰三角形 7">
                <a:extLst>
                  <a:ext uri="{FF2B5EF4-FFF2-40B4-BE49-F238E27FC236}">
                    <a16:creationId xmlns:a16="http://schemas.microsoft.com/office/drawing/2014/main" xmlns="" id="{348BEF70-F4E3-FAB6-5C9E-18B3BCCFF966}"/>
                  </a:ext>
                </a:extLst>
              </p:cNvPr>
              <p:cNvSpPr/>
              <p:nvPr/>
            </p:nvSpPr>
            <p:spPr>
              <a:xfrm rot="3307420">
                <a:off x="762091" y="540361"/>
                <a:ext cx="279493" cy="572053"/>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6" name="流程图: 摘录 8">
                <a:extLst>
                  <a:ext uri="{FF2B5EF4-FFF2-40B4-BE49-F238E27FC236}">
                    <a16:creationId xmlns:a16="http://schemas.microsoft.com/office/drawing/2014/main" xmlns="" id="{76C90262-CF22-60FD-2133-9290A782A315}"/>
                  </a:ext>
                </a:extLst>
              </p:cNvPr>
              <p:cNvSpPr/>
              <p:nvPr/>
            </p:nvSpPr>
            <p:spPr>
              <a:xfrm rot="7886874">
                <a:off x="734946" y="851349"/>
                <a:ext cx="598717" cy="243624"/>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pic>
        <p:nvPicPr>
          <p:cNvPr id="26629" name="Picture 19">
            <a:extLst>
              <a:ext uri="{FF2B5EF4-FFF2-40B4-BE49-F238E27FC236}">
                <a16:creationId xmlns:a16="http://schemas.microsoft.com/office/drawing/2014/main" xmlns="" id="{A57FA3BC-95F2-0C79-8B2D-11F51CF493A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25575" y="1465263"/>
            <a:ext cx="8847138"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79377603"/>
      </p:ext>
    </p:extLst>
  </p:cSld>
  <p:clrMapOvr>
    <a:masterClrMapping/>
  </p:clrMapOvr>
  <p:transition spd="slow"/>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图片 3">
            <a:extLst>
              <a:ext uri="{FF2B5EF4-FFF2-40B4-BE49-F238E27FC236}">
                <a16:creationId xmlns:a16="http://schemas.microsoft.com/office/drawing/2014/main" xmlns="" id="{AD2870C9-B8A2-84AA-BBC6-5FF580B8F5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813" y="-49213"/>
            <a:ext cx="12188826"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26" name="组合 4">
            <a:extLst>
              <a:ext uri="{FF2B5EF4-FFF2-40B4-BE49-F238E27FC236}">
                <a16:creationId xmlns:a16="http://schemas.microsoft.com/office/drawing/2014/main" xmlns="" id="{77AB8CCD-720B-AEB7-BF11-D5695964D3E5}"/>
              </a:ext>
            </a:extLst>
          </p:cNvPr>
          <p:cNvGrpSpPr>
            <a:grpSpLocks/>
          </p:cNvGrpSpPr>
          <p:nvPr/>
        </p:nvGrpSpPr>
        <p:grpSpPr bwMode="auto">
          <a:xfrm rot="9372612">
            <a:off x="-360363" y="-365125"/>
            <a:ext cx="1216026" cy="954088"/>
            <a:chOff x="591475" y="727011"/>
            <a:chExt cx="1179570" cy="823408"/>
          </a:xfrm>
        </p:grpSpPr>
        <p:grpSp>
          <p:nvGrpSpPr>
            <p:cNvPr id="26636" name="组合 5">
              <a:extLst>
                <a:ext uri="{FF2B5EF4-FFF2-40B4-BE49-F238E27FC236}">
                  <a16:creationId xmlns:a16="http://schemas.microsoft.com/office/drawing/2014/main" xmlns="" id="{FB14D560-2E7C-5CCB-99F1-6DDEBBDCF67A}"/>
                </a:ext>
              </a:extLst>
            </p:cNvPr>
            <p:cNvGrpSpPr>
              <a:grpSpLocks/>
            </p:cNvGrpSpPr>
            <p:nvPr/>
          </p:nvGrpSpPr>
          <p:grpSpPr bwMode="auto">
            <a:xfrm rot="20219708" flipH="1">
              <a:off x="1119936" y="727011"/>
              <a:ext cx="651109" cy="671489"/>
              <a:chOff x="651065" y="2694847"/>
              <a:chExt cx="585116" cy="603430"/>
            </a:xfrm>
          </p:grpSpPr>
          <p:sp>
            <p:nvSpPr>
              <p:cNvPr id="10" name="等腰三角形 9">
                <a:extLst>
                  <a:ext uri="{FF2B5EF4-FFF2-40B4-BE49-F238E27FC236}">
                    <a16:creationId xmlns:a16="http://schemas.microsoft.com/office/drawing/2014/main" xmlns="" id="{D58B4262-72F1-574D-6A27-082C913F21BC}"/>
                  </a:ext>
                </a:extLst>
              </p:cNvPr>
              <p:cNvSpPr/>
              <p:nvPr/>
            </p:nvSpPr>
            <p:spPr>
              <a:xfrm rot="3307420">
                <a:off x="793312" y="2584513"/>
                <a:ext cx="285638" cy="588129"/>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1" name="流程图: 摘录 10">
                <a:extLst>
                  <a:ext uri="{FF2B5EF4-FFF2-40B4-BE49-F238E27FC236}">
                    <a16:creationId xmlns:a16="http://schemas.microsoft.com/office/drawing/2014/main" xmlns="" id="{81D5804C-6B18-549C-6879-9E4901F6EED8}"/>
                  </a:ext>
                </a:extLst>
              </p:cNvPr>
              <p:cNvSpPr/>
              <p:nvPr/>
            </p:nvSpPr>
            <p:spPr>
              <a:xfrm rot="7886874">
                <a:off x="761269" y="2904070"/>
                <a:ext cx="602056" cy="247705"/>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nvGrpSpPr>
            <p:cNvPr id="26637" name="组合 6">
              <a:extLst>
                <a:ext uri="{FF2B5EF4-FFF2-40B4-BE49-F238E27FC236}">
                  <a16:creationId xmlns:a16="http://schemas.microsoft.com/office/drawing/2014/main" xmlns="" id="{BBC1F329-536D-253C-5D63-264FCA39F005}"/>
                </a:ext>
              </a:extLst>
            </p:cNvPr>
            <p:cNvGrpSpPr>
              <a:grpSpLocks/>
            </p:cNvGrpSpPr>
            <p:nvPr/>
          </p:nvGrpSpPr>
          <p:grpSpPr bwMode="auto">
            <a:xfrm rot="-1171796">
              <a:off x="591475" y="946989"/>
              <a:ext cx="585116" cy="603430"/>
              <a:chOff x="631076" y="646917"/>
              <a:chExt cx="585116" cy="603430"/>
            </a:xfrm>
          </p:grpSpPr>
          <p:sp>
            <p:nvSpPr>
              <p:cNvPr id="8" name="等腰三角形 7">
                <a:extLst>
                  <a:ext uri="{FF2B5EF4-FFF2-40B4-BE49-F238E27FC236}">
                    <a16:creationId xmlns:a16="http://schemas.microsoft.com/office/drawing/2014/main" xmlns="" id="{1A565569-D876-0D67-9DAE-7DBBE4C21B2E}"/>
                  </a:ext>
                </a:extLst>
              </p:cNvPr>
              <p:cNvSpPr/>
              <p:nvPr/>
            </p:nvSpPr>
            <p:spPr>
              <a:xfrm rot="3307420">
                <a:off x="833198" y="530750"/>
                <a:ext cx="284973" cy="586705"/>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9" name="流程图: 摘录 8">
                <a:extLst>
                  <a:ext uri="{FF2B5EF4-FFF2-40B4-BE49-F238E27FC236}">
                    <a16:creationId xmlns:a16="http://schemas.microsoft.com/office/drawing/2014/main" xmlns="" id="{F0285D79-C814-30EB-F904-E4C046EF4586}"/>
                  </a:ext>
                </a:extLst>
              </p:cNvPr>
              <p:cNvSpPr/>
              <p:nvPr/>
            </p:nvSpPr>
            <p:spPr>
              <a:xfrm rot="7886874">
                <a:off x="817856" y="850531"/>
                <a:ext cx="600088" cy="247924"/>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sp>
        <p:nvSpPr>
          <p:cNvPr id="26627" name="文本框 11">
            <a:extLst>
              <a:ext uri="{FF2B5EF4-FFF2-40B4-BE49-F238E27FC236}">
                <a16:creationId xmlns:a16="http://schemas.microsoft.com/office/drawing/2014/main" xmlns="" id="{73EEEC04-55D3-6F86-A8E8-4EA00F887D6B}"/>
              </a:ext>
            </a:extLst>
          </p:cNvPr>
          <p:cNvSpPr txBox="1">
            <a:spLocks noChangeArrowheads="1"/>
          </p:cNvSpPr>
          <p:nvPr/>
        </p:nvSpPr>
        <p:spPr bwMode="auto">
          <a:xfrm>
            <a:off x="-41275" y="344488"/>
            <a:ext cx="121888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0000"/>
              </a:lnSpc>
              <a:spcBef>
                <a:spcPct val="0"/>
              </a:spcBef>
              <a:buNone/>
            </a:pPr>
            <a:r>
              <a:rPr lang="en-US" altLang="x-none" b="1" i="1" dirty="0" err="1">
                <a:solidFill>
                  <a:srgbClr val="1F4E79"/>
                </a:solidFill>
                <a:latin typeface="Times New Roman" panose="02020603050405020304" pitchFamily="18" charset="0"/>
                <a:cs typeface="Times New Roman" panose="02020603050405020304" pitchFamily="18" charset="0"/>
              </a:rPr>
              <a:t>Các</a:t>
            </a:r>
            <a:r>
              <a:rPr lang="vi-VN" altLang="x-none" b="1" i="1" dirty="0">
                <a:solidFill>
                  <a:srgbClr val="1F4E79"/>
                </a:solidFill>
                <a:latin typeface="Times New Roman" panose="02020603050405020304" pitchFamily="18" charset="0"/>
                <a:cs typeface="Times New Roman" panose="02020603050405020304" pitchFamily="18" charset="0"/>
              </a:rPr>
              <a:t> hoạt động phòng ngừa</a:t>
            </a:r>
            <a:r>
              <a:rPr lang="en-US" altLang="x-none" b="1" i="1" dirty="0">
                <a:solidFill>
                  <a:srgbClr val="1F4E79"/>
                </a:solidFill>
                <a:latin typeface="Times New Roman" panose="02020603050405020304" pitchFamily="18" charset="0"/>
                <a:cs typeface="Times New Roman" panose="02020603050405020304" pitchFamily="18" charset="0"/>
              </a:rPr>
              <a:t> </a:t>
            </a:r>
          </a:p>
          <a:p>
            <a:pPr algn="ctr">
              <a:lnSpc>
                <a:spcPct val="100000"/>
              </a:lnSpc>
              <a:spcBef>
                <a:spcPct val="0"/>
              </a:spcBef>
              <a:buFontTx/>
              <a:buNone/>
            </a:pP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đối</a:t>
            </a: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với</a:t>
            </a:r>
            <a:r>
              <a:rPr lang="en-US" altLang="x-none" b="1" i="1" dirty="0">
                <a:solidFill>
                  <a:srgbClr val="1F4E79"/>
                </a:solidFill>
                <a:latin typeface="Times New Roman" panose="02020603050405020304" pitchFamily="18" charset="0"/>
                <a:cs typeface="Times New Roman" panose="02020603050405020304" pitchFamily="18" charset="0"/>
              </a:rPr>
              <a:t> cha </a:t>
            </a:r>
            <a:r>
              <a:rPr lang="en-US" altLang="x-none" b="1" i="1" dirty="0" err="1">
                <a:solidFill>
                  <a:srgbClr val="1F4E79"/>
                </a:solidFill>
                <a:latin typeface="Times New Roman" panose="02020603050405020304" pitchFamily="18" charset="0"/>
                <a:cs typeface="Times New Roman" panose="02020603050405020304" pitchFamily="18" charset="0"/>
              </a:rPr>
              <a:t>mẹ</a:t>
            </a:r>
            <a:r>
              <a:rPr lang="en-US" altLang="x-none" b="1" i="1" dirty="0">
                <a:solidFill>
                  <a:srgbClr val="1F4E79"/>
                </a:solidFill>
                <a:latin typeface="Times New Roman" panose="02020603050405020304" pitchFamily="18" charset="0"/>
                <a:cs typeface="Times New Roman" panose="02020603050405020304" pitchFamily="18" charset="0"/>
              </a:rPr>
              <a:t> HS</a:t>
            </a:r>
            <a:endParaRPr lang="en-US" altLang="x-none" dirty="0">
              <a:solidFill>
                <a:srgbClr val="1F4E79"/>
              </a:solidFill>
              <a:latin typeface="Times New Roman" panose="02020603050405020304" pitchFamily="18" charset="0"/>
              <a:cs typeface="Calibri" panose="020F0502020204030204" pitchFamily="34" charset="0"/>
            </a:endParaRPr>
          </a:p>
        </p:txBody>
      </p:sp>
      <p:grpSp>
        <p:nvGrpSpPr>
          <p:cNvPr id="26628" name="组合 4">
            <a:extLst>
              <a:ext uri="{FF2B5EF4-FFF2-40B4-BE49-F238E27FC236}">
                <a16:creationId xmlns:a16="http://schemas.microsoft.com/office/drawing/2014/main" xmlns="" id="{986F33A2-70E8-FE85-AD72-91DBD23A57DB}"/>
              </a:ext>
            </a:extLst>
          </p:cNvPr>
          <p:cNvGrpSpPr>
            <a:grpSpLocks/>
          </p:cNvGrpSpPr>
          <p:nvPr/>
        </p:nvGrpSpPr>
        <p:grpSpPr bwMode="auto">
          <a:xfrm rot="9372612">
            <a:off x="11123613" y="5988050"/>
            <a:ext cx="1214437" cy="954088"/>
            <a:chOff x="591475" y="727011"/>
            <a:chExt cx="1179570" cy="823408"/>
          </a:xfrm>
        </p:grpSpPr>
        <p:grpSp>
          <p:nvGrpSpPr>
            <p:cNvPr id="26630" name="组合 5">
              <a:extLst>
                <a:ext uri="{FF2B5EF4-FFF2-40B4-BE49-F238E27FC236}">
                  <a16:creationId xmlns:a16="http://schemas.microsoft.com/office/drawing/2014/main" xmlns="" id="{5933703A-83C5-FAF9-2C57-800E1F862376}"/>
                </a:ext>
              </a:extLst>
            </p:cNvPr>
            <p:cNvGrpSpPr>
              <a:grpSpLocks/>
            </p:cNvGrpSpPr>
            <p:nvPr/>
          </p:nvGrpSpPr>
          <p:grpSpPr bwMode="auto">
            <a:xfrm rot="20219708" flipH="1">
              <a:off x="1119936" y="727011"/>
              <a:ext cx="651109" cy="671489"/>
              <a:chOff x="651065" y="2694847"/>
              <a:chExt cx="585116" cy="603430"/>
            </a:xfrm>
          </p:grpSpPr>
          <p:sp>
            <p:nvSpPr>
              <p:cNvPr id="17" name="等腰三角形 9">
                <a:extLst>
                  <a:ext uri="{FF2B5EF4-FFF2-40B4-BE49-F238E27FC236}">
                    <a16:creationId xmlns:a16="http://schemas.microsoft.com/office/drawing/2014/main" xmlns="" id="{9A0A23BD-BE9D-F470-7964-DB511C4D70CD}"/>
                  </a:ext>
                </a:extLst>
              </p:cNvPr>
              <p:cNvSpPr/>
              <p:nvPr/>
            </p:nvSpPr>
            <p:spPr>
              <a:xfrm rot="3307420">
                <a:off x="800601" y="2569359"/>
                <a:ext cx="286869" cy="583355"/>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8" name="流程图: 摘录 10">
                <a:extLst>
                  <a:ext uri="{FF2B5EF4-FFF2-40B4-BE49-F238E27FC236}">
                    <a16:creationId xmlns:a16="http://schemas.microsoft.com/office/drawing/2014/main" xmlns="" id="{592CF4A2-5AC9-1B39-84AA-19F8EB7196B8}"/>
                  </a:ext>
                </a:extLst>
              </p:cNvPr>
              <p:cNvSpPr/>
              <p:nvPr/>
            </p:nvSpPr>
            <p:spPr>
              <a:xfrm rot="7886874">
                <a:off x="775531" y="2871628"/>
                <a:ext cx="603287" cy="246644"/>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nvGrpSpPr>
            <p:cNvPr id="26631" name="组合 6">
              <a:extLst>
                <a:ext uri="{FF2B5EF4-FFF2-40B4-BE49-F238E27FC236}">
                  <a16:creationId xmlns:a16="http://schemas.microsoft.com/office/drawing/2014/main" xmlns="" id="{2E9C6598-C0CD-5F0B-8883-F3AB8B2D7C37}"/>
                </a:ext>
              </a:extLst>
            </p:cNvPr>
            <p:cNvGrpSpPr>
              <a:grpSpLocks/>
            </p:cNvGrpSpPr>
            <p:nvPr/>
          </p:nvGrpSpPr>
          <p:grpSpPr bwMode="auto">
            <a:xfrm rot="-1171796">
              <a:off x="591475" y="946989"/>
              <a:ext cx="585116" cy="603430"/>
              <a:chOff x="631076" y="646917"/>
              <a:chExt cx="585116" cy="603430"/>
            </a:xfrm>
          </p:grpSpPr>
          <p:sp>
            <p:nvSpPr>
              <p:cNvPr id="15" name="等腰三角形 7">
                <a:extLst>
                  <a:ext uri="{FF2B5EF4-FFF2-40B4-BE49-F238E27FC236}">
                    <a16:creationId xmlns:a16="http://schemas.microsoft.com/office/drawing/2014/main" xmlns="" id="{348BEF70-F4E3-FAB6-5C9E-18B3BCCFF966}"/>
                  </a:ext>
                </a:extLst>
              </p:cNvPr>
              <p:cNvSpPr/>
              <p:nvPr/>
            </p:nvSpPr>
            <p:spPr>
              <a:xfrm rot="3307420">
                <a:off x="762091" y="540361"/>
                <a:ext cx="279493" cy="572053"/>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6" name="流程图: 摘录 8">
                <a:extLst>
                  <a:ext uri="{FF2B5EF4-FFF2-40B4-BE49-F238E27FC236}">
                    <a16:creationId xmlns:a16="http://schemas.microsoft.com/office/drawing/2014/main" xmlns="" id="{76C90262-CF22-60FD-2133-9290A782A315}"/>
                  </a:ext>
                </a:extLst>
              </p:cNvPr>
              <p:cNvSpPr/>
              <p:nvPr/>
            </p:nvSpPr>
            <p:spPr>
              <a:xfrm rot="7886874">
                <a:off x="734946" y="851349"/>
                <a:ext cx="598717" cy="243624"/>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sp>
        <p:nvSpPr>
          <p:cNvPr id="2" name="Rounded Rectangle 1">
            <a:extLst>
              <a:ext uri="{FF2B5EF4-FFF2-40B4-BE49-F238E27FC236}">
                <a16:creationId xmlns:a16="http://schemas.microsoft.com/office/drawing/2014/main" xmlns="" id="{7B414230-48D1-AD19-A6CA-65E8013A2DFB}"/>
              </a:ext>
            </a:extLst>
          </p:cNvPr>
          <p:cNvSpPr/>
          <p:nvPr/>
        </p:nvSpPr>
        <p:spPr>
          <a:xfrm>
            <a:off x="181734" y="1431150"/>
            <a:ext cx="11811980" cy="50823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Kiến thức về quyền trẻ em</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Kiến thức về đặc điểm tâm sinh lý của </a:t>
            </a:r>
            <a:r>
              <a:rPr lang="en-US" sz="3000" kern="100" dirty="0">
                <a:effectLst/>
                <a:latin typeface="Times New Roman" panose="02020603050405020304" pitchFamily="18" charset="0"/>
                <a:ea typeface="Cambria" panose="02040503050406030204" pitchFamily="18" charset="0"/>
                <a:cs typeface="Cambria" panose="02040503050406030204" pitchFamily="18" charset="0"/>
              </a:rPr>
              <a:t>HS</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Kiến thức làm cha mẹ</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Kiến thức kỷ luật tích cực</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Kỹ năng ứng phó với các hành vi của con cái</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Kỹ năng giao tiếp với GV</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Kỹ năng làm bạn cùng con</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Kiến thức về các dịch vụ giáo dục đặc biệt</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r>
              <a:rPr lang="vi-VN" sz="3000" kern="100" dirty="0">
                <a:effectLst/>
                <a:latin typeface="Times New Roman" panose="02020603050405020304" pitchFamily="18" charset="0"/>
                <a:ea typeface="Cambria" panose="02040503050406030204" pitchFamily="18" charset="0"/>
              </a:rPr>
              <a:t>- …</a:t>
            </a:r>
            <a:r>
              <a:rPr lang="x-none" sz="3000" dirty="0">
                <a:effectLst/>
              </a:rPr>
              <a:t> </a:t>
            </a:r>
            <a:endParaRPr lang="x-none" sz="3000" dirty="0"/>
          </a:p>
        </p:txBody>
      </p:sp>
    </p:spTree>
    <p:custDataLst>
      <p:tags r:id="rId1"/>
    </p:custDataLst>
    <p:extLst>
      <p:ext uri="{BB962C8B-B14F-4D97-AF65-F5344CB8AC3E}">
        <p14:creationId xmlns:p14="http://schemas.microsoft.com/office/powerpoint/2010/main" val="3519203146"/>
      </p:ext>
    </p:extLst>
  </p:cSld>
  <p:clrMapOvr>
    <a:masterClrMapping/>
  </p:clrMapOvr>
  <p:transition spd="slow"/>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图片 3">
            <a:extLst>
              <a:ext uri="{FF2B5EF4-FFF2-40B4-BE49-F238E27FC236}">
                <a16:creationId xmlns:a16="http://schemas.microsoft.com/office/drawing/2014/main" xmlns="" id="{AD2870C9-B8A2-84AA-BBC6-5FF580B8F5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813" y="-49213"/>
            <a:ext cx="12188826"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26" name="组合 4">
            <a:extLst>
              <a:ext uri="{FF2B5EF4-FFF2-40B4-BE49-F238E27FC236}">
                <a16:creationId xmlns:a16="http://schemas.microsoft.com/office/drawing/2014/main" xmlns="" id="{77AB8CCD-720B-AEB7-BF11-D5695964D3E5}"/>
              </a:ext>
            </a:extLst>
          </p:cNvPr>
          <p:cNvGrpSpPr>
            <a:grpSpLocks/>
          </p:cNvGrpSpPr>
          <p:nvPr/>
        </p:nvGrpSpPr>
        <p:grpSpPr bwMode="auto">
          <a:xfrm rot="9372612">
            <a:off x="-360363" y="-365125"/>
            <a:ext cx="1216026" cy="954088"/>
            <a:chOff x="591475" y="727011"/>
            <a:chExt cx="1179570" cy="823408"/>
          </a:xfrm>
        </p:grpSpPr>
        <p:grpSp>
          <p:nvGrpSpPr>
            <p:cNvPr id="26636" name="组合 5">
              <a:extLst>
                <a:ext uri="{FF2B5EF4-FFF2-40B4-BE49-F238E27FC236}">
                  <a16:creationId xmlns:a16="http://schemas.microsoft.com/office/drawing/2014/main" xmlns="" id="{FB14D560-2E7C-5CCB-99F1-6DDEBBDCF67A}"/>
                </a:ext>
              </a:extLst>
            </p:cNvPr>
            <p:cNvGrpSpPr>
              <a:grpSpLocks/>
            </p:cNvGrpSpPr>
            <p:nvPr/>
          </p:nvGrpSpPr>
          <p:grpSpPr bwMode="auto">
            <a:xfrm rot="20219708" flipH="1">
              <a:off x="1119936" y="727011"/>
              <a:ext cx="651109" cy="671489"/>
              <a:chOff x="651065" y="2694847"/>
              <a:chExt cx="585116" cy="603430"/>
            </a:xfrm>
          </p:grpSpPr>
          <p:sp>
            <p:nvSpPr>
              <p:cNvPr id="10" name="等腰三角形 9">
                <a:extLst>
                  <a:ext uri="{FF2B5EF4-FFF2-40B4-BE49-F238E27FC236}">
                    <a16:creationId xmlns:a16="http://schemas.microsoft.com/office/drawing/2014/main" xmlns="" id="{D58B4262-72F1-574D-6A27-082C913F21BC}"/>
                  </a:ext>
                </a:extLst>
              </p:cNvPr>
              <p:cNvSpPr/>
              <p:nvPr/>
            </p:nvSpPr>
            <p:spPr>
              <a:xfrm rot="3307420">
                <a:off x="793312" y="2584513"/>
                <a:ext cx="285638" cy="588129"/>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1" name="流程图: 摘录 10">
                <a:extLst>
                  <a:ext uri="{FF2B5EF4-FFF2-40B4-BE49-F238E27FC236}">
                    <a16:creationId xmlns:a16="http://schemas.microsoft.com/office/drawing/2014/main" xmlns="" id="{81D5804C-6B18-549C-6879-9E4901F6EED8}"/>
                  </a:ext>
                </a:extLst>
              </p:cNvPr>
              <p:cNvSpPr/>
              <p:nvPr/>
            </p:nvSpPr>
            <p:spPr>
              <a:xfrm rot="7886874">
                <a:off x="761269" y="2904070"/>
                <a:ext cx="602056" cy="247705"/>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nvGrpSpPr>
            <p:cNvPr id="26637" name="组合 6">
              <a:extLst>
                <a:ext uri="{FF2B5EF4-FFF2-40B4-BE49-F238E27FC236}">
                  <a16:creationId xmlns:a16="http://schemas.microsoft.com/office/drawing/2014/main" xmlns="" id="{BBC1F329-536D-253C-5D63-264FCA39F005}"/>
                </a:ext>
              </a:extLst>
            </p:cNvPr>
            <p:cNvGrpSpPr>
              <a:grpSpLocks/>
            </p:cNvGrpSpPr>
            <p:nvPr/>
          </p:nvGrpSpPr>
          <p:grpSpPr bwMode="auto">
            <a:xfrm rot="-1171796">
              <a:off x="591475" y="946989"/>
              <a:ext cx="585116" cy="603430"/>
              <a:chOff x="631076" y="646917"/>
              <a:chExt cx="585116" cy="603430"/>
            </a:xfrm>
          </p:grpSpPr>
          <p:sp>
            <p:nvSpPr>
              <p:cNvPr id="8" name="等腰三角形 7">
                <a:extLst>
                  <a:ext uri="{FF2B5EF4-FFF2-40B4-BE49-F238E27FC236}">
                    <a16:creationId xmlns:a16="http://schemas.microsoft.com/office/drawing/2014/main" xmlns="" id="{1A565569-D876-0D67-9DAE-7DBBE4C21B2E}"/>
                  </a:ext>
                </a:extLst>
              </p:cNvPr>
              <p:cNvSpPr/>
              <p:nvPr/>
            </p:nvSpPr>
            <p:spPr>
              <a:xfrm rot="3307420">
                <a:off x="833198" y="530750"/>
                <a:ext cx="284973" cy="586705"/>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9" name="流程图: 摘录 8">
                <a:extLst>
                  <a:ext uri="{FF2B5EF4-FFF2-40B4-BE49-F238E27FC236}">
                    <a16:creationId xmlns:a16="http://schemas.microsoft.com/office/drawing/2014/main" xmlns="" id="{F0285D79-C814-30EB-F904-E4C046EF4586}"/>
                  </a:ext>
                </a:extLst>
              </p:cNvPr>
              <p:cNvSpPr/>
              <p:nvPr/>
            </p:nvSpPr>
            <p:spPr>
              <a:xfrm rot="7886874">
                <a:off x="817856" y="850531"/>
                <a:ext cx="600088" cy="247924"/>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sp>
        <p:nvSpPr>
          <p:cNvPr id="26627" name="文本框 11">
            <a:extLst>
              <a:ext uri="{FF2B5EF4-FFF2-40B4-BE49-F238E27FC236}">
                <a16:creationId xmlns:a16="http://schemas.microsoft.com/office/drawing/2014/main" xmlns="" id="{73EEEC04-55D3-6F86-A8E8-4EA00F887D6B}"/>
              </a:ext>
            </a:extLst>
          </p:cNvPr>
          <p:cNvSpPr txBox="1">
            <a:spLocks noChangeArrowheads="1"/>
          </p:cNvSpPr>
          <p:nvPr/>
        </p:nvSpPr>
        <p:spPr bwMode="auto">
          <a:xfrm>
            <a:off x="-41275" y="344488"/>
            <a:ext cx="121888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0000"/>
              </a:lnSpc>
              <a:spcBef>
                <a:spcPct val="0"/>
              </a:spcBef>
              <a:buNone/>
            </a:pPr>
            <a:r>
              <a:rPr lang="en-US" altLang="x-none" b="1" i="1" dirty="0" err="1">
                <a:solidFill>
                  <a:srgbClr val="1F4E79"/>
                </a:solidFill>
                <a:latin typeface="Times New Roman" panose="02020603050405020304" pitchFamily="18" charset="0"/>
                <a:cs typeface="Times New Roman" panose="02020603050405020304" pitchFamily="18" charset="0"/>
              </a:rPr>
              <a:t>Các</a:t>
            </a:r>
            <a:r>
              <a:rPr lang="vi-VN" altLang="x-none" b="1" i="1" dirty="0">
                <a:solidFill>
                  <a:srgbClr val="1F4E79"/>
                </a:solidFill>
                <a:latin typeface="Times New Roman" panose="02020603050405020304" pitchFamily="18" charset="0"/>
                <a:cs typeface="Times New Roman" panose="02020603050405020304" pitchFamily="18" charset="0"/>
              </a:rPr>
              <a:t> hoạt động phòng ngừa</a:t>
            </a:r>
            <a:r>
              <a:rPr lang="en-US" altLang="x-none" b="1" i="1" dirty="0">
                <a:solidFill>
                  <a:srgbClr val="1F4E79"/>
                </a:solidFill>
                <a:latin typeface="Times New Roman" panose="02020603050405020304" pitchFamily="18" charset="0"/>
                <a:cs typeface="Times New Roman" panose="02020603050405020304" pitchFamily="18" charset="0"/>
              </a:rPr>
              <a:t> </a:t>
            </a:r>
          </a:p>
          <a:p>
            <a:pPr algn="ctr">
              <a:lnSpc>
                <a:spcPct val="100000"/>
              </a:lnSpc>
              <a:spcBef>
                <a:spcPct val="0"/>
              </a:spcBef>
              <a:buFontTx/>
              <a:buNone/>
            </a:pP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đối</a:t>
            </a:r>
            <a:r>
              <a:rPr lang="en-US" altLang="x-none" b="1" i="1" dirty="0">
                <a:solidFill>
                  <a:srgbClr val="1F4E79"/>
                </a:solidFill>
                <a:latin typeface="Times New Roman" panose="02020603050405020304" pitchFamily="18" charset="0"/>
                <a:cs typeface="Times New Roman" panose="02020603050405020304" pitchFamily="18" charset="0"/>
              </a:rPr>
              <a:t> </a:t>
            </a:r>
            <a:r>
              <a:rPr lang="en-US" altLang="x-none" b="1" i="1" dirty="0" err="1">
                <a:solidFill>
                  <a:srgbClr val="1F4E79"/>
                </a:solidFill>
                <a:latin typeface="Times New Roman" panose="02020603050405020304" pitchFamily="18" charset="0"/>
                <a:cs typeface="Times New Roman" panose="02020603050405020304" pitchFamily="18" charset="0"/>
              </a:rPr>
              <a:t>với</a:t>
            </a:r>
            <a:r>
              <a:rPr lang="en-US" altLang="x-none" b="1" i="1" dirty="0">
                <a:solidFill>
                  <a:srgbClr val="1F4E79"/>
                </a:solidFill>
                <a:latin typeface="Times New Roman" panose="02020603050405020304" pitchFamily="18" charset="0"/>
                <a:cs typeface="Times New Roman" panose="02020603050405020304" pitchFamily="18" charset="0"/>
              </a:rPr>
              <a:t> cha </a:t>
            </a:r>
            <a:r>
              <a:rPr lang="en-US" altLang="x-none" b="1" i="1" dirty="0" err="1">
                <a:solidFill>
                  <a:srgbClr val="1F4E79"/>
                </a:solidFill>
                <a:latin typeface="Times New Roman" panose="02020603050405020304" pitchFamily="18" charset="0"/>
                <a:cs typeface="Times New Roman" panose="02020603050405020304" pitchFamily="18" charset="0"/>
              </a:rPr>
              <a:t>mẹ</a:t>
            </a:r>
            <a:r>
              <a:rPr lang="en-US" altLang="x-none" b="1" i="1" dirty="0">
                <a:solidFill>
                  <a:srgbClr val="1F4E79"/>
                </a:solidFill>
                <a:latin typeface="Times New Roman" panose="02020603050405020304" pitchFamily="18" charset="0"/>
                <a:cs typeface="Times New Roman" panose="02020603050405020304" pitchFamily="18" charset="0"/>
              </a:rPr>
              <a:t> HS</a:t>
            </a:r>
            <a:endParaRPr lang="en-US" altLang="x-none" dirty="0">
              <a:solidFill>
                <a:srgbClr val="1F4E79"/>
              </a:solidFill>
              <a:latin typeface="Times New Roman" panose="02020603050405020304" pitchFamily="18" charset="0"/>
              <a:cs typeface="Calibri" panose="020F0502020204030204" pitchFamily="34" charset="0"/>
            </a:endParaRPr>
          </a:p>
        </p:txBody>
      </p:sp>
      <p:grpSp>
        <p:nvGrpSpPr>
          <p:cNvPr id="26628" name="组合 4">
            <a:extLst>
              <a:ext uri="{FF2B5EF4-FFF2-40B4-BE49-F238E27FC236}">
                <a16:creationId xmlns:a16="http://schemas.microsoft.com/office/drawing/2014/main" xmlns="" id="{986F33A2-70E8-FE85-AD72-91DBD23A57DB}"/>
              </a:ext>
            </a:extLst>
          </p:cNvPr>
          <p:cNvGrpSpPr>
            <a:grpSpLocks/>
          </p:cNvGrpSpPr>
          <p:nvPr/>
        </p:nvGrpSpPr>
        <p:grpSpPr bwMode="auto">
          <a:xfrm rot="9372612">
            <a:off x="11123613" y="5988050"/>
            <a:ext cx="1214437" cy="954088"/>
            <a:chOff x="591475" y="727011"/>
            <a:chExt cx="1179570" cy="823408"/>
          </a:xfrm>
        </p:grpSpPr>
        <p:grpSp>
          <p:nvGrpSpPr>
            <p:cNvPr id="26630" name="组合 5">
              <a:extLst>
                <a:ext uri="{FF2B5EF4-FFF2-40B4-BE49-F238E27FC236}">
                  <a16:creationId xmlns:a16="http://schemas.microsoft.com/office/drawing/2014/main" xmlns="" id="{5933703A-83C5-FAF9-2C57-800E1F862376}"/>
                </a:ext>
              </a:extLst>
            </p:cNvPr>
            <p:cNvGrpSpPr>
              <a:grpSpLocks/>
            </p:cNvGrpSpPr>
            <p:nvPr/>
          </p:nvGrpSpPr>
          <p:grpSpPr bwMode="auto">
            <a:xfrm rot="20219708" flipH="1">
              <a:off x="1119936" y="727011"/>
              <a:ext cx="651109" cy="671489"/>
              <a:chOff x="651065" y="2694847"/>
              <a:chExt cx="585116" cy="603430"/>
            </a:xfrm>
          </p:grpSpPr>
          <p:sp>
            <p:nvSpPr>
              <p:cNvPr id="17" name="等腰三角形 9">
                <a:extLst>
                  <a:ext uri="{FF2B5EF4-FFF2-40B4-BE49-F238E27FC236}">
                    <a16:creationId xmlns:a16="http://schemas.microsoft.com/office/drawing/2014/main" xmlns="" id="{9A0A23BD-BE9D-F470-7964-DB511C4D70CD}"/>
                  </a:ext>
                </a:extLst>
              </p:cNvPr>
              <p:cNvSpPr/>
              <p:nvPr/>
            </p:nvSpPr>
            <p:spPr>
              <a:xfrm rot="3307420">
                <a:off x="800601" y="2569359"/>
                <a:ext cx="286869" cy="583355"/>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8" name="流程图: 摘录 10">
                <a:extLst>
                  <a:ext uri="{FF2B5EF4-FFF2-40B4-BE49-F238E27FC236}">
                    <a16:creationId xmlns:a16="http://schemas.microsoft.com/office/drawing/2014/main" xmlns="" id="{592CF4A2-5AC9-1B39-84AA-19F8EB7196B8}"/>
                  </a:ext>
                </a:extLst>
              </p:cNvPr>
              <p:cNvSpPr/>
              <p:nvPr/>
            </p:nvSpPr>
            <p:spPr>
              <a:xfrm rot="7886874">
                <a:off x="775531" y="2871628"/>
                <a:ext cx="603287" cy="246644"/>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nvGrpSpPr>
            <p:cNvPr id="26631" name="组合 6">
              <a:extLst>
                <a:ext uri="{FF2B5EF4-FFF2-40B4-BE49-F238E27FC236}">
                  <a16:creationId xmlns:a16="http://schemas.microsoft.com/office/drawing/2014/main" xmlns="" id="{2E9C6598-C0CD-5F0B-8883-F3AB8B2D7C37}"/>
                </a:ext>
              </a:extLst>
            </p:cNvPr>
            <p:cNvGrpSpPr>
              <a:grpSpLocks/>
            </p:cNvGrpSpPr>
            <p:nvPr/>
          </p:nvGrpSpPr>
          <p:grpSpPr bwMode="auto">
            <a:xfrm rot="-1171796">
              <a:off x="591475" y="946989"/>
              <a:ext cx="585116" cy="603430"/>
              <a:chOff x="631076" y="646917"/>
              <a:chExt cx="585116" cy="603430"/>
            </a:xfrm>
          </p:grpSpPr>
          <p:sp>
            <p:nvSpPr>
              <p:cNvPr id="15" name="等腰三角形 7">
                <a:extLst>
                  <a:ext uri="{FF2B5EF4-FFF2-40B4-BE49-F238E27FC236}">
                    <a16:creationId xmlns:a16="http://schemas.microsoft.com/office/drawing/2014/main" xmlns="" id="{348BEF70-F4E3-FAB6-5C9E-18B3BCCFF966}"/>
                  </a:ext>
                </a:extLst>
              </p:cNvPr>
              <p:cNvSpPr/>
              <p:nvPr/>
            </p:nvSpPr>
            <p:spPr>
              <a:xfrm rot="3307420">
                <a:off x="762091" y="540361"/>
                <a:ext cx="279493" cy="572053"/>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sp>
            <p:nvSpPr>
              <p:cNvPr id="16" name="流程图: 摘录 8">
                <a:extLst>
                  <a:ext uri="{FF2B5EF4-FFF2-40B4-BE49-F238E27FC236}">
                    <a16:creationId xmlns:a16="http://schemas.microsoft.com/office/drawing/2014/main" xmlns="" id="{76C90262-CF22-60FD-2133-9290A782A315}"/>
                  </a:ext>
                </a:extLst>
              </p:cNvPr>
              <p:cNvSpPr/>
              <p:nvPr/>
            </p:nvSpPr>
            <p:spPr>
              <a:xfrm rot="7886874">
                <a:off x="734946" y="851349"/>
                <a:ext cx="598717" cy="243624"/>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latin typeface="Times New Roman" charset="0"/>
                  <a:ea typeface="Times New Roman" charset="0"/>
                  <a:cs typeface="Times New Roman" charset="0"/>
                </a:endParaRPr>
              </a:p>
            </p:txBody>
          </p:sp>
        </p:grpSp>
      </p:grpSp>
      <p:sp>
        <p:nvSpPr>
          <p:cNvPr id="2" name="Rounded Rectangle 1">
            <a:extLst>
              <a:ext uri="{FF2B5EF4-FFF2-40B4-BE49-F238E27FC236}">
                <a16:creationId xmlns:a16="http://schemas.microsoft.com/office/drawing/2014/main" xmlns="" id="{7B414230-48D1-AD19-A6CA-65E8013A2DFB}"/>
              </a:ext>
            </a:extLst>
          </p:cNvPr>
          <p:cNvSpPr/>
          <p:nvPr/>
        </p:nvSpPr>
        <p:spPr>
          <a:xfrm>
            <a:off x="181734" y="1431150"/>
            <a:ext cx="11811980" cy="50823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Kiến thức về quyền trẻ em</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Kiến thức giáo dục với các đối tượng </a:t>
            </a:r>
            <a:r>
              <a:rPr lang="en-US" sz="3000" kern="100" dirty="0">
                <a:effectLst/>
                <a:latin typeface="Times New Roman" panose="02020603050405020304" pitchFamily="18" charset="0"/>
                <a:ea typeface="Cambria" panose="02040503050406030204" pitchFamily="18" charset="0"/>
                <a:cs typeface="Cambria" panose="02040503050406030204" pitchFamily="18" charset="0"/>
              </a:rPr>
              <a:t>HS</a:t>
            </a: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đặc biệt</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Kỹ năng giao tiếp với </a:t>
            </a:r>
            <a:r>
              <a:rPr lang="en-US" sz="3000" kern="100" dirty="0">
                <a:effectLst/>
                <a:latin typeface="Times New Roman" panose="02020603050405020304" pitchFamily="18" charset="0"/>
                <a:ea typeface="Cambria" panose="02040503050406030204" pitchFamily="18" charset="0"/>
                <a:cs typeface="Cambria" panose="02040503050406030204" pitchFamily="18" charset="0"/>
              </a:rPr>
              <a:t>HS</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Kỹ năng giao tiếp với </a:t>
            </a:r>
            <a:r>
              <a:rPr lang="en-US" sz="3000" kern="100" dirty="0">
                <a:effectLst/>
                <a:latin typeface="Times New Roman" panose="02020603050405020304" pitchFamily="18" charset="0"/>
                <a:ea typeface="Cambria" panose="02040503050406030204" pitchFamily="18" charset="0"/>
                <a:cs typeface="Cambria" panose="02040503050406030204" pitchFamily="18" charset="0"/>
              </a:rPr>
              <a:t>cha </a:t>
            </a:r>
            <a:r>
              <a:rPr lang="en-US" sz="3000" kern="100" dirty="0" err="1">
                <a:effectLst/>
                <a:latin typeface="Times New Roman" panose="02020603050405020304" pitchFamily="18" charset="0"/>
                <a:ea typeface="Cambria" panose="02040503050406030204" pitchFamily="18" charset="0"/>
                <a:cs typeface="Cambria" panose="02040503050406030204" pitchFamily="18" charset="0"/>
              </a:rPr>
              <a:t>mẹ</a:t>
            </a:r>
            <a:r>
              <a:rPr lang="en-US" sz="3000" kern="100" dirty="0">
                <a:effectLst/>
                <a:latin typeface="Times New Roman" panose="02020603050405020304" pitchFamily="18" charset="0"/>
                <a:ea typeface="Cambria" panose="02040503050406030204" pitchFamily="18" charset="0"/>
                <a:cs typeface="Cambria" panose="02040503050406030204" pitchFamily="18" charset="0"/>
              </a:rPr>
              <a:t> HS</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Cách thức xử lý khi gặp phải vấn đề khó khăn trong trường học</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Kỹ năng tư vấn tâm lý cho </a:t>
            </a:r>
            <a:r>
              <a:rPr lang="en-US" sz="3000" kern="100" dirty="0">
                <a:effectLst/>
                <a:latin typeface="Times New Roman" panose="02020603050405020304" pitchFamily="18" charset="0"/>
                <a:ea typeface="Cambria" panose="02040503050406030204" pitchFamily="18" charset="0"/>
                <a:cs typeface="Cambria" panose="02040503050406030204" pitchFamily="18" charset="0"/>
              </a:rPr>
              <a:t>HS</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pPr indent="-635" algn="just" fontAlgn="auto">
              <a:lnSpc>
                <a:spcPct val="110000"/>
              </a:lnSpc>
              <a:spcBef>
                <a:spcPts val="600"/>
              </a:spcBef>
              <a:spcAft>
                <a:spcPts val="0"/>
              </a:spcAft>
            </a:pP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Kinh nghiệm hỗ trợ </a:t>
            </a:r>
            <a:r>
              <a:rPr lang="en-US" sz="3000" kern="100" dirty="0">
                <a:effectLst/>
                <a:latin typeface="Times New Roman" panose="02020603050405020304" pitchFamily="18" charset="0"/>
                <a:ea typeface="Cambria" panose="02040503050406030204" pitchFamily="18" charset="0"/>
                <a:cs typeface="Cambria" panose="02040503050406030204" pitchFamily="18" charset="0"/>
              </a:rPr>
              <a:t>HS</a:t>
            </a:r>
            <a:r>
              <a:rPr lang="vi-VN" sz="3000" kern="100" dirty="0">
                <a:effectLst/>
                <a:latin typeface="Times New Roman" panose="02020603050405020304" pitchFamily="18" charset="0"/>
                <a:ea typeface="Cambria" panose="02040503050406030204" pitchFamily="18" charset="0"/>
                <a:cs typeface="Cambria" panose="02040503050406030204" pitchFamily="18" charset="0"/>
              </a:rPr>
              <a:t> khó khăn/ có vấn đề</a:t>
            </a:r>
            <a:endParaRPr lang="x-none" sz="3000" kern="100" dirty="0">
              <a:effectLst/>
              <a:latin typeface="Cambria" panose="02040503050406030204" pitchFamily="18" charset="0"/>
              <a:ea typeface="Cambria" panose="02040503050406030204" pitchFamily="18" charset="0"/>
              <a:cs typeface="Cambria" panose="02040503050406030204" pitchFamily="18" charset="0"/>
            </a:endParaRPr>
          </a:p>
          <a:p>
            <a:r>
              <a:rPr lang="vi-VN" sz="3000" kern="100" dirty="0">
                <a:effectLst/>
                <a:latin typeface="Times New Roman" panose="02020603050405020304" pitchFamily="18" charset="0"/>
                <a:ea typeface="Cambria" panose="02040503050406030204" pitchFamily="18" charset="0"/>
              </a:rPr>
              <a:t>- …</a:t>
            </a:r>
            <a:r>
              <a:rPr lang="x-none" sz="3000" dirty="0">
                <a:effectLst/>
              </a:rPr>
              <a:t> </a:t>
            </a:r>
            <a:endParaRPr lang="x-none" sz="3000" dirty="0"/>
          </a:p>
        </p:txBody>
      </p:sp>
    </p:spTree>
    <p:custDataLst>
      <p:tags r:id="rId1"/>
    </p:custDataLst>
    <p:extLst>
      <p:ext uri="{BB962C8B-B14F-4D97-AF65-F5344CB8AC3E}">
        <p14:creationId xmlns:p14="http://schemas.microsoft.com/office/powerpoint/2010/main" val="1816989275"/>
      </p:ext>
    </p:extLst>
  </p:cSld>
  <p:clrMapOvr>
    <a:masterClrMapping/>
  </p:clrMapOvr>
  <p:transition spd="slow"/>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xmlns="" id="{80809855-0569-BCE6-F6CA-713D4E4EF3A2}"/>
              </a:ext>
            </a:extLst>
          </p:cNvPr>
          <p:cNvSpPr>
            <a:spLocks noGrp="1"/>
          </p:cNvSpPr>
          <p:nvPr>
            <p:ph type="title"/>
          </p:nvPr>
        </p:nvSpPr>
        <p:spPr>
          <a:solidFill>
            <a:schemeClr val="accent2"/>
          </a:solidFill>
        </p:spPr>
        <p:txBody>
          <a:bodyPr/>
          <a:lstStyle/>
          <a:p>
            <a:r>
              <a:rPr lang="x-none" altLang="x-none"/>
              <a:t>Can thiệp</a:t>
            </a:r>
          </a:p>
        </p:txBody>
      </p:sp>
      <p:graphicFrame>
        <p:nvGraphicFramePr>
          <p:cNvPr id="4" name="Content Placeholder 3">
            <a:extLst>
              <a:ext uri="{FF2B5EF4-FFF2-40B4-BE49-F238E27FC236}">
                <a16:creationId xmlns:a16="http://schemas.microsoft.com/office/drawing/2014/main" xmlns="" id="{7421F42D-B82E-E221-85BE-10131037AFAB}"/>
              </a:ext>
            </a:extLst>
          </p:cNvPr>
          <p:cNvGraphicFramePr>
            <a:graphicFrameLocks noGrp="1"/>
          </p:cNvGraphicFramePr>
          <p:nvPr>
            <p:ph idx="1"/>
            <p:extLst>
              <p:ext uri="{D42A27DB-BD31-4B8C-83A1-F6EECF244321}">
                <p14:modId xmlns:p14="http://schemas.microsoft.com/office/powerpoint/2010/main" val="18377454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99675854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0CA5C0-52D1-C004-4010-ADE2967DA1E2}"/>
              </a:ext>
            </a:extLst>
          </p:cNvPr>
          <p:cNvSpPr>
            <a:spLocks noGrp="1"/>
          </p:cNvSpPr>
          <p:nvPr>
            <p:ph type="title"/>
          </p:nvPr>
        </p:nvSpPr>
        <p:spPr>
          <a:xfrm>
            <a:off x="838200" y="107950"/>
            <a:ext cx="10515600" cy="1038225"/>
          </a:xfrm>
          <a:solidFill>
            <a:schemeClr val="accent2">
              <a:lumMod val="20000"/>
              <a:lumOff val="80000"/>
            </a:schemeClr>
          </a:solidFill>
        </p:spPr>
        <p:txBody>
          <a:bodyPr/>
          <a:lstStyle/>
          <a:p>
            <a:pPr>
              <a:defRPr/>
            </a:pPr>
            <a:r>
              <a:rPr lang="x-none" dirty="0">
                <a:solidFill>
                  <a:srgbClr val="FF0000"/>
                </a:solidFill>
              </a:rPr>
              <a:t>Quy trình CTXH cá nhân</a:t>
            </a:r>
          </a:p>
        </p:txBody>
      </p:sp>
      <p:graphicFrame>
        <p:nvGraphicFramePr>
          <p:cNvPr id="4" name="Content Placeholder 3">
            <a:extLst>
              <a:ext uri="{FF2B5EF4-FFF2-40B4-BE49-F238E27FC236}">
                <a16:creationId xmlns:a16="http://schemas.microsoft.com/office/drawing/2014/main" xmlns="" id="{895FE482-E705-C26E-9DD9-4E22FC611DB5}"/>
              </a:ext>
            </a:extLst>
          </p:cNvPr>
          <p:cNvGraphicFramePr>
            <a:graphicFrameLocks noGrp="1"/>
          </p:cNvGraphicFramePr>
          <p:nvPr>
            <p:ph idx="1"/>
            <p:extLst>
              <p:ext uri="{D42A27DB-BD31-4B8C-83A1-F6EECF244321}">
                <p14:modId xmlns:p14="http://schemas.microsoft.com/office/powerpoint/2010/main" val="2192771546"/>
              </p:ext>
            </p:extLst>
          </p:nvPr>
        </p:nvGraphicFramePr>
        <p:xfrm>
          <a:off x="838200" y="1145894"/>
          <a:ext cx="10515600" cy="50310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23742311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53E5C20A-7B8E-D497-FD9C-EE3FCE28FFC8}"/>
              </a:ext>
            </a:extLst>
          </p:cNvPr>
          <p:cNvSpPr>
            <a:spLocks noGrp="1"/>
          </p:cNvSpPr>
          <p:nvPr>
            <p:ph type="title"/>
          </p:nvPr>
        </p:nvSpPr>
        <p:spPr>
          <a:solidFill>
            <a:schemeClr val="accent1"/>
          </a:solidFill>
        </p:spPr>
        <p:txBody>
          <a:bodyPr/>
          <a:lstStyle/>
          <a:p>
            <a:r>
              <a:rPr lang="x-none" altLang="x-none"/>
              <a:t>CTXH nhóm</a:t>
            </a:r>
          </a:p>
        </p:txBody>
      </p:sp>
      <p:graphicFrame>
        <p:nvGraphicFramePr>
          <p:cNvPr id="4" name="Content Placeholder 3">
            <a:extLst>
              <a:ext uri="{FF2B5EF4-FFF2-40B4-BE49-F238E27FC236}">
                <a16:creationId xmlns:a16="http://schemas.microsoft.com/office/drawing/2014/main" xmlns="" id="{4B68C052-74BB-526D-DB6F-0DF0FE09FEF5}"/>
              </a:ext>
            </a:extLst>
          </p:cNvPr>
          <p:cNvGraphicFramePr>
            <a:graphicFrameLocks noGrp="1"/>
          </p:cNvGraphicFramePr>
          <p:nvPr>
            <p:ph idx="1"/>
            <p:extLst>
              <p:ext uri="{D42A27DB-BD31-4B8C-83A1-F6EECF244321}">
                <p14:modId xmlns:p14="http://schemas.microsoft.com/office/powerpoint/2010/main" val="195472698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728881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3FC0B7-10F2-6256-CE7A-260250589F0E}"/>
              </a:ext>
            </a:extLst>
          </p:cNvPr>
          <p:cNvSpPr>
            <a:spLocks noGrp="1"/>
          </p:cNvSpPr>
          <p:nvPr>
            <p:ph type="title"/>
          </p:nvPr>
        </p:nvSpPr>
        <p:spPr/>
        <p:txBody>
          <a:bodyPr/>
          <a:lstStyle/>
          <a:p>
            <a:r>
              <a:rPr lang="en-US" altLang="x-none">
                <a:latin typeface="Times New Roman" panose="02020603050405020304" pitchFamily="18" charset="0"/>
                <a:cs typeface="Times New Roman" panose="02020603050405020304" pitchFamily="18" charset="0"/>
              </a:rPr>
              <a:t/>
            </a:r>
            <a:br>
              <a:rPr lang="en-US" altLang="x-none">
                <a:latin typeface="Times New Roman" panose="02020603050405020304" pitchFamily="18" charset="0"/>
                <a:cs typeface="Times New Roman" panose="02020603050405020304" pitchFamily="18" charset="0"/>
              </a:rPr>
            </a:br>
            <a:r>
              <a:rPr lang="en-US" altLang="x-none">
                <a:latin typeface="Times New Roman" panose="02020603050405020304" pitchFamily="18" charset="0"/>
                <a:cs typeface="Times New Roman" panose="02020603050405020304" pitchFamily="18" charset="0"/>
              </a:rPr>
              <a:t>Quy trình tham vấn tâm lý học đường</a:t>
            </a:r>
            <a:br>
              <a:rPr lang="en-US" altLang="x-none">
                <a:latin typeface="Times New Roman" panose="02020603050405020304" pitchFamily="18" charset="0"/>
                <a:cs typeface="Times New Roman" panose="02020603050405020304" pitchFamily="18" charset="0"/>
              </a:rPr>
            </a:br>
            <a:endParaRPr lang="en-US" altLang="x-none"/>
          </a:p>
        </p:txBody>
      </p:sp>
      <p:graphicFrame>
        <p:nvGraphicFramePr>
          <p:cNvPr id="5" name="Content Placeholder 4">
            <a:extLst>
              <a:ext uri="{FF2B5EF4-FFF2-40B4-BE49-F238E27FC236}">
                <a16:creationId xmlns:a16="http://schemas.microsoft.com/office/drawing/2014/main" xmlns="" id="{DBC2F3BF-2CF3-8474-70BB-02AC88ECD05D}"/>
              </a:ext>
            </a:extLst>
          </p:cNvPr>
          <p:cNvGraphicFramePr>
            <a:graphicFrameLocks noGrp="1"/>
          </p:cNvGraphicFramePr>
          <p:nvPr>
            <p:ph idx="1"/>
            <p:extLst>
              <p:ext uri="{D42A27DB-BD31-4B8C-83A1-F6EECF244321}">
                <p14:modId xmlns:p14="http://schemas.microsoft.com/office/powerpoint/2010/main" val="518599193"/>
              </p:ext>
            </p:extLst>
          </p:nvPr>
        </p:nvGraphicFramePr>
        <p:xfrm>
          <a:off x="1752601" y="1524000"/>
          <a:ext cx="8729663" cy="525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1747" name="Slide Number Placeholder 3">
            <a:extLst>
              <a:ext uri="{FF2B5EF4-FFF2-40B4-BE49-F238E27FC236}">
                <a16:creationId xmlns:a16="http://schemas.microsoft.com/office/drawing/2014/main" xmlns="" id="{73A6E52D-2827-C74F-BC26-0313CD1E466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8A58CF6-3BE9-BF46-9297-3DDE751505ED}" type="slidenum">
              <a:rPr lang="en-US" altLang="en-US" sz="1400" smtClean="0">
                <a:solidFill>
                  <a:srgbClr val="A50021"/>
                </a:solidFill>
                <a:latin typeface="Arial" panose="020B0604020202020204" pitchFamily="34" charset="0"/>
                <a:ea typeface="Batang" panose="02030600000101010101" pitchFamily="18" charset="-127"/>
                <a:cs typeface="Batang" panose="02030600000101010101" pitchFamily="18" charset="-127"/>
              </a:rPr>
              <a:pPr>
                <a:lnSpc>
                  <a:spcPct val="100000"/>
                </a:lnSpc>
                <a:spcBef>
                  <a:spcPct val="0"/>
                </a:spcBef>
                <a:buFontTx/>
                <a:buNone/>
              </a:pPr>
              <a:t>137</a:t>
            </a:fld>
            <a:endParaRPr lang="en-US" altLang="en-US" sz="1400">
              <a:solidFill>
                <a:srgbClr val="A50021"/>
              </a:solidFill>
              <a:latin typeface="Arial" panose="020B0604020202020204" pitchFamily="34" charset="0"/>
              <a:ea typeface="Batang" panose="02030600000101010101" pitchFamily="18" charset="-127"/>
              <a:cs typeface="Batang" panose="02030600000101010101" pitchFamily="18" charset="-127"/>
            </a:endParaRPr>
          </a:p>
        </p:txBody>
      </p:sp>
      <p:cxnSp>
        <p:nvCxnSpPr>
          <p:cNvPr id="9" name="Straight Arrow Connector 8">
            <a:extLst>
              <a:ext uri="{FF2B5EF4-FFF2-40B4-BE49-F238E27FC236}">
                <a16:creationId xmlns:a16="http://schemas.microsoft.com/office/drawing/2014/main" xmlns="" id="{0A3B87D4-9A1E-34FC-6634-DC91395D562E}"/>
              </a:ext>
            </a:extLst>
          </p:cNvPr>
          <p:cNvCxnSpPr/>
          <p:nvPr/>
        </p:nvCxnSpPr>
        <p:spPr bwMode="auto">
          <a:xfrm flipV="1">
            <a:off x="3352800" y="5943600"/>
            <a:ext cx="457200" cy="22860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xmlns="" id="{D6993303-00B0-191B-80E1-042DADDB2F4D}"/>
              </a:ext>
            </a:extLst>
          </p:cNvPr>
          <p:cNvCxnSpPr/>
          <p:nvPr/>
        </p:nvCxnSpPr>
        <p:spPr bwMode="auto">
          <a:xfrm flipV="1">
            <a:off x="4419600" y="5257800"/>
            <a:ext cx="457200" cy="22860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xmlns="" id="{C17973EB-87BD-FE36-E6B6-B83A1801B4C6}"/>
              </a:ext>
            </a:extLst>
          </p:cNvPr>
          <p:cNvCxnSpPr/>
          <p:nvPr/>
        </p:nvCxnSpPr>
        <p:spPr bwMode="auto">
          <a:xfrm flipV="1">
            <a:off x="5486400" y="4495800"/>
            <a:ext cx="304800" cy="22860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6" name="Straight Arrow Connector 15">
            <a:extLst>
              <a:ext uri="{FF2B5EF4-FFF2-40B4-BE49-F238E27FC236}">
                <a16:creationId xmlns:a16="http://schemas.microsoft.com/office/drawing/2014/main" xmlns="" id="{38BA8C62-64E7-FE3F-CE11-671A55A35B19}"/>
              </a:ext>
            </a:extLst>
          </p:cNvPr>
          <p:cNvCxnSpPr/>
          <p:nvPr/>
        </p:nvCxnSpPr>
        <p:spPr bwMode="auto">
          <a:xfrm flipV="1">
            <a:off x="6172200" y="3657600"/>
            <a:ext cx="228600" cy="22860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a:extLst>
              <a:ext uri="{FF2B5EF4-FFF2-40B4-BE49-F238E27FC236}">
                <a16:creationId xmlns:a16="http://schemas.microsoft.com/office/drawing/2014/main" xmlns="" id="{C9601F0C-5CB6-F88B-3E12-8638368537E6}"/>
              </a:ext>
            </a:extLst>
          </p:cNvPr>
          <p:cNvCxnSpPr/>
          <p:nvPr/>
        </p:nvCxnSpPr>
        <p:spPr bwMode="auto">
          <a:xfrm flipV="1">
            <a:off x="6858000" y="2819400"/>
            <a:ext cx="228600" cy="22860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sp>
        <p:nvSpPr>
          <p:cNvPr id="109578" name="Right Arrow 18">
            <a:extLst>
              <a:ext uri="{FF2B5EF4-FFF2-40B4-BE49-F238E27FC236}">
                <a16:creationId xmlns:a16="http://schemas.microsoft.com/office/drawing/2014/main" xmlns="" id="{16E188FD-C93E-5164-4434-50ABA6670C10}"/>
              </a:ext>
            </a:extLst>
          </p:cNvPr>
          <p:cNvSpPr>
            <a:spLocks noChangeArrowheads="1"/>
          </p:cNvSpPr>
          <p:nvPr/>
        </p:nvSpPr>
        <p:spPr bwMode="auto">
          <a:xfrm>
            <a:off x="2286000" y="2057400"/>
            <a:ext cx="2590800" cy="2552700"/>
          </a:xfrm>
          <a:prstGeom prst="rightArrow">
            <a:avLst>
              <a:gd name="adj1" fmla="val 50000"/>
              <a:gd name="adj2" fmla="val 49999"/>
            </a:avLst>
          </a:prstGeom>
          <a:solidFill>
            <a:srgbClr val="CCFF99"/>
          </a:solidFill>
          <a:ln>
            <a:noFill/>
          </a:ln>
          <a:effectLst>
            <a:prstShdw prst="shdw17" dist="17961" dir="2700000">
              <a:srgbClr val="7A995C"/>
            </a:prstShdw>
          </a:effectLst>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000000"/>
                </a:solidFill>
                <a:latin typeface="Times New Roman" panose="02020603050405020304" pitchFamily="18" charset="0"/>
                <a:ea typeface="Batang" panose="02030600000101010101" pitchFamily="18" charset="-127"/>
                <a:cs typeface="Times New Roman" panose="02020603050405020304" pitchFamily="18" charset="0"/>
              </a:rPr>
              <a:t>6 giai đoạn</a:t>
            </a:r>
          </a:p>
        </p:txBody>
      </p:sp>
    </p:spTree>
    <p:custDataLst>
      <p:tags r:id="rId1"/>
    </p:custDataLst>
    <p:extLst>
      <p:ext uri="{BB962C8B-B14F-4D97-AF65-F5344CB8AC3E}">
        <p14:creationId xmlns:p14="http://schemas.microsoft.com/office/powerpoint/2010/main" val="40273698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09578"/>
                                        </p:tgtEl>
                                        <p:attrNameLst>
                                          <p:attrName>style.visibility</p:attrName>
                                        </p:attrNameLst>
                                      </p:cBhvr>
                                      <p:to>
                                        <p:strVal val="visible"/>
                                      </p:to>
                                    </p:set>
                                    <p:animEffect transition="in" filter="fade">
                                      <p:cBhvr>
                                        <p:cTn id="14" dur="1000"/>
                                        <p:tgtEl>
                                          <p:spTgt spid="109578"/>
                                        </p:tgtEl>
                                      </p:cBhvr>
                                    </p:animEffect>
                                    <p:anim calcmode="lin" valueType="num">
                                      <p:cBhvr>
                                        <p:cTn id="15" dur="1000" fill="hold"/>
                                        <p:tgtEl>
                                          <p:spTgt spid="109578"/>
                                        </p:tgtEl>
                                        <p:attrNameLst>
                                          <p:attrName>ppt_x</p:attrName>
                                        </p:attrNameLst>
                                      </p:cBhvr>
                                      <p:tavLst>
                                        <p:tav tm="0">
                                          <p:val>
                                            <p:strVal val="#ppt_x"/>
                                          </p:val>
                                        </p:tav>
                                        <p:tav tm="100000">
                                          <p:val>
                                            <p:strVal val="#ppt_x"/>
                                          </p:val>
                                        </p:tav>
                                      </p:tavLst>
                                    </p:anim>
                                    <p:anim calcmode="lin" valueType="num">
                                      <p:cBhvr>
                                        <p:cTn id="16" dur="1000" fill="hold"/>
                                        <p:tgtEl>
                                          <p:spTgt spid="10957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10957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E76CE177-56A3-4EB4-A9E5-D39FF48253AF}"/>
              </a:ext>
            </a:extLst>
          </p:cNvPr>
          <p:cNvGraphicFramePr>
            <a:graphicFrameLocks noGrp="1"/>
          </p:cNvGraphicFramePr>
          <p:nvPr>
            <p:ph idx="1"/>
            <p:extLst>
              <p:ext uri="{D42A27DB-BD31-4B8C-83A1-F6EECF244321}">
                <p14:modId xmlns:p14="http://schemas.microsoft.com/office/powerpoint/2010/main" val="1579932704"/>
              </p:ext>
            </p:extLst>
          </p:nvPr>
        </p:nvGraphicFramePr>
        <p:xfrm>
          <a:off x="2872676" y="228600"/>
          <a:ext cx="9319324" cy="6400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5539" name="Slide Number Placeholder 3">
            <a:extLst>
              <a:ext uri="{FF2B5EF4-FFF2-40B4-BE49-F238E27FC236}">
                <a16:creationId xmlns:a16="http://schemas.microsoft.com/office/drawing/2014/main" xmlns="" id="{9A947AFA-C0F6-4DEF-BDE1-E3DD9E88E002}"/>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tx1"/>
                </a:solidFill>
                <a:latin typeface="Times New Roman" panose="02020603050405020304" pitchFamily="18" charset="0"/>
                <a:ea typeface="Batang" panose="02030600000101010101" pitchFamily="18" charset="-127"/>
              </a:defRPr>
            </a:lvl1pPr>
            <a:lvl2pPr marL="742987" indent="-285764">
              <a:defRPr sz="3200" b="1">
                <a:solidFill>
                  <a:schemeClr val="tx1"/>
                </a:solidFill>
                <a:latin typeface="Times New Roman" panose="02020603050405020304" pitchFamily="18" charset="0"/>
                <a:ea typeface="Batang" panose="02030600000101010101" pitchFamily="18" charset="-127"/>
              </a:defRPr>
            </a:lvl2pPr>
            <a:lvl3pPr marL="1143057" indent="-228611">
              <a:defRPr sz="3200" b="1">
                <a:solidFill>
                  <a:schemeClr val="tx1"/>
                </a:solidFill>
                <a:latin typeface="Times New Roman" panose="02020603050405020304" pitchFamily="18" charset="0"/>
                <a:ea typeface="Batang" panose="02030600000101010101" pitchFamily="18" charset="-127"/>
              </a:defRPr>
            </a:lvl3pPr>
            <a:lvl4pPr marL="1600280" indent="-228611">
              <a:defRPr sz="3200" b="1">
                <a:solidFill>
                  <a:schemeClr val="tx1"/>
                </a:solidFill>
                <a:latin typeface="Times New Roman" panose="02020603050405020304" pitchFamily="18" charset="0"/>
                <a:ea typeface="Batang" panose="02030600000101010101" pitchFamily="18" charset="-127"/>
              </a:defRPr>
            </a:lvl4pPr>
            <a:lvl5pPr marL="2057503" indent="-228611">
              <a:defRPr sz="3200" b="1">
                <a:solidFill>
                  <a:schemeClr val="tx1"/>
                </a:solidFill>
                <a:latin typeface="Times New Roman" panose="02020603050405020304" pitchFamily="18" charset="0"/>
                <a:ea typeface="Batang" panose="02030600000101010101" pitchFamily="18" charset="-127"/>
              </a:defRPr>
            </a:lvl5pPr>
            <a:lvl6pPr marL="2514726" indent="-228611" eaLnBrk="0" fontAlgn="base" hangingPunct="0">
              <a:spcBef>
                <a:spcPct val="0"/>
              </a:spcBef>
              <a:spcAft>
                <a:spcPct val="0"/>
              </a:spcAft>
              <a:defRPr sz="3200" b="1">
                <a:solidFill>
                  <a:schemeClr val="tx1"/>
                </a:solidFill>
                <a:latin typeface="Times New Roman" panose="02020603050405020304" pitchFamily="18" charset="0"/>
                <a:ea typeface="Batang" panose="02030600000101010101" pitchFamily="18" charset="-127"/>
              </a:defRPr>
            </a:lvl6pPr>
            <a:lvl7pPr marL="2971949" indent="-228611" eaLnBrk="0" fontAlgn="base" hangingPunct="0">
              <a:spcBef>
                <a:spcPct val="0"/>
              </a:spcBef>
              <a:spcAft>
                <a:spcPct val="0"/>
              </a:spcAft>
              <a:defRPr sz="3200" b="1">
                <a:solidFill>
                  <a:schemeClr val="tx1"/>
                </a:solidFill>
                <a:latin typeface="Times New Roman" panose="02020603050405020304" pitchFamily="18" charset="0"/>
                <a:ea typeface="Batang" panose="02030600000101010101" pitchFamily="18" charset="-127"/>
              </a:defRPr>
            </a:lvl7pPr>
            <a:lvl8pPr marL="3429171" indent="-228611" eaLnBrk="0" fontAlgn="base" hangingPunct="0">
              <a:spcBef>
                <a:spcPct val="0"/>
              </a:spcBef>
              <a:spcAft>
                <a:spcPct val="0"/>
              </a:spcAft>
              <a:defRPr sz="3200" b="1">
                <a:solidFill>
                  <a:schemeClr val="tx1"/>
                </a:solidFill>
                <a:latin typeface="Times New Roman" panose="02020603050405020304" pitchFamily="18" charset="0"/>
                <a:ea typeface="Batang" panose="02030600000101010101" pitchFamily="18" charset="-127"/>
              </a:defRPr>
            </a:lvl8pPr>
            <a:lvl9pPr marL="3886394" indent="-228611" eaLnBrk="0" fontAlgn="base" hangingPunct="0">
              <a:spcBef>
                <a:spcPct val="0"/>
              </a:spcBef>
              <a:spcAft>
                <a:spcPct val="0"/>
              </a:spcAft>
              <a:defRPr sz="3200" b="1">
                <a:solidFill>
                  <a:schemeClr val="tx1"/>
                </a:solidFill>
                <a:latin typeface="Times New Roman" panose="02020603050405020304" pitchFamily="18" charset="0"/>
                <a:ea typeface="Batang" panose="02030600000101010101" pitchFamily="18" charset="-127"/>
              </a:defRPr>
            </a:lvl9pPr>
          </a:lstStyle>
          <a:p>
            <a:pPr defTabSz="914446" fontAlgn="base">
              <a:spcBef>
                <a:spcPct val="0"/>
              </a:spcBef>
              <a:spcAft>
                <a:spcPct val="0"/>
              </a:spcAft>
              <a:defRPr/>
            </a:pPr>
            <a:fld id="{F0162CAD-BC96-4350-B2F0-8D860A3543DB}" type="slidenum">
              <a:rPr lang="en-US" altLang="en-US" sz="1400" b="0">
                <a:solidFill>
                  <a:srgbClr val="A50021"/>
                </a:solidFill>
                <a:latin typeface="Arial" panose="020B0604020202020204" pitchFamily="34" charset="0"/>
              </a:rPr>
              <a:pPr defTabSz="914446" fontAlgn="base">
                <a:spcBef>
                  <a:spcPct val="0"/>
                </a:spcBef>
                <a:spcAft>
                  <a:spcPct val="0"/>
                </a:spcAft>
                <a:defRPr/>
              </a:pPr>
              <a:t>14</a:t>
            </a:fld>
            <a:endParaRPr lang="en-US" altLang="en-US" sz="1400" b="0">
              <a:solidFill>
                <a:srgbClr val="A50021"/>
              </a:solidFill>
              <a:latin typeface="Arial" panose="020B0604020202020204" pitchFamily="34" charset="0"/>
            </a:endParaRPr>
          </a:p>
        </p:txBody>
      </p:sp>
      <p:pic>
        <p:nvPicPr>
          <p:cNvPr id="65540" name="Picture 2" descr="C:\Users\Hp\Desktop\desktop\tai lieu luan an\mô hình, giải pháp, ctxh\download (1).jpg">
            <a:extLst>
              <a:ext uri="{FF2B5EF4-FFF2-40B4-BE49-F238E27FC236}">
                <a16:creationId xmlns:a16="http://schemas.microsoft.com/office/drawing/2014/main" xmlns="" id="{0A709C42-B338-4021-8025-C976285401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1876" y="469392"/>
            <a:ext cx="3522028" cy="57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89445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2B34FFF4-5181-4DFA-856D-80D7195322E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10C7F7E7-AB8F-4929-85D4-72F9D6E9CFE3}"/>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EECE7273-2540-4DC9-93AE-83B32B86DC3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8D279F4B-627C-4AE0-AE6D-8654AD0243E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20F93776-30F7-4FB4-928F-DA58423B0A10}"/>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CA243141-FBAD-422A-85D2-A81E8A19A2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D0FFAA8E-7897-413B-87CE-718DAF9CE6B1}"/>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8D983BED-F71C-48E0-A24C-1CCCDC19417B}"/>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83CE2E00-0068-4744-862E-C8BC9BEB73CD}"/>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026A16C1-6878-4136-BBDC-7E48E79BE61F}"/>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8130B0E3-2D40-4BB0-A1FE-49C65269F3C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8207" name="TextBox 4">
            <a:extLst>
              <a:ext uri="{FF2B5EF4-FFF2-40B4-BE49-F238E27FC236}">
                <a16:creationId xmlns:a16="http://schemas.microsoft.com/office/drawing/2014/main" xmlns="" id="{96F2E3E1-CF0B-42CE-A4E9-795E7BF8CC1A}"/>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7" name="Content Placeholder 3">
            <a:extLst>
              <a:ext uri="{FF2B5EF4-FFF2-40B4-BE49-F238E27FC236}">
                <a16:creationId xmlns:a16="http://schemas.microsoft.com/office/drawing/2014/main" xmlns="" id="{1999E062-7AE8-4255-BD95-CF6EA3F4045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0" y="25842"/>
            <a:ext cx="12192000" cy="6832158"/>
          </a:xfrm>
          <a:prstGeom prst="rect">
            <a:avLst/>
          </a:prstGeom>
        </p:spPr>
      </p:pic>
    </p:spTree>
    <p:custDataLst>
      <p:tags r:id="rId1"/>
    </p:custDataLst>
    <p:extLst>
      <p:ext uri="{BB962C8B-B14F-4D97-AF65-F5344CB8AC3E}">
        <p14:creationId xmlns:p14="http://schemas.microsoft.com/office/powerpoint/2010/main" val="3437042529"/>
      </p:ext>
    </p:ext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AE443214-BFB3-4F91-8D3E-0CBD6AC11B75}"/>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FBC857BD-26DA-4887-82F1-E37CD1A42CF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AB5E287C-A10B-4D06-AE91-9EE0921BDAAC}"/>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C7DB533A-FFE7-45C7-88FC-E1BFF241F0F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0F542AAA-516C-4B75-9585-D02EE312275E}"/>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2959A910-93B5-430B-A0F6-247E205E45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22262E13-9900-4E87-9C38-F62FBBE338E4}"/>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C6A91133-3033-4F93-B75D-E34E2D980B3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666013E1-D9B1-4293-BAC7-C39A6CCA3EA8}"/>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2F099210-E027-4D90-884F-477675450266}"/>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3A5ABB10-DA48-43CB-B5EE-34C79344908F}"/>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dirty="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99CCACA4-6C06-43A7-BC95-26D59B0B3684}"/>
              </a:ext>
            </a:extLst>
          </p:cNvPr>
          <p:cNvSpPr txBox="1">
            <a:spLocks noChangeArrowheads="1"/>
          </p:cNvSpPr>
          <p:nvPr/>
        </p:nvSpPr>
        <p:spPr bwMode="auto">
          <a:xfrm>
            <a:off x="2291264" y="234533"/>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dirty="0">
                <a:solidFill>
                  <a:schemeClr val="tx1"/>
                </a:solidFill>
                <a:latin typeface="Arial" panose="020B0604020202020204" pitchFamily="34" charset="0"/>
              </a:rPr>
              <a:t>BÍ BÁCH</a:t>
            </a:r>
            <a:endParaRPr lang="en-US" altLang="en-US" sz="4000" dirty="0">
              <a:solidFill>
                <a:schemeClr val="tx1"/>
              </a:solidFill>
              <a:latin typeface="Times New Roman" panose="02020603050405020304" pitchFamily="18" charset="0"/>
              <a:cs typeface="Times New Roman" panose="02020603050405020304" pitchFamily="18" charset="0"/>
            </a:endParaRPr>
          </a:p>
        </p:txBody>
      </p:sp>
      <p:sp>
        <p:nvSpPr>
          <p:cNvPr id="7183" name="TextBox 4">
            <a:extLst>
              <a:ext uri="{FF2B5EF4-FFF2-40B4-BE49-F238E27FC236}">
                <a16:creationId xmlns:a16="http://schemas.microsoft.com/office/drawing/2014/main" xmlns="" id="{EF24A56D-7100-4C04-BE79-B22094CC2D85}"/>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chemeClr val="tx1"/>
              </a:solidFill>
              <a:latin typeface="Arial" panose="020B0604020202020204" pitchFamily="34" charset="0"/>
            </a:endParaRPr>
          </a:p>
        </p:txBody>
      </p:sp>
      <p:pic>
        <p:nvPicPr>
          <p:cNvPr id="7184" name="Chỗ dành sẵn cho Nội dung 4">
            <a:extLst>
              <a:ext uri="{FF2B5EF4-FFF2-40B4-BE49-F238E27FC236}">
                <a16:creationId xmlns:a16="http://schemas.microsoft.com/office/drawing/2014/main" xmlns="" id="{2A0EFAB2-C72A-4AA0-887C-E70996CE95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703387"/>
            <a:ext cx="91440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2B34FFF4-5181-4DFA-856D-80D7195322E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10C7F7E7-AB8F-4929-85D4-72F9D6E9CFE3}"/>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EECE7273-2540-4DC9-93AE-83B32B86DC3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8D279F4B-627C-4AE0-AE6D-8654AD0243E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20F93776-30F7-4FB4-928F-DA58423B0A10}"/>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CA243141-FBAD-422A-85D2-A81E8A19A2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D0FFAA8E-7897-413B-87CE-718DAF9CE6B1}"/>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8D983BED-F71C-48E0-A24C-1CCCDC19417B}"/>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83CE2E00-0068-4744-862E-C8BC9BEB73CD}"/>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026A16C1-6878-4136-BBDC-7E48E79BE61F}"/>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8130B0E3-2D40-4BB0-A1FE-49C65269F3C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8705746D-8791-4D82-9413-5E4488001350}"/>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chemeClr val="tx1"/>
                </a:solidFill>
                <a:latin typeface="Arial" panose="020B0604020202020204" pitchFamily="34" charset="0"/>
              </a:rPr>
              <a:t>BI QUAN</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8207" name="TextBox 4">
            <a:extLst>
              <a:ext uri="{FF2B5EF4-FFF2-40B4-BE49-F238E27FC236}">
                <a16:creationId xmlns:a16="http://schemas.microsoft.com/office/drawing/2014/main" xmlns="" id="{96F2E3E1-CF0B-42CE-A4E9-795E7BF8CC1A}"/>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8208" name="Chỗ dành sẵn cho Nội dung 4">
            <a:extLst>
              <a:ext uri="{FF2B5EF4-FFF2-40B4-BE49-F238E27FC236}">
                <a16:creationId xmlns:a16="http://schemas.microsoft.com/office/drawing/2014/main" xmlns="" id="{6124EBBA-DE36-4A88-B955-D3C95146C0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8600" y="1657350"/>
            <a:ext cx="91694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046DF7C1-71C2-4999-8030-69B59CC5EBB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CAE5FABA-AE13-4631-807C-B57631F3CC00}"/>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C1B5DF77-DE64-4FD5-BD44-10CF396035A2}"/>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C66EE32A-B2C5-449C-8177-16E943891DD3}"/>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122E89DF-A607-41A9-860C-52E50BD2A403}"/>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9353FABB-9C53-4113-911B-E6CF10936B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D84798A4-B359-46F8-A3DC-0C7AF367494D}"/>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3DEB12C8-8289-41B1-85C5-96ADFCC52D4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81B60949-477E-4025-9C6E-1024A4457A84}"/>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CF3ADEF5-A22F-4B20-810B-866DB74B1E45}"/>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5FD87A67-2F11-44B5-9490-13B12819454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BA04A270-BB46-4FE7-91DC-D9A1EFBC770D}"/>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ĐẦU GẤU</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9231" name="TextBox 4">
            <a:extLst>
              <a:ext uri="{FF2B5EF4-FFF2-40B4-BE49-F238E27FC236}">
                <a16:creationId xmlns:a16="http://schemas.microsoft.com/office/drawing/2014/main" xmlns="" id="{D12E835B-9D26-414C-BE36-36C137819B95}"/>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9232" name="Chỗ dành sẵn cho Nội dung 4">
            <a:extLst>
              <a:ext uri="{FF2B5EF4-FFF2-40B4-BE49-F238E27FC236}">
                <a16:creationId xmlns:a16="http://schemas.microsoft.com/office/drawing/2014/main" xmlns="" id="{0DC89E29-265C-4FBF-AD42-1C0DD68519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1915" y="1746249"/>
            <a:ext cx="9056688" cy="505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F2F1BA2E-15B3-4BC5-A5B8-26595E10E5A3}"/>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0E25451A-3391-49B3-8A56-A7972ADCBFCE}"/>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5F4B2ACC-8D8B-4C0B-9043-91A4E38B918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EF65E7D5-435D-4B83-A63E-9D0760EAEE5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BE543F8A-3147-468C-BD1C-9B6EBBB583E9}"/>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FAA204D3-23B4-49A3-B6D6-B6B883F3F8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FBA6F95A-FB7D-467A-A47B-7C13662527AC}"/>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D2D6D5B8-6CE9-4E15-9C25-5B68483C08E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3666282E-6406-4BD7-9126-21934404853F}"/>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81D1F9F9-6595-4F71-90D2-B4D0E08F1A9D}"/>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96CACC43-E3AB-4300-B4E4-E24822A452E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3F407CA5-8AAF-462E-BC69-E420CD59E980}"/>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ĐƠN ĐỘC</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0255" name="TextBox 4">
            <a:extLst>
              <a:ext uri="{FF2B5EF4-FFF2-40B4-BE49-F238E27FC236}">
                <a16:creationId xmlns:a16="http://schemas.microsoft.com/office/drawing/2014/main" xmlns="" id="{6B041ADF-1929-403B-A692-042ABB61298B}"/>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0256" name="Chỗ dành sẵn cho Nội dung 4">
            <a:extLst>
              <a:ext uri="{FF2B5EF4-FFF2-40B4-BE49-F238E27FC236}">
                <a16:creationId xmlns:a16="http://schemas.microsoft.com/office/drawing/2014/main" xmlns="" id="{82A90A96-19A2-4EFF-909E-548F420777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905000"/>
            <a:ext cx="914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E78424C-6FD0-41F8-9CAA-5DC19C4235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 name="Tiêu đề 1">
            <a:extLst>
              <a:ext uri="{FF2B5EF4-FFF2-40B4-BE49-F238E27FC236}">
                <a16:creationId xmlns:a16="http://schemas.microsoft.com/office/drawing/2014/main" xmlns="" id="{E8A61B0D-BB5C-4054-B592-D841DA364FDE}"/>
              </a:ext>
            </a:extLst>
          </p:cNvPr>
          <p:cNvSpPr>
            <a:spLocks noGrp="1"/>
          </p:cNvSpPr>
          <p:nvPr>
            <p:ph type="title"/>
          </p:nvPr>
        </p:nvSpPr>
        <p:spPr>
          <a:xfrm>
            <a:off x="643855" y="1447800"/>
            <a:ext cx="3108626" cy="4572000"/>
          </a:xfrm>
        </p:spPr>
        <p:txBody>
          <a:bodyPr anchor="ctr">
            <a:normAutofit/>
          </a:bodyPr>
          <a:lstStyle/>
          <a:p>
            <a:r>
              <a:rPr lang="en-US" sz="3200" dirty="0">
                <a:solidFill>
                  <a:srgbClr val="F2F2F2"/>
                </a:solidFill>
              </a:rPr>
              <a:t>HI FIVE</a:t>
            </a:r>
          </a:p>
        </p:txBody>
      </p:sp>
      <p:sp>
        <p:nvSpPr>
          <p:cNvPr id="12" name="Freeform: Shape 11">
            <a:extLst>
              <a:ext uri="{FF2B5EF4-FFF2-40B4-BE49-F238E27FC236}">
                <a16:creationId xmlns:a16="http://schemas.microsoft.com/office/drawing/2014/main" xmlns="" id="{DD136760-57DC-4301-8BEA-B71AD2D139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1">
            <a:extLst>
              <a:ext uri="{FF2B5EF4-FFF2-40B4-BE49-F238E27FC236}">
                <a16:creationId xmlns:a16="http://schemas.microsoft.com/office/drawing/2014/main" xmlns="" id="{BDC58DEA-1307-4F44-AD47-E613D8B76A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dirty="0"/>
          </a:p>
        </p:txBody>
      </p:sp>
      <p:sp>
        <p:nvSpPr>
          <p:cNvPr id="16" name="Rectangle 15">
            <a:extLst>
              <a:ext uri="{FF2B5EF4-FFF2-40B4-BE49-F238E27FC236}">
                <a16:creationId xmlns:a16="http://schemas.microsoft.com/office/drawing/2014/main" xmlns="" id="{C99B912D-1E4B-42AF-A2BE-CFEFEC916E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9" name="Chỗ dành sẵn cho Nội dung 2">
            <a:extLst>
              <a:ext uri="{FF2B5EF4-FFF2-40B4-BE49-F238E27FC236}">
                <a16:creationId xmlns:a16="http://schemas.microsoft.com/office/drawing/2014/main" xmlns="" id="{12FDDB18-714F-4349-AF70-30A905FA985A}"/>
              </a:ext>
            </a:extLst>
          </p:cNvPr>
          <p:cNvGraphicFramePr>
            <a:graphicFrameLocks/>
          </p:cNvGraphicFramePr>
          <p:nvPr>
            <p:extLst>
              <p:ext uri="{D42A27DB-BD31-4B8C-83A1-F6EECF244321}">
                <p14:modId xmlns:p14="http://schemas.microsoft.com/office/powerpoint/2010/main" val="1837947136"/>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Hình ảnh 3" descr="Ảnh có chứa mẫu họa&#10;&#10;Mô tả được tạo tự động">
            <a:extLst>
              <a:ext uri="{FF2B5EF4-FFF2-40B4-BE49-F238E27FC236}">
                <a16:creationId xmlns:a16="http://schemas.microsoft.com/office/drawing/2014/main" xmlns="" id="{8884E4D7-4B54-8DED-55F9-74E5C0EF19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4160838"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79034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49C9B0A2-29BF-432A-A17D-15068BA2D39E}"/>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FE74D95D-A8F7-4136-B348-F6C8B4EE7754}"/>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E648F9BD-1B17-4EE2-8DA9-E9BB420C72D0}"/>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D246C454-A3E7-4219-B0D6-7B5EB8F1312E}"/>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A73DBCD4-317F-4A3D-930B-D2F745364FD9}"/>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B496891C-E9DF-4FF2-B200-6B40DB3DAC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797B4A13-69A1-493B-9B9C-6F169B7AFCC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1F4B7DD9-1974-4DE3-BAEF-F0F4E577A5A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C38C0C43-B5BF-419C-8664-1E5DDACCAF46}"/>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8DA4AEB0-F477-4E3B-983D-B93028652B40}"/>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454CEBA6-D552-48DB-98C4-BF24339D9C1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6BE22288-B16A-49A6-A4C1-9BD908F8C968}"/>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HÀNH HUNG</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1279" name="TextBox 4">
            <a:extLst>
              <a:ext uri="{FF2B5EF4-FFF2-40B4-BE49-F238E27FC236}">
                <a16:creationId xmlns:a16="http://schemas.microsoft.com/office/drawing/2014/main" xmlns="" id="{43B54675-6E5D-4C88-BDAD-281C13931213}"/>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1280" name="Chỗ dành sẵn cho Nội dung 4">
            <a:extLst>
              <a:ext uri="{FF2B5EF4-FFF2-40B4-BE49-F238E27FC236}">
                <a16:creationId xmlns:a16="http://schemas.microsoft.com/office/drawing/2014/main" xmlns="" id="{5EF05826-3AC3-411E-BD08-3612C282DB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806574"/>
            <a:ext cx="9144000" cy="499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4C48F4D0-4496-45C4-9AD5-CFA4557357FB}"/>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BA3301A9-BFF3-45FD-9871-433BAB7270D4}"/>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63E0AB69-D934-4BF1-BCD2-BF64AA69669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F9DD7169-11AF-4291-85CE-CE79F6910392}"/>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B3BB4809-23AC-4880-BCEC-7DFF5755D908}"/>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E6230413-4457-4516-ABCC-1A27B90177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F95D857F-5A95-420D-AEEE-C16CC7691A9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9328D0F3-D8AE-49A4-934F-C8A1E9D52A70}"/>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EAFEB74D-130F-455F-BCFC-33E7CCFF8845}"/>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73E30C11-47DB-4600-9CC5-9A3ABEAA1940}"/>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56DA96D6-D47F-4AB4-82D7-DD56CC55ACAE}"/>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96C9BDD5-EC35-4958-B759-11838B0AFC09}"/>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KÍCH ĐỘNG</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2303" name="TextBox 4">
            <a:extLst>
              <a:ext uri="{FF2B5EF4-FFF2-40B4-BE49-F238E27FC236}">
                <a16:creationId xmlns:a16="http://schemas.microsoft.com/office/drawing/2014/main" xmlns="" id="{BD8F6E94-C954-4D42-8932-160F3424A20B}"/>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2304" name="Chỗ dành sẵn cho Nội dung 4">
            <a:extLst>
              <a:ext uri="{FF2B5EF4-FFF2-40B4-BE49-F238E27FC236}">
                <a16:creationId xmlns:a16="http://schemas.microsoft.com/office/drawing/2014/main" xmlns="" id="{20D487B6-438E-4B48-9E71-FF6BAF15F7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71450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2A8ED7AE-9885-4086-91DC-645659BA4CF0}"/>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A4D2C466-87F4-498B-A848-3E7F87D33A1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DB41B9E8-6473-415A-9307-790260B36694}"/>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DD9D597F-5A98-445A-B69E-9B3AE1F7199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04767A5A-037E-4814-9982-9D964477AA37}"/>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8C1FA386-E2F8-47C2-BC32-687DA3412B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A818D054-EFC5-4326-993A-F83B1D5A781C}"/>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61A820DC-7D02-45AB-AA2E-6D70C4291554}"/>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DBFC2B2A-F456-40DE-92C9-9659EAAE2873}"/>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9D52BB1B-EA22-417B-8872-20F7B579ABC5}"/>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BF63EBB9-7C44-45A6-B196-B0CB86993D93}"/>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1B0FD977-61EE-47F2-BD3D-2D7F7C12CD91}"/>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KIẾM CHUYỆN</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3327" name="TextBox 4">
            <a:extLst>
              <a:ext uri="{FF2B5EF4-FFF2-40B4-BE49-F238E27FC236}">
                <a16:creationId xmlns:a16="http://schemas.microsoft.com/office/drawing/2014/main" xmlns="" id="{7458C89B-E99B-42EF-9011-2D91044ECC9D}"/>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3328" name="Chỗ dành sẵn cho Nội dung 4">
            <a:extLst>
              <a:ext uri="{FF2B5EF4-FFF2-40B4-BE49-F238E27FC236}">
                <a16:creationId xmlns:a16="http://schemas.microsoft.com/office/drawing/2014/main" xmlns="" id="{D2884E24-F8AC-45AB-89DB-D4F2AF25AE1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681165"/>
            <a:ext cx="9144000" cy="517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2999A4CC-728A-4365-9908-44BD1C98AF0C}"/>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7D85A179-A148-4DE4-B877-6E2A7083008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75E2EEF2-AB29-4475-BB40-9199273BD8DF}"/>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BBE77371-0AFF-4B46-AD31-E312C23B242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EB8C11C3-B36A-470A-805D-675EB0A7FE42}"/>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352B3BBC-BF4B-45AE-9058-FFF98C91B7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CECBEAE4-EAF2-4FF2-B872-E19BA20748D0}"/>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30FB4364-1CD3-49FD-B6F0-60839271F840}"/>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84DC083F-2F78-4C01-B169-532117988243}"/>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E4CE8429-0554-4068-9B74-E15206EDC93A}"/>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948979A7-F726-444D-B095-B7DBDEA04B63}"/>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7F3A46B3-A523-46D9-9610-39CDC632B0CF}"/>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LA CÀ</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4351" name="TextBox 4">
            <a:extLst>
              <a:ext uri="{FF2B5EF4-FFF2-40B4-BE49-F238E27FC236}">
                <a16:creationId xmlns:a16="http://schemas.microsoft.com/office/drawing/2014/main" xmlns="" id="{5C12A71F-8AE9-408C-8987-502295DB5AFD}"/>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4352" name="Chỗ dành sẵn cho Nội dung 4">
            <a:extLst>
              <a:ext uri="{FF2B5EF4-FFF2-40B4-BE49-F238E27FC236}">
                <a16:creationId xmlns:a16="http://schemas.microsoft.com/office/drawing/2014/main" xmlns="" id="{FA2D067B-8675-4263-8824-521A02EC36B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763715"/>
            <a:ext cx="9144000" cy="509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7E08C38C-8042-4F76-87F2-597A69701F8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AB1900D8-30EA-42F6-A74D-9E1F6DBB4AC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09FE7C7F-073A-4D41-BBEC-9A0C0C8D64A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EB92262A-191A-42F4-B058-B3031123B3E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1202F0FF-F070-47F1-AE9E-DCF5AB7BBB9C}"/>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74BD4C76-E140-4B20-8390-AC0B6BF3E6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5D8223D2-40DE-425E-89DB-FD9C46A55CEF}"/>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739C691A-4DC9-4F02-A6CC-A4E6E5249C4B}"/>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8C72B25B-1F1A-49AF-A133-6F9CF1240411}"/>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5FF0D081-9619-44EF-8DEC-A7B36EE8BB8C}"/>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4FF6B894-8DCF-4B59-835B-5A41BE6573B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965F0C24-601D-4A70-A989-7849E2B91A03}"/>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LANG THANG</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5375" name="TextBox 4">
            <a:extLst>
              <a:ext uri="{FF2B5EF4-FFF2-40B4-BE49-F238E27FC236}">
                <a16:creationId xmlns:a16="http://schemas.microsoft.com/office/drawing/2014/main" xmlns="" id="{BF42B061-4D1E-4492-9F2B-1486EACD161B}"/>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5376" name="Chỗ dành sẵn cho Nội dung 4">
            <a:extLst>
              <a:ext uri="{FF2B5EF4-FFF2-40B4-BE49-F238E27FC236}">
                <a16:creationId xmlns:a16="http://schemas.microsoft.com/office/drawing/2014/main" xmlns="" id="{D2BE0A98-58B8-410C-BAD4-B9E67F3BC0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801815"/>
            <a:ext cx="9144000" cy="505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8D024BCC-7D2E-49D9-9937-9A359293152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69FF54C3-188A-45D2-B0B8-D068826DB66F}"/>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E0AC77AF-EB2C-447B-85F5-A28738D9779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98388477-254C-421A-8644-BB62C5DC5A0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3150AAB6-0540-40B4-BEA5-9829BE528289}"/>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0494A01E-9C1B-4AF5-AA3E-D6F0EEE753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65F4C48C-ABA0-4EC2-AE02-2EB99016C9EF}"/>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9BD5625E-6EF4-434A-88B5-A95C3A8EDA8D}"/>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DCB72950-D86F-4D63-88EE-7E3521671659}"/>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96D435A1-8BB6-4B70-AC7F-CBB93CB25296}"/>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6D8F7191-2674-4EAE-9550-A3C7B6D194A1}"/>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3CCF2018-0058-4A00-A136-9CA77C566D45}"/>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QUY CHỤP</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6399" name="TextBox 4">
            <a:extLst>
              <a:ext uri="{FF2B5EF4-FFF2-40B4-BE49-F238E27FC236}">
                <a16:creationId xmlns:a16="http://schemas.microsoft.com/office/drawing/2014/main" xmlns="" id="{37F519EA-383D-4C6E-8E57-FA7FD71E1981}"/>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6400" name="Chỗ dành sẵn cho Nội dung 4">
            <a:extLst>
              <a:ext uri="{FF2B5EF4-FFF2-40B4-BE49-F238E27FC236}">
                <a16:creationId xmlns:a16="http://schemas.microsoft.com/office/drawing/2014/main" xmlns="" id="{C70782D0-9611-4476-BB99-338FCF0B4C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785938"/>
            <a:ext cx="9144000"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8C2BE14E-C63B-4288-83D1-55C56B8D3ABE}"/>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F0EFB611-859B-4298-AAFA-99E0AA0B6B2F}"/>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CDFDB44F-C880-47DF-9F48-5C6034FD67B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A1B9C8C1-7FD7-4B91-91BA-D38A08C26E7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B37126E2-0C63-4ECC-B15A-E1AB14E77302}"/>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1E9B0331-AF98-49B9-9F5B-DB7F709D09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1D78FCFB-25FE-42CB-BF36-06777EC7F93D}"/>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868BD276-1F7F-4F1B-9C9B-7C2B60943122}"/>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FEB44993-D846-402E-B228-362618BAA102}"/>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58EBF713-761E-40BC-A0CB-C4834CC38711}"/>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CC7F3BAD-031D-472F-8B28-1CFA6809D86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0D848785-54AE-406F-BF72-7E77B7A43D42}"/>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TRÁI CẤM</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7423" name="TextBox 4">
            <a:extLst>
              <a:ext uri="{FF2B5EF4-FFF2-40B4-BE49-F238E27FC236}">
                <a16:creationId xmlns:a16="http://schemas.microsoft.com/office/drawing/2014/main" xmlns="" id="{9E649329-118C-4727-8596-2144397DA181}"/>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7424" name="Chỗ dành sẵn cho Nội dung 4">
            <a:extLst>
              <a:ext uri="{FF2B5EF4-FFF2-40B4-BE49-F238E27FC236}">
                <a16:creationId xmlns:a16="http://schemas.microsoft.com/office/drawing/2014/main" xmlns="" id="{98F74729-8AE9-4445-B128-BD32EE9D95E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704977"/>
            <a:ext cx="92202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7147BBDD-F495-4DC4-AE19-1BFD1477C212}"/>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A4A9C736-34EB-49FB-9D70-17A97A2D8FC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8714F847-3316-419B-95AE-08D8D2B9598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549C27AE-C1FF-4209-8D71-FC06BF8EF744}"/>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07DB02BE-889E-49C8-860A-644D8111B9EC}"/>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BC4C3E83-5741-460E-9B56-AE86B6A9A2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93C933A8-5C94-40A0-8780-7831ADC9ADB6}"/>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AC602C86-EBD9-4B4A-9535-24F74523CE3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A70FF4CA-9469-4E3C-BB9A-287352CC422C}"/>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1BCDA560-F9D0-4669-951A-2F3C702A44D6}"/>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C6F243AC-A922-499D-ACCC-A8C2FA1BFDB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7968E8D4-65B2-4016-B39B-5165C002C562}"/>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THAN KHÓC</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8447" name="TextBox 4">
            <a:extLst>
              <a:ext uri="{FF2B5EF4-FFF2-40B4-BE49-F238E27FC236}">
                <a16:creationId xmlns:a16="http://schemas.microsoft.com/office/drawing/2014/main" xmlns="" id="{310B0B2F-4789-4DFE-AEC9-A6B0586AB006}"/>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8448" name="Chỗ dành sẵn cho Nội dung 4">
            <a:extLst>
              <a:ext uri="{FF2B5EF4-FFF2-40B4-BE49-F238E27FC236}">
                <a16:creationId xmlns:a16="http://schemas.microsoft.com/office/drawing/2014/main" xmlns="" id="{44CC8929-732E-4253-84EA-67C1B318B2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630365"/>
            <a:ext cx="9220200" cy="522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B704BD1F-0314-4BC5-9086-E05CF049AC9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5F1DF2E4-2877-449A-AC38-7F01B2EF70DF}"/>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AD6DC4DE-358B-4165-B622-592BCA2E1B2C}"/>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F8E08429-01FE-4C79-B5E9-E139ECD8C4FA}"/>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9B0B97DC-A763-4E69-A55E-B62D8BF2F987}"/>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88987926-EFEA-4F31-89F1-E318FE4081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FA630458-B640-4D53-9DBB-8B6534DA036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43BDEABF-CF2A-4C46-A87F-85739F80E407}"/>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EB4C2731-EEC3-4851-B721-86E385280C7B}"/>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20E53A4F-AB90-4B64-8B69-B60AFC083D4B}"/>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299E2BDD-23F1-464E-844D-62BE6B207C82}"/>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7E485F1C-E613-4CCC-875D-7DB5BEFFE48B}"/>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YẾU ỚT</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19471" name="TextBox 4">
            <a:extLst>
              <a:ext uri="{FF2B5EF4-FFF2-40B4-BE49-F238E27FC236}">
                <a16:creationId xmlns:a16="http://schemas.microsoft.com/office/drawing/2014/main" xmlns="" id="{D57B73A7-699A-4976-A2A8-B3AA8CFD0E6C}"/>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19472" name="Chỗ dành sẵn cho Nội dung 4">
            <a:extLst>
              <a:ext uri="{FF2B5EF4-FFF2-40B4-BE49-F238E27FC236}">
                <a16:creationId xmlns:a16="http://schemas.microsoft.com/office/drawing/2014/main" xmlns="" id="{09FE8FED-15E1-4ED4-886B-6CDF1DD9F5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660527"/>
            <a:ext cx="9144000"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7D4F8C2B-B1EC-437E-B43F-0DCC04F7696D}"/>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7655C603-D5E3-48A0-8812-DD4927C76831}"/>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4C2155C6-E070-4258-8815-C00715DBDBF2}"/>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9DCDA68C-9EC7-4934-9529-1925B05DF94E}"/>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11394EC8-4A15-4030-B72A-55026A0B827C}"/>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7D38B7AE-CB94-49F9-9764-17DC735E95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80016A4A-BF57-4332-B69E-55F8E39B3E59}"/>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EDB36475-8EF3-42FF-A38D-87B72A5971C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95E5DA6E-11C8-4406-85BA-6F4A43D45DB5}"/>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7DF7F950-0CA2-4789-8595-7B5D96417355}"/>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AFC2425C-702C-451B-B465-BE6C74E7D8EE}"/>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5F83749D-77B4-463C-B10E-384B988EC83C}"/>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BẤT LỢI</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20495" name="TextBox 4">
            <a:extLst>
              <a:ext uri="{FF2B5EF4-FFF2-40B4-BE49-F238E27FC236}">
                <a16:creationId xmlns:a16="http://schemas.microsoft.com/office/drawing/2014/main" xmlns="" id="{F9B92689-5E91-4C39-8FEA-BF631EBF4832}"/>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20496" name="Chỗ dành sẵn cho Nội dung 4">
            <a:extLst>
              <a:ext uri="{FF2B5EF4-FFF2-40B4-BE49-F238E27FC236}">
                <a16:creationId xmlns:a16="http://schemas.microsoft.com/office/drawing/2014/main" xmlns="" id="{2C15D1B4-457F-4EA8-9C9E-BD80D05E56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690688"/>
            <a:ext cx="9144000" cy="516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a:extLst>
              <a:ext uri="{FF2B5EF4-FFF2-40B4-BE49-F238E27FC236}">
                <a16:creationId xmlns:a16="http://schemas.microsoft.com/office/drawing/2014/main" xmlns="" id="{6EBF91DF-EB65-C599-14C0-51D0AC149115}"/>
              </a:ext>
            </a:extLst>
          </p:cNvPr>
          <p:cNvSpPr/>
          <p:nvPr/>
        </p:nvSpPr>
        <p:spPr>
          <a:xfrm flipH="1">
            <a:off x="1974850" y="1050925"/>
            <a:ext cx="8443913" cy="1200150"/>
          </a:xfrm>
          <a:prstGeom prst="parallelogram">
            <a:avLst/>
          </a:prstGeom>
          <a:solidFill>
            <a:schemeClr val="bg1"/>
          </a:solidFill>
          <a:ln>
            <a:noFill/>
          </a:ln>
          <a:effectLst>
            <a:outerShdw blurRad="203200" dist="38100" dir="8100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latin typeface="Calibri Light" panose="020F0302020204030204" pitchFamily="34" charset="0"/>
              <a:cs typeface="Calibri Light" panose="020F0302020204030204" pitchFamily="34" charset="0"/>
            </a:endParaRPr>
          </a:p>
        </p:txBody>
      </p:sp>
      <p:sp>
        <p:nvSpPr>
          <p:cNvPr id="40962" name="文本框 1">
            <a:extLst>
              <a:ext uri="{FF2B5EF4-FFF2-40B4-BE49-F238E27FC236}">
                <a16:creationId xmlns:a16="http://schemas.microsoft.com/office/drawing/2014/main" xmlns="" id="{34F46FD0-A569-F64D-5F66-861E26136CC5}"/>
              </a:ext>
            </a:extLst>
          </p:cNvPr>
          <p:cNvSpPr txBox="1">
            <a:spLocks noChangeArrowheads="1"/>
          </p:cNvSpPr>
          <p:nvPr/>
        </p:nvSpPr>
        <p:spPr bwMode="auto">
          <a:xfrm>
            <a:off x="2333625" y="1127125"/>
            <a:ext cx="772795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CN" sz="5400" b="1">
                <a:solidFill>
                  <a:srgbClr val="308BF2"/>
                </a:solidFill>
                <a:ea typeface="思源黑体 CN Heavy"/>
                <a:cs typeface="Calibri" panose="020F0502020204030204" pitchFamily="34" charset="0"/>
              </a:rPr>
              <a:t>NỘI QUY KHÓA TẬP HUẤN</a:t>
            </a:r>
            <a:endParaRPr lang="zh-CN" altLang="en-US" sz="5400" b="1">
              <a:solidFill>
                <a:srgbClr val="308BF2"/>
              </a:solidFill>
              <a:ea typeface="思源黑体 CN Heavy"/>
              <a:cs typeface="Calibri" panose="020F0502020204030204" pitchFamily="34" charset="0"/>
            </a:endParaRPr>
          </a:p>
        </p:txBody>
      </p:sp>
      <p:grpSp>
        <p:nvGrpSpPr>
          <p:cNvPr id="25" name="组合 24">
            <a:extLst>
              <a:ext uri="{FF2B5EF4-FFF2-40B4-BE49-F238E27FC236}">
                <a16:creationId xmlns:a16="http://schemas.microsoft.com/office/drawing/2014/main" xmlns="" id="{B5709BED-B711-13E3-238E-8D4238F2B84F}"/>
              </a:ext>
            </a:extLst>
          </p:cNvPr>
          <p:cNvGrpSpPr/>
          <p:nvPr/>
        </p:nvGrpSpPr>
        <p:grpSpPr>
          <a:xfrm>
            <a:off x="9834443" y="2890207"/>
            <a:ext cx="1342569" cy="159657"/>
            <a:chOff x="914400" y="4822372"/>
            <a:chExt cx="1342569" cy="159657"/>
          </a:xfrm>
          <a:solidFill>
            <a:schemeClr val="bg1"/>
          </a:solidFill>
        </p:grpSpPr>
        <p:sp>
          <p:nvSpPr>
            <p:cNvPr id="21" name="椭圆 20">
              <a:extLst>
                <a:ext uri="{FF2B5EF4-FFF2-40B4-BE49-F238E27FC236}">
                  <a16:creationId xmlns:a16="http://schemas.microsoft.com/office/drawing/2014/main" xmlns="" id="{C295FC54-4AA1-747D-9B71-009EBDE96F3C}"/>
                </a:ext>
              </a:extLst>
            </p:cNvPr>
            <p:cNvSpPr/>
            <p:nvPr/>
          </p:nvSpPr>
          <p:spPr>
            <a:xfrm>
              <a:off x="914400"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 name="椭圆 21">
              <a:extLst>
                <a:ext uri="{FF2B5EF4-FFF2-40B4-BE49-F238E27FC236}">
                  <a16:creationId xmlns:a16="http://schemas.microsoft.com/office/drawing/2014/main" xmlns="" id="{F6D014A2-FF02-30B1-A4FA-79E0660549D1}"/>
                </a:ext>
              </a:extLst>
            </p:cNvPr>
            <p:cNvSpPr/>
            <p:nvPr/>
          </p:nvSpPr>
          <p:spPr>
            <a:xfrm>
              <a:off x="1308704"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3" name="椭圆 22">
              <a:extLst>
                <a:ext uri="{FF2B5EF4-FFF2-40B4-BE49-F238E27FC236}">
                  <a16:creationId xmlns:a16="http://schemas.microsoft.com/office/drawing/2014/main" xmlns="" id="{D292FC0D-8482-40B6-A797-75E2266D1946}"/>
                </a:ext>
              </a:extLst>
            </p:cNvPr>
            <p:cNvSpPr/>
            <p:nvPr/>
          </p:nvSpPr>
          <p:spPr>
            <a:xfrm>
              <a:off x="1703008"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4" name="椭圆 23">
              <a:extLst>
                <a:ext uri="{FF2B5EF4-FFF2-40B4-BE49-F238E27FC236}">
                  <a16:creationId xmlns:a16="http://schemas.microsoft.com/office/drawing/2014/main" xmlns="" id="{405A85B0-067C-B9A6-243D-3A6511A774DB}"/>
                </a:ext>
              </a:extLst>
            </p:cNvPr>
            <p:cNvSpPr/>
            <p:nvPr/>
          </p:nvSpPr>
          <p:spPr>
            <a:xfrm>
              <a:off x="2097312"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pic>
        <p:nvPicPr>
          <p:cNvPr id="3074" name="Picture 2" descr="https://tse3.mm.bing.net/th?id=OIP.4ACRRmUPWzV1BoFHXBNdogHaD0&amp;pid=Api&amp;P=0&amp;h=180">
            <a:extLst>
              <a:ext uri="{FF2B5EF4-FFF2-40B4-BE49-F238E27FC236}">
                <a16:creationId xmlns:a16="http://schemas.microsoft.com/office/drawing/2014/main" xmlns="" id="{54AA75B7-1746-D918-330F-595E6D9ACCCB}"/>
              </a:ext>
            </a:extLst>
          </p:cNvPr>
          <p:cNvPicPr>
            <a:picLocks noChangeAspect="1" noChangeArrowheads="1"/>
          </p:cNvPicPr>
          <p:nvPr/>
        </p:nvPicPr>
        <p:blipFill>
          <a:blip r:embed="rId4"/>
          <a:srcRect/>
          <a:stretch>
            <a:fillRect/>
          </a:stretch>
        </p:blipFill>
        <p:spPr bwMode="auto">
          <a:xfrm>
            <a:off x="160007" y="2646766"/>
            <a:ext cx="2340002" cy="2093638"/>
          </a:xfrm>
          <a:prstGeom prst="ellipse">
            <a:avLst/>
          </a:prstGeom>
          <a:ln>
            <a:noFill/>
          </a:ln>
          <a:effectLst>
            <a:softEdge rad="112500"/>
          </a:effectLst>
        </p:spPr>
      </p:pic>
      <p:pic>
        <p:nvPicPr>
          <p:cNvPr id="3076" name="Picture 4" descr="https://tse1.mm.bing.net/th?id=OIP.IScPh_PZvXRuVxuhZb0a5QHaHn&amp;pid=Api&amp;P=0&amp;h=180">
            <a:extLst>
              <a:ext uri="{FF2B5EF4-FFF2-40B4-BE49-F238E27FC236}">
                <a16:creationId xmlns:a16="http://schemas.microsoft.com/office/drawing/2014/main" xmlns="" id="{F82347FA-DCF2-3856-299B-6B16E554FDF4}"/>
              </a:ext>
            </a:extLst>
          </p:cNvPr>
          <p:cNvPicPr>
            <a:picLocks noChangeAspect="1" noChangeArrowheads="1"/>
          </p:cNvPicPr>
          <p:nvPr/>
        </p:nvPicPr>
        <p:blipFill>
          <a:blip r:embed="rId5"/>
          <a:srcRect/>
          <a:stretch>
            <a:fillRect/>
          </a:stretch>
        </p:blipFill>
        <p:spPr bwMode="auto">
          <a:xfrm>
            <a:off x="2614449" y="2646766"/>
            <a:ext cx="2204965" cy="2093638"/>
          </a:xfrm>
          <a:prstGeom prst="ellipse">
            <a:avLst/>
          </a:prstGeom>
          <a:ln>
            <a:noFill/>
          </a:ln>
          <a:effectLst>
            <a:softEdge rad="112500"/>
          </a:effectLst>
        </p:spPr>
      </p:pic>
      <p:pic>
        <p:nvPicPr>
          <p:cNvPr id="3080" name="Picture 8" descr="https://tse4.mm.bing.net/th?id=OIP.8x1YWn06sHsIUkoMmCFhsQHaEK&amp;pid=Api&amp;P=0&amp;h=180">
            <a:extLst>
              <a:ext uri="{FF2B5EF4-FFF2-40B4-BE49-F238E27FC236}">
                <a16:creationId xmlns:a16="http://schemas.microsoft.com/office/drawing/2014/main" xmlns="" id="{BA6C29FD-D9E8-B0CA-83FA-A0B482EB5FBD}"/>
              </a:ext>
            </a:extLst>
          </p:cNvPr>
          <p:cNvPicPr>
            <a:picLocks noChangeAspect="1" noChangeArrowheads="1"/>
          </p:cNvPicPr>
          <p:nvPr/>
        </p:nvPicPr>
        <p:blipFill>
          <a:blip r:embed="rId6"/>
          <a:srcRect/>
          <a:stretch>
            <a:fillRect/>
          </a:stretch>
        </p:blipFill>
        <p:spPr bwMode="auto">
          <a:xfrm>
            <a:off x="9245404" y="2646766"/>
            <a:ext cx="2466698" cy="1957369"/>
          </a:xfrm>
          <a:prstGeom prst="ellipse">
            <a:avLst/>
          </a:prstGeom>
          <a:ln>
            <a:noFill/>
          </a:ln>
          <a:effectLst>
            <a:softEdge rad="112500"/>
          </a:effectLst>
        </p:spPr>
      </p:pic>
      <p:pic>
        <p:nvPicPr>
          <p:cNvPr id="3082" name="Picture 10" descr="https://tse4.explicit.bing.net/th?id=OIP._-RgDlHVzW-7q5GK6M5LuAHaFj&amp;pid=Api&amp;P=0&amp;h=180">
            <a:extLst>
              <a:ext uri="{FF2B5EF4-FFF2-40B4-BE49-F238E27FC236}">
                <a16:creationId xmlns:a16="http://schemas.microsoft.com/office/drawing/2014/main" xmlns="" id="{A66601A2-8B6C-0D15-1C52-2F8A1EB848F3}"/>
              </a:ext>
            </a:extLst>
          </p:cNvPr>
          <p:cNvPicPr>
            <a:picLocks noChangeAspect="1" noChangeArrowheads="1"/>
          </p:cNvPicPr>
          <p:nvPr/>
        </p:nvPicPr>
        <p:blipFill>
          <a:blip r:embed="rId7"/>
          <a:srcRect/>
          <a:stretch>
            <a:fillRect/>
          </a:stretch>
        </p:blipFill>
        <p:spPr bwMode="auto">
          <a:xfrm>
            <a:off x="9245404" y="4764363"/>
            <a:ext cx="2466698" cy="2093635"/>
          </a:xfrm>
          <a:prstGeom prst="ellipse">
            <a:avLst/>
          </a:prstGeom>
          <a:ln>
            <a:noFill/>
          </a:ln>
          <a:effectLst>
            <a:softEdge rad="112500"/>
          </a:effectLst>
        </p:spPr>
      </p:pic>
      <p:pic>
        <p:nvPicPr>
          <p:cNvPr id="3" name="Picture 2">
            <a:extLst>
              <a:ext uri="{FF2B5EF4-FFF2-40B4-BE49-F238E27FC236}">
                <a16:creationId xmlns:a16="http://schemas.microsoft.com/office/drawing/2014/main" xmlns="" id="{6F3238F7-4D4A-AF07-9864-126B1C8EEE3A}"/>
              </a:ext>
            </a:extLst>
          </p:cNvPr>
          <p:cNvPicPr>
            <a:picLocks noChangeAspect="1"/>
          </p:cNvPicPr>
          <p:nvPr/>
        </p:nvPicPr>
        <p:blipFill rotWithShape="1">
          <a:blip r:embed="rId8"/>
          <a:srcRect l="4777" t="5686" r="5920" b="17105"/>
          <a:stretch/>
        </p:blipFill>
        <p:spPr>
          <a:xfrm>
            <a:off x="160007" y="4764363"/>
            <a:ext cx="2340002" cy="2093637"/>
          </a:xfrm>
          <a:prstGeom prst="ellipse">
            <a:avLst/>
          </a:prstGeom>
          <a:ln>
            <a:noFill/>
          </a:ln>
          <a:effectLst>
            <a:softEdge rad="112500"/>
          </a:effectLst>
        </p:spPr>
      </p:pic>
      <p:pic>
        <p:nvPicPr>
          <p:cNvPr id="3084" name="Picture 12" descr="https://hayhoc.net/wp-content/uploads/2021/01/xuc-giac-la-gi.jpg">
            <a:extLst>
              <a:ext uri="{FF2B5EF4-FFF2-40B4-BE49-F238E27FC236}">
                <a16:creationId xmlns:a16="http://schemas.microsoft.com/office/drawing/2014/main" xmlns="" id="{021D250D-3029-8D2D-7FE3-651458361EED}"/>
              </a:ext>
            </a:extLst>
          </p:cNvPr>
          <p:cNvPicPr>
            <a:picLocks noChangeAspect="1" noChangeArrowheads="1"/>
          </p:cNvPicPr>
          <p:nvPr/>
        </p:nvPicPr>
        <p:blipFill>
          <a:blip r:embed="rId9"/>
          <a:srcRect/>
          <a:stretch>
            <a:fillRect/>
          </a:stretch>
        </p:blipFill>
        <p:spPr bwMode="auto">
          <a:xfrm>
            <a:off x="5368358" y="3493733"/>
            <a:ext cx="3522721" cy="22208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xmlns="" id="{045A5B58-1EFF-E6A7-2A9C-70AD7BE941A4}"/>
              </a:ext>
            </a:extLst>
          </p:cNvPr>
          <p:cNvPicPr>
            <a:picLocks noChangeAspect="1"/>
          </p:cNvPicPr>
          <p:nvPr/>
        </p:nvPicPr>
        <p:blipFill>
          <a:blip r:embed="rId10"/>
          <a:stretch>
            <a:fillRect/>
          </a:stretch>
        </p:blipFill>
        <p:spPr>
          <a:xfrm>
            <a:off x="2614449" y="4764363"/>
            <a:ext cx="2204965" cy="2093636"/>
          </a:xfrm>
          <a:prstGeom prst="ellipse">
            <a:avLst/>
          </a:prstGeom>
          <a:ln>
            <a:noFill/>
          </a:ln>
          <a:effectLst>
            <a:softEdge rad="112500"/>
          </a:effectLst>
        </p:spPr>
      </p:pic>
    </p:spTree>
    <p:custDataLst>
      <p:tags r:id="rId1"/>
    </p:custData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WordArt 47">
            <a:extLst>
              <a:ext uri="{FF2B5EF4-FFF2-40B4-BE49-F238E27FC236}">
                <a16:creationId xmlns:a16="http://schemas.microsoft.com/office/drawing/2014/main" xmlns="" id="{4A89CE90-1CFD-4234-BBB7-CE59553DE4D1}"/>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5</a:t>
            </a:r>
          </a:p>
        </p:txBody>
      </p:sp>
      <p:sp>
        <p:nvSpPr>
          <p:cNvPr id="62" name="WordArt 48">
            <a:extLst>
              <a:ext uri="{FF2B5EF4-FFF2-40B4-BE49-F238E27FC236}">
                <a16:creationId xmlns:a16="http://schemas.microsoft.com/office/drawing/2014/main" xmlns="" id="{95FAE3B8-89DD-44AB-95D9-CF81077B9D50}"/>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4</a:t>
            </a:r>
          </a:p>
        </p:txBody>
      </p:sp>
      <p:sp>
        <p:nvSpPr>
          <p:cNvPr id="63" name="WordArt 49">
            <a:extLst>
              <a:ext uri="{FF2B5EF4-FFF2-40B4-BE49-F238E27FC236}">
                <a16:creationId xmlns:a16="http://schemas.microsoft.com/office/drawing/2014/main" xmlns="" id="{2BA56602-F85E-4476-97E3-4F2AF5DDFAD5}"/>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3</a:t>
            </a:r>
          </a:p>
        </p:txBody>
      </p:sp>
      <p:sp>
        <p:nvSpPr>
          <p:cNvPr id="64" name="WordArt 50">
            <a:extLst>
              <a:ext uri="{FF2B5EF4-FFF2-40B4-BE49-F238E27FC236}">
                <a16:creationId xmlns:a16="http://schemas.microsoft.com/office/drawing/2014/main" xmlns="" id="{BFF0AE6E-E39F-45C2-9BE0-1B8D6B43F18B}"/>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2</a:t>
            </a:r>
          </a:p>
        </p:txBody>
      </p:sp>
      <p:sp>
        <p:nvSpPr>
          <p:cNvPr id="65" name="WordArt 51">
            <a:extLst>
              <a:ext uri="{FF2B5EF4-FFF2-40B4-BE49-F238E27FC236}">
                <a16:creationId xmlns:a16="http://schemas.microsoft.com/office/drawing/2014/main" xmlns="" id="{56678D7D-4874-40C8-8867-C60B8821E76F}"/>
              </a:ext>
            </a:extLst>
          </p:cNvPr>
          <p:cNvSpPr>
            <a:spLocks noChangeArrowheads="1" noChangeShapeType="1" noTextEdit="1"/>
          </p:cNvSpPr>
          <p:nvPr/>
        </p:nvSpPr>
        <p:spPr bwMode="auto">
          <a:xfrm>
            <a:off x="91059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a:t>
            </a:r>
          </a:p>
        </p:txBody>
      </p:sp>
      <p:pic>
        <p:nvPicPr>
          <p:cNvPr id="66" name="Picture 52" descr="j0234131">
            <a:extLst>
              <a:ext uri="{FF2B5EF4-FFF2-40B4-BE49-F238E27FC236}">
                <a16:creationId xmlns:a16="http://schemas.microsoft.com/office/drawing/2014/main" xmlns="" id="{F3EDF21A-A3BC-4E86-99D8-9F7D60E889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2465" y="230188"/>
            <a:ext cx="860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53">
            <a:extLst>
              <a:ext uri="{FF2B5EF4-FFF2-40B4-BE49-F238E27FC236}">
                <a16:creationId xmlns:a16="http://schemas.microsoft.com/office/drawing/2014/main" xmlns="" id="{DB0360BF-27A8-401F-8E43-A9DE3205D77B}"/>
              </a:ext>
            </a:extLst>
          </p:cNvPr>
          <p:cNvSpPr txBox="1">
            <a:spLocks noChangeArrowheads="1"/>
          </p:cNvSpPr>
          <p:nvPr/>
        </p:nvSpPr>
        <p:spPr bwMode="auto">
          <a:xfrm>
            <a:off x="7534275" y="1801814"/>
            <a:ext cx="2209800" cy="523220"/>
          </a:xfrm>
          <a:prstGeom prst="rect">
            <a:avLst/>
          </a:prstGeom>
          <a:noFill/>
          <a:ln w="9525">
            <a:noFill/>
            <a:miter lim="800000"/>
            <a:headEnd type="none" w="sm" len="sm"/>
            <a:tailEnd type="none" w="sm" len="sm"/>
          </a:ln>
          <a:effectLst/>
        </p:spPr>
        <p:txBody>
          <a:bodyPr>
            <a:spAutoFit/>
          </a:bodyPr>
          <a:lstStyle/>
          <a:p>
            <a:pPr algn="ctr">
              <a:spcBef>
                <a:spcPct val="50000"/>
              </a:spcBef>
              <a:defRPr/>
            </a:pPr>
            <a:r>
              <a:rPr lang="en-US" sz="2800" dirty="0">
                <a:solidFill>
                  <a:srgbClr val="FF0000"/>
                </a:solidFill>
                <a:effectLst>
                  <a:outerShdw blurRad="38100" dist="38100" dir="2700000" algn="tl">
                    <a:srgbClr val="C0C0C0"/>
                  </a:outerShdw>
                </a:effectLst>
                <a:latin typeface="Times New Roman" pitchFamily="18" charset="0"/>
                <a:cs typeface="Times New Roman" pitchFamily="18" charset="0"/>
              </a:rPr>
              <a:t>Time  out</a:t>
            </a:r>
          </a:p>
        </p:txBody>
      </p:sp>
      <p:sp>
        <p:nvSpPr>
          <p:cNvPr id="68" name="WordArt 54">
            <a:extLst>
              <a:ext uri="{FF2B5EF4-FFF2-40B4-BE49-F238E27FC236}">
                <a16:creationId xmlns:a16="http://schemas.microsoft.com/office/drawing/2014/main" xmlns="" id="{33D0B87E-18A7-40E6-90F4-732B9C54ECC8}"/>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6</a:t>
            </a:r>
          </a:p>
        </p:txBody>
      </p:sp>
      <p:sp>
        <p:nvSpPr>
          <p:cNvPr id="69" name="WordArt 55">
            <a:extLst>
              <a:ext uri="{FF2B5EF4-FFF2-40B4-BE49-F238E27FC236}">
                <a16:creationId xmlns:a16="http://schemas.microsoft.com/office/drawing/2014/main" xmlns="" id="{CE071DD6-88E6-442D-A5A5-3C5C4AC07172}"/>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7</a:t>
            </a:r>
          </a:p>
        </p:txBody>
      </p:sp>
      <p:sp>
        <p:nvSpPr>
          <p:cNvPr id="70" name="WordArt 56">
            <a:extLst>
              <a:ext uri="{FF2B5EF4-FFF2-40B4-BE49-F238E27FC236}">
                <a16:creationId xmlns:a16="http://schemas.microsoft.com/office/drawing/2014/main" xmlns="" id="{928F6394-FE2A-4AA7-ACD0-D7CDC5564F60}"/>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9</a:t>
            </a:r>
          </a:p>
        </p:txBody>
      </p:sp>
      <p:sp>
        <p:nvSpPr>
          <p:cNvPr id="71" name="WordArt 57">
            <a:extLst>
              <a:ext uri="{FF2B5EF4-FFF2-40B4-BE49-F238E27FC236}">
                <a16:creationId xmlns:a16="http://schemas.microsoft.com/office/drawing/2014/main" xmlns="" id="{FE043910-622E-4DF4-9D34-9A15FF0A2EBD}"/>
              </a:ext>
            </a:extLst>
          </p:cNvPr>
          <p:cNvSpPr>
            <a:spLocks noChangeArrowheads="1" noChangeShapeType="1" noTextEdit="1"/>
          </p:cNvSpPr>
          <p:nvPr/>
        </p:nvSpPr>
        <p:spPr bwMode="auto">
          <a:xfrm>
            <a:off x="92583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8</a:t>
            </a:r>
          </a:p>
        </p:txBody>
      </p:sp>
      <p:sp>
        <p:nvSpPr>
          <p:cNvPr id="72" name="WordArt 58">
            <a:extLst>
              <a:ext uri="{FF2B5EF4-FFF2-40B4-BE49-F238E27FC236}">
                <a16:creationId xmlns:a16="http://schemas.microsoft.com/office/drawing/2014/main" xmlns="" id="{142F4F6B-1C33-4792-9879-1E1A9BBC5E05}"/>
              </a:ext>
            </a:extLst>
          </p:cNvPr>
          <p:cNvSpPr>
            <a:spLocks noChangeArrowheads="1" noChangeShapeType="1" noTextEdit="1"/>
          </p:cNvSpPr>
          <p:nvPr/>
        </p:nvSpPr>
        <p:spPr bwMode="auto">
          <a:xfrm>
            <a:off x="9182100" y="1090613"/>
            <a:ext cx="419100" cy="571500"/>
          </a:xfrm>
          <a:prstGeom prst="rect">
            <a:avLst/>
          </a:prstGeom>
        </p:spPr>
        <p:txBody>
          <a:bodyPr wrap="none" fromWordArt="1">
            <a:prstTxWarp prst="textPlain">
              <a:avLst>
                <a:gd name="adj" fmla="val 50000"/>
              </a:avLst>
            </a:prstTxWarp>
          </a:bodyPr>
          <a:lstStyle/>
          <a:p>
            <a:pPr algn="ctr"/>
            <a:r>
              <a:rPr lang="en-US" sz="3600" kern="10">
                <a:ln w="9525">
                  <a:solidFill>
                    <a:srgbClr val="FF00FF"/>
                  </a:solidFill>
                  <a:round/>
                  <a:headEnd type="none" w="sm" len="sm"/>
                  <a:tailEnd type="none" w="sm" len="sm"/>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panose="020B0806030902050204" pitchFamily="34" charset="0"/>
              </a:rPr>
              <a:t>10</a:t>
            </a:r>
          </a:p>
        </p:txBody>
      </p:sp>
      <p:sp>
        <p:nvSpPr>
          <p:cNvPr id="6159" name="TextBox 2">
            <a:extLst>
              <a:ext uri="{FF2B5EF4-FFF2-40B4-BE49-F238E27FC236}">
                <a16:creationId xmlns:a16="http://schemas.microsoft.com/office/drawing/2014/main" xmlns="" id="{7BBDD678-26A1-44C7-B437-F38011F16A63}"/>
              </a:ext>
            </a:extLst>
          </p:cNvPr>
          <p:cNvSpPr txBox="1">
            <a:spLocks noChangeArrowheads="1"/>
          </p:cNvSpPr>
          <p:nvPr/>
        </p:nvSpPr>
        <p:spPr bwMode="auto">
          <a:xfrm>
            <a:off x="2344738" y="55565"/>
            <a:ext cx="77898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algn="ctr" eaLnBrk="1" hangingPunct="1">
              <a:spcBef>
                <a:spcPct val="0"/>
              </a:spcBef>
              <a:spcAft>
                <a:spcPct val="0"/>
              </a:spcAft>
              <a:buClrTx/>
              <a:buSzTx/>
              <a:buFontTx/>
              <a:buNone/>
            </a:pPr>
            <a:r>
              <a:rPr lang="en-US" altLang="en-US" sz="4000">
                <a:solidFill>
                  <a:srgbClr val="000000"/>
                </a:solidFill>
                <a:latin typeface="Arial" panose="020B0604020202020204" pitchFamily="34" charset="0"/>
              </a:rPr>
              <a:t>XẤU HỔ</a:t>
            </a:r>
            <a:endParaRPr lang="en-US" altLang="en-US" sz="4000">
              <a:solidFill>
                <a:srgbClr val="000000"/>
              </a:solidFill>
              <a:latin typeface="Times New Roman" panose="02020603050405020304" pitchFamily="18" charset="0"/>
              <a:cs typeface="Times New Roman" panose="02020603050405020304" pitchFamily="18" charset="0"/>
            </a:endParaRPr>
          </a:p>
        </p:txBody>
      </p:sp>
      <p:sp>
        <p:nvSpPr>
          <p:cNvPr id="21519" name="TextBox 4">
            <a:extLst>
              <a:ext uri="{FF2B5EF4-FFF2-40B4-BE49-F238E27FC236}">
                <a16:creationId xmlns:a16="http://schemas.microsoft.com/office/drawing/2014/main" xmlns="" id="{ECADDF78-783A-4E07-B048-BC85E53E9A73}"/>
              </a:ext>
            </a:extLst>
          </p:cNvPr>
          <p:cNvSpPr txBox="1">
            <a:spLocks noChangeArrowheads="1"/>
          </p:cNvSpPr>
          <p:nvPr/>
        </p:nvSpPr>
        <p:spPr bwMode="auto">
          <a:xfrm>
            <a:off x="3048000" y="5943601"/>
            <a:ext cx="5791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eaLnBrk="1" hangingPunct="1">
              <a:spcBef>
                <a:spcPct val="0"/>
              </a:spcBef>
              <a:spcAft>
                <a:spcPct val="0"/>
              </a:spcAft>
              <a:buClrTx/>
              <a:buSzTx/>
              <a:buFontTx/>
              <a:buNone/>
            </a:pPr>
            <a:endParaRPr lang="en-US" altLang="en-US" sz="1800">
              <a:solidFill>
                <a:srgbClr val="000000"/>
              </a:solidFill>
              <a:latin typeface="Arial" panose="020B0604020202020204" pitchFamily="34" charset="0"/>
            </a:endParaRPr>
          </a:p>
        </p:txBody>
      </p:sp>
      <p:pic>
        <p:nvPicPr>
          <p:cNvPr id="21520" name="Chỗ dành sẵn cho Nội dung 4">
            <a:extLst>
              <a:ext uri="{FF2B5EF4-FFF2-40B4-BE49-F238E27FC236}">
                <a16:creationId xmlns:a16="http://schemas.microsoft.com/office/drawing/2014/main" xmlns="" id="{4527A8B6-3A2D-4250-9229-A61CC4C5CF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670050"/>
            <a:ext cx="9144000" cy="518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nodeType="clickEffect">
                                  <p:stCondLst>
                                    <p:cond delay="0"/>
                                  </p:stCondLst>
                                  <p:childTnLst>
                                    <p:set>
                                      <p:cBhvr>
                                        <p:cTn id="6" dur="1000">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nodeType="afterGroup">
                            <p:stCondLst>
                              <p:cond delay="1000"/>
                            </p:stCondLst>
                            <p:childTnLst>
                              <p:par>
                                <p:cTn id="8" presetID="11" presetClass="entr" presetSubtype="0" fill="hold" nodeType="afterEffect">
                                  <p:stCondLst>
                                    <p:cond delay="0"/>
                                  </p:stCondLst>
                                  <p:childTnLst>
                                    <p:set>
                                      <p:cBhvr>
                                        <p:cTn id="9" dur="1000">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nodeType="afterGroup">
                            <p:stCondLst>
                              <p:cond delay="2000"/>
                            </p:stCondLst>
                            <p:childTnLst>
                              <p:par>
                                <p:cTn id="11" presetID="11" presetClass="entr" presetSubtype="0" fill="hold" nodeType="afterEffect">
                                  <p:stCondLst>
                                    <p:cond delay="0"/>
                                  </p:stCondLst>
                                  <p:childTnLst>
                                    <p:set>
                                      <p:cBhvr>
                                        <p:cTn id="12" dur="1000">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nodeType="afterGroup">
                            <p:stCondLst>
                              <p:cond delay="3000"/>
                            </p:stCondLst>
                            <p:childTnLst>
                              <p:par>
                                <p:cTn id="14" presetID="11" presetClass="entr" presetSubtype="0" fill="hold" nodeType="afterEffect">
                                  <p:stCondLst>
                                    <p:cond delay="0"/>
                                  </p:stCondLst>
                                  <p:childTnLst>
                                    <p:set>
                                      <p:cBhvr>
                                        <p:cTn id="15" dur="1000">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nodeType="afterGroup">
                            <p:stCondLst>
                              <p:cond delay="4000"/>
                            </p:stCondLst>
                            <p:childTnLst>
                              <p:par>
                                <p:cTn id="17" presetID="11" presetClass="entr" presetSubtype="0" fill="hold" nodeType="afterEffect">
                                  <p:stCondLst>
                                    <p:cond delay="0"/>
                                  </p:stCondLst>
                                  <p:childTnLst>
                                    <p:set>
                                      <p:cBhvr>
                                        <p:cTn id="18" dur="1000">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nodeType="afterGroup">
                            <p:stCondLst>
                              <p:cond delay="5000"/>
                            </p:stCondLst>
                            <p:childTnLst>
                              <p:par>
                                <p:cTn id="20" presetID="11" presetClass="entr" presetSubtype="0" fill="hold" nodeType="afterEffect">
                                  <p:stCondLst>
                                    <p:cond delay="0"/>
                                  </p:stCondLst>
                                  <p:childTnLst>
                                    <p:set>
                                      <p:cBhvr>
                                        <p:cTn id="21" dur="1000">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nodeType="afterGroup">
                            <p:stCondLst>
                              <p:cond delay="6000"/>
                            </p:stCondLst>
                            <p:childTnLst>
                              <p:par>
                                <p:cTn id="23" presetID="11" presetClass="entr" presetSubtype="0" fill="hold" nodeType="afterEffect">
                                  <p:stCondLst>
                                    <p:cond delay="0"/>
                                  </p:stCondLst>
                                  <p:childTnLst>
                                    <p:set>
                                      <p:cBhvr>
                                        <p:cTn id="24" dur="1000">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5" name="click.wav"/>
                                        </p:tgtEl>
                                      </p:cMediaNode>
                                    </p:audio>
                                  </p:subTnLst>
                                </p:cTn>
                              </p:par>
                            </p:childTnLst>
                          </p:cTn>
                        </p:par>
                        <p:par>
                          <p:cTn id="25" fill="hold" nodeType="afterGroup">
                            <p:stCondLst>
                              <p:cond delay="7000"/>
                            </p:stCondLst>
                            <p:childTnLst>
                              <p:par>
                                <p:cTn id="26" presetID="11" presetClass="entr" presetSubtype="0" fill="hold"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5" name="click.wav"/>
                                        </p:tgtEl>
                                      </p:cMediaNode>
                                    </p:audio>
                                  </p:subTnLst>
                                </p:cTn>
                              </p:par>
                            </p:childTnLst>
                          </p:cTn>
                        </p:par>
                        <p:par>
                          <p:cTn id="28" fill="hold" nodeType="afterGroup">
                            <p:stCondLst>
                              <p:cond delay="8000"/>
                            </p:stCondLst>
                            <p:childTnLst>
                              <p:par>
                                <p:cTn id="29" presetID="11" presetClass="entr" presetSubtype="0" fill="hold" nodeType="afterEffect">
                                  <p:stCondLst>
                                    <p:cond delay="0"/>
                                  </p:stCondLst>
                                  <p:childTnLst>
                                    <p:set>
                                      <p:cBhvr>
                                        <p:cTn id="30" dur="1000">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childTnLst>
                          </p:cTn>
                        </p:par>
                        <p:par>
                          <p:cTn id="31" fill="hold" nodeType="afterGroup">
                            <p:stCondLst>
                              <p:cond delay="9000"/>
                            </p:stCondLst>
                            <p:childTnLst>
                              <p:par>
                                <p:cTn id="32" presetID="11" presetClass="entr" presetSubtype="0" fill="hold" nodeType="afterEffect">
                                  <p:stCondLst>
                                    <p:cond delay="0"/>
                                  </p:stCondLst>
                                  <p:childTnLst>
                                    <p:set>
                                      <p:cBhvr>
                                        <p:cTn id="33" dur="1000">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click.wav"/>
                                        </p:tgtEl>
                                      </p:cMediaNode>
                                    </p:audio>
                                  </p:subTnLst>
                                </p:cTn>
                              </p:par>
                            </p:childTnLst>
                          </p:cTn>
                        </p:par>
                        <p:par>
                          <p:cTn id="34" fill="hold" nodeType="afterGroup">
                            <p:stCondLst>
                              <p:cond delay="10000"/>
                            </p:stCondLst>
                            <p:childTnLst>
                              <p:par>
                                <p:cTn id="35" presetID="35" presetClass="emph" presetSubtype="0" fill="hold" nodeType="afterEffect">
                                  <p:stCondLst>
                                    <p:cond delay="0"/>
                                  </p:stCondLst>
                                  <p:childTnLst>
                                    <p:anim calcmode="discrete" valueType="str">
                                      <p:cBhvr>
                                        <p:cTn id="36" dur="1000" fill="hold"/>
                                        <p:tgtEl>
                                          <p:spTgt spid="66"/>
                                        </p:tgtEl>
                                        <p:attrNameLst>
                                          <p:attrName>style.visibility</p:attrName>
                                        </p:attrNameLst>
                                      </p:cBhvr>
                                      <p:tavLst>
                                        <p:tav tm="0">
                                          <p:val>
                                            <p:strVal val="hidden"/>
                                          </p:val>
                                        </p:tav>
                                        <p:tav tm="50000">
                                          <p:val>
                                            <p:strVal val="visible"/>
                                          </p:val>
                                        </p:tav>
                                      </p:tavLst>
                                    </p:anim>
                                  </p:childTnLst>
                                </p:cTn>
                              </p:par>
                              <p:par>
                                <p:cTn id="37" presetID="26" presetClass="emph" presetSubtype="0" repeatCount="3000" fill="hold" nodeType="withEffect">
                                  <p:stCondLst>
                                    <p:cond delay="0"/>
                                  </p:stCondLst>
                                  <p:childTnLst>
                                    <p:animEffect transition="out" filter="fade">
                                      <p:cBhvr>
                                        <p:cTn id="38" dur="500" tmFilter="0, 0; .2, .5; .8, .5; 1, 0"/>
                                        <p:tgtEl>
                                          <p:spTgt spid="66"/>
                                        </p:tgtEl>
                                      </p:cBhvr>
                                    </p:animEffect>
                                    <p:animScale>
                                      <p:cBhvr>
                                        <p:cTn id="39" dur="250" autoRev="1" fill="hold"/>
                                        <p:tgtEl>
                                          <p:spTgt spid="66"/>
                                        </p:tgtEl>
                                      </p:cBhvr>
                                      <p:by x="105000" y="105000"/>
                                    </p:animScale>
                                  </p:childTnLst>
                                </p:cTn>
                              </p:par>
                              <p:par>
                                <p:cTn id="40" presetID="9" presetClass="entr" presetSubtype="0" fill="hold" nodeType="withEffect">
                                  <p:stCondLst>
                                    <p:cond delay="0"/>
                                  </p:stCondLst>
                                  <p:iterate type="lt">
                                    <p:tmPct val="0"/>
                                  </p:iterate>
                                  <p:childTnLst>
                                    <p:set>
                                      <p:cBhvr>
                                        <p:cTn id="41" dur="1" fill="hold">
                                          <p:stCondLst>
                                            <p:cond delay="0"/>
                                          </p:stCondLst>
                                        </p:cTn>
                                        <p:tgtEl>
                                          <p:spTgt spid="67"/>
                                        </p:tgtEl>
                                        <p:attrNameLst>
                                          <p:attrName>style.visibility</p:attrName>
                                        </p:attrNameLst>
                                      </p:cBhvr>
                                      <p:to>
                                        <p:strVal val="visible"/>
                                      </p:to>
                                    </p:set>
                                    <p:animEffect transition="in" filter="dissolve">
                                      <p:cBhvr>
                                        <p:cTn id="42" dur="500"/>
                                        <p:tgtEl>
                                          <p:spTgt spid="67"/>
                                        </p:tgtEl>
                                      </p:cBhvr>
                                    </p:animEffect>
                                  </p:childTnLst>
                                  <p:subTnLst>
                                    <p:audio>
                                      <p:cMediaNode>
                                        <p:cTn display="0" masterRel="sameClick">
                                          <p:stCondLst>
                                            <p:cond evt="begin" delay="0">
                                              <p:tn val="40"/>
                                            </p:cond>
                                          </p:stCondLst>
                                          <p:endCondLst>
                                            <p:cond evt="onStopAudio" delay="0">
                                              <p:tgtEl>
                                                <p:sldTgt/>
                                              </p:tgtEl>
                                            </p:cond>
                                          </p:endCondLst>
                                        </p:cTn>
                                        <p:tgtEl>
                                          <p:sndTgt r:embed="rId6" name="chimes.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6159"/>
                                        </p:tgtEl>
                                        <p:attrNameLst>
                                          <p:attrName>style.visibility</p:attrName>
                                        </p:attrNameLst>
                                      </p:cBhvr>
                                      <p:to>
                                        <p:strVal val="visible"/>
                                      </p:to>
                                    </p:set>
                                    <p:anim calcmode="lin" valueType="num">
                                      <p:cBhvr>
                                        <p:cTn id="47" dur="1000" fill="hold"/>
                                        <p:tgtEl>
                                          <p:spTgt spid="6159"/>
                                        </p:tgtEl>
                                        <p:attrNameLst>
                                          <p:attrName>ppt_w</p:attrName>
                                        </p:attrNameLst>
                                      </p:cBhvr>
                                      <p:tavLst>
                                        <p:tav tm="0">
                                          <p:val>
                                            <p:fltVal val="0"/>
                                          </p:val>
                                        </p:tav>
                                        <p:tav tm="100000">
                                          <p:val>
                                            <p:strVal val="#ppt_w"/>
                                          </p:val>
                                        </p:tav>
                                      </p:tavLst>
                                    </p:anim>
                                    <p:anim calcmode="lin" valueType="num">
                                      <p:cBhvr>
                                        <p:cTn id="48" dur="1000" fill="hold"/>
                                        <p:tgtEl>
                                          <p:spTgt spid="6159"/>
                                        </p:tgtEl>
                                        <p:attrNameLst>
                                          <p:attrName>ppt_h</p:attrName>
                                        </p:attrNameLst>
                                      </p:cBhvr>
                                      <p:tavLst>
                                        <p:tav tm="0">
                                          <p:val>
                                            <p:fltVal val="0"/>
                                          </p:val>
                                        </p:tav>
                                        <p:tav tm="100000">
                                          <p:val>
                                            <p:strVal val="#ppt_h"/>
                                          </p:val>
                                        </p:tav>
                                      </p:tavLst>
                                    </p:anim>
                                    <p:anim calcmode="lin" valueType="num">
                                      <p:cBhvr>
                                        <p:cTn id="49" dur="1000" fill="hold"/>
                                        <p:tgtEl>
                                          <p:spTgt spid="6159"/>
                                        </p:tgtEl>
                                        <p:attrNameLst>
                                          <p:attrName>style.rotation</p:attrName>
                                        </p:attrNameLst>
                                      </p:cBhvr>
                                      <p:tavLst>
                                        <p:tav tm="0">
                                          <p:val>
                                            <p:fltVal val="90"/>
                                          </p:val>
                                        </p:tav>
                                        <p:tav tm="100000">
                                          <p:val>
                                            <p:fltVal val="0"/>
                                          </p:val>
                                        </p:tav>
                                      </p:tavLst>
                                    </p:anim>
                                    <p:animEffect transition="in" filter="fade">
                                      <p:cBhvr>
                                        <p:cTn id="50" dur="10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9" grpId="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5" name="Slide Number Placeholder 3">
            <a:extLst>
              <a:ext uri="{FF2B5EF4-FFF2-40B4-BE49-F238E27FC236}">
                <a16:creationId xmlns:a16="http://schemas.microsoft.com/office/drawing/2014/main" xmlns="" id="{45CA9400-F02F-A21B-4269-E55DF382E792}"/>
              </a:ext>
            </a:extLst>
          </p:cNvPr>
          <p:cNvSpPr>
            <a:spLocks noGrp="1"/>
          </p:cNvSpPr>
          <p:nvPr>
            <p:ph type="sldNum" sz="quarter" idx="10"/>
          </p:nvPr>
        </p:nvSpPr>
        <p:spPr bwMode="auto">
          <a:xfrm>
            <a:off x="406400" y="6432550"/>
            <a:ext cx="2844800" cy="32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47F4E5C9-93AA-7B45-B9F4-CE94975A864E}" type="slidenum">
              <a:rPr lang="en-US" altLang="en-US" sz="1200" smtClean="0">
                <a:latin typeface="Verdana" panose="020B0604030504040204" pitchFamily="34" charset="0"/>
              </a:rPr>
              <a:pPr algn="l" eaLnBrk="0" hangingPunct="0">
                <a:lnSpc>
                  <a:spcPct val="100000"/>
                </a:lnSpc>
                <a:spcBef>
                  <a:spcPct val="0"/>
                </a:spcBef>
                <a:buFontTx/>
                <a:buNone/>
              </a:pPr>
              <a:t>31</a:t>
            </a:fld>
            <a:endParaRPr lang="en-US" altLang="en-US" sz="1200">
              <a:latin typeface="Verdana" panose="020B0604030504040204" pitchFamily="34" charset="0"/>
            </a:endParaRPr>
          </a:p>
        </p:txBody>
      </p:sp>
      <p:sp>
        <p:nvSpPr>
          <p:cNvPr id="2" name="Rectangle 8">
            <a:extLst>
              <a:ext uri="{FF2B5EF4-FFF2-40B4-BE49-F238E27FC236}">
                <a16:creationId xmlns:a16="http://schemas.microsoft.com/office/drawing/2014/main" xmlns="" id="{3DB74A9D-16EC-3EAE-C7F7-74FEF5317ECF}"/>
              </a:ext>
            </a:extLst>
          </p:cNvPr>
          <p:cNvSpPr>
            <a:spLocks noChangeArrowheads="1"/>
          </p:cNvSpPr>
          <p:nvPr/>
        </p:nvSpPr>
        <p:spPr bwMode="auto">
          <a:xfrm>
            <a:off x="0" y="0"/>
            <a:ext cx="184150" cy="368300"/>
          </a:xfrm>
          <a:prstGeom prst="rect">
            <a:avLst/>
          </a:prstGeom>
          <a:noFill/>
          <a:ln>
            <a:noFill/>
          </a:ln>
          <a:effectLst>
            <a:prstShdw prst="shdw13" dist="53882" dir="13500000">
              <a:schemeClr val="accent1">
                <a:gamma/>
                <a:shade val="60000"/>
                <a:invGamma/>
                <a:alpha val="50000"/>
              </a:schemeClr>
            </a:prstShdw>
          </a:effectLst>
        </p:spPr>
        <p:txBody>
          <a:bodyPr wrap="none" anchor="ctr">
            <a:spAutoFit/>
          </a:bodyPr>
          <a:lstStyle/>
          <a:p>
            <a:pPr>
              <a:defRPr/>
            </a:pPr>
            <a:endParaRPr lang="en-US"/>
          </a:p>
        </p:txBody>
      </p:sp>
      <p:pic>
        <p:nvPicPr>
          <p:cNvPr id="72707" name="Picture 7">
            <a:extLst>
              <a:ext uri="{FF2B5EF4-FFF2-40B4-BE49-F238E27FC236}">
                <a16:creationId xmlns:a16="http://schemas.microsoft.com/office/drawing/2014/main" xmlns="" id="{CFCF4B83-BF7E-1DE7-34A3-D757E749FC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181100"/>
            <a:ext cx="9885363" cy="525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9">
            <a:extLst>
              <a:ext uri="{FF2B5EF4-FFF2-40B4-BE49-F238E27FC236}">
                <a16:creationId xmlns:a16="http://schemas.microsoft.com/office/drawing/2014/main" xmlns="" id="{F5E0C461-C1D7-EA95-7359-AEECD1744120}"/>
              </a:ext>
            </a:extLst>
          </p:cNvPr>
          <p:cNvSpPr>
            <a:spLocks noChangeArrowheads="1"/>
          </p:cNvSpPr>
          <p:nvPr/>
        </p:nvSpPr>
        <p:spPr bwMode="auto">
          <a:xfrm>
            <a:off x="0" y="4241800"/>
            <a:ext cx="184150" cy="368300"/>
          </a:xfrm>
          <a:prstGeom prst="rect">
            <a:avLst/>
          </a:prstGeom>
          <a:noFill/>
          <a:ln>
            <a:noFill/>
          </a:ln>
          <a:effectLst>
            <a:prstShdw prst="shdw13" dist="53882" dir="13500000">
              <a:schemeClr val="accent1">
                <a:gamma/>
                <a:shade val="60000"/>
                <a:invGamma/>
                <a:alpha val="50000"/>
              </a:schemeClr>
            </a:prstShdw>
          </a:effectLst>
        </p:spPr>
        <p:txBody>
          <a:bodyPr wrap="none" anchor="ctr">
            <a:spAutoFit/>
          </a:bodyPr>
          <a:lstStyle/>
          <a:p>
            <a:pPr>
              <a:defRPr/>
            </a:pPr>
            <a:endParaRPr lang="en-US"/>
          </a:p>
        </p:txBody>
      </p:sp>
    </p:spTree>
    <p:custDataLst>
      <p:tags r:id="rId1"/>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图片 3">
            <a:extLst>
              <a:ext uri="{FF2B5EF4-FFF2-40B4-BE49-F238E27FC236}">
                <a16:creationId xmlns:a16="http://schemas.microsoft.com/office/drawing/2014/main" xmlns="" id="{F2A6FE63-542D-2D01-F28A-5CA070CC571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38" y="0"/>
            <a:ext cx="12925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5778" name="组合 4">
            <a:extLst>
              <a:ext uri="{FF2B5EF4-FFF2-40B4-BE49-F238E27FC236}">
                <a16:creationId xmlns:a16="http://schemas.microsoft.com/office/drawing/2014/main" xmlns="" id="{0477AD54-DA4B-8DFD-27F6-8380A8496B03}"/>
              </a:ext>
            </a:extLst>
          </p:cNvPr>
          <p:cNvGrpSpPr>
            <a:grpSpLocks/>
          </p:cNvGrpSpPr>
          <p:nvPr/>
        </p:nvGrpSpPr>
        <p:grpSpPr bwMode="auto">
          <a:xfrm rot="9372612">
            <a:off x="-22225" y="188913"/>
            <a:ext cx="1249363" cy="822325"/>
            <a:chOff x="591475" y="727011"/>
            <a:chExt cx="1179570" cy="823408"/>
          </a:xfrm>
        </p:grpSpPr>
        <p:grpSp>
          <p:nvGrpSpPr>
            <p:cNvPr id="75781" name="组合 5">
              <a:extLst>
                <a:ext uri="{FF2B5EF4-FFF2-40B4-BE49-F238E27FC236}">
                  <a16:creationId xmlns:a16="http://schemas.microsoft.com/office/drawing/2014/main" xmlns="" id="{D8D4BDB8-B3E9-5DC4-85FA-1719409B2019}"/>
                </a:ext>
              </a:extLst>
            </p:cNvPr>
            <p:cNvGrpSpPr>
              <a:grpSpLocks/>
            </p:cNvGrpSpPr>
            <p:nvPr/>
          </p:nvGrpSpPr>
          <p:grpSpPr bwMode="auto">
            <a:xfrm rot="20219708" flipH="1">
              <a:off x="1119936" y="727011"/>
              <a:ext cx="651109" cy="671489"/>
              <a:chOff x="651065" y="2694847"/>
              <a:chExt cx="585116" cy="603430"/>
            </a:xfrm>
          </p:grpSpPr>
          <p:sp>
            <p:nvSpPr>
              <p:cNvPr id="10" name="等腰三角形 9">
                <a:extLst>
                  <a:ext uri="{FF2B5EF4-FFF2-40B4-BE49-F238E27FC236}">
                    <a16:creationId xmlns:a16="http://schemas.microsoft.com/office/drawing/2014/main" xmlns="" id="{EB443D54-F322-91D3-0C7E-F46B472D70FD}"/>
                  </a:ext>
                </a:extLst>
              </p:cNvPr>
              <p:cNvSpPr/>
              <p:nvPr/>
            </p:nvSpPr>
            <p:spPr>
              <a:xfrm rot="3307420">
                <a:off x="829827" y="2607229"/>
                <a:ext cx="278553" cy="576475"/>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sp>
            <p:nvSpPr>
              <p:cNvPr id="11" name="流程图: 摘录 10">
                <a:extLst>
                  <a:ext uri="{FF2B5EF4-FFF2-40B4-BE49-F238E27FC236}">
                    <a16:creationId xmlns:a16="http://schemas.microsoft.com/office/drawing/2014/main" xmlns="" id="{FA510905-89B2-EFA5-2009-DC91498C8F71}"/>
                  </a:ext>
                </a:extLst>
              </p:cNvPr>
              <p:cNvSpPr/>
              <p:nvPr/>
            </p:nvSpPr>
            <p:spPr>
              <a:xfrm rot="7886874">
                <a:off x="805518" y="2915235"/>
                <a:ext cx="589961" cy="243790"/>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grpSp>
        <p:grpSp>
          <p:nvGrpSpPr>
            <p:cNvPr id="75782" name="组合 6">
              <a:extLst>
                <a:ext uri="{FF2B5EF4-FFF2-40B4-BE49-F238E27FC236}">
                  <a16:creationId xmlns:a16="http://schemas.microsoft.com/office/drawing/2014/main" xmlns="" id="{910A750D-633F-5425-4B6D-CC7DABBA3039}"/>
                </a:ext>
              </a:extLst>
            </p:cNvPr>
            <p:cNvGrpSpPr>
              <a:grpSpLocks/>
            </p:cNvGrpSpPr>
            <p:nvPr/>
          </p:nvGrpSpPr>
          <p:grpSpPr bwMode="auto">
            <a:xfrm rot="-1171796">
              <a:off x="591475" y="946989"/>
              <a:ext cx="585116" cy="603430"/>
              <a:chOff x="631076" y="646917"/>
              <a:chExt cx="585116" cy="603430"/>
            </a:xfrm>
          </p:grpSpPr>
          <p:sp>
            <p:nvSpPr>
              <p:cNvPr id="8" name="等腰三角形 7">
                <a:extLst>
                  <a:ext uri="{FF2B5EF4-FFF2-40B4-BE49-F238E27FC236}">
                    <a16:creationId xmlns:a16="http://schemas.microsoft.com/office/drawing/2014/main" xmlns="" id="{CF58DF7B-F6EF-206E-0676-2E28C47132A4}"/>
                  </a:ext>
                </a:extLst>
              </p:cNvPr>
              <p:cNvSpPr/>
              <p:nvPr/>
            </p:nvSpPr>
            <p:spPr>
              <a:xfrm rot="3307420">
                <a:off x="748386" y="547355"/>
                <a:ext cx="290895" cy="575546"/>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sp>
            <p:nvSpPr>
              <p:cNvPr id="9" name="流程图: 摘录 8">
                <a:extLst>
                  <a:ext uri="{FF2B5EF4-FFF2-40B4-BE49-F238E27FC236}">
                    <a16:creationId xmlns:a16="http://schemas.microsoft.com/office/drawing/2014/main" xmlns="" id="{93E7B44B-14CA-DA1B-B52D-283567190705}"/>
                  </a:ext>
                </a:extLst>
              </p:cNvPr>
              <p:cNvSpPr/>
              <p:nvPr/>
            </p:nvSpPr>
            <p:spPr>
              <a:xfrm rot="7886874">
                <a:off x="727459" y="874869"/>
                <a:ext cx="611992" cy="241309"/>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grpSp>
      </p:grpSp>
      <p:pic>
        <p:nvPicPr>
          <p:cNvPr id="2" name="Picture 7">
            <a:extLst>
              <a:ext uri="{FF2B5EF4-FFF2-40B4-BE49-F238E27FC236}">
                <a16:creationId xmlns:a16="http://schemas.microsoft.com/office/drawing/2014/main" xmlns="" id="{EC238A1F-A019-D142-A825-BCFCFBADBE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059" y="-1"/>
            <a:ext cx="12831004" cy="674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99122986"/>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xmlns="" id="{9E91BD2B-A58D-7080-DEC5-45CD16B130AF}"/>
              </a:ext>
            </a:extLst>
          </p:cNvPr>
          <p:cNvSpPr>
            <a:spLocks noGrp="1"/>
          </p:cNvSpPr>
          <p:nvPr>
            <p:ph type="title"/>
          </p:nvPr>
        </p:nvSpPr>
        <p:spPr/>
        <p:txBody>
          <a:bodyPr/>
          <a:lstStyle/>
          <a:p>
            <a:endParaRPr lang="x-none" altLang="x-none"/>
          </a:p>
        </p:txBody>
      </p:sp>
      <p:sp>
        <p:nvSpPr>
          <p:cNvPr id="74754" name="Table Placeholder 2">
            <a:extLst>
              <a:ext uri="{FF2B5EF4-FFF2-40B4-BE49-F238E27FC236}">
                <a16:creationId xmlns:a16="http://schemas.microsoft.com/office/drawing/2014/main" xmlns="" id="{B5A62906-1A91-7B1A-EEC6-31EE9F42D1AB}"/>
              </a:ext>
            </a:extLst>
          </p:cNvPr>
          <p:cNvSpPr>
            <a:spLocks noGrp="1" noTextEdit="1"/>
          </p:cNvSpPr>
          <p:nvPr>
            <p:ph type="tbl" idx="1"/>
          </p:nvPr>
        </p:nvSpPr>
        <p:spPr/>
      </p:sp>
      <p:pic>
        <p:nvPicPr>
          <p:cNvPr id="74755" name="Picture 4" descr="A diagram of a diagram&#10;&#10;Description automatically generated with medium confidence">
            <a:extLst>
              <a:ext uri="{FF2B5EF4-FFF2-40B4-BE49-F238E27FC236}">
                <a16:creationId xmlns:a16="http://schemas.microsoft.com/office/drawing/2014/main" xmlns="" id="{954A05B6-0BD8-47A3-6847-A39E81085F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91" y="0"/>
            <a:ext cx="1214790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图片 3">
            <a:extLst>
              <a:ext uri="{FF2B5EF4-FFF2-40B4-BE49-F238E27FC236}">
                <a16:creationId xmlns:a16="http://schemas.microsoft.com/office/drawing/2014/main" xmlns="" id="{F2A6FE63-542D-2D01-F28A-5CA070CC571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38" y="0"/>
            <a:ext cx="12925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5778" name="组合 4">
            <a:extLst>
              <a:ext uri="{FF2B5EF4-FFF2-40B4-BE49-F238E27FC236}">
                <a16:creationId xmlns:a16="http://schemas.microsoft.com/office/drawing/2014/main" xmlns="" id="{0477AD54-DA4B-8DFD-27F6-8380A8496B03}"/>
              </a:ext>
            </a:extLst>
          </p:cNvPr>
          <p:cNvGrpSpPr>
            <a:grpSpLocks/>
          </p:cNvGrpSpPr>
          <p:nvPr/>
        </p:nvGrpSpPr>
        <p:grpSpPr bwMode="auto">
          <a:xfrm rot="9372612">
            <a:off x="-22225" y="188913"/>
            <a:ext cx="1249363" cy="822325"/>
            <a:chOff x="591475" y="727011"/>
            <a:chExt cx="1179570" cy="823408"/>
          </a:xfrm>
        </p:grpSpPr>
        <p:grpSp>
          <p:nvGrpSpPr>
            <p:cNvPr id="75781" name="组合 5">
              <a:extLst>
                <a:ext uri="{FF2B5EF4-FFF2-40B4-BE49-F238E27FC236}">
                  <a16:creationId xmlns:a16="http://schemas.microsoft.com/office/drawing/2014/main" xmlns="" id="{D8D4BDB8-B3E9-5DC4-85FA-1719409B2019}"/>
                </a:ext>
              </a:extLst>
            </p:cNvPr>
            <p:cNvGrpSpPr>
              <a:grpSpLocks/>
            </p:cNvGrpSpPr>
            <p:nvPr/>
          </p:nvGrpSpPr>
          <p:grpSpPr bwMode="auto">
            <a:xfrm rot="20219708" flipH="1">
              <a:off x="1119936" y="727011"/>
              <a:ext cx="651109" cy="671489"/>
              <a:chOff x="651065" y="2694847"/>
              <a:chExt cx="585116" cy="603430"/>
            </a:xfrm>
          </p:grpSpPr>
          <p:sp>
            <p:nvSpPr>
              <p:cNvPr id="10" name="等腰三角形 9">
                <a:extLst>
                  <a:ext uri="{FF2B5EF4-FFF2-40B4-BE49-F238E27FC236}">
                    <a16:creationId xmlns:a16="http://schemas.microsoft.com/office/drawing/2014/main" xmlns="" id="{EB443D54-F322-91D3-0C7E-F46B472D70FD}"/>
                  </a:ext>
                </a:extLst>
              </p:cNvPr>
              <p:cNvSpPr/>
              <p:nvPr/>
            </p:nvSpPr>
            <p:spPr>
              <a:xfrm rot="3307420">
                <a:off x="829827" y="2607229"/>
                <a:ext cx="278553" cy="576475"/>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sp>
            <p:nvSpPr>
              <p:cNvPr id="11" name="流程图: 摘录 10">
                <a:extLst>
                  <a:ext uri="{FF2B5EF4-FFF2-40B4-BE49-F238E27FC236}">
                    <a16:creationId xmlns:a16="http://schemas.microsoft.com/office/drawing/2014/main" xmlns="" id="{FA510905-89B2-EFA5-2009-DC91498C8F71}"/>
                  </a:ext>
                </a:extLst>
              </p:cNvPr>
              <p:cNvSpPr/>
              <p:nvPr/>
            </p:nvSpPr>
            <p:spPr>
              <a:xfrm rot="7886874">
                <a:off x="805518" y="2915235"/>
                <a:ext cx="589961" cy="243790"/>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grpSp>
        <p:grpSp>
          <p:nvGrpSpPr>
            <p:cNvPr id="75782" name="组合 6">
              <a:extLst>
                <a:ext uri="{FF2B5EF4-FFF2-40B4-BE49-F238E27FC236}">
                  <a16:creationId xmlns:a16="http://schemas.microsoft.com/office/drawing/2014/main" xmlns="" id="{910A750D-633F-5425-4B6D-CC7DABBA3039}"/>
                </a:ext>
              </a:extLst>
            </p:cNvPr>
            <p:cNvGrpSpPr>
              <a:grpSpLocks/>
            </p:cNvGrpSpPr>
            <p:nvPr/>
          </p:nvGrpSpPr>
          <p:grpSpPr bwMode="auto">
            <a:xfrm rot="-1171796">
              <a:off x="591475" y="946989"/>
              <a:ext cx="585116" cy="603430"/>
              <a:chOff x="631076" y="646917"/>
              <a:chExt cx="585116" cy="603430"/>
            </a:xfrm>
          </p:grpSpPr>
          <p:sp>
            <p:nvSpPr>
              <p:cNvPr id="8" name="等腰三角形 7">
                <a:extLst>
                  <a:ext uri="{FF2B5EF4-FFF2-40B4-BE49-F238E27FC236}">
                    <a16:creationId xmlns:a16="http://schemas.microsoft.com/office/drawing/2014/main" xmlns="" id="{CF58DF7B-F6EF-206E-0676-2E28C47132A4}"/>
                  </a:ext>
                </a:extLst>
              </p:cNvPr>
              <p:cNvSpPr/>
              <p:nvPr/>
            </p:nvSpPr>
            <p:spPr>
              <a:xfrm rot="3307420">
                <a:off x="748386" y="547355"/>
                <a:ext cx="290895" cy="575546"/>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sp>
            <p:nvSpPr>
              <p:cNvPr id="9" name="流程图: 摘录 8">
                <a:extLst>
                  <a:ext uri="{FF2B5EF4-FFF2-40B4-BE49-F238E27FC236}">
                    <a16:creationId xmlns:a16="http://schemas.microsoft.com/office/drawing/2014/main" xmlns="" id="{93E7B44B-14CA-DA1B-B52D-283567190705}"/>
                  </a:ext>
                </a:extLst>
              </p:cNvPr>
              <p:cNvSpPr/>
              <p:nvPr/>
            </p:nvSpPr>
            <p:spPr>
              <a:xfrm rot="7886874">
                <a:off x="727459" y="874869"/>
                <a:ext cx="611992" cy="241309"/>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latin typeface="Times New Roman" charset="0"/>
                  <a:ea typeface="Times New Roman" charset="0"/>
                  <a:cs typeface="Times New Roman" charset="0"/>
                </a:endParaRPr>
              </a:p>
            </p:txBody>
          </p:sp>
        </p:grpSp>
      </p:grpSp>
      <p:sp>
        <p:nvSpPr>
          <p:cNvPr id="12" name="文本框 11">
            <a:extLst>
              <a:ext uri="{FF2B5EF4-FFF2-40B4-BE49-F238E27FC236}">
                <a16:creationId xmlns:a16="http://schemas.microsoft.com/office/drawing/2014/main" xmlns="" id="{CA555ED6-8C9C-32DE-CAB8-5CA4A0D78064}"/>
              </a:ext>
            </a:extLst>
          </p:cNvPr>
          <p:cNvSpPr txBox="1">
            <a:spLocks noChangeArrowheads="1"/>
          </p:cNvSpPr>
          <p:nvPr/>
        </p:nvSpPr>
        <p:spPr bwMode="auto">
          <a:xfrm>
            <a:off x="1397000" y="384175"/>
            <a:ext cx="103139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zh-CN" sz="3200" b="1">
                <a:solidFill>
                  <a:srgbClr val="2F5597"/>
                </a:solidFill>
                <a:latin typeface="Times New Roman" panose="02020603050405020304" pitchFamily="18" charset="0"/>
                <a:ea typeface="SimSun" panose="02010600030101010101" pitchFamily="2" charset="-122"/>
                <a:cs typeface="Times New Roman" panose="02020603050405020304" pitchFamily="18" charset="0"/>
                <a:sym typeface="+mn-lt"/>
              </a:rPr>
              <a:t>Đối tượng của hoạt động CTXH trong TH</a:t>
            </a:r>
            <a:endParaRPr lang="zh-CN" altLang="en-US" sz="3200" b="1">
              <a:solidFill>
                <a:srgbClr val="2F5597"/>
              </a:solidFill>
              <a:latin typeface="Times New Roman" panose="02020603050405020304" pitchFamily="18" charset="0"/>
              <a:ea typeface="SimSun" panose="02010600030101010101" pitchFamily="2" charset="-122"/>
              <a:cs typeface="Times New Roman" panose="02020603050405020304" pitchFamily="18" charset="0"/>
              <a:sym typeface="+mn-lt"/>
            </a:endParaRPr>
          </a:p>
        </p:txBody>
      </p:sp>
      <p:pic>
        <p:nvPicPr>
          <p:cNvPr id="75780" name="Picture 1">
            <a:extLst>
              <a:ext uri="{FF2B5EF4-FFF2-40B4-BE49-F238E27FC236}">
                <a16:creationId xmlns:a16="http://schemas.microsoft.com/office/drawing/2014/main" xmlns="" id="{B0B7986B-96EA-146D-BFF3-0F2AA1351E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14563" y="1116013"/>
            <a:ext cx="8836025" cy="558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图片 3">
            <a:extLst>
              <a:ext uri="{FF2B5EF4-FFF2-40B4-BE49-F238E27FC236}">
                <a16:creationId xmlns:a16="http://schemas.microsoft.com/office/drawing/2014/main" xmlns="" id="{67AF7381-7710-AB05-D0F6-15A2AD666F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75" y="-15875"/>
            <a:ext cx="12188825"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7826" name="组合 4">
            <a:extLst>
              <a:ext uri="{FF2B5EF4-FFF2-40B4-BE49-F238E27FC236}">
                <a16:creationId xmlns:a16="http://schemas.microsoft.com/office/drawing/2014/main" xmlns="" id="{E8814904-676A-ECFD-E37C-C29D50055545}"/>
              </a:ext>
            </a:extLst>
          </p:cNvPr>
          <p:cNvGrpSpPr>
            <a:grpSpLocks/>
          </p:cNvGrpSpPr>
          <p:nvPr/>
        </p:nvGrpSpPr>
        <p:grpSpPr bwMode="auto">
          <a:xfrm rot="9372612">
            <a:off x="-273050" y="-195263"/>
            <a:ext cx="1179513" cy="822326"/>
            <a:chOff x="591475" y="727011"/>
            <a:chExt cx="1179570" cy="823408"/>
          </a:xfrm>
        </p:grpSpPr>
        <p:grpSp>
          <p:nvGrpSpPr>
            <p:cNvPr id="77829" name="组合 5">
              <a:extLst>
                <a:ext uri="{FF2B5EF4-FFF2-40B4-BE49-F238E27FC236}">
                  <a16:creationId xmlns:a16="http://schemas.microsoft.com/office/drawing/2014/main" xmlns="" id="{78C10241-0F26-2743-5846-FFC6FD301B49}"/>
                </a:ext>
              </a:extLst>
            </p:cNvPr>
            <p:cNvGrpSpPr>
              <a:grpSpLocks/>
            </p:cNvGrpSpPr>
            <p:nvPr/>
          </p:nvGrpSpPr>
          <p:grpSpPr bwMode="auto">
            <a:xfrm rot="20219708" flipH="1">
              <a:off x="1119936" y="727011"/>
              <a:ext cx="651109" cy="671489"/>
              <a:chOff x="651065" y="2694847"/>
              <a:chExt cx="585116" cy="603430"/>
            </a:xfrm>
          </p:grpSpPr>
          <p:sp>
            <p:nvSpPr>
              <p:cNvPr id="10" name="等腰三角形 9">
                <a:extLst>
                  <a:ext uri="{FF2B5EF4-FFF2-40B4-BE49-F238E27FC236}">
                    <a16:creationId xmlns:a16="http://schemas.microsoft.com/office/drawing/2014/main" xmlns="" id="{8F67E171-FA2E-FDA9-F3D6-621F702A037C}"/>
                  </a:ext>
                </a:extLst>
              </p:cNvPr>
              <p:cNvSpPr/>
              <p:nvPr/>
            </p:nvSpPr>
            <p:spPr>
              <a:xfrm rot="3307420">
                <a:off x="828440" y="2611888"/>
                <a:ext cx="275696" cy="580654"/>
              </a:xfrm>
              <a:prstGeom prst="triangle">
                <a:avLst/>
              </a:prstGeom>
              <a:solidFill>
                <a:srgbClr val="106B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sp>
            <p:nvSpPr>
              <p:cNvPr id="11" name="流程图: 摘录 10">
                <a:extLst>
                  <a:ext uri="{FF2B5EF4-FFF2-40B4-BE49-F238E27FC236}">
                    <a16:creationId xmlns:a16="http://schemas.microsoft.com/office/drawing/2014/main" xmlns="" id="{C71C7878-DFDB-313C-ABD0-F7576EB1D7E0}"/>
                  </a:ext>
                </a:extLst>
              </p:cNvPr>
              <p:cNvSpPr/>
              <p:nvPr/>
            </p:nvSpPr>
            <p:spPr>
              <a:xfrm rot="7886874">
                <a:off x="779871" y="2928832"/>
                <a:ext cx="589960" cy="241107"/>
              </a:xfrm>
              <a:prstGeom prst="flowChartExtract">
                <a:avLst/>
              </a:prstGeom>
              <a:solidFill>
                <a:srgbClr val="49A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grpSp>
        <p:grpSp>
          <p:nvGrpSpPr>
            <p:cNvPr id="77830" name="组合 6">
              <a:extLst>
                <a:ext uri="{FF2B5EF4-FFF2-40B4-BE49-F238E27FC236}">
                  <a16:creationId xmlns:a16="http://schemas.microsoft.com/office/drawing/2014/main" xmlns="" id="{702086C7-73B2-20C4-5C0C-6C7BAD2178E9}"/>
                </a:ext>
              </a:extLst>
            </p:cNvPr>
            <p:cNvGrpSpPr>
              <a:grpSpLocks/>
            </p:cNvGrpSpPr>
            <p:nvPr/>
          </p:nvGrpSpPr>
          <p:grpSpPr bwMode="auto">
            <a:xfrm rot="-1171796">
              <a:off x="591475" y="946989"/>
              <a:ext cx="585116" cy="603430"/>
              <a:chOff x="631076" y="646917"/>
              <a:chExt cx="585116" cy="603430"/>
            </a:xfrm>
          </p:grpSpPr>
          <p:sp>
            <p:nvSpPr>
              <p:cNvPr id="8" name="等腰三角形 7">
                <a:extLst>
                  <a:ext uri="{FF2B5EF4-FFF2-40B4-BE49-F238E27FC236}">
                    <a16:creationId xmlns:a16="http://schemas.microsoft.com/office/drawing/2014/main" xmlns="" id="{2F67C328-7BC9-C879-7454-48DDC73957AE}"/>
                  </a:ext>
                </a:extLst>
              </p:cNvPr>
              <p:cNvSpPr/>
              <p:nvPr/>
            </p:nvSpPr>
            <p:spPr>
              <a:xfrm rot="3307420">
                <a:off x="774216" y="506319"/>
                <a:ext cx="295664" cy="604867"/>
              </a:xfrm>
              <a:prstGeom prst="triangle">
                <a:avLst/>
              </a:prstGeom>
              <a:solidFill>
                <a:srgbClr val="FCB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sp>
            <p:nvSpPr>
              <p:cNvPr id="9" name="流程图: 摘录 8">
                <a:extLst>
                  <a:ext uri="{FF2B5EF4-FFF2-40B4-BE49-F238E27FC236}">
                    <a16:creationId xmlns:a16="http://schemas.microsoft.com/office/drawing/2014/main" xmlns="" id="{24812652-1287-2708-BEEB-8D0636696C1D}"/>
                  </a:ext>
                </a:extLst>
              </p:cNvPr>
              <p:cNvSpPr/>
              <p:nvPr/>
            </p:nvSpPr>
            <p:spPr>
              <a:xfrm rot="7886874">
                <a:off x="738528" y="827305"/>
                <a:ext cx="632657" cy="250837"/>
              </a:xfrm>
              <a:prstGeom prst="flowChartExtract">
                <a:avLst/>
              </a:prstGeom>
              <a:solidFill>
                <a:srgbClr val="FFCC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200">
                  <a:ea typeface="Times New Roman" charset="0"/>
                  <a:cs typeface="Times New Roman" charset="0"/>
                </a:endParaRPr>
              </a:p>
            </p:txBody>
          </p:sp>
        </p:grpSp>
      </p:grpSp>
      <p:sp>
        <p:nvSpPr>
          <p:cNvPr id="12" name="文本框 11">
            <a:extLst>
              <a:ext uri="{FF2B5EF4-FFF2-40B4-BE49-F238E27FC236}">
                <a16:creationId xmlns:a16="http://schemas.microsoft.com/office/drawing/2014/main" xmlns="" id="{2B9A3DF6-B0F3-3CCE-560E-7D50083A0E8E}"/>
              </a:ext>
            </a:extLst>
          </p:cNvPr>
          <p:cNvSpPr txBox="1"/>
          <p:nvPr/>
        </p:nvSpPr>
        <p:spPr>
          <a:xfrm>
            <a:off x="1143000" y="-15875"/>
            <a:ext cx="9726613" cy="585788"/>
          </a:xfrm>
          <a:prstGeom prst="rect">
            <a:avLst/>
          </a:prstGeom>
          <a:solidFill>
            <a:schemeClr val="accent4"/>
          </a:solidFill>
        </p:spPr>
        <p:txBody>
          <a:bodyPr>
            <a:spAutoFit/>
          </a:bodyPr>
          <a:lstStyle/>
          <a:p>
            <a:pPr algn="ctr">
              <a:defRPr/>
            </a:pPr>
            <a:r>
              <a:rPr lang="en-US" altLang="zh-CN" sz="3200" b="1" err="1">
                <a:solidFill>
                  <a:schemeClr val="accent5">
                    <a:lumMod val="75000"/>
                  </a:schemeClr>
                </a:solidFill>
                <a:latin typeface="Times New Roman" panose="02020603050405020304" pitchFamily="18" charset="0"/>
                <a:ea typeface="Times New Roman" charset="0"/>
                <a:cs typeface="Times New Roman" panose="02020603050405020304" pitchFamily="18" charset="0"/>
                <a:sym typeface="+mn-lt"/>
              </a:rPr>
              <a:t>Đối</a:t>
            </a:r>
            <a:r>
              <a:rPr lang="en-US" altLang="zh-CN" sz="3200" b="1">
                <a:solidFill>
                  <a:schemeClr val="accent5">
                    <a:lumMod val="75000"/>
                  </a:schemeClr>
                </a:solidFill>
                <a:latin typeface="Times New Roman" panose="02020603050405020304" pitchFamily="18" charset="0"/>
                <a:ea typeface="Times New Roman" charset="0"/>
                <a:cs typeface="Times New Roman" panose="02020603050405020304" pitchFamily="18" charset="0"/>
                <a:sym typeface="+mn-lt"/>
              </a:rPr>
              <a:t> </a:t>
            </a:r>
            <a:r>
              <a:rPr lang="en-US" altLang="zh-CN" sz="3200" b="1" err="1">
                <a:solidFill>
                  <a:schemeClr val="accent5">
                    <a:lumMod val="75000"/>
                  </a:schemeClr>
                </a:solidFill>
                <a:latin typeface="Times New Roman" panose="02020603050405020304" pitchFamily="18" charset="0"/>
                <a:ea typeface="Times New Roman" charset="0"/>
                <a:cs typeface="Times New Roman" panose="02020603050405020304" pitchFamily="18" charset="0"/>
                <a:sym typeface="+mn-lt"/>
              </a:rPr>
              <a:t>tượng</a:t>
            </a:r>
            <a:r>
              <a:rPr lang="en-US" altLang="zh-CN" sz="3200" b="1">
                <a:solidFill>
                  <a:schemeClr val="accent5">
                    <a:lumMod val="75000"/>
                  </a:schemeClr>
                </a:solidFill>
                <a:latin typeface="Times New Roman" panose="02020603050405020304" pitchFamily="18" charset="0"/>
                <a:ea typeface="Times New Roman" charset="0"/>
                <a:cs typeface="Times New Roman" panose="02020603050405020304" pitchFamily="18" charset="0"/>
                <a:sym typeface="+mn-lt"/>
              </a:rPr>
              <a:t> CTXH TH</a:t>
            </a:r>
            <a:endParaRPr lang="zh-CN" altLang="en-US" sz="3200" b="1">
              <a:solidFill>
                <a:schemeClr val="accent5">
                  <a:lumMod val="75000"/>
                </a:schemeClr>
              </a:solidFill>
              <a:latin typeface="Times New Roman" panose="02020603050405020304" pitchFamily="18" charset="0"/>
              <a:ea typeface="Times New Roman" charset="0"/>
              <a:cs typeface="Times New Roman" panose="02020603050405020304" pitchFamily="18" charset="0"/>
              <a:sym typeface="+mn-lt"/>
            </a:endParaRPr>
          </a:p>
        </p:txBody>
      </p:sp>
      <p:graphicFrame>
        <p:nvGraphicFramePr>
          <p:cNvPr id="3" name="Diagram 2">
            <a:extLst>
              <a:ext uri="{FF2B5EF4-FFF2-40B4-BE49-F238E27FC236}">
                <a16:creationId xmlns:a16="http://schemas.microsoft.com/office/drawing/2014/main" xmlns="" id="{0DF2A4B5-3336-2369-D09C-AC32BB341DFC}"/>
              </a:ext>
            </a:extLst>
          </p:cNvPr>
          <p:cNvGraphicFramePr/>
          <p:nvPr>
            <p:extLst>
              <p:ext uri="{D42A27DB-BD31-4B8C-83A1-F6EECF244321}">
                <p14:modId xmlns:p14="http://schemas.microsoft.com/office/powerpoint/2010/main" val="656667757"/>
              </p:ext>
            </p:extLst>
          </p:nvPr>
        </p:nvGraphicFramePr>
        <p:xfrm>
          <a:off x="0" y="721286"/>
          <a:ext cx="12188825" cy="59080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CF5EF6EA-6199-47BB-A6B8-41DF810AF64C}"/>
              </a:ext>
            </a:extLst>
          </p:cNvPr>
          <p:cNvSpPr>
            <a:spLocks noGrp="1"/>
          </p:cNvSpPr>
          <p:nvPr>
            <p:ph type="title"/>
          </p:nvPr>
        </p:nvSpPr>
        <p:spPr>
          <a:xfrm>
            <a:off x="648930" y="629267"/>
            <a:ext cx="9252154" cy="1016654"/>
          </a:xfrm>
        </p:spPr>
        <p:txBody>
          <a:bodyPr>
            <a:normAutofit/>
          </a:bodyPr>
          <a:lstStyle/>
          <a:p>
            <a:pPr>
              <a:lnSpc>
                <a:spcPct val="90000"/>
              </a:lnSpc>
            </a:pPr>
            <a:r>
              <a:rPr lang="en-US" sz="5000" dirty="0" err="1">
                <a:solidFill>
                  <a:schemeClr val="tx1"/>
                </a:solidFill>
                <a:latin typeface="Times New Roman" panose="02020603050405020304" pitchFamily="18" charset="0"/>
                <a:cs typeface="Times New Roman" panose="02020603050405020304" pitchFamily="18" charset="0"/>
              </a:rPr>
              <a:t>Mục</a:t>
            </a:r>
            <a:r>
              <a:rPr lang="en-US" sz="5000" dirty="0">
                <a:solidFill>
                  <a:schemeClr val="tx1"/>
                </a:solidFill>
                <a:latin typeface="Times New Roman" panose="02020603050405020304" pitchFamily="18" charset="0"/>
                <a:cs typeface="Times New Roman" panose="02020603050405020304" pitchFamily="18" charset="0"/>
              </a:rPr>
              <a:t> </a:t>
            </a:r>
            <a:r>
              <a:rPr lang="en-US" sz="5000" dirty="0" err="1">
                <a:solidFill>
                  <a:schemeClr val="tx1"/>
                </a:solidFill>
                <a:latin typeface="Times New Roman" panose="02020603050405020304" pitchFamily="18" charset="0"/>
                <a:cs typeface="Times New Roman" panose="02020603050405020304" pitchFamily="18" charset="0"/>
              </a:rPr>
              <a:t>tiêu</a:t>
            </a:r>
            <a:r>
              <a:rPr lang="en-US" sz="5000" dirty="0">
                <a:solidFill>
                  <a:schemeClr val="tx1"/>
                </a:solidFill>
                <a:latin typeface="Times New Roman" panose="02020603050405020304" pitchFamily="18" charset="0"/>
                <a:cs typeface="Times New Roman" panose="02020603050405020304" pitchFamily="18" charset="0"/>
              </a:rPr>
              <a:t> </a:t>
            </a:r>
            <a:r>
              <a:rPr lang="en-US" sz="5000" dirty="0" err="1">
                <a:solidFill>
                  <a:schemeClr val="tx1"/>
                </a:solidFill>
                <a:latin typeface="Times New Roman" panose="02020603050405020304" pitchFamily="18" charset="0"/>
                <a:cs typeface="Times New Roman" panose="02020603050405020304" pitchFamily="18" charset="0"/>
              </a:rPr>
              <a:t>của</a:t>
            </a:r>
            <a:r>
              <a:rPr lang="en-US" sz="5000" dirty="0">
                <a:solidFill>
                  <a:schemeClr val="tx1"/>
                </a:solidFill>
                <a:latin typeface="Times New Roman" panose="02020603050405020304" pitchFamily="18" charset="0"/>
                <a:cs typeface="Times New Roman" panose="02020603050405020304" pitchFamily="18" charset="0"/>
              </a:rPr>
              <a:t> CTXH </a:t>
            </a:r>
            <a:r>
              <a:rPr lang="en-US" sz="5000" dirty="0" err="1">
                <a:solidFill>
                  <a:schemeClr val="tx1"/>
                </a:solidFill>
                <a:latin typeface="Times New Roman" panose="02020603050405020304" pitchFamily="18" charset="0"/>
                <a:cs typeface="Times New Roman" panose="02020603050405020304" pitchFamily="18" charset="0"/>
              </a:rPr>
              <a:t>học</a:t>
            </a:r>
            <a:r>
              <a:rPr lang="en-US" sz="5000" dirty="0">
                <a:solidFill>
                  <a:schemeClr val="tx1"/>
                </a:solidFill>
                <a:latin typeface="Times New Roman" panose="02020603050405020304" pitchFamily="18" charset="0"/>
                <a:cs typeface="Times New Roman" panose="02020603050405020304" pitchFamily="18" charset="0"/>
              </a:rPr>
              <a:t> </a:t>
            </a:r>
            <a:r>
              <a:rPr lang="en-US" sz="5000" dirty="0" err="1">
                <a:solidFill>
                  <a:schemeClr val="tx1"/>
                </a:solidFill>
                <a:latin typeface="Times New Roman" panose="02020603050405020304" pitchFamily="18" charset="0"/>
                <a:cs typeface="Times New Roman" panose="02020603050405020304" pitchFamily="18" charset="0"/>
              </a:rPr>
              <a:t>đ</a:t>
            </a:r>
            <a:r>
              <a:rPr lang="vi-VN" sz="5000" dirty="0">
                <a:solidFill>
                  <a:schemeClr val="tx1"/>
                </a:solidFill>
                <a:latin typeface="Times New Roman" panose="02020603050405020304" pitchFamily="18" charset="0"/>
                <a:cs typeface="Times New Roman" panose="02020603050405020304" pitchFamily="18" charset="0"/>
              </a:rPr>
              <a:t>ư</a:t>
            </a:r>
            <a:r>
              <a:rPr lang="en-US" sz="5000" dirty="0" err="1">
                <a:solidFill>
                  <a:schemeClr val="tx1"/>
                </a:solidFill>
                <a:latin typeface="Times New Roman" panose="02020603050405020304" pitchFamily="18" charset="0"/>
                <a:cs typeface="Times New Roman" panose="02020603050405020304" pitchFamily="18" charset="0"/>
              </a:rPr>
              <a:t>ờng</a:t>
            </a:r>
            <a:r>
              <a:rPr lang="en-US" sz="5000" dirty="0">
                <a:solidFill>
                  <a:schemeClr val="tx1"/>
                </a:solidFill>
                <a:latin typeface="Times New Roman" panose="02020603050405020304" pitchFamily="18" charset="0"/>
                <a:cs typeface="Times New Roman" panose="02020603050405020304" pitchFamily="18" charset="0"/>
              </a:rPr>
              <a:t>	</a:t>
            </a:r>
          </a:p>
        </p:txBody>
      </p:sp>
      <p:graphicFrame>
        <p:nvGraphicFramePr>
          <p:cNvPr id="5" name="Chỗ dành sẵn cho Nội dung 2">
            <a:extLst>
              <a:ext uri="{FF2B5EF4-FFF2-40B4-BE49-F238E27FC236}">
                <a16:creationId xmlns:a16="http://schemas.microsoft.com/office/drawing/2014/main" xmlns="" id="{BFB6F370-B9C5-413E-8397-E30789134207}"/>
              </a:ext>
            </a:extLst>
          </p:cNvPr>
          <p:cNvGraphicFramePr>
            <a:graphicFrameLocks noGrp="1"/>
          </p:cNvGraphicFramePr>
          <p:nvPr>
            <p:ph idx="1"/>
            <p:extLst>
              <p:ext uri="{D42A27DB-BD31-4B8C-83A1-F6EECF244321}">
                <p14:modId xmlns:p14="http://schemas.microsoft.com/office/powerpoint/2010/main" val="4153695969"/>
              </p:ext>
            </p:extLst>
          </p:nvPr>
        </p:nvGraphicFramePr>
        <p:xfrm>
          <a:off x="647700" y="1958741"/>
          <a:ext cx="10895370" cy="45686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47771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xmlns="" id="{3C8E0FC6-91EC-09DC-B9C4-DDA4C35C1857}"/>
              </a:ext>
            </a:extLst>
          </p:cNvPr>
          <p:cNvGraphicFramePr/>
          <p:nvPr>
            <p:extLst>
              <p:ext uri="{D42A27DB-BD31-4B8C-83A1-F6EECF244321}">
                <p14:modId xmlns:p14="http://schemas.microsoft.com/office/powerpoint/2010/main" val="416737875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cSld>
  <p:clrMapOvr>
    <a:masterClrMapping/>
  </p:clrMapOvr>
  <p:transition spd="slow" advClick="0">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15D1F624-847E-C579-886A-2AFE5CBAFE1C}"/>
              </a:ext>
            </a:extLst>
          </p:cNvPr>
          <p:cNvGraphicFramePr>
            <a:graphicFrameLocks noGrp="1"/>
          </p:cNvGraphicFramePr>
          <p:nvPr>
            <p:ph idx="1"/>
            <p:extLst>
              <p:ext uri="{D42A27DB-BD31-4B8C-83A1-F6EECF244321}">
                <p14:modId xmlns:p14="http://schemas.microsoft.com/office/powerpoint/2010/main" val="24164748"/>
              </p:ext>
            </p:extLst>
          </p:nvPr>
        </p:nvGraphicFramePr>
        <p:xfrm>
          <a:off x="679450" y="623455"/>
          <a:ext cx="11176000" cy="602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0180" name="Rectangle 1">
            <a:extLst>
              <a:ext uri="{FF2B5EF4-FFF2-40B4-BE49-F238E27FC236}">
                <a16:creationId xmlns:a16="http://schemas.microsoft.com/office/drawing/2014/main" xmlns="" id="{9DCB7B5B-3F61-4F07-A848-327283881AB3}"/>
              </a:ext>
            </a:extLst>
          </p:cNvPr>
          <p:cNvSpPr>
            <a:spLocks noChangeArrowheads="1"/>
          </p:cNvSpPr>
          <p:nvPr/>
        </p:nvSpPr>
        <p:spPr bwMode="auto">
          <a:xfrm>
            <a:off x="679450" y="2719388"/>
            <a:ext cx="2844800" cy="914400"/>
          </a:xfrm>
          <a:prstGeom prst="rect">
            <a:avLst/>
          </a:prstGeom>
          <a:solidFill>
            <a:srgbClr val="D1FFA3"/>
          </a:solidFill>
          <a:ln w="9525" algn="ctr">
            <a:solidFill>
              <a:srgbClr val="657F13"/>
            </a:solidFill>
            <a:round/>
            <a:headEnd/>
            <a:tailEnd/>
          </a:ln>
        </p:spPr>
        <p:txBody>
          <a:bodyPr wrap="none" lIns="121917" tIns="60958" rIns="121917" bIns="6095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000" b="1" dirty="0" err="1">
                <a:solidFill>
                  <a:schemeClr val="bg1"/>
                </a:solidFill>
                <a:latin typeface="Arial" panose="020B0604020202020204" pitchFamily="34" charset="0"/>
              </a:rPr>
              <a:t>Chuyên</a:t>
            </a:r>
            <a:r>
              <a:rPr lang="en-US" altLang="en-US" sz="3000" b="1" dirty="0">
                <a:solidFill>
                  <a:schemeClr val="bg1"/>
                </a:solidFill>
                <a:latin typeface="Arial" panose="020B0604020202020204" pitchFamily="34" charset="0"/>
              </a:rPr>
              <a:t> </a:t>
            </a:r>
            <a:r>
              <a:rPr lang="en-US" altLang="en-US" sz="3000" b="1" dirty="0" err="1">
                <a:solidFill>
                  <a:schemeClr val="bg1"/>
                </a:solidFill>
                <a:latin typeface="Arial" panose="020B0604020202020204" pitchFamily="34" charset="0"/>
              </a:rPr>
              <a:t>ngành</a:t>
            </a:r>
            <a:r>
              <a:rPr lang="en-US" altLang="en-US" sz="3000" b="1" dirty="0">
                <a:solidFill>
                  <a:schemeClr val="bg1"/>
                </a:solidFill>
                <a:latin typeface="Arial" panose="020B0604020202020204" pitchFamily="34" charset="0"/>
              </a:rPr>
              <a:t> </a:t>
            </a:r>
          </a:p>
          <a:p>
            <a:pPr algn="ctr">
              <a:lnSpc>
                <a:spcPct val="100000"/>
              </a:lnSpc>
              <a:spcBef>
                <a:spcPct val="0"/>
              </a:spcBef>
              <a:buFontTx/>
              <a:buNone/>
            </a:pPr>
            <a:r>
              <a:rPr lang="en-US" altLang="en-US" sz="3000" b="1" dirty="0">
                <a:solidFill>
                  <a:schemeClr val="bg1"/>
                </a:solidFill>
                <a:latin typeface="Arial" panose="020B0604020202020204" pitchFamily="34" charset="0"/>
              </a:rPr>
              <a:t>CTXH</a:t>
            </a:r>
          </a:p>
        </p:txBody>
      </p:sp>
      <p:sp>
        <p:nvSpPr>
          <p:cNvPr id="50181" name="Rectangle 4">
            <a:extLst>
              <a:ext uri="{FF2B5EF4-FFF2-40B4-BE49-F238E27FC236}">
                <a16:creationId xmlns:a16="http://schemas.microsoft.com/office/drawing/2014/main" xmlns="" id="{2FAC2E80-9FC8-CE35-D34D-456A8653EFEC}"/>
              </a:ext>
            </a:extLst>
          </p:cNvPr>
          <p:cNvSpPr>
            <a:spLocks noChangeArrowheads="1"/>
          </p:cNvSpPr>
          <p:nvPr/>
        </p:nvSpPr>
        <p:spPr bwMode="auto">
          <a:xfrm>
            <a:off x="7213600" y="4876800"/>
            <a:ext cx="2844800" cy="914400"/>
          </a:xfrm>
          <a:prstGeom prst="rect">
            <a:avLst/>
          </a:prstGeom>
          <a:solidFill>
            <a:srgbClr val="D1FFA3"/>
          </a:solidFill>
          <a:ln w="9525" algn="ctr">
            <a:solidFill>
              <a:srgbClr val="657F13"/>
            </a:solidFill>
            <a:round/>
            <a:headEnd/>
            <a:tailEnd/>
          </a:ln>
        </p:spPr>
        <p:txBody>
          <a:bodyPr wrap="none" lIns="121917" tIns="60958" rIns="121917" bIns="6095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000" b="1" dirty="0" err="1">
                <a:solidFill>
                  <a:schemeClr val="bg1"/>
                </a:solidFill>
                <a:latin typeface="Arial" panose="020B0604020202020204" pitchFamily="34" charset="0"/>
              </a:rPr>
              <a:t>Chuyên</a:t>
            </a:r>
            <a:r>
              <a:rPr lang="en-US" altLang="en-US" sz="3000" b="1" dirty="0">
                <a:solidFill>
                  <a:schemeClr val="bg1"/>
                </a:solidFill>
                <a:latin typeface="Arial" panose="020B0604020202020204" pitchFamily="34" charset="0"/>
              </a:rPr>
              <a:t> </a:t>
            </a:r>
            <a:r>
              <a:rPr lang="en-US" altLang="en-US" sz="3000" b="1" dirty="0" err="1">
                <a:solidFill>
                  <a:schemeClr val="bg1"/>
                </a:solidFill>
                <a:latin typeface="Arial" panose="020B0604020202020204" pitchFamily="34" charset="0"/>
              </a:rPr>
              <a:t>ngành</a:t>
            </a:r>
            <a:endParaRPr lang="en-US" altLang="en-US" sz="3000" b="1" dirty="0">
              <a:solidFill>
                <a:schemeClr val="bg1"/>
              </a:solidFill>
              <a:latin typeface="Arial" panose="020B0604020202020204" pitchFamily="34" charset="0"/>
            </a:endParaRPr>
          </a:p>
          <a:p>
            <a:pPr algn="ctr">
              <a:lnSpc>
                <a:spcPct val="100000"/>
              </a:lnSpc>
              <a:spcBef>
                <a:spcPct val="0"/>
              </a:spcBef>
              <a:buFontTx/>
              <a:buNone/>
            </a:pPr>
            <a:r>
              <a:rPr lang="en-US" altLang="en-US" sz="3000" b="1" dirty="0">
                <a:solidFill>
                  <a:schemeClr val="bg1"/>
                </a:solidFill>
                <a:latin typeface="Arial" panose="020B0604020202020204" pitchFamily="34" charset="0"/>
              </a:rPr>
              <a:t> </a:t>
            </a:r>
            <a:r>
              <a:rPr lang="en-US" altLang="en-US" sz="3000" b="1" dirty="0" err="1">
                <a:solidFill>
                  <a:schemeClr val="bg1"/>
                </a:solidFill>
                <a:latin typeface="Arial" panose="020B0604020202020204" pitchFamily="34" charset="0"/>
              </a:rPr>
              <a:t>tâm</a:t>
            </a:r>
            <a:r>
              <a:rPr lang="en-US" altLang="en-US" sz="3000" b="1" dirty="0">
                <a:solidFill>
                  <a:schemeClr val="bg1"/>
                </a:solidFill>
                <a:latin typeface="Arial" panose="020B0604020202020204" pitchFamily="34" charset="0"/>
              </a:rPr>
              <a:t> </a:t>
            </a:r>
            <a:r>
              <a:rPr lang="en-US" altLang="en-US" sz="3000" b="1" dirty="0" err="1">
                <a:solidFill>
                  <a:schemeClr val="bg1"/>
                </a:solidFill>
                <a:latin typeface="Arial" panose="020B0604020202020204" pitchFamily="34" charset="0"/>
              </a:rPr>
              <a:t>lý</a:t>
            </a:r>
            <a:endParaRPr lang="en-US" altLang="en-US" sz="3000" b="1" dirty="0">
              <a:solidFill>
                <a:schemeClr val="bg1"/>
              </a:solidFill>
              <a:latin typeface="Arial" panose="020B0604020202020204" pitchFamily="34" charset="0"/>
            </a:endParaRPr>
          </a:p>
        </p:txBody>
      </p:sp>
      <p:sp>
        <p:nvSpPr>
          <p:cNvPr id="50182" name="Rectangle 5">
            <a:extLst>
              <a:ext uri="{FF2B5EF4-FFF2-40B4-BE49-F238E27FC236}">
                <a16:creationId xmlns:a16="http://schemas.microsoft.com/office/drawing/2014/main" xmlns="" id="{8F725B2F-F8F9-116A-7642-3324EB8A6991}"/>
              </a:ext>
            </a:extLst>
          </p:cNvPr>
          <p:cNvSpPr>
            <a:spLocks noChangeArrowheads="1"/>
          </p:cNvSpPr>
          <p:nvPr/>
        </p:nvSpPr>
        <p:spPr bwMode="auto">
          <a:xfrm>
            <a:off x="8912224" y="1701800"/>
            <a:ext cx="2600325" cy="914400"/>
          </a:xfrm>
          <a:prstGeom prst="rect">
            <a:avLst/>
          </a:prstGeom>
          <a:solidFill>
            <a:srgbClr val="D1FFA3"/>
          </a:solidFill>
          <a:ln w="9525" algn="ctr">
            <a:solidFill>
              <a:srgbClr val="657F13"/>
            </a:solidFill>
            <a:round/>
            <a:headEnd/>
            <a:tailEnd/>
          </a:ln>
        </p:spPr>
        <p:txBody>
          <a:bodyPr wrap="none" lIns="121917" tIns="60958" rIns="121917" bIns="6095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000" b="1" dirty="0" err="1">
                <a:solidFill>
                  <a:schemeClr val="bg1"/>
                </a:solidFill>
                <a:latin typeface="Arial" panose="020B0604020202020204" pitchFamily="34" charset="0"/>
              </a:rPr>
              <a:t>Đào</a:t>
            </a:r>
            <a:r>
              <a:rPr lang="en-US" altLang="en-US" sz="3000" b="1" dirty="0">
                <a:solidFill>
                  <a:schemeClr val="bg1"/>
                </a:solidFill>
                <a:latin typeface="Arial" panose="020B0604020202020204" pitchFamily="34" charset="0"/>
              </a:rPr>
              <a:t> </a:t>
            </a:r>
            <a:r>
              <a:rPr lang="en-US" altLang="en-US" sz="3000" b="1" dirty="0" err="1">
                <a:solidFill>
                  <a:schemeClr val="bg1"/>
                </a:solidFill>
                <a:latin typeface="Arial" panose="020B0604020202020204" pitchFamily="34" charset="0"/>
              </a:rPr>
              <a:t>tạo</a:t>
            </a:r>
            <a:r>
              <a:rPr lang="en-US" altLang="en-US" sz="3000" b="1" dirty="0">
                <a:solidFill>
                  <a:schemeClr val="bg1"/>
                </a:solidFill>
                <a:latin typeface="Arial" panose="020B0604020202020204" pitchFamily="34" charset="0"/>
              </a:rPr>
              <a:t> </a:t>
            </a:r>
            <a:r>
              <a:rPr lang="en-US" altLang="en-US" sz="3000" b="1" dirty="0" err="1">
                <a:solidFill>
                  <a:schemeClr val="bg1"/>
                </a:solidFill>
                <a:latin typeface="Arial" panose="020B0604020202020204" pitchFamily="34" charset="0"/>
              </a:rPr>
              <a:t>ngắn</a:t>
            </a:r>
            <a:r>
              <a:rPr lang="en-US" altLang="en-US" sz="3000" b="1" dirty="0">
                <a:solidFill>
                  <a:schemeClr val="bg1"/>
                </a:solidFill>
                <a:latin typeface="Arial" panose="020B0604020202020204" pitchFamily="34" charset="0"/>
              </a:rPr>
              <a:t> </a:t>
            </a:r>
          </a:p>
          <a:p>
            <a:pPr algn="ctr">
              <a:lnSpc>
                <a:spcPct val="100000"/>
              </a:lnSpc>
              <a:spcBef>
                <a:spcPct val="0"/>
              </a:spcBef>
              <a:buFontTx/>
              <a:buNone/>
            </a:pPr>
            <a:r>
              <a:rPr lang="en-US" altLang="en-US" sz="3000" b="1" dirty="0" err="1">
                <a:solidFill>
                  <a:schemeClr val="bg1"/>
                </a:solidFill>
                <a:latin typeface="Arial" panose="020B0604020202020204" pitchFamily="34" charset="0"/>
              </a:rPr>
              <a:t>hạn</a:t>
            </a:r>
            <a:r>
              <a:rPr lang="en-US" altLang="en-US" sz="3000" b="1" dirty="0">
                <a:solidFill>
                  <a:schemeClr val="bg1"/>
                </a:solidFill>
                <a:latin typeface="Arial" panose="020B0604020202020204" pitchFamily="34" charset="0"/>
              </a:rPr>
              <a:t> </a:t>
            </a:r>
            <a:r>
              <a:rPr lang="en-US" altLang="en-US" sz="3000" b="1" dirty="0" err="1">
                <a:solidFill>
                  <a:schemeClr val="bg1"/>
                </a:solidFill>
                <a:latin typeface="Arial" panose="020B0604020202020204" pitchFamily="34" charset="0"/>
              </a:rPr>
              <a:t>về</a:t>
            </a:r>
            <a:r>
              <a:rPr lang="en-US" altLang="en-US" sz="3000" b="1" dirty="0">
                <a:solidFill>
                  <a:schemeClr val="bg1"/>
                </a:solidFill>
                <a:latin typeface="Arial" panose="020B0604020202020204" pitchFamily="34" charset="0"/>
              </a:rPr>
              <a:t> CTXH</a:t>
            </a:r>
          </a:p>
        </p:txBody>
      </p:sp>
    </p:spTree>
    <p:custDataLst>
      <p:tags r:id="rId1"/>
    </p:custDataLst>
    <p:extLst>
      <p:ext uri="{BB962C8B-B14F-4D97-AF65-F5344CB8AC3E}">
        <p14:creationId xmlns:p14="http://schemas.microsoft.com/office/powerpoint/2010/main" val="130181365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0180"/>
                                        </p:tgtEl>
                                        <p:attrNameLst>
                                          <p:attrName>style.visibility</p:attrName>
                                        </p:attrNameLst>
                                      </p:cBhvr>
                                      <p:to>
                                        <p:strVal val="visible"/>
                                      </p:to>
                                    </p:set>
                                    <p:animEffect transition="in" filter="blinds(horizontal)">
                                      <p:cBhvr>
                                        <p:cTn id="15" dur="500"/>
                                        <p:tgtEl>
                                          <p:spTgt spid="5018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50181"/>
                                        </p:tgtEl>
                                        <p:attrNameLst>
                                          <p:attrName>style.visibility</p:attrName>
                                        </p:attrNameLst>
                                      </p:cBhvr>
                                      <p:to>
                                        <p:strVal val="visible"/>
                                      </p:to>
                                    </p:set>
                                    <p:animEffect transition="in" filter="blinds(horizontal)">
                                      <p:cBhvr>
                                        <p:cTn id="20" dur="500"/>
                                        <p:tgtEl>
                                          <p:spTgt spid="5018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50182"/>
                                        </p:tgtEl>
                                        <p:attrNameLst>
                                          <p:attrName>style.visibility</p:attrName>
                                        </p:attrNameLst>
                                      </p:cBhvr>
                                      <p:to>
                                        <p:strVal val="visible"/>
                                      </p:to>
                                    </p:set>
                                    <p:animEffect transition="in" filter="blinds(horizontal)">
                                      <p:cBhvr>
                                        <p:cTn id="25" dur="500"/>
                                        <p:tgtEl>
                                          <p:spTgt spid="50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P spid="50180" grpId="0" animBg="1"/>
      <p:bldP spid="50181" grpId="0" animBg="1"/>
      <p:bldP spid="5018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a:extLst>
              <a:ext uri="{FF2B5EF4-FFF2-40B4-BE49-F238E27FC236}">
                <a16:creationId xmlns:a16="http://schemas.microsoft.com/office/drawing/2014/main" xmlns="" id="{C35E1BE5-CBEA-C485-BE25-2E32A01AADB6}"/>
              </a:ext>
            </a:extLst>
          </p:cNvPr>
          <p:cNvSpPr/>
          <p:nvPr/>
        </p:nvSpPr>
        <p:spPr>
          <a:xfrm flipH="1">
            <a:off x="128588" y="1477963"/>
            <a:ext cx="12203112" cy="1390650"/>
          </a:xfrm>
          <a:prstGeom prst="parallelogram">
            <a:avLst/>
          </a:prstGeom>
          <a:solidFill>
            <a:schemeClr val="bg1"/>
          </a:solidFill>
          <a:ln>
            <a:noFill/>
          </a:ln>
          <a:effectLst>
            <a:outerShdw blurRad="203200" dist="38100" dir="8100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 name="文本框 1">
            <a:extLst>
              <a:ext uri="{FF2B5EF4-FFF2-40B4-BE49-F238E27FC236}">
                <a16:creationId xmlns:a16="http://schemas.microsoft.com/office/drawing/2014/main" xmlns="" id="{DDDAAAF8-374D-D28E-6DBE-DC446B96E3A3}"/>
              </a:ext>
            </a:extLst>
          </p:cNvPr>
          <p:cNvSpPr txBox="1">
            <a:spLocks noChangeArrowheads="1"/>
          </p:cNvSpPr>
          <p:nvPr/>
        </p:nvSpPr>
        <p:spPr bwMode="auto">
          <a:xfrm>
            <a:off x="1238250" y="1531938"/>
            <a:ext cx="9983788"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zh-CN" sz="4400" b="1">
                <a:solidFill>
                  <a:srgbClr val="308BF2"/>
                </a:solidFill>
                <a:latin typeface="Times New Roman" panose="02020603050405020304" pitchFamily="18" charset="0"/>
                <a:ea typeface="思源黑体 CN Heavy"/>
                <a:cs typeface="Times New Roman" panose="02020603050405020304" pitchFamily="18" charset="0"/>
              </a:rPr>
              <a:t>CHÍNH SÁCH PHÁP LUẬT</a:t>
            </a:r>
          </a:p>
          <a:p>
            <a:pPr algn="ctr" eaLnBrk="1" hangingPunct="1">
              <a:lnSpc>
                <a:spcPct val="100000"/>
              </a:lnSpc>
              <a:spcBef>
                <a:spcPct val="0"/>
              </a:spcBef>
              <a:buFontTx/>
              <a:buNone/>
            </a:pPr>
            <a:r>
              <a:rPr lang="en-US" altLang="zh-CN" sz="4400" b="1">
                <a:solidFill>
                  <a:srgbClr val="308BF2"/>
                </a:solidFill>
                <a:latin typeface="Times New Roman" panose="02020603050405020304" pitchFamily="18" charset="0"/>
                <a:ea typeface="思源黑体 CN Heavy"/>
                <a:cs typeface="Times New Roman" panose="02020603050405020304" pitchFamily="18" charset="0"/>
              </a:rPr>
              <a:t>VỀ CTXH TRƯỜNG HỌC</a:t>
            </a:r>
            <a:endParaRPr lang="zh-CN" altLang="en-US" sz="4400" b="1">
              <a:solidFill>
                <a:srgbClr val="308BF2"/>
              </a:solidFill>
              <a:latin typeface="Times New Roman" panose="02020603050405020304" pitchFamily="18" charset="0"/>
              <a:ea typeface="思源黑体 CN Heavy"/>
              <a:cs typeface="Times New Roman" panose="02020603050405020304" pitchFamily="18" charset="0"/>
            </a:endParaRPr>
          </a:p>
        </p:txBody>
      </p:sp>
      <p:grpSp>
        <p:nvGrpSpPr>
          <p:cNvPr id="25" name="组合 24">
            <a:extLst>
              <a:ext uri="{FF2B5EF4-FFF2-40B4-BE49-F238E27FC236}">
                <a16:creationId xmlns:a16="http://schemas.microsoft.com/office/drawing/2014/main" xmlns="" id="{BDC4F2C5-68B1-3450-9674-935BBA349A70}"/>
              </a:ext>
            </a:extLst>
          </p:cNvPr>
          <p:cNvGrpSpPr/>
          <p:nvPr/>
        </p:nvGrpSpPr>
        <p:grpSpPr>
          <a:xfrm>
            <a:off x="10063565" y="3141233"/>
            <a:ext cx="1342569" cy="267792"/>
            <a:chOff x="914400" y="4822372"/>
            <a:chExt cx="1342569" cy="159657"/>
          </a:xfrm>
          <a:solidFill>
            <a:schemeClr val="bg1"/>
          </a:solidFill>
        </p:grpSpPr>
        <p:sp>
          <p:nvSpPr>
            <p:cNvPr id="21" name="椭圆 20">
              <a:extLst>
                <a:ext uri="{FF2B5EF4-FFF2-40B4-BE49-F238E27FC236}">
                  <a16:creationId xmlns:a16="http://schemas.microsoft.com/office/drawing/2014/main" xmlns="" id="{DB835C24-D251-F4E5-13C8-EED19BA0069D}"/>
                </a:ext>
              </a:extLst>
            </p:cNvPr>
            <p:cNvSpPr/>
            <p:nvPr/>
          </p:nvSpPr>
          <p:spPr>
            <a:xfrm>
              <a:off x="914400"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 name="椭圆 21">
              <a:extLst>
                <a:ext uri="{FF2B5EF4-FFF2-40B4-BE49-F238E27FC236}">
                  <a16:creationId xmlns:a16="http://schemas.microsoft.com/office/drawing/2014/main" xmlns="" id="{77D08F8F-026D-2033-2926-C6B9EBF46ED9}"/>
                </a:ext>
              </a:extLst>
            </p:cNvPr>
            <p:cNvSpPr/>
            <p:nvPr/>
          </p:nvSpPr>
          <p:spPr>
            <a:xfrm>
              <a:off x="1308704"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3" name="椭圆 22">
              <a:extLst>
                <a:ext uri="{FF2B5EF4-FFF2-40B4-BE49-F238E27FC236}">
                  <a16:creationId xmlns:a16="http://schemas.microsoft.com/office/drawing/2014/main" xmlns="" id="{A8818213-4AD0-0EB6-D729-897BBD80E59F}"/>
                </a:ext>
              </a:extLst>
            </p:cNvPr>
            <p:cNvSpPr/>
            <p:nvPr/>
          </p:nvSpPr>
          <p:spPr>
            <a:xfrm>
              <a:off x="1703008"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4" name="椭圆 23">
              <a:extLst>
                <a:ext uri="{FF2B5EF4-FFF2-40B4-BE49-F238E27FC236}">
                  <a16:creationId xmlns:a16="http://schemas.microsoft.com/office/drawing/2014/main" xmlns="" id="{83A930EE-EB85-6B5E-6635-CC9625502887}"/>
                </a:ext>
              </a:extLst>
            </p:cNvPr>
            <p:cNvSpPr/>
            <p:nvPr/>
          </p:nvSpPr>
          <p:spPr>
            <a:xfrm>
              <a:off x="2097312" y="4822372"/>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pic>
        <p:nvPicPr>
          <p:cNvPr id="82948" name="Picture 6" descr="4 Mẹo Để Thiết Lập Và Đạt Được Mục Tiêu Nghề Nghiệp | Hướng nghiệp">
            <a:extLst>
              <a:ext uri="{FF2B5EF4-FFF2-40B4-BE49-F238E27FC236}">
                <a16:creationId xmlns:a16="http://schemas.microsoft.com/office/drawing/2014/main" xmlns="" id="{7ABB4D3A-C7B2-C872-A838-EAF294947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8250" y="3114675"/>
            <a:ext cx="9613900" cy="3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22" presetClass="entr" presetSubtype="8"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5F06C48-14B3-4A1F-819B-AE49D67DA147}"/>
              </a:ext>
            </a:extLst>
          </p:cNvPr>
          <p:cNvSpPr>
            <a:spLocks noGrp="1"/>
          </p:cNvSpPr>
          <p:nvPr>
            <p:ph type="title"/>
          </p:nvPr>
        </p:nvSpPr>
        <p:spPr>
          <a:xfrm>
            <a:off x="95215" y="1143000"/>
            <a:ext cx="3108626" cy="4572000"/>
          </a:xfrm>
        </p:spPr>
        <p:txBody>
          <a:bodyPr anchor="ctr">
            <a:normAutofit/>
          </a:bodyPr>
          <a:lstStyle/>
          <a:p>
            <a:r>
              <a:rPr lang="en-US" sz="3200" dirty="0">
                <a:solidFill>
                  <a:srgbClr val="F2F2F2"/>
                </a:solidFill>
              </a:rPr>
              <a:t>KẾ HOẠCH HỌC TẬP</a:t>
            </a:r>
          </a:p>
        </p:txBody>
      </p:sp>
      <p:graphicFrame>
        <p:nvGraphicFramePr>
          <p:cNvPr id="5" name="Chỗ dành sẵn cho Nội dung 2">
            <a:extLst>
              <a:ext uri="{FF2B5EF4-FFF2-40B4-BE49-F238E27FC236}">
                <a16:creationId xmlns:a16="http://schemas.microsoft.com/office/drawing/2014/main" xmlns="" id="{C68E2131-75C0-41AA-A29A-2591D3319D24}"/>
              </a:ext>
            </a:extLst>
          </p:cNvPr>
          <p:cNvGraphicFramePr>
            <a:graphicFrameLocks noGrp="1"/>
          </p:cNvGraphicFramePr>
          <p:nvPr>
            <p:ph idx="1"/>
            <p:extLst>
              <p:ext uri="{D42A27DB-BD31-4B8C-83A1-F6EECF244321}">
                <p14:modId xmlns:p14="http://schemas.microsoft.com/office/powerpoint/2010/main" val="403122346"/>
              </p:ext>
            </p:extLst>
          </p:nvPr>
        </p:nvGraphicFramePr>
        <p:xfrm>
          <a:off x="2926080" y="365760"/>
          <a:ext cx="8890000" cy="619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62042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group of people holding hands&#10;&#10;Description automatically generated">
            <a:extLst>
              <a:ext uri="{FF2B5EF4-FFF2-40B4-BE49-F238E27FC236}">
                <a16:creationId xmlns:a16="http://schemas.microsoft.com/office/drawing/2014/main" xmlns="" id="{8D6E2D2E-BEFA-17D6-A9C8-5B38F1F361B0}"/>
              </a:ext>
            </a:extLst>
          </p:cNvPr>
          <p:cNvPicPr>
            <a:picLocks noChangeAspect="1"/>
          </p:cNvPicPr>
          <p:nvPr/>
        </p:nvPicPr>
        <p:blipFill>
          <a:blip r:embed="rId6"/>
          <a:stretch>
            <a:fillRect/>
          </a:stretch>
        </p:blipFill>
        <p:spPr>
          <a:xfrm>
            <a:off x="2783683" y="1314849"/>
            <a:ext cx="7272339" cy="375681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Rectangle 1">
            <a:extLst>
              <a:ext uri="{FF2B5EF4-FFF2-40B4-BE49-F238E27FC236}">
                <a16:creationId xmlns:a16="http://schemas.microsoft.com/office/drawing/2014/main" xmlns="" id="{BEC5D958-479A-F46E-DE3F-5A3E567CB253}"/>
              </a:ext>
            </a:extLst>
          </p:cNvPr>
          <p:cNvSpPr/>
          <p:nvPr/>
        </p:nvSpPr>
        <p:spPr>
          <a:xfrm>
            <a:off x="2640013" y="1028700"/>
            <a:ext cx="2514600" cy="1443038"/>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x-none" sz="3000"/>
          </a:p>
        </p:txBody>
      </p:sp>
      <p:sp>
        <p:nvSpPr>
          <p:cNvPr id="3" name="Rectangle 2">
            <a:extLst>
              <a:ext uri="{FF2B5EF4-FFF2-40B4-BE49-F238E27FC236}">
                <a16:creationId xmlns:a16="http://schemas.microsoft.com/office/drawing/2014/main" xmlns="" id="{77D3FB2F-BEEB-3212-D289-457E8B694F67}"/>
              </a:ext>
            </a:extLst>
          </p:cNvPr>
          <p:cNvSpPr/>
          <p:nvPr/>
        </p:nvSpPr>
        <p:spPr>
          <a:xfrm>
            <a:off x="2640013" y="1028700"/>
            <a:ext cx="2514600" cy="1443038"/>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1</a:t>
            </a:r>
          </a:p>
        </p:txBody>
      </p:sp>
      <p:sp>
        <p:nvSpPr>
          <p:cNvPr id="13" name="Rectangle 12">
            <a:extLst>
              <a:ext uri="{FF2B5EF4-FFF2-40B4-BE49-F238E27FC236}">
                <a16:creationId xmlns:a16="http://schemas.microsoft.com/office/drawing/2014/main" xmlns="" id="{6BF97B54-A0B8-7C0A-69F1-39185DD26CEE}"/>
              </a:ext>
            </a:extLst>
          </p:cNvPr>
          <p:cNvSpPr/>
          <p:nvPr/>
        </p:nvSpPr>
        <p:spPr>
          <a:xfrm>
            <a:off x="5154613" y="1028700"/>
            <a:ext cx="2514600" cy="1443038"/>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2</a:t>
            </a:r>
          </a:p>
        </p:txBody>
      </p:sp>
      <p:sp>
        <p:nvSpPr>
          <p:cNvPr id="14" name="Rectangle 13">
            <a:extLst>
              <a:ext uri="{FF2B5EF4-FFF2-40B4-BE49-F238E27FC236}">
                <a16:creationId xmlns:a16="http://schemas.microsoft.com/office/drawing/2014/main" xmlns="" id="{6A8BB569-C855-7436-2C9E-9C9D8F0040DA}"/>
              </a:ext>
            </a:extLst>
          </p:cNvPr>
          <p:cNvSpPr/>
          <p:nvPr/>
        </p:nvSpPr>
        <p:spPr>
          <a:xfrm>
            <a:off x="7669213" y="1028700"/>
            <a:ext cx="2514600" cy="1443038"/>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3</a:t>
            </a:r>
          </a:p>
        </p:txBody>
      </p:sp>
      <p:sp>
        <p:nvSpPr>
          <p:cNvPr id="15" name="Rectangle 14">
            <a:extLst>
              <a:ext uri="{FF2B5EF4-FFF2-40B4-BE49-F238E27FC236}">
                <a16:creationId xmlns:a16="http://schemas.microsoft.com/office/drawing/2014/main" xmlns="" id="{A9795639-8F04-A938-181F-397A74CCA887}"/>
              </a:ext>
            </a:extLst>
          </p:cNvPr>
          <p:cNvSpPr/>
          <p:nvPr/>
        </p:nvSpPr>
        <p:spPr>
          <a:xfrm>
            <a:off x="2640013" y="2471738"/>
            <a:ext cx="2514600" cy="1443037"/>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4</a:t>
            </a:r>
          </a:p>
        </p:txBody>
      </p:sp>
      <p:sp>
        <p:nvSpPr>
          <p:cNvPr id="16" name="Rectangle 15">
            <a:extLst>
              <a:ext uri="{FF2B5EF4-FFF2-40B4-BE49-F238E27FC236}">
                <a16:creationId xmlns:a16="http://schemas.microsoft.com/office/drawing/2014/main" xmlns="" id="{B31A179B-A784-4AD7-8008-9B21221E8A5B}"/>
              </a:ext>
            </a:extLst>
          </p:cNvPr>
          <p:cNvSpPr/>
          <p:nvPr/>
        </p:nvSpPr>
        <p:spPr>
          <a:xfrm>
            <a:off x="2640013" y="3914775"/>
            <a:ext cx="2514600" cy="1443038"/>
          </a:xfrm>
          <a:prstGeom prst="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7</a:t>
            </a:r>
          </a:p>
        </p:txBody>
      </p:sp>
      <p:sp>
        <p:nvSpPr>
          <p:cNvPr id="17" name="Rectangle 16">
            <a:extLst>
              <a:ext uri="{FF2B5EF4-FFF2-40B4-BE49-F238E27FC236}">
                <a16:creationId xmlns:a16="http://schemas.microsoft.com/office/drawing/2014/main" xmlns="" id="{99103707-AB48-5186-58D5-1AD0DBE14D67}"/>
              </a:ext>
            </a:extLst>
          </p:cNvPr>
          <p:cNvSpPr/>
          <p:nvPr/>
        </p:nvSpPr>
        <p:spPr>
          <a:xfrm>
            <a:off x="5154613" y="2471738"/>
            <a:ext cx="2514600" cy="1443037"/>
          </a:xfrm>
          <a:prstGeom prst="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5</a:t>
            </a:r>
          </a:p>
        </p:txBody>
      </p:sp>
      <p:sp>
        <p:nvSpPr>
          <p:cNvPr id="18" name="Rectangle 17">
            <a:extLst>
              <a:ext uri="{FF2B5EF4-FFF2-40B4-BE49-F238E27FC236}">
                <a16:creationId xmlns:a16="http://schemas.microsoft.com/office/drawing/2014/main" xmlns="" id="{862DCBF0-D09F-74BA-C6C1-D5F18E271855}"/>
              </a:ext>
            </a:extLst>
          </p:cNvPr>
          <p:cNvSpPr/>
          <p:nvPr/>
        </p:nvSpPr>
        <p:spPr>
          <a:xfrm>
            <a:off x="7669213" y="2471738"/>
            <a:ext cx="2514600" cy="1443037"/>
          </a:xfrm>
          <a:prstGeom prst="rect">
            <a:avLst/>
          </a:prstGeom>
          <a:solidFill>
            <a:srgbClr val="FF002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6</a:t>
            </a:r>
          </a:p>
        </p:txBody>
      </p:sp>
      <p:sp>
        <p:nvSpPr>
          <p:cNvPr id="19" name="Rectangle 18">
            <a:extLst>
              <a:ext uri="{FF2B5EF4-FFF2-40B4-BE49-F238E27FC236}">
                <a16:creationId xmlns:a16="http://schemas.microsoft.com/office/drawing/2014/main" xmlns="" id="{DA1CBF57-EABA-ECAE-CC27-AEA0E39100A1}"/>
              </a:ext>
            </a:extLst>
          </p:cNvPr>
          <p:cNvSpPr/>
          <p:nvPr/>
        </p:nvSpPr>
        <p:spPr>
          <a:xfrm>
            <a:off x="5154613" y="3914775"/>
            <a:ext cx="2514600" cy="1443038"/>
          </a:xfrm>
          <a:prstGeom prst="rect">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8</a:t>
            </a:r>
          </a:p>
        </p:txBody>
      </p:sp>
      <p:sp>
        <p:nvSpPr>
          <p:cNvPr id="20" name="Rectangle 19">
            <a:extLst>
              <a:ext uri="{FF2B5EF4-FFF2-40B4-BE49-F238E27FC236}">
                <a16:creationId xmlns:a16="http://schemas.microsoft.com/office/drawing/2014/main" xmlns="" id="{B9A545CC-1CF0-D024-7A70-DC03F8FEC773}"/>
              </a:ext>
            </a:extLst>
          </p:cNvPr>
          <p:cNvSpPr/>
          <p:nvPr/>
        </p:nvSpPr>
        <p:spPr>
          <a:xfrm>
            <a:off x="7669213" y="3914775"/>
            <a:ext cx="2514600" cy="1443038"/>
          </a:xfrm>
          <a:prstGeom prst="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a:t>9</a:t>
            </a:r>
          </a:p>
        </p:txBody>
      </p:sp>
      <p:sp>
        <p:nvSpPr>
          <p:cNvPr id="23" name="Rounded Rectangle 22">
            <a:extLst>
              <a:ext uri="{FF2B5EF4-FFF2-40B4-BE49-F238E27FC236}">
                <a16:creationId xmlns:a16="http://schemas.microsoft.com/office/drawing/2014/main" xmlns="" id="{6F483420-28E4-4BFE-24D6-9A7EBC2C78C7}"/>
              </a:ext>
            </a:extLst>
          </p:cNvPr>
          <p:cNvSpPr/>
          <p:nvPr/>
        </p:nvSpPr>
        <p:spPr>
          <a:xfrm>
            <a:off x="2640013" y="73025"/>
            <a:ext cx="7543800" cy="66992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000" b="1" err="1">
                <a:solidFill>
                  <a:srgbClr val="C00000"/>
                </a:solidFill>
              </a:rPr>
              <a:t>Ô</a:t>
            </a:r>
            <a:r>
              <a:rPr lang="x-none" sz="4000" b="1">
                <a:solidFill>
                  <a:srgbClr val="C00000"/>
                </a:solidFill>
              </a:rPr>
              <a:t> CỬA BÍ MẬT</a:t>
            </a:r>
          </a:p>
        </p:txBody>
      </p:sp>
    </p:spTree>
    <p:custDataLst>
      <p:tags r:id="rId1"/>
    </p:custData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1000" fill="hold"/>
                                        <p:tgtEl>
                                          <p:spTgt spid="22"/>
                                        </p:tgtEl>
                                      </p:cBhvr>
                                      <p:by x="160000" y="160000"/>
                                    </p:animScale>
                                  </p:childTnLst>
                                  <p:subTnLst>
                                    <p:audio>
                                      <p:cMediaNode>
                                        <p:cTn display="0" masterRel="sameClick">
                                          <p:stCondLst>
                                            <p:cond evt="begin" delay="0">
                                              <p:tn val="5"/>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6" presetClass="exit" presetSubtype="21" fill="hold" nodeType="clickEffect">
                                  <p:stCondLst>
                                    <p:cond delay="0"/>
                                  </p:stCondLst>
                                  <p:childTnLst>
                                    <p:animEffect transition="out" filter="barn(inVertic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2"/>
                  </p:tgtEl>
                </p:cond>
              </p:nextCondLst>
            </p:seq>
            <p:seq concurrent="1" nextAc="seek">
              <p:cTn id="13" restart="whenNotActive" fill="hold" evtFilter="cancelBubble" nodeType="interactiveSeq">
                <p:stCondLst>
                  <p:cond evt="onClick" delay="0">
                    <p:tgtEl>
                      <p:spTgt spid="3"/>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16" presetClass="exit" presetSubtype="21" fill="hold" nodeType="clickEffect">
                                  <p:stCondLst>
                                    <p:cond delay="0"/>
                                  </p:stCondLst>
                                  <p:childTnLst>
                                    <p:animEffect transition="out" filter="barn(inVertical)">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16" presetClass="exit" presetSubtype="21" fill="hold" nodeType="clickEffect">
                                  <p:stCondLst>
                                    <p:cond delay="0"/>
                                  </p:stCondLst>
                                  <p:childTnLst>
                                    <p:animEffect transition="out" filter="barn(inVertical)">
                                      <p:cBhvr>
                                        <p:cTn id="23" dur="500"/>
                                        <p:tgtEl>
                                          <p:spTgt spid="13"/>
                                        </p:tgtEl>
                                      </p:cBhvr>
                                    </p:animEffect>
                                    <p:set>
                                      <p:cBhvr>
                                        <p:cTn id="24"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6" presetClass="exit" presetSubtype="21" fill="hold" nodeType="clickEffect">
                                  <p:stCondLst>
                                    <p:cond delay="0"/>
                                  </p:stCondLst>
                                  <p:childTnLst>
                                    <p:animEffect transition="out" filter="barn(inVertical)">
                                      <p:cBhvr>
                                        <p:cTn id="29" dur="500"/>
                                        <p:tgtEl>
                                          <p:spTgt spid="14"/>
                                        </p:tgtEl>
                                      </p:cBhvr>
                                    </p:animEffect>
                                    <p:set>
                                      <p:cBhvr>
                                        <p:cTn id="30"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16" presetClass="exit" presetSubtype="21" fill="hold" nodeType="clickEffect">
                                  <p:stCondLst>
                                    <p:cond delay="0"/>
                                  </p:stCondLst>
                                  <p:childTnLst>
                                    <p:animEffect transition="out" filter="barn(inVertical)">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7" restart="whenNotActive" fill="hold" evtFilter="cancelBubble" nodeType="interactiveSeq">
                <p:stCondLst>
                  <p:cond evt="onClick" delay="0">
                    <p:tgtEl>
                      <p:spTgt spid="16"/>
                    </p:tgtEl>
                  </p:cond>
                </p:stCondLst>
                <p:endSync evt="end" delay="0">
                  <p:rtn val="all"/>
                </p:endSync>
                <p:childTnLst>
                  <p:par>
                    <p:cTn id="38" fill="hold" nodeType="clickPar">
                      <p:stCondLst>
                        <p:cond delay="0"/>
                      </p:stCondLst>
                      <p:childTnLst>
                        <p:par>
                          <p:cTn id="39" fill="hold" nodeType="withGroup">
                            <p:stCondLst>
                              <p:cond delay="0"/>
                            </p:stCondLst>
                            <p:childTnLst>
                              <p:par>
                                <p:cTn id="40" presetID="16" presetClass="exit" presetSubtype="21" fill="hold" nodeType="clickEffect">
                                  <p:stCondLst>
                                    <p:cond delay="0"/>
                                  </p:stCondLst>
                                  <p:childTnLst>
                                    <p:animEffect transition="out" filter="barn(inVertical)">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3" restart="whenNotActive" fill="hold" evtFilter="cancelBubble" nodeType="interactiveSeq">
                <p:stCondLst>
                  <p:cond evt="onClick" delay="0">
                    <p:tgtEl>
                      <p:spTgt spid="17"/>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16" presetClass="exit" presetSubtype="21" fill="hold" nodeType="clickEffect">
                                  <p:stCondLst>
                                    <p:cond delay="0"/>
                                  </p:stCondLst>
                                  <p:childTnLst>
                                    <p:animEffect transition="out" filter="barn(inVertical)">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9" restart="whenNotActive" fill="hold" evtFilter="cancelBubble" nodeType="interactiveSeq">
                <p:stCondLst>
                  <p:cond evt="onClick" delay="0">
                    <p:tgtEl>
                      <p:spTgt spid="18"/>
                    </p:tgtEl>
                  </p:cond>
                </p:stCondLst>
                <p:endSync evt="end" delay="0">
                  <p:rtn val="all"/>
                </p:endSync>
                <p:childTnLst>
                  <p:par>
                    <p:cTn id="50" fill="hold" nodeType="clickPar">
                      <p:stCondLst>
                        <p:cond delay="0"/>
                      </p:stCondLst>
                      <p:childTnLst>
                        <p:par>
                          <p:cTn id="51" fill="hold" nodeType="withGroup">
                            <p:stCondLst>
                              <p:cond delay="0"/>
                            </p:stCondLst>
                            <p:childTnLst>
                              <p:par>
                                <p:cTn id="52" presetID="16" presetClass="exit" presetSubtype="21" fill="hold" nodeType="clickEffect">
                                  <p:stCondLst>
                                    <p:cond delay="0"/>
                                  </p:stCondLst>
                                  <p:childTnLst>
                                    <p:animEffect transition="out" filter="barn(inVertical)">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5" restart="whenNotActive" fill="hold" evtFilter="cancelBubble" nodeType="interactiveSeq">
                <p:stCondLst>
                  <p:cond evt="onClick" delay="0">
                    <p:tgtEl>
                      <p:spTgt spid="19"/>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16" presetClass="exit" presetSubtype="21" fill="hold" nodeType="clickEffect">
                                  <p:stCondLst>
                                    <p:cond delay="0"/>
                                  </p:stCondLst>
                                  <p:childTnLst>
                                    <p:animEffect transition="out" filter="barn(inVertical)">
                                      <p:cBhvr>
                                        <p:cTn id="59" dur="500"/>
                                        <p:tgtEl>
                                          <p:spTgt spid="19"/>
                                        </p:tgtEl>
                                      </p:cBhvr>
                                    </p:animEffect>
                                    <p:set>
                                      <p:cBhvr>
                                        <p:cTn id="60"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61" restart="whenNotActive" fill="hold" evtFilter="cancelBubble" nodeType="interactiveSeq">
                <p:stCondLst>
                  <p:cond evt="onClick" delay="0">
                    <p:tgtEl>
                      <p:spTgt spid="20"/>
                    </p:tgtEl>
                  </p:cond>
                </p:stCondLst>
                <p:endSync evt="end" delay="0">
                  <p:rtn val="all"/>
                </p:endSync>
                <p:childTnLst>
                  <p:par>
                    <p:cTn id="62" fill="hold" nodeType="clickPar">
                      <p:stCondLst>
                        <p:cond delay="0"/>
                      </p:stCondLst>
                      <p:childTnLst>
                        <p:par>
                          <p:cTn id="63" fill="hold" nodeType="withGroup">
                            <p:stCondLst>
                              <p:cond delay="0"/>
                            </p:stCondLst>
                            <p:childTnLst>
                              <p:par>
                                <p:cTn id="64" presetID="16" presetClass="exit" presetSubtype="21" fill="hold" nodeType="clickEffect">
                                  <p:stCondLst>
                                    <p:cond delay="0"/>
                                  </p:stCondLst>
                                  <p:childTnLst>
                                    <p:animEffect transition="out" filter="barn(inVertical)">
                                      <p:cBhvr>
                                        <p:cTn id="65" dur="500"/>
                                        <p:tgtEl>
                                          <p:spTgt spid="20"/>
                                        </p:tgtEl>
                                      </p:cBhvr>
                                    </p:animEffect>
                                    <p:set>
                                      <p:cBhvr>
                                        <p:cTn id="66"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 grpId="0" animBg="1"/>
      <p:bldP spid="3"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725B10-736C-A226-FD07-730FE7408C3C}"/>
              </a:ext>
            </a:extLst>
          </p:cNvPr>
          <p:cNvSpPr txBox="1">
            <a:spLocks noChangeArrowheads="1"/>
          </p:cNvSpPr>
          <p:nvPr/>
        </p:nvSpPr>
        <p:spPr bwMode="auto">
          <a:xfrm>
            <a:off x="838200" y="293688"/>
            <a:ext cx="105156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x-none" altLang="x-none" sz="4400">
                <a:latin typeface="Times New Roman" panose="02020603050405020304" pitchFamily="18" charset="0"/>
                <a:cs typeface="Times New Roman" panose="02020603050405020304" pitchFamily="18" charset="0"/>
              </a:rPr>
              <a:t>Câu 1. Công ước quốc tế về Quyền Trẻ em quy định Trẻ em gồm mấy nhóm quyền?</a:t>
            </a:r>
          </a:p>
        </p:txBody>
      </p:sp>
      <p:sp>
        <p:nvSpPr>
          <p:cNvPr id="86018" name="Title 1">
            <a:extLst>
              <a:ext uri="{FF2B5EF4-FFF2-40B4-BE49-F238E27FC236}">
                <a16:creationId xmlns:a16="http://schemas.microsoft.com/office/drawing/2014/main" xmlns="" id="{B666401D-D164-2634-51CA-29607158FDE5}"/>
              </a:ext>
            </a:extLst>
          </p:cNvPr>
          <p:cNvSpPr txBox="1">
            <a:spLocks noChangeArrowheads="1"/>
          </p:cNvSpPr>
          <p:nvPr/>
        </p:nvSpPr>
        <p:spPr bwMode="auto">
          <a:xfrm>
            <a:off x="347663" y="1814513"/>
            <a:ext cx="11439525"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endParaRPr lang="x-none" altLang="x-none" sz="4400">
              <a:latin typeface="Calibri Light" panose="020F0302020204030204" pitchFamily="34" charset="0"/>
            </a:endParaRPr>
          </a:p>
        </p:txBody>
      </p:sp>
      <p:graphicFrame>
        <p:nvGraphicFramePr>
          <p:cNvPr id="7" name="Diagram 6">
            <a:extLst>
              <a:ext uri="{FF2B5EF4-FFF2-40B4-BE49-F238E27FC236}">
                <a16:creationId xmlns:a16="http://schemas.microsoft.com/office/drawing/2014/main" xmlns="" id="{E1F9B02B-AAE1-854D-B522-4B438844E350}"/>
              </a:ext>
            </a:extLst>
          </p:cNvPr>
          <p:cNvGraphicFramePr/>
          <p:nvPr>
            <p:extLst>
              <p:ext uri="{D42A27DB-BD31-4B8C-83A1-F6EECF244321}">
                <p14:modId xmlns:p14="http://schemas.microsoft.com/office/powerpoint/2010/main" val="3663695060"/>
              </p:ext>
            </p:extLst>
          </p:nvPr>
        </p:nvGraphicFramePr>
        <p:xfrm>
          <a:off x="2032000" y="2143125"/>
          <a:ext cx="8128000" cy="33432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Smiley Face 7">
            <a:hlinkClick r:id="" action="ppaction://hlinkshowjump?jump=previousslide"/>
            <a:extLst>
              <a:ext uri="{FF2B5EF4-FFF2-40B4-BE49-F238E27FC236}">
                <a16:creationId xmlns:a16="http://schemas.microsoft.com/office/drawing/2014/main" xmlns="" id="{B7399B64-AF1A-1DD2-D646-049A46C517D4}"/>
              </a:ext>
            </a:extLst>
          </p:cNvPr>
          <p:cNvSpPr/>
          <p:nvPr/>
        </p:nvSpPr>
        <p:spPr>
          <a:xfrm>
            <a:off x="11058525" y="6138863"/>
            <a:ext cx="728663" cy="547687"/>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x-none"/>
          </a:p>
        </p:txBody>
      </p:sp>
      <p:sp>
        <p:nvSpPr>
          <p:cNvPr id="9" name="Rounded Rectangle 8">
            <a:extLst>
              <a:ext uri="{FF2B5EF4-FFF2-40B4-BE49-F238E27FC236}">
                <a16:creationId xmlns:a16="http://schemas.microsoft.com/office/drawing/2014/main" xmlns="" id="{6E2CCC30-7847-BDD6-1052-7CA25D7551AE}"/>
              </a:ext>
            </a:extLst>
          </p:cNvPr>
          <p:cNvSpPr/>
          <p:nvPr/>
        </p:nvSpPr>
        <p:spPr>
          <a:xfrm>
            <a:off x="3917950" y="6046788"/>
            <a:ext cx="3719513" cy="6397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dirty="0">
                <a:solidFill>
                  <a:schemeClr val="tx1"/>
                </a:solidFill>
                <a:latin typeface="Times New Roman" panose="02020603050405020304" pitchFamily="18" charset="0"/>
                <a:cs typeface="Times New Roman" panose="02020603050405020304" pitchFamily="18" charset="0"/>
              </a:rPr>
              <a:t>Đáp án: B</a:t>
            </a:r>
          </a:p>
        </p:txBody>
      </p:sp>
    </p:spTree>
    <p:custDataLst>
      <p:tags r:id="rId1"/>
    </p:custDataLst>
    <p:extLst>
      <p:ext uri="{BB962C8B-B14F-4D97-AF65-F5344CB8AC3E}">
        <p14:creationId xmlns:p14="http://schemas.microsoft.com/office/powerpoint/2010/main" val="2946073194"/>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subTnLst>
                                    <p:audio>
                                      <p:cMediaNode>
                                        <p:cTn display="0" masterRel="sameClick">
                                          <p:stCondLst>
                                            <p:cond evt="begin" delay="0">
                                              <p:tn val="15"/>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a:extLst>
              <a:ext uri="{FF2B5EF4-FFF2-40B4-BE49-F238E27FC236}">
                <a16:creationId xmlns:a16="http://schemas.microsoft.com/office/drawing/2014/main" xmlns="" id="{05A1AA88-6F31-2275-0BED-C4787AD2AAA3}"/>
              </a:ext>
            </a:extLst>
          </p:cNvPr>
          <p:cNvSpPr txBox="1">
            <a:spLocks noChangeArrowheads="1"/>
          </p:cNvSpPr>
          <p:nvPr/>
        </p:nvSpPr>
        <p:spPr bwMode="auto">
          <a:xfrm>
            <a:off x="347663" y="1814513"/>
            <a:ext cx="11439525"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endParaRPr lang="x-none" altLang="x-none" sz="4400">
              <a:latin typeface="Calibri Light" panose="020F0302020204030204" pitchFamily="34" charset="0"/>
            </a:endParaRPr>
          </a:p>
        </p:txBody>
      </p:sp>
      <p:pic>
        <p:nvPicPr>
          <p:cNvPr id="87042" name="Picture 4" descr="A group of white clouds with different colored stripes&#10;&#10;Description automatically generated with medium confidence">
            <a:extLst>
              <a:ext uri="{FF2B5EF4-FFF2-40B4-BE49-F238E27FC236}">
                <a16:creationId xmlns:a16="http://schemas.microsoft.com/office/drawing/2014/main" xmlns="" id="{7819BCF8-C49D-523E-D8C9-B29F715192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457200"/>
            <a:ext cx="10515600"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Click="0">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56DEED-1913-3160-3A1E-8538FD539C48}"/>
              </a:ext>
            </a:extLst>
          </p:cNvPr>
          <p:cNvSpPr txBox="1">
            <a:spLocks noChangeArrowheads="1"/>
          </p:cNvSpPr>
          <p:nvPr/>
        </p:nvSpPr>
        <p:spPr bwMode="auto">
          <a:xfrm>
            <a:off x="838200" y="293688"/>
            <a:ext cx="105156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x-none" altLang="x-none" sz="4400">
                <a:latin typeface="Times New Roman" panose="02020603050405020304" pitchFamily="18" charset="0"/>
                <a:cs typeface="Times New Roman" panose="02020603050405020304" pitchFamily="18" charset="0"/>
              </a:rPr>
              <a:t>Câu 2. Luật Trẻ em mới nhất được ban hành năm nào?</a:t>
            </a:r>
          </a:p>
        </p:txBody>
      </p:sp>
      <p:sp>
        <p:nvSpPr>
          <p:cNvPr id="88066" name="Title 1">
            <a:extLst>
              <a:ext uri="{FF2B5EF4-FFF2-40B4-BE49-F238E27FC236}">
                <a16:creationId xmlns:a16="http://schemas.microsoft.com/office/drawing/2014/main" xmlns="" id="{D52FD052-5ED8-0A99-53A4-12E7E2AC4B90}"/>
              </a:ext>
            </a:extLst>
          </p:cNvPr>
          <p:cNvSpPr txBox="1">
            <a:spLocks noChangeArrowheads="1"/>
          </p:cNvSpPr>
          <p:nvPr/>
        </p:nvSpPr>
        <p:spPr bwMode="auto">
          <a:xfrm>
            <a:off x="347663" y="1814513"/>
            <a:ext cx="11439525"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endParaRPr lang="x-none" altLang="x-none" sz="4400">
              <a:latin typeface="Calibri Light" panose="020F0302020204030204" pitchFamily="34" charset="0"/>
            </a:endParaRPr>
          </a:p>
        </p:txBody>
      </p:sp>
      <p:graphicFrame>
        <p:nvGraphicFramePr>
          <p:cNvPr id="7" name="Diagram 6">
            <a:extLst>
              <a:ext uri="{FF2B5EF4-FFF2-40B4-BE49-F238E27FC236}">
                <a16:creationId xmlns:a16="http://schemas.microsoft.com/office/drawing/2014/main" xmlns="" id="{91CA5E73-785C-BD6B-37A9-324F9D496F54}"/>
              </a:ext>
            </a:extLst>
          </p:cNvPr>
          <p:cNvGraphicFramePr/>
          <p:nvPr>
            <p:extLst>
              <p:ext uri="{D42A27DB-BD31-4B8C-83A1-F6EECF244321}">
                <p14:modId xmlns:p14="http://schemas.microsoft.com/office/powerpoint/2010/main" val="2645465079"/>
              </p:ext>
            </p:extLst>
          </p:nvPr>
        </p:nvGraphicFramePr>
        <p:xfrm>
          <a:off x="2032000" y="2143125"/>
          <a:ext cx="8128000" cy="33432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Smiley Face 7">
            <a:hlinkClick r:id="" action="ppaction://hlinkshowjump?jump=previousslide"/>
            <a:extLst>
              <a:ext uri="{FF2B5EF4-FFF2-40B4-BE49-F238E27FC236}">
                <a16:creationId xmlns:a16="http://schemas.microsoft.com/office/drawing/2014/main" xmlns="" id="{34849861-7EEE-E3E7-EAFD-21E04DA56079}"/>
              </a:ext>
            </a:extLst>
          </p:cNvPr>
          <p:cNvSpPr/>
          <p:nvPr/>
        </p:nvSpPr>
        <p:spPr>
          <a:xfrm>
            <a:off x="11058525" y="6138863"/>
            <a:ext cx="728663" cy="547687"/>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x-none"/>
          </a:p>
        </p:txBody>
      </p:sp>
      <p:sp>
        <p:nvSpPr>
          <p:cNvPr id="9" name="Rounded Rectangle 8">
            <a:extLst>
              <a:ext uri="{FF2B5EF4-FFF2-40B4-BE49-F238E27FC236}">
                <a16:creationId xmlns:a16="http://schemas.microsoft.com/office/drawing/2014/main" xmlns="" id="{C7AB9CA8-3A2E-64C2-5A27-3F5E4209BAFC}"/>
              </a:ext>
            </a:extLst>
          </p:cNvPr>
          <p:cNvSpPr/>
          <p:nvPr/>
        </p:nvSpPr>
        <p:spPr>
          <a:xfrm>
            <a:off x="3917950" y="6046788"/>
            <a:ext cx="3719513" cy="6397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dirty="0">
                <a:solidFill>
                  <a:schemeClr val="tx1"/>
                </a:solidFill>
                <a:latin typeface="Times New Roman" panose="02020603050405020304" pitchFamily="18" charset="0"/>
                <a:cs typeface="Times New Roman" panose="02020603050405020304" pitchFamily="18" charset="0"/>
              </a:rPr>
              <a:t>Đáp án: A</a:t>
            </a:r>
          </a:p>
        </p:txBody>
      </p:sp>
    </p:spTree>
    <p:custDataLst>
      <p:tags r:id="rId1"/>
    </p:custDataLst>
    <p:extLst>
      <p:ext uri="{BB962C8B-B14F-4D97-AF65-F5344CB8AC3E}">
        <p14:creationId xmlns:p14="http://schemas.microsoft.com/office/powerpoint/2010/main" val="1558352198"/>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subTnLst>
                                    <p:audio>
                                      <p:cMediaNode>
                                        <p:cTn display="0" masterRel="sameClick">
                                          <p:stCondLst>
                                            <p:cond evt="begin" delay="0">
                                              <p:tn val="15"/>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FBD1CF-E982-DB02-82A0-FDBB72CB8BA8}"/>
              </a:ext>
            </a:extLst>
          </p:cNvPr>
          <p:cNvSpPr txBox="1">
            <a:spLocks noChangeArrowheads="1"/>
          </p:cNvSpPr>
          <p:nvPr/>
        </p:nvSpPr>
        <p:spPr bwMode="auto">
          <a:xfrm>
            <a:off x="838200" y="293688"/>
            <a:ext cx="10515600"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x-none" altLang="x-none" sz="4400">
                <a:latin typeface="Times New Roman" panose="02020603050405020304" pitchFamily="18" charset="0"/>
                <a:cs typeface="Times New Roman" panose="02020603050405020304" pitchFamily="18" charset="0"/>
              </a:rPr>
              <a:t>Câu 3. Theo Luật Giáo dục 2019, “Gương mẫu thực hiện nghĩa vụ công dân, điều lệ nhà trường, quy tắc ứng xử của nhà giáo”, là:</a:t>
            </a:r>
          </a:p>
        </p:txBody>
      </p:sp>
      <p:sp>
        <p:nvSpPr>
          <p:cNvPr id="89090" name="Title 1">
            <a:extLst>
              <a:ext uri="{FF2B5EF4-FFF2-40B4-BE49-F238E27FC236}">
                <a16:creationId xmlns:a16="http://schemas.microsoft.com/office/drawing/2014/main" xmlns="" id="{25DC6DF8-3FAA-F592-D324-F283ADD67BE7}"/>
              </a:ext>
            </a:extLst>
          </p:cNvPr>
          <p:cNvSpPr txBox="1">
            <a:spLocks noChangeArrowheads="1"/>
          </p:cNvSpPr>
          <p:nvPr/>
        </p:nvSpPr>
        <p:spPr bwMode="auto">
          <a:xfrm>
            <a:off x="347663" y="1814513"/>
            <a:ext cx="11439525"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endParaRPr lang="x-none" altLang="x-none" sz="4400">
              <a:latin typeface="Calibri Light" panose="020F0302020204030204" pitchFamily="34" charset="0"/>
            </a:endParaRPr>
          </a:p>
        </p:txBody>
      </p:sp>
      <p:graphicFrame>
        <p:nvGraphicFramePr>
          <p:cNvPr id="7" name="Diagram 6">
            <a:extLst>
              <a:ext uri="{FF2B5EF4-FFF2-40B4-BE49-F238E27FC236}">
                <a16:creationId xmlns:a16="http://schemas.microsoft.com/office/drawing/2014/main" xmlns="" id="{029F2281-CD09-C7AC-B9A3-E861CE9870E1}"/>
              </a:ext>
            </a:extLst>
          </p:cNvPr>
          <p:cNvGraphicFramePr/>
          <p:nvPr>
            <p:extLst>
              <p:ext uri="{D42A27DB-BD31-4B8C-83A1-F6EECF244321}">
                <p14:modId xmlns:p14="http://schemas.microsoft.com/office/powerpoint/2010/main" val="1907163823"/>
              </p:ext>
            </p:extLst>
          </p:nvPr>
        </p:nvGraphicFramePr>
        <p:xfrm>
          <a:off x="2032000" y="2259374"/>
          <a:ext cx="8128000" cy="33432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Smiley Face 7">
            <a:hlinkClick r:id="" action="ppaction://hlinkshowjump?jump=previousslide"/>
            <a:extLst>
              <a:ext uri="{FF2B5EF4-FFF2-40B4-BE49-F238E27FC236}">
                <a16:creationId xmlns:a16="http://schemas.microsoft.com/office/drawing/2014/main" xmlns="" id="{539C5D7E-55AA-5CD5-4AD0-E9A5239AE508}"/>
              </a:ext>
            </a:extLst>
          </p:cNvPr>
          <p:cNvSpPr/>
          <p:nvPr/>
        </p:nvSpPr>
        <p:spPr>
          <a:xfrm>
            <a:off x="11058525" y="6138863"/>
            <a:ext cx="728663" cy="547687"/>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x-none"/>
          </a:p>
        </p:txBody>
      </p:sp>
      <p:sp>
        <p:nvSpPr>
          <p:cNvPr id="9" name="Rounded Rectangle 8">
            <a:extLst>
              <a:ext uri="{FF2B5EF4-FFF2-40B4-BE49-F238E27FC236}">
                <a16:creationId xmlns:a16="http://schemas.microsoft.com/office/drawing/2014/main" xmlns="" id="{C0D7709C-5A09-FFD1-C3EC-C2F0CCBFFD74}"/>
              </a:ext>
            </a:extLst>
          </p:cNvPr>
          <p:cNvSpPr/>
          <p:nvPr/>
        </p:nvSpPr>
        <p:spPr>
          <a:xfrm>
            <a:off x="3917950" y="6046788"/>
            <a:ext cx="3719513" cy="6397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3000" dirty="0">
                <a:solidFill>
                  <a:schemeClr val="tx1"/>
                </a:solidFill>
                <a:latin typeface="Times New Roman" panose="02020603050405020304" pitchFamily="18" charset="0"/>
                <a:cs typeface="Times New Roman" panose="02020603050405020304" pitchFamily="18" charset="0"/>
              </a:rPr>
              <a:t>Đáp án: C</a:t>
            </a:r>
          </a:p>
        </p:txBody>
      </p:sp>
    </p:spTree>
    <p:custDataLst>
      <p:tags r:id="rId1"/>
    </p:custDataLst>
    <p:extLst>
      <p:ext uri="{BB962C8B-B14F-4D97-AF65-F5344CB8AC3E}">
        <p14:creationId xmlns:p14="http://schemas.microsoft.com/office/powerpoint/2010/main" val="1476503884"/>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subTnLst>
                                    <p:audio>
                                      <p:cMediaNode>
                                        <p:cTn display="0" masterRel="sameClick">
                                          <p:stCondLst>
                                            <p:cond evt="begin" delay="0">
                                              <p:tn val="15"/>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xmlns="" id="{00B77578-CD19-18F0-7415-DC6BE438D0B7}"/>
              </a:ext>
            </a:extLst>
          </p:cNvPr>
          <p:cNvGraphicFramePr>
            <a:graphicFrameLocks noGrp="1"/>
          </p:cNvGraphicFramePr>
          <p:nvPr/>
        </p:nvGraphicFramePr>
        <p:xfrm>
          <a:off x="158750" y="1370013"/>
          <a:ext cx="10198101" cy="5362576"/>
        </p:xfrm>
        <a:graphic>
          <a:graphicData uri="http://schemas.openxmlformats.org/drawingml/2006/table">
            <a:tbl>
              <a:tblPr firstRow="1" bandRow="1">
                <a:tableStyleId>{5C22544A-7EE6-4342-B048-85BDC9FD1C3A}</a:tableStyleId>
              </a:tblPr>
              <a:tblGrid>
                <a:gridCol w="4045986">
                  <a:extLst>
                    <a:ext uri="{9D8B030D-6E8A-4147-A177-3AD203B41FA5}">
                      <a16:colId xmlns:a16="http://schemas.microsoft.com/office/drawing/2014/main" xmlns="" val="20000"/>
                    </a:ext>
                  </a:extLst>
                </a:gridCol>
                <a:gridCol w="1109562">
                  <a:extLst>
                    <a:ext uri="{9D8B030D-6E8A-4147-A177-3AD203B41FA5}">
                      <a16:colId xmlns:a16="http://schemas.microsoft.com/office/drawing/2014/main" xmlns="" val="20001"/>
                    </a:ext>
                  </a:extLst>
                </a:gridCol>
                <a:gridCol w="5042553">
                  <a:extLst>
                    <a:ext uri="{9D8B030D-6E8A-4147-A177-3AD203B41FA5}">
                      <a16:colId xmlns:a16="http://schemas.microsoft.com/office/drawing/2014/main" xmlns="" val="20002"/>
                    </a:ext>
                  </a:extLst>
                </a:gridCol>
              </a:tblGrid>
              <a:tr h="4506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a:latin typeface="Times New Roman" panose="02020603050405020304" pitchFamily="18" charset="0"/>
                          <a:cs typeface="Times New Roman" panose="02020603050405020304" pitchFamily="18" charset="0"/>
                        </a:rPr>
                        <a:t>A</a:t>
                      </a:r>
                    </a:p>
                  </a:txBody>
                  <a:tcPr marL="91450" marR="91450" marT="45716" marB="45716"/>
                </a:tc>
                <a:tc>
                  <a:txBody>
                    <a:bodyPr/>
                    <a:lstStyle/>
                    <a:p>
                      <a:pPr algn="ctr"/>
                      <a:endParaRPr lang="x-none" sz="2000" b="1">
                        <a:latin typeface="Times New Roman" panose="02020603050405020304" pitchFamily="18" charset="0"/>
                        <a:cs typeface="Times New Roman" panose="02020603050405020304" pitchFamily="18" charset="0"/>
                      </a:endParaRPr>
                    </a:p>
                  </a:txBody>
                  <a:tcPr marL="91450" marR="91450" marT="45716" marB="45716"/>
                </a:tc>
                <a:tc>
                  <a:txBody>
                    <a:bodyPr/>
                    <a:lstStyle/>
                    <a:p>
                      <a:pPr algn="ctr"/>
                      <a:r>
                        <a:rPr lang="x-none" sz="2000" b="1">
                          <a:latin typeface="Times New Roman" panose="02020603050405020304" pitchFamily="18" charset="0"/>
                          <a:cs typeface="Times New Roman" panose="02020603050405020304" pitchFamily="18" charset="0"/>
                        </a:rPr>
                        <a:t>B</a:t>
                      </a:r>
                    </a:p>
                  </a:txBody>
                  <a:tcPr marL="91450" marR="91450" marT="45716" marB="45716"/>
                </a:tc>
                <a:extLst>
                  <a:ext uri="{0D108BD9-81ED-4DB2-BD59-A6C34878D82A}">
                    <a16:rowId xmlns:a16="http://schemas.microsoft.com/office/drawing/2014/main" xmlns="" val="10000"/>
                  </a:ext>
                </a:extLst>
              </a:tr>
              <a:tr h="797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latin typeface="Times New Roman" panose="02020603050405020304" pitchFamily="18" charset="0"/>
                          <a:cs typeface="Times New Roman" panose="02020603050405020304" pitchFamily="18" charset="0"/>
                        </a:rPr>
                        <a:t>4. </a:t>
                      </a:r>
                      <a:r>
                        <a:rPr lang="en-US" sz="2000" b="0" i="0" err="1">
                          <a:latin typeface="Times New Roman" panose="02020603050405020304" pitchFamily="18" charset="0"/>
                          <a:cs typeface="Times New Roman" panose="02020603050405020304" pitchFamily="18" charset="0"/>
                        </a:rPr>
                        <a:t>Nghị</a:t>
                      </a:r>
                      <a:r>
                        <a:rPr lang="en-US" sz="2000" b="0" i="0">
                          <a:latin typeface="Times New Roman" panose="02020603050405020304" pitchFamily="18" charset="0"/>
                          <a:cs typeface="Times New Roman" panose="02020603050405020304" pitchFamily="18" charset="0"/>
                        </a:rPr>
                        <a:t> </a:t>
                      </a:r>
                      <a:r>
                        <a:rPr lang="en-US" sz="2000" b="0" i="0" err="1">
                          <a:latin typeface="Times New Roman" panose="02020603050405020304" pitchFamily="18" charset="0"/>
                          <a:cs typeface="Times New Roman" panose="02020603050405020304" pitchFamily="18" charset="0"/>
                        </a:rPr>
                        <a:t>định</a:t>
                      </a:r>
                      <a:r>
                        <a:rPr lang="en-US" sz="2000" b="0" i="0">
                          <a:latin typeface="Times New Roman" panose="02020603050405020304" pitchFamily="18" charset="0"/>
                          <a:cs typeface="Times New Roman" panose="02020603050405020304" pitchFamily="18" charset="0"/>
                        </a:rPr>
                        <a:t> 80/2017/NĐ-CP</a:t>
                      </a:r>
                    </a:p>
                  </a:txBody>
                  <a:tcPr marL="91450" marR="91450" marT="45716" marB="45716">
                    <a:solidFill>
                      <a:schemeClr val="accent2">
                        <a:lumMod val="20000"/>
                        <a:lumOff val="80000"/>
                      </a:schemeClr>
                    </a:solidFill>
                  </a:tcPr>
                </a:tc>
                <a:tc>
                  <a:txBody>
                    <a:bodyPr/>
                    <a:lstStyle/>
                    <a:p>
                      <a:endParaRPr lang="x-none" sz="2000">
                        <a:latin typeface="Times New Roman" panose="02020603050405020304" pitchFamily="18" charset="0"/>
                        <a:cs typeface="Times New Roman" panose="02020603050405020304" pitchFamily="18" charset="0"/>
                      </a:endParaRPr>
                    </a:p>
                  </a:txBody>
                  <a:tcPr marL="91450" marR="91450" marT="45716" marB="45716"/>
                </a:tc>
                <a:tc>
                  <a:txBody>
                    <a:bodyPr/>
                    <a:lstStyle/>
                    <a:p>
                      <a:r>
                        <a:rPr lang="x-none" sz="2000">
                          <a:latin typeface="Times New Roman" panose="02020603050405020304" pitchFamily="18" charset="0"/>
                          <a:cs typeface="Times New Roman" panose="02020603050405020304" pitchFamily="18" charset="0"/>
                        </a:rPr>
                        <a:t>A. </a:t>
                      </a:r>
                      <a:r>
                        <a:rPr lang="vi-VN" sz="2000" kern="1200">
                          <a:solidFill>
                            <a:schemeClr val="dk1"/>
                          </a:solidFill>
                          <a:effectLst/>
                          <a:latin typeface="Times New Roman" panose="02020603050405020304" pitchFamily="18" charset="0"/>
                          <a:ea typeface="+mn-ea"/>
                          <a:cs typeface="Times New Roman" panose="02020603050405020304" pitchFamily="18" charset="0"/>
                        </a:rPr>
                        <a:t>Ban hành Chương trình phát triển công tác xã hội giai đoạn 2021-2030.</a:t>
                      </a:r>
                      <a:endParaRPr lang="x-none" sz="2000">
                        <a:latin typeface="Times New Roman" panose="02020603050405020304" pitchFamily="18" charset="0"/>
                        <a:cs typeface="Times New Roman" panose="02020603050405020304" pitchFamily="18" charset="0"/>
                      </a:endParaRPr>
                    </a:p>
                  </a:txBody>
                  <a:tcPr marL="91450" marR="91450" marT="45716" marB="45716">
                    <a:solidFill>
                      <a:schemeClr val="accent6">
                        <a:lumMod val="60000"/>
                        <a:lumOff val="40000"/>
                      </a:schemeClr>
                    </a:solidFill>
                  </a:tcPr>
                </a:tc>
                <a:extLst>
                  <a:ext uri="{0D108BD9-81ED-4DB2-BD59-A6C34878D82A}">
                    <a16:rowId xmlns:a16="http://schemas.microsoft.com/office/drawing/2014/main" xmlns="" val="10001"/>
                  </a:ext>
                </a:extLst>
              </a:tr>
              <a:tr h="797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latin typeface="Times New Roman" panose="02020603050405020304" pitchFamily="18" charset="0"/>
                          <a:cs typeface="Times New Roman" panose="02020603050405020304" pitchFamily="18" charset="0"/>
                        </a:rPr>
                        <a:t>5. </a:t>
                      </a:r>
                      <a:r>
                        <a:rPr lang="en-US" sz="2000" b="0" i="0" err="1">
                          <a:latin typeface="Times New Roman" panose="02020603050405020304" pitchFamily="18" charset="0"/>
                          <a:cs typeface="Times New Roman" panose="02020603050405020304" pitchFamily="18" charset="0"/>
                        </a:rPr>
                        <a:t>Nghị</a:t>
                      </a:r>
                      <a:r>
                        <a:rPr lang="en-US" sz="2000" b="0" i="0">
                          <a:latin typeface="Times New Roman" panose="02020603050405020304" pitchFamily="18" charset="0"/>
                          <a:cs typeface="Times New Roman" panose="02020603050405020304" pitchFamily="18" charset="0"/>
                        </a:rPr>
                        <a:t> </a:t>
                      </a:r>
                      <a:r>
                        <a:rPr lang="en-US" sz="2000" b="0" i="0" err="1">
                          <a:latin typeface="Times New Roman" panose="02020603050405020304" pitchFamily="18" charset="0"/>
                          <a:cs typeface="Times New Roman" panose="02020603050405020304" pitchFamily="18" charset="0"/>
                        </a:rPr>
                        <a:t>định</a:t>
                      </a:r>
                      <a:r>
                        <a:rPr lang="en-US" sz="2000" b="0" i="0">
                          <a:latin typeface="Times New Roman" panose="02020603050405020304" pitchFamily="18" charset="0"/>
                          <a:cs typeface="Times New Roman" panose="02020603050405020304" pitchFamily="18" charset="0"/>
                        </a:rPr>
                        <a:t> 56/2017/NĐ-CP </a:t>
                      </a:r>
                    </a:p>
                    <a:p>
                      <a:endParaRPr lang="x-none" sz="2000" b="0">
                        <a:latin typeface="Times New Roman" panose="02020603050405020304" pitchFamily="18" charset="0"/>
                        <a:cs typeface="Times New Roman" panose="02020603050405020304" pitchFamily="18" charset="0"/>
                      </a:endParaRPr>
                    </a:p>
                  </a:txBody>
                  <a:tcPr marL="91450" marR="91450" marT="45716" marB="45716">
                    <a:solidFill>
                      <a:schemeClr val="accent2">
                        <a:lumMod val="20000"/>
                        <a:lumOff val="80000"/>
                      </a:schemeClr>
                    </a:solidFill>
                  </a:tcPr>
                </a:tc>
                <a:tc>
                  <a:txBody>
                    <a:bodyPr/>
                    <a:lstStyle/>
                    <a:p>
                      <a:endParaRPr lang="x-none" sz="2000">
                        <a:latin typeface="Times New Roman" panose="02020603050405020304" pitchFamily="18" charset="0"/>
                        <a:cs typeface="Times New Roman" panose="02020603050405020304" pitchFamily="18" charset="0"/>
                      </a:endParaRPr>
                    </a:p>
                  </a:txBody>
                  <a:tcPr marL="91450" marR="91450" marT="45716" marB="45716"/>
                </a:tc>
                <a:tc>
                  <a:txBody>
                    <a:bodyPr/>
                    <a:lstStyle/>
                    <a:p>
                      <a:r>
                        <a:rPr lang="x-none" sz="2000">
                          <a:latin typeface="Times New Roman" panose="02020603050405020304" pitchFamily="18" charset="0"/>
                          <a:cs typeface="Times New Roman" panose="02020603050405020304" pitchFamily="18" charset="0"/>
                        </a:rPr>
                        <a:t>B. Quy định về môi trường giáo dục an toàn, lành mạnh.</a:t>
                      </a:r>
                    </a:p>
                  </a:txBody>
                  <a:tcPr marL="91450" marR="91450" marT="45716" marB="45716">
                    <a:solidFill>
                      <a:schemeClr val="accent6">
                        <a:lumMod val="60000"/>
                        <a:lumOff val="40000"/>
                      </a:schemeClr>
                    </a:solidFill>
                  </a:tcPr>
                </a:tc>
                <a:extLst>
                  <a:ext uri="{0D108BD9-81ED-4DB2-BD59-A6C34878D82A}">
                    <a16:rowId xmlns:a16="http://schemas.microsoft.com/office/drawing/2014/main" xmlns="" val="10002"/>
                  </a:ext>
                </a:extLst>
              </a:tr>
              <a:tr h="797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latin typeface="Times New Roman" panose="02020603050405020304" pitchFamily="18" charset="0"/>
                          <a:cs typeface="Times New Roman" panose="02020603050405020304" pitchFamily="18" charset="0"/>
                        </a:rPr>
                        <a:t>6. </a:t>
                      </a:r>
                      <a:r>
                        <a:rPr lang="vi-VN" sz="2000" b="0" kern="1200">
                          <a:solidFill>
                            <a:schemeClr val="dk1"/>
                          </a:solidFill>
                          <a:effectLst/>
                          <a:latin typeface="Times New Roman" panose="02020603050405020304" pitchFamily="18" charset="0"/>
                          <a:ea typeface="+mn-ea"/>
                          <a:cs typeface="Times New Roman" panose="02020603050405020304" pitchFamily="18" charset="0"/>
                        </a:rPr>
                        <a:t>Quyết định số 112/QĐ-TTg</a:t>
                      </a:r>
                      <a:r>
                        <a:rPr lang="x-none" sz="2000" b="0">
                          <a:effectLst/>
                          <a:latin typeface="Times New Roman" panose="02020603050405020304" pitchFamily="18" charset="0"/>
                          <a:cs typeface="Times New Roman" panose="02020603050405020304" pitchFamily="18" charset="0"/>
                        </a:rPr>
                        <a:t> </a:t>
                      </a:r>
                      <a:endParaRPr lang="en-US" sz="2000" b="0" i="0">
                        <a:latin typeface="Times New Roman" panose="02020603050405020304" pitchFamily="18" charset="0"/>
                        <a:cs typeface="Times New Roman" panose="02020603050405020304" pitchFamily="18" charset="0"/>
                      </a:endParaRPr>
                    </a:p>
                  </a:txBody>
                  <a:tcPr marL="91450" marR="91450" marT="45716" marB="45716">
                    <a:solidFill>
                      <a:schemeClr val="accent2">
                        <a:lumMod val="20000"/>
                        <a:lumOff val="80000"/>
                      </a:schemeClr>
                    </a:solidFill>
                  </a:tcPr>
                </a:tc>
                <a:tc>
                  <a:txBody>
                    <a:bodyPr/>
                    <a:lstStyle/>
                    <a:p>
                      <a:endParaRPr lang="x-none" sz="2000">
                        <a:latin typeface="Times New Roman" panose="02020603050405020304" pitchFamily="18" charset="0"/>
                        <a:cs typeface="Times New Roman" panose="02020603050405020304" pitchFamily="18" charset="0"/>
                      </a:endParaRPr>
                    </a:p>
                  </a:txBody>
                  <a:tcPr marL="91450" marR="91450" marT="45716" marB="45716"/>
                </a:tc>
                <a:tc>
                  <a:txBody>
                    <a:bodyPr/>
                    <a:lstStyle/>
                    <a:p>
                      <a:r>
                        <a:rPr lang="x-none" sz="2000">
                          <a:latin typeface="Times New Roman" panose="02020603050405020304" pitchFamily="18" charset="0"/>
                          <a:cs typeface="Times New Roman" panose="02020603050405020304" pitchFamily="18" charset="0"/>
                        </a:rPr>
                        <a:t>C. </a:t>
                      </a:r>
                      <a:r>
                        <a:rPr lang="vi-VN" sz="2000">
                          <a:latin typeface="Times New Roman" panose="02020603050405020304" pitchFamily="18" charset="0"/>
                          <a:cs typeface="Times New Roman" panose="02020603050405020304" pitchFamily="18" charset="0"/>
                        </a:rPr>
                        <a:t>Quy định về tiêu chuẩn đạo đức nghề nghiệp đối với người làm công tác xã hội.</a:t>
                      </a:r>
                      <a:endParaRPr lang="x-none" sz="2000">
                        <a:latin typeface="Times New Roman" panose="02020603050405020304" pitchFamily="18" charset="0"/>
                        <a:cs typeface="Times New Roman" panose="02020603050405020304" pitchFamily="18" charset="0"/>
                      </a:endParaRPr>
                    </a:p>
                  </a:txBody>
                  <a:tcPr marL="91450" marR="91450" marT="45716" marB="45716">
                    <a:solidFill>
                      <a:schemeClr val="accent6">
                        <a:lumMod val="60000"/>
                        <a:lumOff val="40000"/>
                      </a:schemeClr>
                    </a:solidFill>
                  </a:tcPr>
                </a:tc>
                <a:extLst>
                  <a:ext uri="{0D108BD9-81ED-4DB2-BD59-A6C34878D82A}">
                    <a16:rowId xmlns:a16="http://schemas.microsoft.com/office/drawing/2014/main" xmlns="" val="10003"/>
                  </a:ext>
                </a:extLst>
              </a:tr>
              <a:tr h="9250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latin typeface="Times New Roman" panose="02020603050405020304" pitchFamily="18" charset="0"/>
                          <a:cs typeface="Times New Roman" panose="02020603050405020304" pitchFamily="18" charset="0"/>
                        </a:rPr>
                        <a:t>7. </a:t>
                      </a:r>
                      <a:r>
                        <a:rPr lang="en-US" sz="2000" b="0" i="0" err="1">
                          <a:latin typeface="Times New Roman" panose="02020603050405020304" pitchFamily="18" charset="0"/>
                          <a:cs typeface="Times New Roman" panose="02020603050405020304" pitchFamily="18" charset="0"/>
                        </a:rPr>
                        <a:t>Thông</a:t>
                      </a:r>
                      <a:r>
                        <a:rPr lang="en-US" sz="2000" b="0" i="0">
                          <a:latin typeface="Times New Roman" panose="02020603050405020304" pitchFamily="18" charset="0"/>
                          <a:cs typeface="Times New Roman" panose="02020603050405020304" pitchFamily="18" charset="0"/>
                        </a:rPr>
                        <a:t> </a:t>
                      </a:r>
                      <a:r>
                        <a:rPr lang="en-US" sz="2000" b="0" i="0" err="1">
                          <a:latin typeface="Times New Roman" panose="02020603050405020304" pitchFamily="18" charset="0"/>
                          <a:cs typeface="Times New Roman" panose="02020603050405020304" pitchFamily="18" charset="0"/>
                        </a:rPr>
                        <a:t>tư</a:t>
                      </a:r>
                      <a:r>
                        <a:rPr lang="en-US" sz="2000" b="0" i="0">
                          <a:latin typeface="Times New Roman" panose="02020603050405020304" pitchFamily="18" charset="0"/>
                          <a:cs typeface="Times New Roman" panose="02020603050405020304" pitchFamily="18" charset="0"/>
                        </a:rPr>
                        <a:t> 33/2018/TT-BGDĐT </a:t>
                      </a:r>
                    </a:p>
                  </a:txBody>
                  <a:tcPr marL="91450" marR="91450" marT="45716" marB="45716">
                    <a:solidFill>
                      <a:schemeClr val="accent2">
                        <a:lumMod val="20000"/>
                        <a:lumOff val="80000"/>
                      </a:schemeClr>
                    </a:solidFill>
                  </a:tcPr>
                </a:tc>
                <a:tc>
                  <a:txBody>
                    <a:bodyPr/>
                    <a:lstStyle/>
                    <a:p>
                      <a:endParaRPr lang="x-none" sz="2000">
                        <a:latin typeface="Times New Roman" panose="02020603050405020304" pitchFamily="18" charset="0"/>
                        <a:cs typeface="Times New Roman" panose="02020603050405020304" pitchFamily="18" charset="0"/>
                      </a:endParaRPr>
                    </a:p>
                  </a:txBody>
                  <a:tcPr marL="91450" marR="91450" marT="45716" marB="4571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2000">
                          <a:latin typeface="Times New Roman" panose="02020603050405020304" pitchFamily="18" charset="0"/>
                          <a:cs typeface="Times New Roman" panose="02020603050405020304" pitchFamily="18" charset="0"/>
                        </a:rPr>
                        <a:t>D. Quy định chi tiết một số điều của Luật Trẻ em.</a:t>
                      </a:r>
                    </a:p>
                  </a:txBody>
                  <a:tcPr marL="91450" marR="91450" marT="45716" marB="45716">
                    <a:solidFill>
                      <a:schemeClr val="accent6">
                        <a:lumMod val="60000"/>
                        <a:lumOff val="40000"/>
                      </a:schemeClr>
                    </a:solidFill>
                  </a:tcPr>
                </a:tc>
                <a:extLst>
                  <a:ext uri="{0D108BD9-81ED-4DB2-BD59-A6C34878D82A}">
                    <a16:rowId xmlns:a16="http://schemas.microsoft.com/office/drawing/2014/main" xmlns="" val="10004"/>
                  </a:ext>
                </a:extLst>
              </a:tr>
              <a:tr h="797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latin typeface="Times New Roman" panose="02020603050405020304" pitchFamily="18" charset="0"/>
                          <a:cs typeface="Times New Roman" panose="02020603050405020304" pitchFamily="18" charset="0"/>
                        </a:rPr>
                        <a:t>8. </a:t>
                      </a:r>
                      <a:r>
                        <a:rPr lang="en-US" sz="2000" b="0" i="0" err="1">
                          <a:latin typeface="Times New Roman" panose="02020603050405020304" pitchFamily="18" charset="0"/>
                          <a:cs typeface="Times New Roman" panose="02020603050405020304" pitchFamily="18" charset="0"/>
                        </a:rPr>
                        <a:t>Thông</a:t>
                      </a:r>
                      <a:r>
                        <a:rPr lang="en-US" sz="2000" b="0" i="0">
                          <a:latin typeface="Times New Roman" panose="02020603050405020304" pitchFamily="18" charset="0"/>
                          <a:cs typeface="Times New Roman" panose="02020603050405020304" pitchFamily="18" charset="0"/>
                        </a:rPr>
                        <a:t> </a:t>
                      </a:r>
                      <a:r>
                        <a:rPr lang="en-US" sz="2000" b="0" i="0" err="1">
                          <a:latin typeface="Times New Roman" panose="02020603050405020304" pitchFamily="18" charset="0"/>
                          <a:cs typeface="Times New Roman" panose="02020603050405020304" pitchFamily="18" charset="0"/>
                        </a:rPr>
                        <a:t>tư</a:t>
                      </a:r>
                      <a:r>
                        <a:rPr lang="en-US" sz="2000" b="0" i="0">
                          <a:latin typeface="Times New Roman" panose="02020603050405020304" pitchFamily="18" charset="0"/>
                          <a:cs typeface="Times New Roman" panose="02020603050405020304" pitchFamily="18" charset="0"/>
                        </a:rPr>
                        <a:t> 31/2017/TT-BGDĐT </a:t>
                      </a:r>
                      <a:endParaRPr lang="x-none" sz="2000" b="0">
                        <a:latin typeface="Times New Roman" panose="02020603050405020304" pitchFamily="18" charset="0"/>
                        <a:cs typeface="Times New Roman" panose="02020603050405020304" pitchFamily="18" charset="0"/>
                      </a:endParaRPr>
                    </a:p>
                  </a:txBody>
                  <a:tcPr marL="91450" marR="91450" marT="45716" marB="45716">
                    <a:solidFill>
                      <a:schemeClr val="accent2">
                        <a:lumMod val="20000"/>
                        <a:lumOff val="80000"/>
                      </a:schemeClr>
                    </a:solidFill>
                  </a:tcPr>
                </a:tc>
                <a:tc>
                  <a:txBody>
                    <a:bodyPr/>
                    <a:lstStyle/>
                    <a:p>
                      <a:endParaRPr lang="x-none" sz="2000">
                        <a:latin typeface="Times New Roman" panose="02020603050405020304" pitchFamily="18" charset="0"/>
                        <a:cs typeface="Times New Roman" panose="02020603050405020304" pitchFamily="18" charset="0"/>
                      </a:endParaRPr>
                    </a:p>
                  </a:txBody>
                  <a:tcPr marL="91450" marR="91450" marT="45716" marB="45716"/>
                </a:tc>
                <a:tc>
                  <a:txBody>
                    <a:bodyPr/>
                    <a:lstStyle/>
                    <a:p>
                      <a:r>
                        <a:rPr lang="x-none" sz="2000">
                          <a:latin typeface="Times New Roman" panose="02020603050405020304" pitchFamily="18" charset="0"/>
                          <a:cs typeface="Times New Roman" panose="02020603050405020304" pitchFamily="18" charset="0"/>
                        </a:rPr>
                        <a:t>E. </a:t>
                      </a:r>
                      <a:r>
                        <a:rPr lang="vi-VN" sz="2000">
                          <a:latin typeface="Times New Roman" panose="02020603050405020304" pitchFamily="18" charset="0"/>
                          <a:cs typeface="Times New Roman" panose="02020603050405020304" pitchFamily="18" charset="0"/>
                        </a:rPr>
                        <a:t>Hướng dẫn công tác xã hội trong trường học.</a:t>
                      </a:r>
                      <a:endParaRPr lang="x-none" sz="2000">
                        <a:latin typeface="Times New Roman" panose="02020603050405020304" pitchFamily="18" charset="0"/>
                        <a:cs typeface="Times New Roman" panose="02020603050405020304" pitchFamily="18" charset="0"/>
                      </a:endParaRPr>
                    </a:p>
                  </a:txBody>
                  <a:tcPr marL="91450" marR="91450" marT="45716" marB="45716">
                    <a:solidFill>
                      <a:schemeClr val="accent6">
                        <a:lumMod val="60000"/>
                        <a:lumOff val="40000"/>
                      </a:schemeClr>
                    </a:solidFill>
                  </a:tcPr>
                </a:tc>
                <a:extLst>
                  <a:ext uri="{0D108BD9-81ED-4DB2-BD59-A6C34878D82A}">
                    <a16:rowId xmlns:a16="http://schemas.microsoft.com/office/drawing/2014/main" xmlns="" val="10005"/>
                  </a:ext>
                </a:extLst>
              </a:tr>
              <a:tr h="797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a:latin typeface="Times New Roman" panose="02020603050405020304" pitchFamily="18" charset="0"/>
                          <a:cs typeface="Times New Roman" panose="02020603050405020304" pitchFamily="18" charset="0"/>
                        </a:rPr>
                        <a:t>9. </a:t>
                      </a:r>
                      <a:r>
                        <a:rPr lang="en-US" sz="2000" b="0" i="0" err="1">
                          <a:latin typeface="Times New Roman" panose="02020603050405020304" pitchFamily="18" charset="0"/>
                          <a:cs typeface="Times New Roman" panose="02020603050405020304" pitchFamily="18" charset="0"/>
                        </a:rPr>
                        <a:t>Thông</a:t>
                      </a:r>
                      <a:r>
                        <a:rPr lang="en-US" sz="2000" b="0" i="0">
                          <a:latin typeface="Times New Roman" panose="02020603050405020304" pitchFamily="18" charset="0"/>
                          <a:cs typeface="Times New Roman" panose="02020603050405020304" pitchFamily="18" charset="0"/>
                        </a:rPr>
                        <a:t> </a:t>
                      </a:r>
                      <a:r>
                        <a:rPr lang="en-US" sz="2000" b="0" i="0" err="1">
                          <a:latin typeface="Times New Roman" panose="02020603050405020304" pitchFamily="18" charset="0"/>
                          <a:cs typeface="Times New Roman" panose="02020603050405020304" pitchFamily="18" charset="0"/>
                        </a:rPr>
                        <a:t>tư</a:t>
                      </a:r>
                      <a:r>
                        <a:rPr lang="en-US" sz="2000" b="0" i="0">
                          <a:latin typeface="Times New Roman" panose="02020603050405020304" pitchFamily="18" charset="0"/>
                          <a:cs typeface="Times New Roman" panose="02020603050405020304" pitchFamily="18" charset="0"/>
                        </a:rPr>
                        <a:t> 01/2017/TT-BLĐTBXH</a:t>
                      </a:r>
                    </a:p>
                  </a:txBody>
                  <a:tcPr marL="91450" marR="91450" marT="45716" marB="45716">
                    <a:solidFill>
                      <a:schemeClr val="accent2">
                        <a:lumMod val="20000"/>
                        <a:lumOff val="80000"/>
                      </a:schemeClr>
                    </a:solidFill>
                  </a:tcPr>
                </a:tc>
                <a:tc>
                  <a:txBody>
                    <a:bodyPr/>
                    <a:lstStyle/>
                    <a:p>
                      <a:endParaRPr lang="x-none" sz="2000">
                        <a:latin typeface="Times New Roman" panose="02020603050405020304" pitchFamily="18" charset="0"/>
                        <a:cs typeface="Times New Roman" panose="02020603050405020304" pitchFamily="18" charset="0"/>
                      </a:endParaRPr>
                    </a:p>
                  </a:txBody>
                  <a:tcPr marL="91450" marR="91450" marT="45716" marB="45716"/>
                </a:tc>
                <a:tc>
                  <a:txBody>
                    <a:bodyPr/>
                    <a:lstStyle/>
                    <a:p>
                      <a:r>
                        <a:rPr lang="vi-VN" sz="2000">
                          <a:latin typeface="Times New Roman" panose="02020603050405020304" pitchFamily="18" charset="0"/>
                          <a:cs typeface="Times New Roman" panose="02020603050405020304" pitchFamily="18" charset="0"/>
                        </a:rPr>
                        <a:t>F. Hướng dẫn thực hiện công tác tư vấn tâm lý cho học sinh trong trường phổ thông.</a:t>
                      </a:r>
                      <a:endParaRPr lang="x-none" sz="2000">
                        <a:latin typeface="Times New Roman" panose="02020603050405020304" pitchFamily="18" charset="0"/>
                        <a:cs typeface="Times New Roman" panose="02020603050405020304" pitchFamily="18" charset="0"/>
                      </a:endParaRPr>
                    </a:p>
                  </a:txBody>
                  <a:tcPr marL="91450" marR="91450" marT="45716" marB="45716">
                    <a:solidFill>
                      <a:schemeClr val="accent6">
                        <a:lumMod val="60000"/>
                        <a:lumOff val="40000"/>
                      </a:schemeClr>
                    </a:solidFill>
                  </a:tcPr>
                </a:tc>
                <a:extLst>
                  <a:ext uri="{0D108BD9-81ED-4DB2-BD59-A6C34878D82A}">
                    <a16:rowId xmlns:a16="http://schemas.microsoft.com/office/drawing/2014/main" xmlns="" val="10006"/>
                  </a:ext>
                </a:extLst>
              </a:tr>
            </a:tbl>
          </a:graphicData>
        </a:graphic>
      </p:graphicFrame>
      <p:graphicFrame>
        <p:nvGraphicFramePr>
          <p:cNvPr id="3" name="Table 3">
            <a:extLst>
              <a:ext uri="{FF2B5EF4-FFF2-40B4-BE49-F238E27FC236}">
                <a16:creationId xmlns:a16="http://schemas.microsoft.com/office/drawing/2014/main" xmlns="" id="{896AB24C-A0DE-4F5C-631D-E96AD0616A02}"/>
              </a:ext>
            </a:extLst>
          </p:cNvPr>
          <p:cNvGraphicFramePr>
            <a:graphicFrameLocks noGrp="1"/>
          </p:cNvGraphicFramePr>
          <p:nvPr/>
        </p:nvGraphicFramePr>
        <p:xfrm>
          <a:off x="10788650" y="1370013"/>
          <a:ext cx="1139826" cy="2595565"/>
        </p:xfrm>
        <a:graphic>
          <a:graphicData uri="http://schemas.openxmlformats.org/drawingml/2006/table">
            <a:tbl>
              <a:tblPr firstRow="1" bandRow="1">
                <a:tableStyleId>{5C22544A-7EE6-4342-B048-85BDC9FD1C3A}</a:tableStyleId>
              </a:tblPr>
              <a:tblGrid>
                <a:gridCol w="569913">
                  <a:extLst>
                    <a:ext uri="{9D8B030D-6E8A-4147-A177-3AD203B41FA5}">
                      <a16:colId xmlns:a16="http://schemas.microsoft.com/office/drawing/2014/main" xmlns="" val="20000"/>
                    </a:ext>
                  </a:extLst>
                </a:gridCol>
                <a:gridCol w="569913">
                  <a:extLst>
                    <a:ext uri="{9D8B030D-6E8A-4147-A177-3AD203B41FA5}">
                      <a16:colId xmlns:a16="http://schemas.microsoft.com/office/drawing/2014/main" xmlns="" val="20001"/>
                    </a:ext>
                  </a:extLst>
                </a:gridCol>
              </a:tblGrid>
              <a:tr h="370795">
                <a:tc gridSpan="2">
                  <a:txBody>
                    <a:bodyPr/>
                    <a:lstStyle/>
                    <a:p>
                      <a:pPr algn="ctr"/>
                      <a:r>
                        <a:rPr lang="x-none" sz="1800"/>
                        <a:t>Đáp án</a:t>
                      </a:r>
                    </a:p>
                  </a:txBody>
                  <a:tcPr marL="91370" marR="91370" marT="45714" marB="45714"/>
                </a:tc>
                <a:tc hMerge="1">
                  <a:txBody>
                    <a:bodyPr/>
                    <a:lstStyle/>
                    <a:p>
                      <a:endParaRPr lang="x-none" dirty="0"/>
                    </a:p>
                  </a:txBody>
                  <a:tcPr/>
                </a:tc>
                <a:extLst>
                  <a:ext uri="{0D108BD9-81ED-4DB2-BD59-A6C34878D82A}">
                    <a16:rowId xmlns:a16="http://schemas.microsoft.com/office/drawing/2014/main" xmlns="" val="10000"/>
                  </a:ext>
                </a:extLst>
              </a:tr>
              <a:tr h="370795">
                <a:tc>
                  <a:txBody>
                    <a:bodyPr/>
                    <a:lstStyle/>
                    <a:p>
                      <a:pPr algn="ctr"/>
                      <a:r>
                        <a:rPr lang="x-none" sz="1800"/>
                        <a:t>4</a:t>
                      </a:r>
                    </a:p>
                  </a:txBody>
                  <a:tcPr marL="91370" marR="91370" marT="45714" marB="45714"/>
                </a:tc>
                <a:tc>
                  <a:txBody>
                    <a:bodyPr/>
                    <a:lstStyle/>
                    <a:p>
                      <a:pPr algn="ctr"/>
                      <a:r>
                        <a:rPr lang="x-none" sz="1800"/>
                        <a:t>B</a:t>
                      </a:r>
                    </a:p>
                  </a:txBody>
                  <a:tcPr marL="91370" marR="91370" marT="45714" marB="45714"/>
                </a:tc>
                <a:extLst>
                  <a:ext uri="{0D108BD9-81ED-4DB2-BD59-A6C34878D82A}">
                    <a16:rowId xmlns:a16="http://schemas.microsoft.com/office/drawing/2014/main" xmlns="" val="10001"/>
                  </a:ext>
                </a:extLst>
              </a:tr>
              <a:tr h="370795">
                <a:tc>
                  <a:txBody>
                    <a:bodyPr/>
                    <a:lstStyle/>
                    <a:p>
                      <a:pPr algn="ctr"/>
                      <a:r>
                        <a:rPr lang="x-none" sz="1800"/>
                        <a:t>5</a:t>
                      </a:r>
                    </a:p>
                  </a:txBody>
                  <a:tcPr marL="91370" marR="91370" marT="45714" marB="45714"/>
                </a:tc>
                <a:tc>
                  <a:txBody>
                    <a:bodyPr/>
                    <a:lstStyle/>
                    <a:p>
                      <a:pPr algn="ctr"/>
                      <a:r>
                        <a:rPr lang="x-none" sz="1800"/>
                        <a:t>D</a:t>
                      </a:r>
                    </a:p>
                  </a:txBody>
                  <a:tcPr marL="91370" marR="91370" marT="45714" marB="45714"/>
                </a:tc>
                <a:extLst>
                  <a:ext uri="{0D108BD9-81ED-4DB2-BD59-A6C34878D82A}">
                    <a16:rowId xmlns:a16="http://schemas.microsoft.com/office/drawing/2014/main" xmlns="" val="10002"/>
                  </a:ext>
                </a:extLst>
              </a:tr>
              <a:tr h="370795">
                <a:tc>
                  <a:txBody>
                    <a:bodyPr/>
                    <a:lstStyle/>
                    <a:p>
                      <a:pPr algn="ctr"/>
                      <a:r>
                        <a:rPr lang="x-none" sz="1800"/>
                        <a:t>6</a:t>
                      </a:r>
                    </a:p>
                  </a:txBody>
                  <a:tcPr marL="91370" marR="91370" marT="45714" marB="45714"/>
                </a:tc>
                <a:tc>
                  <a:txBody>
                    <a:bodyPr/>
                    <a:lstStyle/>
                    <a:p>
                      <a:pPr algn="ctr"/>
                      <a:r>
                        <a:rPr lang="x-none" sz="1800"/>
                        <a:t>A</a:t>
                      </a:r>
                    </a:p>
                  </a:txBody>
                  <a:tcPr marL="91370" marR="91370" marT="45714" marB="45714"/>
                </a:tc>
                <a:extLst>
                  <a:ext uri="{0D108BD9-81ED-4DB2-BD59-A6C34878D82A}">
                    <a16:rowId xmlns:a16="http://schemas.microsoft.com/office/drawing/2014/main" xmlns="" val="10003"/>
                  </a:ext>
                </a:extLst>
              </a:tr>
              <a:tr h="370795">
                <a:tc>
                  <a:txBody>
                    <a:bodyPr/>
                    <a:lstStyle/>
                    <a:p>
                      <a:pPr algn="ctr"/>
                      <a:r>
                        <a:rPr lang="x-none" sz="1800"/>
                        <a:t>7</a:t>
                      </a:r>
                    </a:p>
                  </a:txBody>
                  <a:tcPr marL="91370" marR="91370" marT="45714" marB="45714"/>
                </a:tc>
                <a:tc>
                  <a:txBody>
                    <a:bodyPr/>
                    <a:lstStyle/>
                    <a:p>
                      <a:pPr algn="ctr"/>
                      <a:r>
                        <a:rPr lang="x-none" sz="1800"/>
                        <a:t>E</a:t>
                      </a:r>
                    </a:p>
                  </a:txBody>
                  <a:tcPr marL="91370" marR="91370" marT="45714" marB="45714"/>
                </a:tc>
                <a:extLst>
                  <a:ext uri="{0D108BD9-81ED-4DB2-BD59-A6C34878D82A}">
                    <a16:rowId xmlns:a16="http://schemas.microsoft.com/office/drawing/2014/main" xmlns="" val="10004"/>
                  </a:ext>
                </a:extLst>
              </a:tr>
              <a:tr h="370795">
                <a:tc>
                  <a:txBody>
                    <a:bodyPr/>
                    <a:lstStyle/>
                    <a:p>
                      <a:pPr algn="ctr"/>
                      <a:r>
                        <a:rPr lang="x-none" sz="1800"/>
                        <a:t>8</a:t>
                      </a:r>
                    </a:p>
                  </a:txBody>
                  <a:tcPr marL="91370" marR="91370" marT="45714" marB="45714"/>
                </a:tc>
                <a:tc>
                  <a:txBody>
                    <a:bodyPr/>
                    <a:lstStyle/>
                    <a:p>
                      <a:pPr algn="ctr"/>
                      <a:r>
                        <a:rPr lang="x-none" sz="1800"/>
                        <a:t>F</a:t>
                      </a:r>
                    </a:p>
                  </a:txBody>
                  <a:tcPr marL="91370" marR="91370" marT="45714" marB="45714"/>
                </a:tc>
                <a:extLst>
                  <a:ext uri="{0D108BD9-81ED-4DB2-BD59-A6C34878D82A}">
                    <a16:rowId xmlns:a16="http://schemas.microsoft.com/office/drawing/2014/main" xmlns="" val="10005"/>
                  </a:ext>
                </a:extLst>
              </a:tr>
              <a:tr h="370795">
                <a:tc>
                  <a:txBody>
                    <a:bodyPr/>
                    <a:lstStyle/>
                    <a:p>
                      <a:pPr algn="ctr"/>
                      <a:r>
                        <a:rPr lang="x-none" sz="1800"/>
                        <a:t>9</a:t>
                      </a:r>
                    </a:p>
                  </a:txBody>
                  <a:tcPr marL="91370" marR="91370" marT="45714" marB="45714"/>
                </a:tc>
                <a:tc>
                  <a:txBody>
                    <a:bodyPr/>
                    <a:lstStyle/>
                    <a:p>
                      <a:pPr algn="ctr"/>
                      <a:r>
                        <a:rPr lang="x-none" sz="1800"/>
                        <a:t>C</a:t>
                      </a:r>
                    </a:p>
                  </a:txBody>
                  <a:tcPr marL="91370" marR="91370" marT="45714" marB="45714"/>
                </a:tc>
                <a:extLst>
                  <a:ext uri="{0D108BD9-81ED-4DB2-BD59-A6C34878D82A}">
                    <a16:rowId xmlns:a16="http://schemas.microsoft.com/office/drawing/2014/main" xmlns="" val="10006"/>
                  </a:ext>
                </a:extLst>
              </a:tr>
            </a:tbl>
          </a:graphicData>
        </a:graphic>
      </p:graphicFrame>
      <p:sp>
        <p:nvSpPr>
          <p:cNvPr id="4" name="Smiley Face 3">
            <a:hlinkClick r:id="rId5" action="ppaction://hlinksldjump"/>
            <a:extLst>
              <a:ext uri="{FF2B5EF4-FFF2-40B4-BE49-F238E27FC236}">
                <a16:creationId xmlns:a16="http://schemas.microsoft.com/office/drawing/2014/main" xmlns="" id="{C75443EF-756D-C405-0171-01DE94A04920}"/>
              </a:ext>
            </a:extLst>
          </p:cNvPr>
          <p:cNvSpPr/>
          <p:nvPr/>
        </p:nvSpPr>
        <p:spPr>
          <a:xfrm>
            <a:off x="11358563" y="6262688"/>
            <a:ext cx="569912" cy="4699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x-none"/>
          </a:p>
        </p:txBody>
      </p:sp>
      <p:sp>
        <p:nvSpPr>
          <p:cNvPr id="5" name="Rounded Rectangle 4">
            <a:extLst>
              <a:ext uri="{FF2B5EF4-FFF2-40B4-BE49-F238E27FC236}">
                <a16:creationId xmlns:a16="http://schemas.microsoft.com/office/drawing/2014/main" xmlns="" id="{C585AD3F-C0C8-E793-F626-05BAB8283820}"/>
              </a:ext>
            </a:extLst>
          </p:cNvPr>
          <p:cNvSpPr/>
          <p:nvPr/>
        </p:nvSpPr>
        <p:spPr>
          <a:xfrm>
            <a:off x="1849438" y="425450"/>
            <a:ext cx="7335837"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2000" b="1">
                <a:solidFill>
                  <a:schemeClr val="bg1"/>
                </a:solidFill>
                <a:latin typeface="Times New Roman" panose="02020603050405020304" pitchFamily="18" charset="0"/>
                <a:cs typeface="Times New Roman" panose="02020603050405020304" pitchFamily="18" charset="0"/>
              </a:rPr>
              <a:t>NỐI NỘI DUNG Ở CỘT A VỚI CỘT B CHO PHÙ HỢP</a:t>
            </a:r>
          </a:p>
        </p:txBody>
      </p:sp>
    </p:spTree>
    <p:custDataLst>
      <p:tags r:id="rId1"/>
    </p:custData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xmlns="" id="{7B79DB73-BCC3-36CD-77B1-08DF502A6D1D}"/>
              </a:ext>
            </a:extLst>
          </p:cNvPr>
          <p:cNvSpPr/>
          <p:nvPr/>
        </p:nvSpPr>
        <p:spPr>
          <a:xfrm>
            <a:off x="2296391" y="2047009"/>
            <a:ext cx="8416636" cy="24834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x-none" sz="40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MỘT SỐ CÁCH TIẾP CẬN TRONG CTXH TRƯỜNG HỌC</a:t>
            </a:r>
          </a:p>
        </p:txBody>
      </p:sp>
    </p:spTree>
    <p:custDataLst>
      <p:tags r:id="rId1"/>
    </p:custDataLst>
  </p:cSld>
  <p:clrMapOvr>
    <a:masterClrMapping/>
  </p:clrMapOvr>
  <p:transition spd="slow" advClick="0">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5A43CFD-C163-45DF-93FD-A3258F37928A}"/>
              </a:ext>
            </a:extLst>
          </p:cNvPr>
          <p:cNvSpPr>
            <a:spLocks noGrp="1"/>
          </p:cNvSpPr>
          <p:nvPr>
            <p:ph type="title"/>
          </p:nvPr>
        </p:nvSpPr>
        <p:spPr>
          <a:xfrm>
            <a:off x="8191925" y="1325880"/>
            <a:ext cx="3352375" cy="3066507"/>
          </a:xfrm>
        </p:spPr>
        <p:txBody>
          <a:bodyPr vert="horz" lIns="91440" tIns="45720" rIns="91440" bIns="45720" rtlCol="0" anchor="b">
            <a:normAutofit/>
          </a:bodyPr>
          <a:lstStyle/>
          <a:p>
            <a:r>
              <a:rPr lang="en-US" altLang="en-US" sz="5400" b="0" i="0" kern="1200" err="1">
                <a:solidFill>
                  <a:srgbClr val="EBEBEB"/>
                </a:solidFill>
                <a:latin typeface="+mj-lt"/>
                <a:ea typeface="+mj-ea"/>
                <a:cs typeface="+mj-cs"/>
              </a:rPr>
              <a:t>Thuyết</a:t>
            </a:r>
            <a:r>
              <a:rPr lang="en-US" altLang="en-US" sz="5400" b="0" i="0" kern="1200">
                <a:solidFill>
                  <a:srgbClr val="EBEBEB"/>
                </a:solidFill>
                <a:latin typeface="+mj-lt"/>
                <a:ea typeface="+mj-ea"/>
                <a:cs typeface="+mj-cs"/>
              </a:rPr>
              <a:t> </a:t>
            </a:r>
            <a:r>
              <a:rPr lang="en-US" altLang="en-US" sz="5400" b="0" i="0" kern="1200" err="1">
                <a:solidFill>
                  <a:srgbClr val="EBEBEB"/>
                </a:solidFill>
                <a:latin typeface="+mj-lt"/>
                <a:ea typeface="+mj-ea"/>
                <a:cs typeface="+mj-cs"/>
              </a:rPr>
              <a:t>nhu</a:t>
            </a:r>
            <a:r>
              <a:rPr lang="en-US" altLang="en-US" sz="5400" b="0" i="0" kern="1200">
                <a:solidFill>
                  <a:srgbClr val="EBEBEB"/>
                </a:solidFill>
                <a:latin typeface="+mj-lt"/>
                <a:ea typeface="+mj-ea"/>
                <a:cs typeface="+mj-cs"/>
              </a:rPr>
              <a:t> </a:t>
            </a:r>
            <a:r>
              <a:rPr lang="en-US" altLang="en-US" sz="5400" b="0" i="0" kern="1200" err="1">
                <a:solidFill>
                  <a:srgbClr val="EBEBEB"/>
                </a:solidFill>
                <a:latin typeface="+mj-lt"/>
                <a:ea typeface="+mj-ea"/>
                <a:cs typeface="+mj-cs"/>
              </a:rPr>
              <a:t>cầu</a:t>
            </a:r>
            <a:endParaRPr lang="en-US" sz="5400" b="0" i="0" kern="1200">
              <a:solidFill>
                <a:srgbClr val="EBEBEB"/>
              </a:solidFill>
              <a:latin typeface="+mj-lt"/>
              <a:ea typeface="+mj-ea"/>
              <a:cs typeface="+mj-cs"/>
            </a:endParaRPr>
          </a:p>
        </p:txBody>
      </p:sp>
      <p:pic>
        <p:nvPicPr>
          <p:cNvPr id="4" name="Chỗ dành sẵn cho Nội dung 6">
            <a:extLst>
              <a:ext uri="{FF2B5EF4-FFF2-40B4-BE49-F238E27FC236}">
                <a16:creationId xmlns:a16="http://schemas.microsoft.com/office/drawing/2014/main" xmlns="" id="{2459753E-273E-44BF-BA5B-045A36E2805E}"/>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a:xfrm>
            <a:off x="-1" y="-1"/>
            <a:ext cx="7544225" cy="6858001"/>
          </a:xfrm>
          <a:prstGeom prst="rect">
            <a:avLst/>
          </a:prstGeom>
          <a:effectLst/>
        </p:spPr>
      </p:pic>
    </p:spTree>
    <p:custDataLst>
      <p:tags r:id="rId1"/>
    </p:custDataLst>
    <p:extLst>
      <p:ext uri="{BB962C8B-B14F-4D97-AF65-F5344CB8AC3E}">
        <p14:creationId xmlns:p14="http://schemas.microsoft.com/office/powerpoint/2010/main" val="177876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E463425-5243-4873-B47E-A6B95FCC527A}"/>
              </a:ext>
            </a:extLst>
          </p:cNvPr>
          <p:cNvSpPr>
            <a:spLocks noGrp="1"/>
          </p:cNvSpPr>
          <p:nvPr>
            <p:ph type="title"/>
          </p:nvPr>
        </p:nvSpPr>
        <p:spPr>
          <a:xfrm>
            <a:off x="1103312" y="452718"/>
            <a:ext cx="8947522" cy="1400530"/>
          </a:xfrm>
        </p:spPr>
        <p:txBody>
          <a:bodyPr anchor="ctr">
            <a:normAutofit/>
          </a:bodyPr>
          <a:lstStyle/>
          <a:p>
            <a:r>
              <a:rPr lang="en-US" altLang="en-US" sz="4200">
                <a:solidFill>
                  <a:srgbClr val="FFFFFF"/>
                </a:solidFill>
                <a:ea typeface="ＭＳ Ｐゴシック" panose="020B0600070205080204" pitchFamily="34" charset="-128"/>
              </a:rPr>
              <a:t>C</a:t>
            </a:r>
            <a:r>
              <a:rPr lang="vi-VN" altLang="en-US" sz="4200">
                <a:solidFill>
                  <a:srgbClr val="FFFFFF"/>
                </a:solidFill>
                <a:ea typeface="ＭＳ Ｐゴシック" panose="020B0600070205080204" pitchFamily="34" charset="-128"/>
              </a:rPr>
              <a:t>ÂU CHUYỆN CỦA TÙNG</a:t>
            </a:r>
            <a:br>
              <a:rPr lang="vi-VN" altLang="en-US" sz="4200">
                <a:solidFill>
                  <a:srgbClr val="FFFFFF"/>
                </a:solidFill>
                <a:ea typeface="ＭＳ Ｐゴシック" panose="020B0600070205080204" pitchFamily="34" charset="-128"/>
              </a:rPr>
            </a:br>
            <a:endParaRPr lang="en-US" sz="4200">
              <a:solidFill>
                <a:srgbClr val="FFFFFF"/>
              </a:solidFill>
            </a:endParaRPr>
          </a:p>
        </p:txBody>
      </p:sp>
      <p:sp>
        <p:nvSpPr>
          <p:cNvPr id="3" name="Chỗ dành sẵn cho Nội dung 2">
            <a:extLst>
              <a:ext uri="{FF2B5EF4-FFF2-40B4-BE49-F238E27FC236}">
                <a16:creationId xmlns:a16="http://schemas.microsoft.com/office/drawing/2014/main" xmlns="" id="{27E4683E-A358-4D7D-94C3-B06CFD6608AD}"/>
              </a:ext>
            </a:extLst>
          </p:cNvPr>
          <p:cNvSpPr>
            <a:spLocks noGrp="1"/>
          </p:cNvSpPr>
          <p:nvPr>
            <p:ph idx="1"/>
          </p:nvPr>
        </p:nvSpPr>
        <p:spPr>
          <a:xfrm>
            <a:off x="-418" y="2305967"/>
            <a:ext cx="12192000" cy="4552034"/>
          </a:xfrm>
        </p:spPr>
        <p:txBody>
          <a:bodyPr>
            <a:normAutofit/>
          </a:bodyPr>
          <a:lstStyle/>
          <a:p>
            <a:pPr algn="just">
              <a:lnSpc>
                <a:spcPct val="90000"/>
              </a:lnSpc>
            </a:pPr>
            <a:r>
              <a:rPr lang="vi-VN" altLang="en-US" sz="2500" err="1">
                <a:ea typeface="ＭＳ Ｐゴシック" panose="020B0600070205080204" pitchFamily="34" charset="-128"/>
              </a:rPr>
              <a:t>Tùng</a:t>
            </a:r>
            <a:r>
              <a:rPr lang="vi-VN" altLang="en-US" sz="2500">
                <a:ea typeface="ＭＳ Ｐゴシック" panose="020B0600070205080204" pitchFamily="34" charset="-128"/>
              </a:rPr>
              <a:t> </a:t>
            </a:r>
            <a:r>
              <a:rPr lang="vi-VN" altLang="en-US" sz="2500" err="1">
                <a:ea typeface="ＭＳ Ｐゴシック" panose="020B0600070205080204" pitchFamily="34" charset="-128"/>
              </a:rPr>
              <a:t>hiện</a:t>
            </a:r>
            <a:r>
              <a:rPr lang="vi-VN" altLang="en-US" sz="2500">
                <a:ea typeface="ＭＳ Ｐゴシック" panose="020B0600070205080204" pitchFamily="34" charset="-128"/>
              </a:rPr>
              <a:t> đang </a:t>
            </a:r>
            <a:r>
              <a:rPr lang="vi-VN" altLang="en-US" sz="2500" err="1">
                <a:ea typeface="ＭＳ Ｐゴシック" panose="020B0600070205080204" pitchFamily="34" charset="-128"/>
              </a:rPr>
              <a:t>học</a:t>
            </a:r>
            <a:r>
              <a:rPr lang="vi-VN" altLang="en-US" sz="2500">
                <a:ea typeface="ＭＳ Ｐゴシック" panose="020B0600070205080204" pitchFamily="34" charset="-128"/>
              </a:rPr>
              <a:t> </a:t>
            </a:r>
            <a:r>
              <a:rPr lang="vi-VN" altLang="en-US" sz="2500" err="1">
                <a:ea typeface="ＭＳ Ｐゴシック" panose="020B0600070205080204" pitchFamily="34" charset="-128"/>
              </a:rPr>
              <a:t>lớp</a:t>
            </a:r>
            <a:r>
              <a:rPr lang="vi-VN" altLang="en-US" sz="2500">
                <a:ea typeface="ＭＳ Ｐゴシック" panose="020B0600070205080204" pitchFamily="34" charset="-128"/>
              </a:rPr>
              <a:t> </a:t>
            </a:r>
            <a:r>
              <a:rPr lang="en-US" altLang="en-US" sz="2500">
                <a:ea typeface="ＭＳ Ｐゴシック" panose="020B0600070205080204" pitchFamily="34" charset="-128"/>
              </a:rPr>
              <a:t>10</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Bố</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mẹ</a:t>
            </a:r>
            <a:r>
              <a:rPr lang="vi-VN" altLang="en-US" sz="2500">
                <a:ea typeface="ＭＳ Ｐゴシック" panose="020B0600070205080204" pitchFamily="34" charset="-128"/>
              </a:rPr>
              <a:t> em </a:t>
            </a:r>
            <a:r>
              <a:rPr lang="vi-VN" altLang="en-US" sz="2500" err="1">
                <a:ea typeface="ＭＳ Ｐゴシック" panose="020B0600070205080204" pitchFamily="34" charset="-128"/>
              </a:rPr>
              <a:t>sống</a:t>
            </a:r>
            <a:r>
              <a:rPr lang="vi-VN" altLang="en-US" sz="2500">
                <a:ea typeface="ＭＳ Ｐゴシック" panose="020B0600070205080204" pitchFamily="34" charset="-128"/>
              </a:rPr>
              <a:t> ở </a:t>
            </a:r>
            <a:r>
              <a:rPr lang="vi-VN" altLang="en-US" sz="2500" err="1">
                <a:ea typeface="ＭＳ Ｐゴシック" panose="020B0600070205080204" pitchFamily="34" charset="-128"/>
              </a:rPr>
              <a:t>nước</a:t>
            </a:r>
            <a:r>
              <a:rPr lang="vi-VN" altLang="en-US" sz="2500">
                <a:ea typeface="ＭＳ Ｐゴシック" panose="020B0600070205080204" pitchFamily="34" charset="-128"/>
              </a:rPr>
              <a:t> ngoài. Năm em </a:t>
            </a:r>
            <a:r>
              <a:rPr lang="vi-VN" altLang="en-US" sz="2500" err="1">
                <a:ea typeface="ＭＳ Ｐゴシック" panose="020B0600070205080204" pitchFamily="34" charset="-128"/>
              </a:rPr>
              <a:t>chuẩn</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bị</a:t>
            </a:r>
            <a:r>
              <a:rPr lang="vi-VN" altLang="en-US" sz="2500">
                <a:ea typeface="ＭＳ Ｐゴシック" panose="020B0600070205080204" pitchFamily="34" charset="-128"/>
              </a:rPr>
              <a:t> vào </a:t>
            </a:r>
            <a:r>
              <a:rPr lang="vi-VN" altLang="en-US" sz="2500" err="1">
                <a:ea typeface="ＭＳ Ｐゴシック" panose="020B0600070205080204" pitchFamily="34" charset="-128"/>
              </a:rPr>
              <a:t>lớp</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một</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bố</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mẹ</a:t>
            </a:r>
            <a:r>
              <a:rPr lang="vi-VN" altLang="en-US" sz="2500">
                <a:ea typeface="ＭＳ Ｐゴシック" panose="020B0600070205080204" pitchFamily="34" charset="-128"/>
              </a:rPr>
              <a:t> </a:t>
            </a:r>
            <a:r>
              <a:rPr lang="vi-VN" altLang="en-US" sz="2500" err="1">
                <a:ea typeface="ＭＳ Ｐゴシック" panose="020B0600070205080204" pitchFamily="34" charset="-128"/>
              </a:rPr>
              <a:t>gửi</a:t>
            </a:r>
            <a:r>
              <a:rPr lang="vi-VN" altLang="en-US" sz="2500">
                <a:ea typeface="ＭＳ Ｐゴシック" panose="020B0600070205080204" pitchFamily="34" charset="-128"/>
              </a:rPr>
              <a:t> em về cho ông bà </a:t>
            </a:r>
            <a:r>
              <a:rPr lang="vi-VN" altLang="en-US" sz="2500" err="1">
                <a:ea typeface="ＭＳ Ｐゴシック" panose="020B0600070205080204" pitchFamily="34" charset="-128"/>
              </a:rPr>
              <a:t>ngoại</a:t>
            </a:r>
            <a:r>
              <a:rPr lang="vi-VN" altLang="en-US" sz="2500">
                <a:ea typeface="ＭＳ Ｐゴシック" panose="020B0600070205080204" pitchFamily="34" charset="-128"/>
              </a:rPr>
              <a:t> ở Hà </a:t>
            </a:r>
            <a:r>
              <a:rPr lang="vi-VN" altLang="en-US" sz="2500" err="1">
                <a:ea typeface="ＭＳ Ｐゴシック" panose="020B0600070205080204" pitchFamily="34" charset="-128"/>
              </a:rPr>
              <a:t>Nội</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để</a:t>
            </a:r>
            <a:r>
              <a:rPr lang="vi-VN" altLang="en-US" sz="2500">
                <a:ea typeface="ＭＳ Ｐゴシック" panose="020B0600070205080204" pitchFamily="34" charset="-128"/>
              </a:rPr>
              <a:t> em </a:t>
            </a:r>
            <a:r>
              <a:rPr lang="vi-VN" altLang="en-US" sz="2500" err="1">
                <a:ea typeface="ＭＳ Ｐゴシック" panose="020B0600070205080204" pitchFamily="34" charset="-128"/>
              </a:rPr>
              <a:t>được</a:t>
            </a:r>
            <a:r>
              <a:rPr lang="vi-VN" altLang="en-US" sz="2500">
                <a:ea typeface="ＭＳ Ｐゴシック" panose="020B0600070205080204" pitchFamily="34" charset="-128"/>
              </a:rPr>
              <a:t> chăm </a:t>
            </a:r>
            <a:r>
              <a:rPr lang="vi-VN" altLang="en-US" sz="2500" err="1">
                <a:ea typeface="ＭＳ Ｐゴシック" panose="020B0600070205080204" pitchFamily="34" charset="-128"/>
              </a:rPr>
              <a:t>sóc</a:t>
            </a:r>
            <a:r>
              <a:rPr lang="vi-VN" altLang="en-US" sz="2500">
                <a:ea typeface="ＭＳ Ｐゴシック" panose="020B0600070205080204" pitchFamily="34" charset="-128"/>
              </a:rPr>
              <a:t> cho chu </a:t>
            </a:r>
            <a:r>
              <a:rPr lang="vi-VN" altLang="en-US" sz="2500" err="1">
                <a:ea typeface="ＭＳ Ｐゴシック" panose="020B0600070205080204" pitchFamily="34" charset="-128"/>
              </a:rPr>
              <a:t>đáo</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được</a:t>
            </a:r>
            <a:r>
              <a:rPr lang="vi-VN" altLang="en-US" sz="2500">
                <a:ea typeface="ＭＳ Ｐゴシック" panose="020B0600070205080204" pitchFamily="34" charset="-128"/>
              </a:rPr>
              <a:t> </a:t>
            </a:r>
            <a:r>
              <a:rPr lang="vi-VN" altLang="en-US" sz="2500" err="1">
                <a:ea typeface="ＭＳ Ｐゴシック" panose="020B0600070205080204" pitchFamily="34" charset="-128"/>
              </a:rPr>
              <a:t>học</a:t>
            </a:r>
            <a:r>
              <a:rPr lang="vi-VN" altLang="en-US" sz="2500">
                <a:ea typeface="ＭＳ Ｐゴシック" panose="020B0600070205080204" pitchFamily="34" charset="-128"/>
              </a:rPr>
              <a:t> tiếng </a:t>
            </a:r>
            <a:r>
              <a:rPr lang="vi-VN" altLang="en-US" sz="2500" err="1">
                <a:ea typeface="ＭＳ Ｐゴシック" panose="020B0600070205080204" pitchFamily="34" charset="-128"/>
              </a:rPr>
              <a:t>Việt</a:t>
            </a:r>
            <a:r>
              <a:rPr lang="vi-VN" altLang="en-US" sz="2500">
                <a:ea typeface="ＭＳ Ｐゴシック" panose="020B0600070205080204" pitchFamily="34" charset="-128"/>
              </a:rPr>
              <a:t> và </a:t>
            </a:r>
            <a:r>
              <a:rPr lang="vi-VN" altLang="en-US" sz="2500" err="1">
                <a:ea typeface="ＭＳ Ｐゴシック" panose="020B0600070205080204" pitchFamily="34" charset="-128"/>
              </a:rPr>
              <a:t>để</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bố</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mẹ</a:t>
            </a:r>
            <a:r>
              <a:rPr lang="vi-VN" altLang="en-US" sz="2500">
                <a:ea typeface="ＭＳ Ｐゴシック" panose="020B0600070205080204" pitchFamily="34" charset="-128"/>
              </a:rPr>
              <a:t> em yên tâm làm ăn ở </a:t>
            </a:r>
            <a:r>
              <a:rPr lang="vi-VN" altLang="en-US" sz="2500" err="1">
                <a:ea typeface="ＭＳ Ｐゴシック" panose="020B0600070205080204" pitchFamily="34" charset="-128"/>
              </a:rPr>
              <a:t>nước</a:t>
            </a:r>
            <a:r>
              <a:rPr lang="vi-VN" altLang="en-US" sz="2500">
                <a:ea typeface="ＭＳ Ｐゴシック" panose="020B0600070205080204" pitchFamily="34" charset="-128"/>
              </a:rPr>
              <a:t> ngoài. Năm </a:t>
            </a:r>
            <a:r>
              <a:rPr lang="vi-VN" altLang="en-US" sz="2500" err="1">
                <a:ea typeface="ＭＳ Ｐゴシック" panose="020B0600070205080204" pitchFamily="34" charset="-128"/>
              </a:rPr>
              <a:t>ngoái</a:t>
            </a:r>
            <a:r>
              <a:rPr lang="vi-VN" altLang="en-US" sz="2500">
                <a:ea typeface="ＭＳ Ｐゴシック" panose="020B0600070205080204" pitchFamily="34" charset="-128"/>
              </a:rPr>
              <a:t>, bà </a:t>
            </a:r>
            <a:r>
              <a:rPr lang="vi-VN" altLang="en-US" sz="2500" err="1">
                <a:ea typeface="ＭＳ Ｐゴシック" panose="020B0600070205080204" pitchFamily="34" charset="-128"/>
              </a:rPr>
              <a:t>ngoại</a:t>
            </a:r>
            <a:r>
              <a:rPr lang="vi-VN" altLang="en-US" sz="2500">
                <a:ea typeface="ＭＳ Ｐゴシック" panose="020B0600070205080204" pitchFamily="34" charset="-128"/>
              </a:rPr>
              <a:t>, </a:t>
            </a:r>
            <a:r>
              <a:rPr lang="vi-VN" altLang="en-US" sz="2500" err="1">
                <a:ea typeface="ＭＳ Ｐゴシック" panose="020B0600070205080204" pitchFamily="34" charset="-128"/>
              </a:rPr>
              <a:t>người</a:t>
            </a:r>
            <a:r>
              <a:rPr lang="vi-VN" altLang="en-US" sz="2500">
                <a:ea typeface="ＭＳ Ｐゴシック" panose="020B0600070205080204" pitchFamily="34" charset="-128"/>
              </a:rPr>
              <a:t> </a:t>
            </a:r>
            <a:r>
              <a:rPr lang="vi-VN" altLang="en-US" sz="2500" err="1">
                <a:ea typeface="ＭＳ Ｐゴシック" panose="020B0600070205080204" pitchFamily="34" charset="-128"/>
              </a:rPr>
              <a:t>gắn</a:t>
            </a:r>
            <a:r>
              <a:rPr lang="vi-VN" altLang="en-US" sz="2500">
                <a:ea typeface="ＭＳ Ｐゴシック" panose="020B0600070205080204" pitchFamily="34" charset="-128"/>
              </a:rPr>
              <a:t> </a:t>
            </a:r>
            <a:r>
              <a:rPr lang="vi-VN" altLang="en-US" sz="2500" err="1">
                <a:ea typeface="ＭＳ Ｐゴシック" panose="020B0600070205080204" pitchFamily="34" charset="-128"/>
              </a:rPr>
              <a:t>bó</a:t>
            </a:r>
            <a:r>
              <a:rPr lang="vi-VN" altLang="en-US" sz="2500">
                <a:ea typeface="ＭＳ Ｐゴシック" panose="020B0600070205080204" pitchFamily="34" charset="-128"/>
              </a:rPr>
              <a:t> yêu thương em </a:t>
            </a:r>
            <a:r>
              <a:rPr lang="vi-VN" altLang="en-US" sz="2500" err="1">
                <a:ea typeface="ＭＳ Ｐゴシック" panose="020B0600070205080204" pitchFamily="34" charset="-128"/>
              </a:rPr>
              <a:t>nhất</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đã</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bị</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mất</a:t>
            </a:r>
            <a:r>
              <a:rPr lang="vi-VN" altLang="en-US" sz="2500">
                <a:ea typeface="ＭＳ Ｐゴシック" panose="020B0600070205080204" pitchFamily="34" charset="-128"/>
              </a:rPr>
              <a:t> do tai </a:t>
            </a:r>
            <a:r>
              <a:rPr lang="vi-VN" altLang="en-US" sz="2500" err="1">
                <a:ea typeface="ＭＳ Ｐゴシック" panose="020B0600070205080204" pitchFamily="34" charset="-128"/>
              </a:rPr>
              <a:t>nạn</a:t>
            </a:r>
            <a:r>
              <a:rPr lang="vi-VN" altLang="en-US" sz="2500">
                <a:ea typeface="ＭＳ Ｐゴシック" panose="020B0600070205080204" pitchFamily="34" charset="-128"/>
              </a:rPr>
              <a:t> giao thông. Ông em </a:t>
            </a:r>
            <a:r>
              <a:rPr lang="vi-VN" altLang="en-US" sz="2500" err="1">
                <a:ea typeface="ＭＳ Ｐゴシック" panose="020B0600070205080204" pitchFamily="34" charset="-128"/>
              </a:rPr>
              <a:t>hiện</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được</a:t>
            </a:r>
            <a:r>
              <a:rPr lang="vi-VN" altLang="en-US" sz="2500">
                <a:ea typeface="ＭＳ Ｐゴシック" panose="020B0600070205080204" pitchFamily="34" charset="-128"/>
              </a:rPr>
              <a:t> </a:t>
            </a:r>
            <a:r>
              <a:rPr lang="vi-VN" altLang="en-US" sz="2500" err="1">
                <a:ea typeface="ＭＳ Ｐゴシック" panose="020B0600070205080204" pitchFamily="34" charset="-128"/>
              </a:rPr>
              <a:t>bác</a:t>
            </a:r>
            <a:r>
              <a:rPr lang="vi-VN" altLang="en-US" sz="2500">
                <a:ea typeface="ＭＳ Ｐゴシック" panose="020B0600070205080204" pitchFamily="34" charset="-128"/>
              </a:rPr>
              <a:t> cả </a:t>
            </a:r>
            <a:r>
              <a:rPr lang="vi-VN" altLang="en-US" sz="2500" err="1">
                <a:ea typeface="ＭＳ Ｐゴシック" panose="020B0600070205080204" pitchFamily="34" charset="-128"/>
              </a:rPr>
              <a:t>đón</a:t>
            </a:r>
            <a:r>
              <a:rPr lang="vi-VN" altLang="en-US" sz="2500">
                <a:ea typeface="ＭＳ Ｐゴシック" panose="020B0600070205080204" pitchFamily="34" charset="-128"/>
              </a:rPr>
              <a:t> về ở </a:t>
            </a:r>
            <a:r>
              <a:rPr lang="vi-VN" altLang="en-US" sz="2500" err="1">
                <a:ea typeface="ＭＳ Ｐゴシック" panose="020B0600070205080204" pitchFamily="34" charset="-128"/>
              </a:rPr>
              <a:t>để</a:t>
            </a:r>
            <a:r>
              <a:rPr lang="vi-VN" altLang="en-US" sz="2500">
                <a:ea typeface="ＭＳ Ｐゴシック" panose="020B0600070205080204" pitchFamily="34" charset="-128"/>
              </a:rPr>
              <a:t> </a:t>
            </a:r>
            <a:r>
              <a:rPr lang="vi-VN" altLang="en-US" sz="2500" err="1">
                <a:ea typeface="ＭＳ Ｐゴシック" panose="020B0600070205080204" pitchFamily="34" charset="-128"/>
              </a:rPr>
              <a:t>tiện</a:t>
            </a:r>
            <a:r>
              <a:rPr lang="vi-VN" altLang="en-US" sz="2500">
                <a:ea typeface="ＭＳ Ｐゴシック" panose="020B0600070205080204" pitchFamily="34" charset="-128"/>
              </a:rPr>
              <a:t> chăm </a:t>
            </a:r>
            <a:r>
              <a:rPr lang="vi-VN" altLang="en-US" sz="2500" err="1">
                <a:ea typeface="ＭＳ Ｐゴシック" panose="020B0600070205080204" pitchFamily="34" charset="-128"/>
              </a:rPr>
              <a:t>sóc</a:t>
            </a:r>
            <a:r>
              <a:rPr lang="vi-VN" altLang="en-US" sz="2500">
                <a:ea typeface="ＭＳ Ｐゴシック" panose="020B0600070205080204" pitchFamily="34" charset="-128"/>
              </a:rPr>
              <a:t>. </a:t>
            </a:r>
            <a:r>
              <a:rPr lang="vi-VN" altLang="en-US" sz="2500" err="1">
                <a:ea typeface="ＭＳ Ｐゴシック" panose="020B0600070205080204" pitchFamily="34" charset="-128"/>
              </a:rPr>
              <a:t>Tùng</a:t>
            </a:r>
            <a:r>
              <a:rPr lang="vi-VN" altLang="en-US" sz="2500">
                <a:ea typeface="ＭＳ Ｐゴシック" panose="020B0600070205080204" pitchFamily="34" charset="-128"/>
              </a:rPr>
              <a:t> </a:t>
            </a:r>
            <a:r>
              <a:rPr lang="vi-VN" altLang="en-US" sz="2500" err="1">
                <a:ea typeface="ＭＳ Ｐゴシック" panose="020B0600070205080204" pitchFamily="34" charset="-128"/>
              </a:rPr>
              <a:t>chuyển</a:t>
            </a:r>
            <a:r>
              <a:rPr lang="vi-VN" altLang="en-US" sz="2500">
                <a:ea typeface="ＭＳ Ｐゴシック" panose="020B0600070205080204" pitchFamily="34" charset="-128"/>
              </a:rPr>
              <a:t> sang ở </a:t>
            </a:r>
            <a:r>
              <a:rPr lang="vi-VN" altLang="en-US" sz="2500" err="1">
                <a:ea typeface="ＭＳ Ｐゴシック" panose="020B0600070205080204" pitchFamily="34" charset="-128"/>
              </a:rPr>
              <a:t>với</a:t>
            </a:r>
            <a:r>
              <a:rPr lang="vi-VN" altLang="en-US" sz="2500">
                <a:ea typeface="ＭＳ Ｐゴシック" panose="020B0600070205080204" pitchFamily="34" charset="-128"/>
              </a:rPr>
              <a:t> </a:t>
            </a:r>
            <a:r>
              <a:rPr lang="vi-VN" altLang="en-US" sz="2500" err="1">
                <a:ea typeface="ＭＳ Ｐゴシック" panose="020B0600070205080204" pitchFamily="34" charset="-128"/>
              </a:rPr>
              <a:t>chú</a:t>
            </a:r>
            <a:r>
              <a:rPr lang="vi-VN" altLang="en-US" sz="2500">
                <a:ea typeface="ＭＳ Ｐゴシック" panose="020B0600070205080204" pitchFamily="34" charset="-128"/>
              </a:rPr>
              <a:t> </a:t>
            </a:r>
            <a:r>
              <a:rPr lang="vi-VN" altLang="en-US" sz="2500" err="1">
                <a:ea typeface="ＭＳ Ｐゴシック" panose="020B0600070205080204" pitchFamily="34" charset="-128"/>
              </a:rPr>
              <a:t>thím</a:t>
            </a:r>
            <a:r>
              <a:rPr lang="vi-VN" altLang="en-US" sz="2500">
                <a:ea typeface="ＭＳ Ｐゴシック" panose="020B0600070205080204" pitchFamily="34" charset="-128"/>
              </a:rPr>
              <a:t>. </a:t>
            </a:r>
            <a:r>
              <a:rPr lang="vi-VN" altLang="en-US" sz="2500" err="1">
                <a:ea typeface="ＭＳ Ｐゴシック" panose="020B0600070205080204" pitchFamily="34" charset="-128"/>
              </a:rPr>
              <a:t>Chú</a:t>
            </a:r>
            <a:r>
              <a:rPr lang="vi-VN" altLang="en-US" sz="2500">
                <a:ea typeface="ＭＳ Ｐゴシック" panose="020B0600070205080204" pitchFamily="34" charset="-128"/>
              </a:rPr>
              <a:t> </a:t>
            </a:r>
            <a:r>
              <a:rPr lang="vi-VN" altLang="en-US" sz="2500" err="1">
                <a:ea typeface="ＭＳ Ｐゴシック" panose="020B0600070205080204" pitchFamily="34" charset="-128"/>
              </a:rPr>
              <a:t>thím</a:t>
            </a:r>
            <a:r>
              <a:rPr lang="vi-VN" altLang="en-US" sz="2500">
                <a:ea typeface="ＭＳ Ｐゴシック" panose="020B0600070205080204" pitchFamily="34" charset="-128"/>
              </a:rPr>
              <a:t> em không </a:t>
            </a:r>
            <a:r>
              <a:rPr lang="vi-VN" altLang="en-US" sz="2500" err="1">
                <a:ea typeface="ＭＳ Ｐゴシック" panose="020B0600070205080204" pitchFamily="34" charset="-128"/>
              </a:rPr>
              <a:t>có</a:t>
            </a:r>
            <a:r>
              <a:rPr lang="vi-VN" altLang="en-US" sz="2500">
                <a:ea typeface="ＭＳ Ｐゴシック" panose="020B0600070205080204" pitchFamily="34" charset="-128"/>
              </a:rPr>
              <a:t> con nên </a:t>
            </a:r>
            <a:r>
              <a:rPr lang="vi-VN" altLang="en-US" sz="2500" err="1">
                <a:ea typeface="ＭＳ Ｐゴシック" panose="020B0600070205080204" pitchFamily="34" charset="-128"/>
              </a:rPr>
              <a:t>rất</a:t>
            </a:r>
            <a:r>
              <a:rPr lang="vi-VN" altLang="en-US" sz="2500">
                <a:ea typeface="ＭＳ Ｐゴシック" panose="020B0600070205080204" pitchFamily="34" charset="-128"/>
              </a:rPr>
              <a:t> thương em. </a:t>
            </a:r>
            <a:r>
              <a:rPr lang="vi-VN" altLang="en-US" sz="2500" err="1">
                <a:ea typeface="ＭＳ Ｐゴシック" panose="020B0600070205080204" pitchFamily="34" charset="-128"/>
              </a:rPr>
              <a:t>Chú</a:t>
            </a:r>
            <a:r>
              <a:rPr lang="vi-VN" altLang="en-US" sz="2500">
                <a:ea typeface="ＭＳ Ｐゴシック" panose="020B0600070205080204" pitchFamily="34" charset="-128"/>
              </a:rPr>
              <a:t> làm nghề </a:t>
            </a:r>
            <a:r>
              <a:rPr lang="vi-VN" altLang="en-US" sz="2500" err="1">
                <a:ea typeface="ＭＳ Ｐゴシック" panose="020B0600070205080204" pitchFamily="34" charset="-128"/>
              </a:rPr>
              <a:t>lái</a:t>
            </a:r>
            <a:r>
              <a:rPr lang="vi-VN" altLang="en-US" sz="2500">
                <a:ea typeface="ＭＳ Ｐゴシック" panose="020B0600070205080204" pitchFamily="34" charset="-128"/>
              </a:rPr>
              <a:t> xe, </a:t>
            </a:r>
            <a:r>
              <a:rPr lang="vi-VN" altLang="en-US" sz="2500" err="1">
                <a:ea typeface="ＭＳ Ｐゴシック" panose="020B0600070205080204" pitchFamily="34" charset="-128"/>
              </a:rPr>
              <a:t>vắng</a:t>
            </a:r>
            <a:r>
              <a:rPr lang="vi-VN" altLang="en-US" sz="2500">
                <a:ea typeface="ＭＳ Ｐゴシック" panose="020B0600070205080204" pitchFamily="34" charset="-128"/>
              </a:rPr>
              <a:t> nhà </a:t>
            </a:r>
            <a:r>
              <a:rPr lang="vi-VN" altLang="en-US" sz="2500" err="1">
                <a:ea typeface="ＭＳ Ｐゴシック" panose="020B0600070205080204" pitchFamily="34" charset="-128"/>
              </a:rPr>
              <a:t>thường</a:t>
            </a:r>
            <a:r>
              <a:rPr lang="vi-VN" altLang="en-US" sz="2500">
                <a:ea typeface="ＭＳ Ｐゴシック" panose="020B0600070205080204" pitchFamily="34" charset="-128"/>
              </a:rPr>
              <a:t> xuyên. </a:t>
            </a:r>
            <a:r>
              <a:rPr lang="vi-VN" altLang="en-US" sz="2500" err="1">
                <a:ea typeface="ＭＳ Ｐゴシック" panose="020B0600070205080204" pitchFamily="34" charset="-128"/>
              </a:rPr>
              <a:t>Thím</a:t>
            </a:r>
            <a:r>
              <a:rPr lang="vi-VN" altLang="en-US" sz="2500">
                <a:ea typeface="ＭＳ Ｐゴシック" panose="020B0600070205080204" pitchFamily="34" charset="-128"/>
              </a:rPr>
              <a:t> dâu </a:t>
            </a:r>
            <a:r>
              <a:rPr lang="vi-VN" altLang="en-US" sz="2500" err="1">
                <a:ea typeface="ＭＳ Ｐゴシック" panose="020B0600070205080204" pitchFamily="34" charset="-128"/>
              </a:rPr>
              <a:t>bán</a:t>
            </a:r>
            <a:r>
              <a:rPr lang="vi-VN" altLang="en-US" sz="2500">
                <a:ea typeface="ＭＳ Ｐゴシック" panose="020B0600070205080204" pitchFamily="34" charset="-128"/>
              </a:rPr>
              <a:t> hàng ngoài </a:t>
            </a:r>
            <a:r>
              <a:rPr lang="vi-VN" altLang="en-US" sz="2500" err="1">
                <a:ea typeface="ＭＳ Ｐゴシック" panose="020B0600070205080204" pitchFamily="34" charset="-128"/>
              </a:rPr>
              <a:t>chợ</a:t>
            </a:r>
            <a:r>
              <a:rPr lang="vi-VN" altLang="en-US" sz="2500">
                <a:ea typeface="ＭＳ Ｐゴシック" panose="020B0600070205080204" pitchFamily="34" charset="-128"/>
              </a:rPr>
              <a:t> </a:t>
            </a:r>
            <a:r>
              <a:rPr lang="vi-VN" altLang="en-US" sz="2500" err="1">
                <a:ea typeface="ＭＳ Ｐゴシック" panose="020B0600070205080204" pitchFamily="34" charset="-128"/>
              </a:rPr>
              <a:t>từ</a:t>
            </a:r>
            <a:r>
              <a:rPr lang="vi-VN" altLang="en-US" sz="2500">
                <a:ea typeface="ＭＳ Ｐゴシック" panose="020B0600070205080204" pitchFamily="34" charset="-128"/>
              </a:rPr>
              <a:t> </a:t>
            </a:r>
            <a:r>
              <a:rPr lang="vi-VN" altLang="en-US" sz="2500" err="1">
                <a:ea typeface="ＭＳ Ｐゴシック" panose="020B0600070205080204" pitchFamily="34" charset="-128"/>
              </a:rPr>
              <a:t>sáng</a:t>
            </a:r>
            <a:r>
              <a:rPr lang="vi-VN" altLang="en-US" sz="2500">
                <a:ea typeface="ＭＳ Ｐゴシック" panose="020B0600070205080204" pitchFamily="34" charset="-128"/>
              </a:rPr>
              <a:t> đến </a:t>
            </a:r>
            <a:r>
              <a:rPr lang="vi-VN" altLang="en-US" sz="2500" err="1">
                <a:ea typeface="ＭＳ Ｐゴシック" panose="020B0600070205080204" pitchFamily="34" charset="-128"/>
              </a:rPr>
              <a:t>tối</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mịt</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mới</a:t>
            </a:r>
            <a:r>
              <a:rPr lang="vi-VN" altLang="en-US" sz="2500">
                <a:ea typeface="ＭＳ Ｐゴシック" panose="020B0600070205080204" pitchFamily="34" charset="-128"/>
              </a:rPr>
              <a:t> về nhà. Em ở nhà </a:t>
            </a:r>
            <a:r>
              <a:rPr lang="vi-VN" altLang="en-US" sz="2500" err="1">
                <a:ea typeface="ＭＳ Ｐゴシック" panose="020B0600070205080204" pitchFamily="34" charset="-128"/>
              </a:rPr>
              <a:t>một</a:t>
            </a:r>
            <a:r>
              <a:rPr lang="vi-VN" altLang="en-US" sz="2500">
                <a:ea typeface="ＭＳ Ｐゴシック" panose="020B0600070205080204" pitchFamily="34" charset="-128"/>
              </a:rPr>
              <a:t> </a:t>
            </a:r>
            <a:r>
              <a:rPr lang="vi-VN" altLang="en-US" sz="2500" err="1">
                <a:ea typeface="ＭＳ Ｐゴシック" panose="020B0600070205080204" pitchFamily="34" charset="-128"/>
              </a:rPr>
              <a:t>mình</a:t>
            </a:r>
            <a:r>
              <a:rPr lang="vi-VN" altLang="en-US" sz="2500">
                <a:ea typeface="ＭＳ Ｐゴシック" panose="020B0600070205080204" pitchFamily="34" charset="-128"/>
              </a:rPr>
              <a:t>, không biết làm </a:t>
            </a:r>
            <a:r>
              <a:rPr lang="vi-VN" altLang="en-US" sz="2500" err="1">
                <a:ea typeface="ＭＳ Ｐゴシック" panose="020B0600070205080204" pitchFamily="34" charset="-128"/>
              </a:rPr>
              <a:t>gì</a:t>
            </a:r>
            <a:r>
              <a:rPr lang="vi-VN" altLang="en-US" sz="2500">
                <a:ea typeface="ＭＳ Ｐゴシック" panose="020B0600070205080204" pitchFamily="34" charset="-128"/>
              </a:rPr>
              <a:t> ngoài </a:t>
            </a:r>
            <a:r>
              <a:rPr lang="vi-VN" altLang="en-US" sz="2500" err="1">
                <a:ea typeface="ＭＳ Ｐゴシック" panose="020B0600070205080204" pitchFamily="34" charset="-128"/>
              </a:rPr>
              <a:t>việc</a:t>
            </a:r>
            <a:r>
              <a:rPr lang="vi-VN" altLang="en-US" sz="2500">
                <a:ea typeface="ＭＳ Ｐゴシック" panose="020B0600070205080204" pitchFamily="34" charset="-128"/>
              </a:rPr>
              <a:t> </a:t>
            </a:r>
            <a:r>
              <a:rPr lang="vi-VN" altLang="en-US" sz="2500" err="1">
                <a:ea typeface="ＭＳ Ｐゴシック" panose="020B0600070205080204" pitchFamily="34" charset="-128"/>
              </a:rPr>
              <a:t>học</a:t>
            </a:r>
            <a:r>
              <a:rPr lang="vi-VN" altLang="en-US" sz="2500">
                <a:ea typeface="ＭＳ Ｐゴシック" panose="020B0600070205080204" pitchFamily="34" charset="-128"/>
              </a:rPr>
              <a:t> và chơi </a:t>
            </a:r>
            <a:r>
              <a:rPr lang="vi-VN" altLang="en-US" sz="2500" err="1">
                <a:ea typeface="ＭＳ Ｐゴシック" panose="020B0600070205080204" pitchFamily="34" charset="-128"/>
              </a:rPr>
              <a:t>điện</a:t>
            </a:r>
            <a:r>
              <a:rPr lang="vi-VN" altLang="en-US" sz="2500">
                <a:ea typeface="ＭＳ Ｐゴシック" panose="020B0600070205080204" pitchFamily="34" charset="-128"/>
              </a:rPr>
              <a:t> </a:t>
            </a:r>
            <a:r>
              <a:rPr lang="vi-VN" altLang="en-US" sz="2500" err="1">
                <a:ea typeface="ＭＳ Ｐゴシック" panose="020B0600070205080204" pitchFamily="34" charset="-128"/>
              </a:rPr>
              <a:t>tử</a:t>
            </a:r>
            <a:r>
              <a:rPr lang="vi-VN" altLang="en-US" sz="2500">
                <a:ea typeface="ＭＳ Ｐゴシック" panose="020B0600070205080204" pitchFamily="34" charset="-128"/>
              </a:rPr>
              <a:t>.</a:t>
            </a:r>
            <a:r>
              <a:rPr lang="en-US" altLang="en-US" sz="2500">
                <a:ea typeface="ＭＳ Ｐゴシック" panose="020B0600070205080204" pitchFamily="34" charset="-128"/>
              </a:rPr>
              <a:t> </a:t>
            </a:r>
            <a:r>
              <a:rPr lang="vi-VN" altLang="en-US" sz="2500" err="1">
                <a:ea typeface="ＭＳ Ｐゴシック" panose="020B0600070205080204" pitchFamily="34" charset="-128"/>
              </a:rPr>
              <a:t>Thời</a:t>
            </a:r>
            <a:r>
              <a:rPr lang="vi-VN" altLang="en-US" sz="2500">
                <a:ea typeface="ＭＳ Ｐゴシック" panose="020B0600070205080204" pitchFamily="34" charset="-128"/>
              </a:rPr>
              <a:t> gian </a:t>
            </a:r>
            <a:r>
              <a:rPr lang="vi-VN" altLang="en-US" sz="2500" err="1">
                <a:ea typeface="ＭＳ Ｐゴシック" panose="020B0600070205080204" pitchFamily="34" charset="-128"/>
              </a:rPr>
              <a:t>vừa</a:t>
            </a:r>
            <a:r>
              <a:rPr lang="vi-VN" altLang="en-US" sz="2500">
                <a:ea typeface="ＭＳ Ｐゴシック" panose="020B0600070205080204" pitchFamily="34" charset="-128"/>
              </a:rPr>
              <a:t> qua, em </a:t>
            </a:r>
            <a:r>
              <a:rPr lang="vi-VN" altLang="en-US" sz="2500" err="1">
                <a:ea typeface="ＭＳ Ｐゴシック" panose="020B0600070205080204" pitchFamily="34" charset="-128"/>
              </a:rPr>
              <a:t>thường</a:t>
            </a:r>
            <a:r>
              <a:rPr lang="vi-VN" altLang="en-US" sz="2500">
                <a:ea typeface="ＭＳ Ｐゴシック" panose="020B0600070205080204" pitchFamily="34" charset="-128"/>
              </a:rPr>
              <a:t> đến nhà </a:t>
            </a:r>
            <a:r>
              <a:rPr lang="vi-VN" altLang="en-US" sz="2500" err="1">
                <a:ea typeface="ＭＳ Ｐゴシック" panose="020B0600070205080204" pitchFamily="34" charset="-128"/>
              </a:rPr>
              <a:t>một</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bạn</a:t>
            </a:r>
            <a:r>
              <a:rPr lang="vi-VN" altLang="en-US" sz="2500">
                <a:ea typeface="ＭＳ Ｐゴシック" panose="020B0600070205080204" pitchFamily="34" charset="-128"/>
              </a:rPr>
              <a:t> </a:t>
            </a:r>
            <a:r>
              <a:rPr lang="vi-VN" altLang="en-US" sz="2500" err="1">
                <a:ea typeface="ＭＳ Ｐゴシック" panose="020B0600070205080204" pitchFamily="34" charset="-128"/>
              </a:rPr>
              <a:t>học</a:t>
            </a:r>
            <a:r>
              <a:rPr lang="vi-VN" altLang="en-US" sz="2500">
                <a:ea typeface="ＭＳ Ｐゴシック" panose="020B0600070205080204" pitchFamily="34" charset="-128"/>
              </a:rPr>
              <a:t> </a:t>
            </a:r>
            <a:r>
              <a:rPr lang="vi-VN" altLang="en-US" sz="2500" err="1">
                <a:ea typeface="ＭＳ Ｐゴシック" panose="020B0600070205080204" pitchFamily="34" charset="-128"/>
              </a:rPr>
              <a:t>cùng</a:t>
            </a:r>
            <a:r>
              <a:rPr lang="vi-VN" altLang="en-US" sz="2500">
                <a:ea typeface="ＭＳ Ｐゴシック" panose="020B0600070205080204" pitchFamily="34" charset="-128"/>
              </a:rPr>
              <a:t> </a:t>
            </a:r>
            <a:r>
              <a:rPr lang="vi-VN" altLang="en-US" sz="2500" err="1">
                <a:ea typeface="ＭＳ Ｐゴシック" panose="020B0600070205080204" pitchFamily="34" charset="-128"/>
              </a:rPr>
              <a:t>lớp</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để</a:t>
            </a:r>
            <a:r>
              <a:rPr lang="vi-VN" altLang="en-US" sz="2500">
                <a:ea typeface="ＭＳ Ｐゴシック" panose="020B0600070205080204" pitchFamily="34" charset="-128"/>
              </a:rPr>
              <a:t> </a:t>
            </a:r>
            <a:r>
              <a:rPr lang="vi-VN" altLang="en-US" sz="2500" err="1">
                <a:ea typeface="ＭＳ Ｐゴシック" panose="020B0600070205080204" pitchFamily="34" charset="-128"/>
              </a:rPr>
              <a:t>học</a:t>
            </a:r>
            <a:r>
              <a:rPr lang="vi-VN" altLang="en-US" sz="2500">
                <a:ea typeface="ＭＳ Ｐゴシック" panose="020B0600070205080204" pitchFamily="34" charset="-128"/>
              </a:rPr>
              <a:t> chung, đôi khi </a:t>
            </a:r>
            <a:r>
              <a:rPr lang="vi-VN" altLang="en-US" sz="2500" err="1">
                <a:ea typeface="ＭＳ Ｐゴシック" panose="020B0600070205080204" pitchFamily="34" charset="-128"/>
              </a:rPr>
              <a:t>cùng</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bạn</a:t>
            </a:r>
            <a:r>
              <a:rPr lang="vi-VN" altLang="en-US" sz="2500">
                <a:ea typeface="ＭＳ Ｐゴシック" panose="020B0600070205080204" pitchFamily="34" charset="-128"/>
              </a:rPr>
              <a:t> </a:t>
            </a:r>
            <a:r>
              <a:rPr lang="vi-VN" altLang="en-US" sz="2500" err="1">
                <a:ea typeface="ＭＳ Ｐゴシック" panose="020B0600070205080204" pitchFamily="34" charset="-128"/>
              </a:rPr>
              <a:t>phụ</a:t>
            </a:r>
            <a:r>
              <a:rPr lang="vi-VN" altLang="en-US" sz="2500">
                <a:ea typeface="ＭＳ Ｐゴシック" panose="020B0600070205080204" pitchFamily="34" charset="-128"/>
              </a:rPr>
              <a:t> </a:t>
            </a:r>
            <a:r>
              <a:rPr lang="vi-VN" altLang="en-US" sz="2500" err="1">
                <a:ea typeface="ＭＳ Ｐゴシック" panose="020B0600070205080204" pitchFamily="34" charset="-128"/>
              </a:rPr>
              <a:t>giúp</a:t>
            </a:r>
            <a:r>
              <a:rPr lang="vi-VN" altLang="en-US" sz="2500">
                <a:ea typeface="ＭＳ Ｐゴシック" panose="020B0600070205080204" pitchFamily="34" charset="-128"/>
              </a:rPr>
              <a:t> </a:t>
            </a:r>
            <a:r>
              <a:rPr lang="vi-VN" altLang="en-US" sz="2500" err="1">
                <a:ea typeface="ＭＳ Ｐゴシック" panose="020B0600070205080204" pitchFamily="34" charset="-128"/>
              </a:rPr>
              <a:t>việc</a:t>
            </a:r>
            <a:r>
              <a:rPr lang="vi-VN" altLang="en-US" sz="2500">
                <a:ea typeface="ＭＳ Ｐゴシック" panose="020B0600070205080204" pitchFamily="34" charset="-128"/>
              </a:rPr>
              <a:t> bơm </a:t>
            </a:r>
            <a:r>
              <a:rPr lang="vi-VN" altLang="en-US" sz="2500" err="1">
                <a:ea typeface="ＭＳ Ｐゴシック" panose="020B0600070205080204" pitchFamily="34" charset="-128"/>
              </a:rPr>
              <a:t>vá</a:t>
            </a:r>
            <a:r>
              <a:rPr lang="vi-VN" altLang="en-US" sz="2500">
                <a:ea typeface="ＭＳ Ｐゴシック" panose="020B0600070205080204" pitchFamily="34" charset="-128"/>
              </a:rPr>
              <a:t> xe cho </a:t>
            </a:r>
            <a:r>
              <a:rPr lang="vi-VN" altLang="en-US" sz="2500" err="1">
                <a:ea typeface="ＭＳ Ｐゴシック" panose="020B0600070205080204" pitchFamily="34" charset="-128"/>
              </a:rPr>
              <a:t>khách</a:t>
            </a:r>
            <a:r>
              <a:rPr lang="vi-VN" altLang="en-US" sz="2500">
                <a:ea typeface="ＭＳ Ｐゴシック" panose="020B0600070205080204" pitchFamily="34" charset="-128"/>
              </a:rPr>
              <a:t> </a:t>
            </a:r>
            <a:r>
              <a:rPr lang="vi-VN" altLang="en-US" sz="2500" err="1">
                <a:ea typeface="ＭＳ Ｐゴシック" panose="020B0600070205080204" pitchFamily="34" charset="-128"/>
              </a:rPr>
              <a:t>cùng</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bố</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bạn</a:t>
            </a:r>
            <a:r>
              <a:rPr lang="vi-VN" altLang="en-US" sz="2500">
                <a:ea typeface="ＭＳ Ｐゴシック" panose="020B0600070205080204" pitchFamily="34" charset="-128"/>
              </a:rPr>
              <a:t>, </a:t>
            </a:r>
            <a:r>
              <a:rPr lang="vi-VN" altLang="en-US" sz="2500" err="1">
                <a:ea typeface="ＭＳ Ｐゴシック" panose="020B0600070205080204" pitchFamily="34" charset="-128"/>
              </a:rPr>
              <a:t>dù</a:t>
            </a:r>
            <a:r>
              <a:rPr lang="vi-VN" altLang="en-US" sz="2500">
                <a:ea typeface="ＭＳ Ｐゴシック" panose="020B0600070205080204" pitchFamily="34" charset="-128"/>
              </a:rPr>
              <a:t> gia </a:t>
            </a:r>
            <a:r>
              <a:rPr lang="vi-VN" altLang="en-US" sz="2500" err="1">
                <a:ea typeface="ＭＳ Ｐゴシック" panose="020B0600070205080204" pitchFamily="34" charset="-128"/>
              </a:rPr>
              <a:t>đình</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bạn</a:t>
            </a:r>
            <a:r>
              <a:rPr lang="vi-VN" altLang="en-US" sz="2500">
                <a:ea typeface="ＭＳ Ｐゴシック" panose="020B0600070205080204" pitchFamily="34" charset="-128"/>
              </a:rPr>
              <a:t> không yêu </a:t>
            </a:r>
            <a:r>
              <a:rPr lang="vi-VN" altLang="en-US" sz="2500" err="1">
                <a:ea typeface="ＭＳ Ｐゴシック" panose="020B0600070205080204" pitchFamily="34" charset="-128"/>
              </a:rPr>
              <a:t>cầu</a:t>
            </a:r>
            <a:r>
              <a:rPr lang="vi-VN" altLang="en-US" sz="2500">
                <a:ea typeface="ＭＳ Ｐゴシック" panose="020B0600070205080204" pitchFamily="34" charset="-128"/>
              </a:rPr>
              <a:t> em </a:t>
            </a:r>
            <a:r>
              <a:rPr lang="vi-VN" altLang="en-US" sz="2500" err="1">
                <a:ea typeface="ＭＳ Ｐゴシック" panose="020B0600070205080204" pitchFamily="34" charset="-128"/>
              </a:rPr>
              <a:t>giúp</a:t>
            </a:r>
            <a:r>
              <a:rPr lang="vi-VN" altLang="en-US" sz="2500">
                <a:ea typeface="ＭＳ Ｐゴシック" panose="020B0600070205080204" pitchFamily="34" charset="-128"/>
              </a:rPr>
              <a:t>. Nhà </a:t>
            </a:r>
            <a:r>
              <a:rPr lang="vi-VN" altLang="en-US" sz="2500" err="1">
                <a:ea typeface="ＭＳ Ｐゴシック" panose="020B0600070205080204" pitchFamily="34" charset="-128"/>
              </a:rPr>
              <a:t>bạn</a:t>
            </a:r>
            <a:r>
              <a:rPr lang="vi-VN" altLang="en-US" sz="2500">
                <a:ea typeface="ＭＳ Ｐゴシック" panose="020B0600070205080204" pitchFamily="34" charset="-128"/>
              </a:rPr>
              <a:t> </a:t>
            </a:r>
            <a:r>
              <a:rPr lang="vi-VN" altLang="en-US" sz="2500" err="1">
                <a:ea typeface="ＭＳ Ｐゴシック" panose="020B0600070205080204" pitchFamily="34" charset="-128"/>
              </a:rPr>
              <a:t>khá</a:t>
            </a:r>
            <a:r>
              <a:rPr lang="vi-VN" altLang="en-US" sz="2500">
                <a:ea typeface="ＭＳ Ｐゴシック" panose="020B0600070205080204" pitchFamily="34" charset="-128"/>
              </a:rPr>
              <a:t> </a:t>
            </a:r>
            <a:r>
              <a:rPr lang="vi-VN" altLang="en-US" sz="2500" err="1">
                <a:ea typeface="ＭＳ Ｐゴシック" panose="020B0600070205080204" pitchFamily="34" charset="-128"/>
              </a:rPr>
              <a:t>nghèo</a:t>
            </a:r>
            <a:r>
              <a:rPr lang="vi-VN" altLang="en-US" sz="2500">
                <a:ea typeface="ＭＳ Ｐゴシック" panose="020B0600070205080204" pitchFamily="34" charset="-128"/>
              </a:rPr>
              <a:t>, nơi ở </a:t>
            </a:r>
            <a:r>
              <a:rPr lang="vi-VN" altLang="en-US" sz="2500" err="1">
                <a:ea typeface="ＭＳ Ｐゴシック" panose="020B0600070205080204" pitchFamily="34" charset="-128"/>
              </a:rPr>
              <a:t>chật</a:t>
            </a:r>
            <a:r>
              <a:rPr lang="vi-VN" altLang="en-US" sz="2500">
                <a:ea typeface="ＭＳ Ｐゴシック" panose="020B0600070205080204" pitchFamily="34" charset="-128"/>
              </a:rPr>
              <a:t> </a:t>
            </a:r>
            <a:r>
              <a:rPr lang="vi-VN" altLang="en-US" sz="2500" err="1">
                <a:ea typeface="ＭＳ Ｐゴシック" panose="020B0600070205080204" pitchFamily="34" charset="-128"/>
              </a:rPr>
              <a:t>chội</a:t>
            </a:r>
            <a:r>
              <a:rPr lang="vi-VN" altLang="en-US" sz="2500">
                <a:ea typeface="ＭＳ Ｐゴシック" panose="020B0600070205080204" pitchFamily="34" charset="-128"/>
              </a:rPr>
              <a:t>, </a:t>
            </a:r>
            <a:r>
              <a:rPr lang="vi-VN" altLang="en-US" sz="2500" err="1">
                <a:ea typeface="ＭＳ Ｐゴシック" panose="020B0600070205080204" pitchFamily="34" charset="-128"/>
              </a:rPr>
              <a:t>nóng</a:t>
            </a:r>
            <a:r>
              <a:rPr lang="vi-VN" altLang="en-US" sz="2500">
                <a:ea typeface="ＭＳ Ｐゴシック" panose="020B0600070205080204" pitchFamily="34" charset="-128"/>
              </a:rPr>
              <a:t> bức, nhưng </a:t>
            </a:r>
            <a:r>
              <a:rPr lang="vi-VN" altLang="en-US" sz="2500" err="1">
                <a:ea typeface="ＭＳ Ｐゴシック" panose="020B0600070205080204" pitchFamily="34" charset="-128"/>
              </a:rPr>
              <a:t>Tùng</a:t>
            </a:r>
            <a:r>
              <a:rPr lang="vi-VN" altLang="en-US" sz="2500">
                <a:ea typeface="ＭＳ Ｐゴシック" panose="020B0600070205080204" pitchFamily="34" charset="-128"/>
              </a:rPr>
              <a:t> cảm </a:t>
            </a:r>
            <a:r>
              <a:rPr lang="vi-VN" altLang="en-US" sz="2500" err="1">
                <a:ea typeface="ＭＳ Ｐゴシック" panose="020B0600070205080204" pitchFamily="34" charset="-128"/>
              </a:rPr>
              <a:t>thấy</a:t>
            </a:r>
            <a:r>
              <a:rPr lang="vi-VN" altLang="en-US" sz="2500">
                <a:ea typeface="ＭＳ Ｐゴシック" panose="020B0600070205080204" pitchFamily="34" charset="-128"/>
              </a:rPr>
              <a:t> </a:t>
            </a:r>
            <a:r>
              <a:rPr lang="vi-VN" altLang="en-US" sz="2500" err="1">
                <a:ea typeface="ＭＳ Ｐゴシック" panose="020B0600070205080204" pitchFamily="34" charset="-128"/>
              </a:rPr>
              <a:t>rất</a:t>
            </a:r>
            <a:r>
              <a:rPr lang="vi-VN" altLang="en-US" sz="2500">
                <a:ea typeface="ＭＳ Ｐゴシック" panose="020B0600070205080204" pitchFamily="34" charset="-128"/>
              </a:rPr>
              <a:t> </a:t>
            </a:r>
            <a:r>
              <a:rPr lang="vi-VN" altLang="en-US" sz="2500" err="1">
                <a:ea typeface="ＭＳ Ｐゴシック" panose="020B0600070205080204" pitchFamily="34" charset="-128"/>
              </a:rPr>
              <a:t>thích</a:t>
            </a:r>
            <a:r>
              <a:rPr lang="vi-VN" altLang="en-US" sz="2500">
                <a:ea typeface="ＭＳ Ｐゴシック" panose="020B0600070205080204" pitchFamily="34" charset="-128"/>
              </a:rPr>
              <a:t> </a:t>
            </a:r>
            <a:r>
              <a:rPr lang="vi-VN" altLang="en-US" sz="2500" err="1">
                <a:ea typeface="ＭＳ Ｐゴシック" panose="020B0600070205080204" pitchFamily="34" charset="-128"/>
              </a:rPr>
              <a:t>vì</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bố</a:t>
            </a:r>
            <a:r>
              <a:rPr lang="vi-VN" altLang="en-US" sz="2500">
                <a:ea typeface="ＭＳ Ｐゴシック" panose="020B0600070205080204" pitchFamily="34" charset="-128"/>
              </a:rPr>
              <a:t> </a:t>
            </a:r>
            <a:r>
              <a:rPr lang="vi-VN" altLang="en-US" sz="2500" err="1">
                <a:ea typeface="ＭＳ Ｐゴシック" panose="020B0600070205080204" pitchFamily="34" charset="-128"/>
              </a:rPr>
              <a:t>mẹ</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bạn</a:t>
            </a:r>
            <a:r>
              <a:rPr lang="vi-VN" altLang="en-US" sz="2500">
                <a:ea typeface="ＭＳ Ｐゴシック" panose="020B0600070205080204" pitchFamily="34" charset="-128"/>
              </a:rPr>
              <a:t> hay vui vẻ </a:t>
            </a:r>
            <a:r>
              <a:rPr lang="vi-VN" altLang="en-US" sz="2500" err="1">
                <a:ea typeface="ＭＳ Ｐゴシック" panose="020B0600070205080204" pitchFamily="34" charset="-128"/>
              </a:rPr>
              <a:t>trò</a:t>
            </a:r>
            <a:r>
              <a:rPr lang="vi-VN" altLang="en-US" sz="2500">
                <a:ea typeface="ＭＳ Ｐゴシック" panose="020B0600070205080204" pitchFamily="34" charset="-128"/>
              </a:rPr>
              <a:t> </a:t>
            </a:r>
            <a:r>
              <a:rPr lang="vi-VN" altLang="en-US" sz="2500" err="1">
                <a:ea typeface="ＭＳ Ｐゴシック" panose="020B0600070205080204" pitchFamily="34" charset="-128"/>
              </a:rPr>
              <a:t>chuyện</a:t>
            </a:r>
            <a:r>
              <a:rPr lang="vi-VN" altLang="en-US" sz="2500">
                <a:ea typeface="ＭＳ Ｐゴシック" panose="020B0600070205080204" pitchFamily="34" charset="-128"/>
              </a:rPr>
              <a:t> </a:t>
            </a:r>
            <a:r>
              <a:rPr lang="vi-VN" altLang="en-US" sz="2500" err="1">
                <a:ea typeface="ＭＳ Ｐゴシック" panose="020B0600070205080204" pitchFamily="34" charset="-128"/>
              </a:rPr>
              <a:t>với</a:t>
            </a:r>
            <a:r>
              <a:rPr lang="vi-VN" altLang="en-US" sz="2500">
                <a:ea typeface="ＭＳ Ｐゴシック" panose="020B0600070205080204" pitchFamily="34" charset="-128"/>
              </a:rPr>
              <a:t> </a:t>
            </a:r>
            <a:r>
              <a:rPr lang="vi-VN" altLang="en-US" sz="2500" err="1">
                <a:ea typeface="ＭＳ Ｐゴシック" panose="020B0600070205080204" pitchFamily="34" charset="-128"/>
              </a:rPr>
              <a:t>các</a:t>
            </a:r>
            <a:r>
              <a:rPr lang="vi-VN" altLang="en-US" sz="2500">
                <a:ea typeface="ＭＳ Ｐゴシック" panose="020B0600070205080204" pitchFamily="34" charset="-128"/>
              </a:rPr>
              <a:t> con, </a:t>
            </a:r>
            <a:r>
              <a:rPr lang="vi-VN" altLang="en-US" sz="2500" err="1">
                <a:ea typeface="ＭＳ Ｐゴシック" panose="020B0600070205080204" pitchFamily="34" charset="-128"/>
              </a:rPr>
              <a:t>đặc</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điệt</a:t>
            </a:r>
            <a:r>
              <a:rPr lang="vi-VN" altLang="en-US" sz="2500">
                <a:ea typeface="ＭＳ Ｐゴシック" panose="020B0600070205080204" pitchFamily="34" charset="-128"/>
              </a:rPr>
              <a:t> trong </a:t>
            </a:r>
            <a:r>
              <a:rPr lang="vi-VN" altLang="en-US" sz="2500" err="1">
                <a:ea typeface="ＭＳ Ｐゴシック" panose="020B0600070205080204" pitchFamily="34" charset="-128"/>
              </a:rPr>
              <a:t>các</a:t>
            </a:r>
            <a:r>
              <a:rPr lang="vi-VN" altLang="en-US" sz="2500">
                <a:ea typeface="ＭＳ Ｐゴシック" panose="020B0600070205080204" pitchFamily="34" charset="-128"/>
              </a:rPr>
              <a:t> </a:t>
            </a:r>
            <a:r>
              <a:rPr lang="vi-VN" altLang="en-US" sz="2500" err="1">
                <a:ea typeface="ＭＳ Ｐゴシック" panose="020B0600070205080204" pitchFamily="34" charset="-128"/>
              </a:rPr>
              <a:t>bữa</a:t>
            </a:r>
            <a:r>
              <a:rPr lang="vi-VN" altLang="en-US" sz="2500">
                <a:ea typeface="ＭＳ Ｐゴシック" panose="020B0600070205080204" pitchFamily="34" charset="-128"/>
              </a:rPr>
              <a:t> ăn hàng ngày. </a:t>
            </a:r>
            <a:r>
              <a:rPr lang="vi-VN" altLang="en-US" sz="2500" err="1">
                <a:ea typeface="ＭＳ Ｐゴシック" panose="020B0600070205080204" pitchFamily="34" charset="-128"/>
              </a:rPr>
              <a:t>Chú</a:t>
            </a:r>
            <a:r>
              <a:rPr lang="vi-VN" altLang="en-US" sz="2500">
                <a:ea typeface="ＭＳ Ｐゴシック" panose="020B0600070205080204" pitchFamily="34" charset="-128"/>
              </a:rPr>
              <a:t> </a:t>
            </a:r>
            <a:r>
              <a:rPr lang="vi-VN" altLang="en-US" sz="2500" err="1">
                <a:ea typeface="ＭＳ Ｐゴシック" panose="020B0600070205080204" pitchFamily="34" charset="-128"/>
              </a:rPr>
              <a:t>Tùng</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đã</a:t>
            </a:r>
            <a:r>
              <a:rPr lang="vi-VN" altLang="en-US" sz="2500">
                <a:ea typeface="ＭＳ Ｐゴシック" panose="020B0600070205080204" pitchFamily="34" charset="-128"/>
              </a:rPr>
              <a:t> </a:t>
            </a:r>
            <a:r>
              <a:rPr lang="vi-VN" altLang="en-US" sz="2500" err="1">
                <a:ea typeface="ＭＳ Ｐゴシック" panose="020B0600070205080204" pitchFamily="34" charset="-128"/>
              </a:rPr>
              <a:t>gọi</a:t>
            </a:r>
            <a:r>
              <a:rPr lang="vi-VN" altLang="en-US" sz="2500">
                <a:ea typeface="ＭＳ Ｐゴシック" panose="020B0600070205080204" pitchFamily="34" charset="-128"/>
              </a:rPr>
              <a:t> </a:t>
            </a:r>
            <a:r>
              <a:rPr lang="vi-VN" altLang="en-US" sz="2500" err="1">
                <a:ea typeface="ＭＳ Ｐゴシック" panose="020B0600070205080204" pitchFamily="34" charset="-128"/>
              </a:rPr>
              <a:t>điện</a:t>
            </a:r>
            <a:r>
              <a:rPr lang="vi-VN" altLang="en-US" sz="2500">
                <a:ea typeface="ＭＳ Ｐゴシック" panose="020B0600070205080204" pitchFamily="34" charset="-128"/>
              </a:rPr>
              <a:t> đến </a:t>
            </a:r>
            <a:r>
              <a:rPr lang="en-US" altLang="en-US" sz="2500">
                <a:ea typeface="ＭＳ Ｐゴシック" panose="020B0600070205080204" pitchFamily="34" charset="-128"/>
              </a:rPr>
              <a:t>GV </a:t>
            </a:r>
            <a:r>
              <a:rPr lang="vi-VN" altLang="en-US" sz="2500" err="1">
                <a:ea typeface="ＭＳ Ｐゴシック" panose="020B0600070205080204" pitchFamily="34" charset="-128"/>
              </a:rPr>
              <a:t>để</a:t>
            </a:r>
            <a:r>
              <a:rPr lang="vi-VN" altLang="en-US" sz="2500">
                <a:ea typeface="ＭＳ Ｐゴシック" panose="020B0600070205080204" pitchFamily="34" charset="-128"/>
              </a:rPr>
              <a:t> </a:t>
            </a:r>
            <a:r>
              <a:rPr lang="vi-VN" altLang="en-US" sz="2500" err="1">
                <a:ea typeface="ＭＳ Ｐゴシック" panose="020B0600070205080204" pitchFamily="34" charset="-128"/>
              </a:rPr>
              <a:t>nhờ</a:t>
            </a:r>
            <a:r>
              <a:rPr lang="vi-VN" altLang="en-US" sz="2500">
                <a:ea typeface="ＭＳ Ｐゴシック" panose="020B0600070205080204" pitchFamily="34" charset="-128"/>
              </a:rPr>
              <a:t> cô thuyết </a:t>
            </a:r>
            <a:r>
              <a:rPr lang="vi-VN" altLang="en-US" sz="2500" err="1">
                <a:ea typeface="ＭＳ Ｐゴシック" panose="020B0600070205080204" pitchFamily="34" charset="-128"/>
              </a:rPr>
              <a:t>phục</a:t>
            </a:r>
            <a:r>
              <a:rPr lang="vi-VN" altLang="en-US" sz="2500">
                <a:ea typeface="ＭＳ Ｐゴシック" panose="020B0600070205080204" pitchFamily="34" charset="-128"/>
              </a:rPr>
              <a:t> em về nhà</a:t>
            </a:r>
            <a:r>
              <a:rPr lang="en-US" altLang="en-US" sz="2500">
                <a:ea typeface="ＭＳ Ｐゴシック" panose="020B0600070205080204" pitchFamily="34" charset="-128"/>
              </a:rPr>
              <a:t>.</a:t>
            </a:r>
          </a:p>
        </p:txBody>
      </p:sp>
    </p:spTree>
    <p:custDataLst>
      <p:tags r:id="rId1"/>
    </p:custDataLst>
    <p:extLst>
      <p:ext uri="{BB962C8B-B14F-4D97-AF65-F5344CB8AC3E}">
        <p14:creationId xmlns:p14="http://schemas.microsoft.com/office/powerpoint/2010/main" val="102777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F30052E5-5FEE-4059-9749-023BC7F76C1D}"/>
              </a:ext>
            </a:extLst>
          </p:cNvPr>
          <p:cNvSpPr>
            <a:spLocks noGrp="1"/>
          </p:cNvSpPr>
          <p:nvPr>
            <p:ph idx="1"/>
          </p:nvPr>
        </p:nvSpPr>
        <p:spPr>
          <a:xfrm>
            <a:off x="0" y="189186"/>
            <a:ext cx="12192000" cy="6059213"/>
          </a:xfrm>
        </p:spPr>
        <p:txBody>
          <a:bodyPr>
            <a:normAutofit/>
          </a:bodyPr>
          <a:lstStyle/>
          <a:p>
            <a:pPr marL="0" indent="0" algn="ctr">
              <a:buNone/>
            </a:pPr>
            <a:endParaRPr lang="en-US" altLang="en-US" sz="6000">
              <a:solidFill>
                <a:srgbClr val="FF0000"/>
              </a:solidFill>
              <a:ea typeface="ＭＳ Ｐゴシック" panose="020B0600070205080204" pitchFamily="34" charset="-128"/>
            </a:endParaRPr>
          </a:p>
          <a:p>
            <a:pPr marL="0" indent="0" algn="ctr">
              <a:buNone/>
            </a:pPr>
            <a:endParaRPr lang="en-US" altLang="en-US" sz="6000">
              <a:solidFill>
                <a:srgbClr val="FF0000"/>
              </a:solidFill>
              <a:ea typeface="ＭＳ Ｐゴシック" panose="020B0600070205080204" pitchFamily="34" charset="-128"/>
            </a:endParaRPr>
          </a:p>
          <a:p>
            <a:pPr marL="0" indent="0" algn="ctr">
              <a:buNone/>
            </a:pPr>
            <a:r>
              <a:rPr lang="en-US" altLang="en-US" sz="6000" err="1">
                <a:solidFill>
                  <a:srgbClr val="FF0000"/>
                </a:solidFill>
                <a:ea typeface="ＭＳ Ｐゴシック" panose="020B0600070205080204" pitchFamily="34" charset="-128"/>
              </a:rPr>
              <a:t>Xác</a:t>
            </a:r>
            <a:r>
              <a:rPr lang="en-US" altLang="en-US" sz="6000">
                <a:solidFill>
                  <a:srgbClr val="FF0000"/>
                </a:solidFill>
                <a:ea typeface="ＭＳ Ｐゴシック" panose="020B0600070205080204" pitchFamily="34" charset="-128"/>
              </a:rPr>
              <a:t> </a:t>
            </a:r>
            <a:r>
              <a:rPr lang="en-US" altLang="en-US" sz="6000" err="1">
                <a:solidFill>
                  <a:srgbClr val="FF0000"/>
                </a:solidFill>
                <a:ea typeface="ＭＳ Ｐゴシック" panose="020B0600070205080204" pitchFamily="34" charset="-128"/>
              </a:rPr>
              <a:t>định</a:t>
            </a:r>
            <a:r>
              <a:rPr lang="en-US" altLang="en-US" sz="6000">
                <a:solidFill>
                  <a:srgbClr val="FF0000"/>
                </a:solidFill>
                <a:ea typeface="ＭＳ Ｐゴシック" panose="020B0600070205080204" pitchFamily="34" charset="-128"/>
              </a:rPr>
              <a:t> </a:t>
            </a:r>
            <a:r>
              <a:rPr lang="en-US" altLang="en-US" sz="6000" err="1">
                <a:solidFill>
                  <a:srgbClr val="FF0000"/>
                </a:solidFill>
                <a:ea typeface="ＭＳ Ｐゴシック" panose="020B0600070205080204" pitchFamily="34" charset="-128"/>
              </a:rPr>
              <a:t>các</a:t>
            </a:r>
            <a:r>
              <a:rPr lang="en-US" altLang="en-US" sz="6000">
                <a:solidFill>
                  <a:srgbClr val="FF0000"/>
                </a:solidFill>
                <a:ea typeface="ＭＳ Ｐゴシック" panose="020B0600070205080204" pitchFamily="34" charset="-128"/>
              </a:rPr>
              <a:t> </a:t>
            </a:r>
            <a:r>
              <a:rPr lang="en-US" altLang="en-US" sz="6000" err="1">
                <a:solidFill>
                  <a:srgbClr val="FF0000"/>
                </a:solidFill>
                <a:ea typeface="ＭＳ Ｐゴシック" panose="020B0600070205080204" pitchFamily="34" charset="-128"/>
              </a:rPr>
              <a:t>nhu</a:t>
            </a:r>
            <a:r>
              <a:rPr lang="en-US" altLang="en-US" sz="6000">
                <a:solidFill>
                  <a:srgbClr val="FF0000"/>
                </a:solidFill>
                <a:ea typeface="ＭＳ Ｐゴシック" panose="020B0600070205080204" pitchFamily="34" charset="-128"/>
              </a:rPr>
              <a:t> </a:t>
            </a:r>
            <a:r>
              <a:rPr lang="en-US" altLang="en-US" sz="6000" err="1">
                <a:solidFill>
                  <a:srgbClr val="FF0000"/>
                </a:solidFill>
                <a:ea typeface="ＭＳ Ｐゴシック" panose="020B0600070205080204" pitchFamily="34" charset="-128"/>
              </a:rPr>
              <a:t>cầu</a:t>
            </a:r>
            <a:r>
              <a:rPr lang="en-US" altLang="en-US" sz="6000">
                <a:solidFill>
                  <a:srgbClr val="FF0000"/>
                </a:solidFill>
                <a:ea typeface="ＭＳ Ｐゴシック" panose="020B0600070205080204" pitchFamily="34" charset="-128"/>
              </a:rPr>
              <a:t> </a:t>
            </a:r>
          </a:p>
          <a:p>
            <a:pPr marL="0" indent="0" algn="ctr">
              <a:buNone/>
            </a:pPr>
            <a:r>
              <a:rPr lang="en-US" altLang="en-US" sz="6000" err="1">
                <a:solidFill>
                  <a:srgbClr val="FF0000"/>
                </a:solidFill>
                <a:ea typeface="ＭＳ Ｐゴシック" panose="020B0600070205080204" pitchFamily="34" charset="-128"/>
              </a:rPr>
              <a:t>của</a:t>
            </a:r>
            <a:r>
              <a:rPr lang="en-US" altLang="en-US" sz="6000">
                <a:solidFill>
                  <a:srgbClr val="FF0000"/>
                </a:solidFill>
                <a:ea typeface="ＭＳ Ｐゴシック" panose="020B0600070205080204" pitchFamily="34" charset="-128"/>
              </a:rPr>
              <a:t> </a:t>
            </a:r>
            <a:r>
              <a:rPr lang="en-US" altLang="en-US" sz="6000" err="1">
                <a:solidFill>
                  <a:srgbClr val="FF0000"/>
                </a:solidFill>
                <a:ea typeface="ＭＳ Ｐゴシック" panose="020B0600070205080204" pitchFamily="34" charset="-128"/>
              </a:rPr>
              <a:t>Tùng</a:t>
            </a:r>
            <a:r>
              <a:rPr lang="en-US" altLang="en-US" sz="6000">
                <a:solidFill>
                  <a:srgbClr val="FF0000"/>
                </a:solidFill>
                <a:ea typeface="ＭＳ Ｐゴシック" panose="020B0600070205080204" pitchFamily="34" charset="-128"/>
              </a:rPr>
              <a:t>?</a:t>
            </a:r>
          </a:p>
          <a:p>
            <a:pPr algn="ctr"/>
            <a:endParaRPr lang="en-US" sz="6000"/>
          </a:p>
        </p:txBody>
      </p:sp>
    </p:spTree>
    <p:custDataLst>
      <p:tags r:id="rId1"/>
    </p:custDataLst>
    <p:extLst>
      <p:ext uri="{BB962C8B-B14F-4D97-AF65-F5344CB8AC3E}">
        <p14:creationId xmlns:p14="http://schemas.microsoft.com/office/powerpoint/2010/main" val="1707561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D30FAE-DED0-98A4-0409-64154B7F9210}"/>
              </a:ext>
            </a:extLst>
          </p:cNvPr>
          <p:cNvSpPr>
            <a:spLocks noGrp="1"/>
          </p:cNvSpPr>
          <p:nvPr>
            <p:ph type="title"/>
          </p:nvPr>
        </p:nvSpPr>
        <p:spPr/>
        <p:txBody>
          <a:bodyPr/>
          <a:lstStyle/>
          <a:p>
            <a:endParaRPr lang="x-none"/>
          </a:p>
        </p:txBody>
      </p:sp>
      <p:sp>
        <p:nvSpPr>
          <p:cNvPr id="3" name="Content Placeholder 2">
            <a:extLst>
              <a:ext uri="{FF2B5EF4-FFF2-40B4-BE49-F238E27FC236}">
                <a16:creationId xmlns:a16="http://schemas.microsoft.com/office/drawing/2014/main" xmlns="" id="{B294E464-9D44-BF0B-028A-35B02304B5A8}"/>
              </a:ext>
            </a:extLst>
          </p:cNvPr>
          <p:cNvSpPr>
            <a:spLocks noGrp="1"/>
          </p:cNvSpPr>
          <p:nvPr>
            <p:ph idx="1"/>
          </p:nvPr>
        </p:nvSpPr>
        <p:spPr/>
        <p:txBody>
          <a:bodyPr/>
          <a:lstStyle/>
          <a:p>
            <a:endParaRPr lang="x-none"/>
          </a:p>
        </p:txBody>
      </p:sp>
      <p:sp>
        <p:nvSpPr>
          <p:cNvPr id="4" name="Oval 3">
            <a:extLst>
              <a:ext uri="{FF2B5EF4-FFF2-40B4-BE49-F238E27FC236}">
                <a16:creationId xmlns:a16="http://schemas.microsoft.com/office/drawing/2014/main" xmlns="" id="{8165F701-194C-2E55-580B-585B15B61B04}"/>
              </a:ext>
            </a:extLst>
          </p:cNvPr>
          <p:cNvSpPr/>
          <p:nvPr/>
        </p:nvSpPr>
        <p:spPr>
          <a:xfrm>
            <a:off x="374073" y="609602"/>
            <a:ext cx="10714615" cy="56387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000" dirty="0">
                <a:latin typeface="Times New Roman" panose="02020603050405020304" pitchFamily="18" charset="0"/>
                <a:cs typeface="Times New Roman" panose="02020603050405020304" pitchFamily="18" charset="0"/>
              </a:rPr>
              <a:t>NHỮNG VẤN ĐỀ XÃ HỘI TRƯỜNG THẦY/ CÔ ĐANG GẶP PHẢI LÀ GÌ? </a:t>
            </a:r>
          </a:p>
        </p:txBody>
      </p:sp>
    </p:spTree>
    <p:custDataLst>
      <p:tags r:id="rId1"/>
    </p:custDataLst>
    <p:extLst>
      <p:ext uri="{BB962C8B-B14F-4D97-AF65-F5344CB8AC3E}">
        <p14:creationId xmlns:p14="http://schemas.microsoft.com/office/powerpoint/2010/main" val="17840071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E76CD5E5-CE9C-42A0-A226-2E457DBA9125}"/>
              </a:ext>
            </a:extLst>
          </p:cNvPr>
          <p:cNvSpPr>
            <a:spLocks noGrp="1"/>
          </p:cNvSpPr>
          <p:nvPr>
            <p:ph idx="1"/>
          </p:nvPr>
        </p:nvSpPr>
        <p:spPr>
          <a:xfrm>
            <a:off x="1103312" y="546538"/>
            <a:ext cx="8946541" cy="5701861"/>
          </a:xfrm>
        </p:spPr>
        <p:txBody>
          <a:bodyPr>
            <a:normAutofit/>
          </a:bodyPr>
          <a:lstStyle/>
          <a:p>
            <a:pPr marL="342906" indent="-342906" defTabSz="457207">
              <a:defRPr/>
            </a:pPr>
            <a:r>
              <a:rPr lang="en-US" altLang="en-US">
                <a:ea typeface="ＭＳ Ｐゴシック" panose="020B0600070205080204" pitchFamily="34" charset="-128"/>
              </a:rPr>
              <a:t>1</a:t>
            </a:r>
            <a:r>
              <a:rPr lang="vi-VN" altLang="en-US">
                <a:ea typeface="ＭＳ Ｐゴシック" panose="020B0600070205080204" pitchFamily="34" charset="-128"/>
              </a:rPr>
              <a:t>/</a:t>
            </a:r>
            <a:r>
              <a:rPr lang="en-US" altLang="en-US">
                <a:ea typeface="ＭＳ Ｐゴシック" panose="020B0600070205080204" pitchFamily="34" charset="-128"/>
              </a:rPr>
              <a:t> </a:t>
            </a:r>
            <a:r>
              <a:rPr lang="vi-VN" altLang="en-US">
                <a:ea typeface="ＭＳ Ｐゴシック" panose="020B0600070205080204" pitchFamily="34" charset="-128"/>
              </a:rPr>
              <a:t>Em </a:t>
            </a:r>
            <a:r>
              <a:rPr lang="vi-VN" altLang="en-US" err="1">
                <a:ea typeface="ＭＳ Ｐゴシック" panose="020B0600070205080204" pitchFamily="34" charset="-128"/>
              </a:rPr>
              <a:t>có</a:t>
            </a:r>
            <a:r>
              <a:rPr lang="vi-VN" altLang="en-US">
                <a:ea typeface="ＭＳ Ｐゴシック" panose="020B0600070205080204" pitchFamily="34" charset="-128"/>
              </a:rPr>
              <a:t> cảm </a:t>
            </a:r>
            <a:r>
              <a:rPr lang="vi-VN" altLang="en-US" err="1">
                <a:ea typeface="ＭＳ Ｐゴシック" panose="020B0600070205080204" pitchFamily="34" charset="-128"/>
              </a:rPr>
              <a:t>giác</a:t>
            </a:r>
            <a:r>
              <a:rPr lang="vi-VN" altLang="en-US">
                <a:ea typeface="ＭＳ Ｐゴシック" panose="020B0600070205080204" pitchFamily="34" charset="-128"/>
              </a:rPr>
              <a:t> </a:t>
            </a:r>
            <a:r>
              <a:rPr lang="en-US" altLang="en-US" err="1">
                <a:ea typeface="ＭＳ Ｐゴシック" panose="020B0600070205080204" pitchFamily="34" charset="-128"/>
              </a:rPr>
              <a:t>bị</a:t>
            </a:r>
            <a:r>
              <a:rPr lang="vi-VN" altLang="en-US">
                <a:ea typeface="ＭＳ Ｐゴシック" panose="020B0600070205080204" pitchFamily="34" charset="-128"/>
              </a:rPr>
              <a:t> </a:t>
            </a:r>
            <a:r>
              <a:rPr lang="vi-VN" altLang="en-US" b="1">
                <a:ea typeface="ＭＳ Ｐゴシック" panose="020B0600070205080204" pitchFamily="34" charset="-128"/>
              </a:rPr>
              <a:t>“</a:t>
            </a:r>
            <a:r>
              <a:rPr lang="vi-VN" altLang="en-US" b="1" err="1">
                <a:ea typeface="ＭＳ Ｐゴシック" panose="020B0600070205080204" pitchFamily="34" charset="-128"/>
              </a:rPr>
              <a:t>mất</a:t>
            </a:r>
            <a:r>
              <a:rPr lang="vi-VN" altLang="en-US" b="1">
                <a:ea typeface="ＭＳ Ｐゴシック" panose="020B0600070205080204" pitchFamily="34" charset="-128"/>
              </a:rPr>
              <a:t> an toàn”, “</a:t>
            </a:r>
            <a:r>
              <a:rPr lang="vi-VN" altLang="en-US" b="1" err="1">
                <a:ea typeface="ＭＳ Ｐゴシック" panose="020B0600070205080204" pitchFamily="34" charset="-128"/>
              </a:rPr>
              <a:t>bị</a:t>
            </a:r>
            <a:r>
              <a:rPr lang="vi-VN" altLang="en-US" b="1">
                <a:ea typeface="ＭＳ Ｐゴシック" panose="020B0600070205080204" pitchFamily="34" charset="-128"/>
              </a:rPr>
              <a:t> </a:t>
            </a:r>
            <a:r>
              <a:rPr lang="vi-VN" altLang="en-US" b="1" err="1">
                <a:ea typeface="ＭＳ Ｐゴシック" panose="020B0600070205080204" pitchFamily="34" charset="-128"/>
              </a:rPr>
              <a:t>bỏ</a:t>
            </a:r>
            <a:r>
              <a:rPr lang="vi-VN" altLang="en-US" b="1">
                <a:ea typeface="ＭＳ Ｐゴシック" panose="020B0600070205080204" pitchFamily="34" charset="-128"/>
              </a:rPr>
              <a:t> rơi”</a:t>
            </a:r>
            <a:r>
              <a:rPr lang="vi-VN" altLang="en-US">
                <a:ea typeface="ＭＳ Ｐゴシック" panose="020B0600070205080204" pitchFamily="34" charset="-128"/>
              </a:rPr>
              <a:t> khi ở </a:t>
            </a:r>
            <a:r>
              <a:rPr lang="vi-VN" altLang="en-US" err="1">
                <a:ea typeface="ＭＳ Ｐゴシック" panose="020B0600070205080204" pitchFamily="34" charset="-128"/>
              </a:rPr>
              <a:t>một</a:t>
            </a:r>
            <a:r>
              <a:rPr lang="vi-VN" altLang="en-US">
                <a:ea typeface="ＭＳ Ｐゴシック" panose="020B0600070205080204" pitchFamily="34" charset="-128"/>
              </a:rPr>
              <a:t> </a:t>
            </a:r>
            <a:r>
              <a:rPr lang="vi-VN" altLang="en-US" err="1">
                <a:ea typeface="ＭＳ Ｐゴシック" panose="020B0600070205080204" pitchFamily="34" charset="-128"/>
              </a:rPr>
              <a:t>mình</a:t>
            </a:r>
            <a:r>
              <a:rPr lang="vi-VN" altLang="en-US">
                <a:ea typeface="ＭＳ Ｐゴシック" panose="020B0600070205080204" pitchFamily="34" charset="-128"/>
              </a:rPr>
              <a:t>, em </a:t>
            </a:r>
            <a:r>
              <a:rPr lang="vi-VN" altLang="en-US" err="1">
                <a:ea typeface="ＭＳ Ｐゴシック" panose="020B0600070205080204" pitchFamily="34" charset="-128"/>
              </a:rPr>
              <a:t>cần</a:t>
            </a:r>
            <a:r>
              <a:rPr lang="vi-VN" altLang="en-US">
                <a:ea typeface="ＭＳ Ｐゴシック" panose="020B0600070205080204" pitchFamily="34" charset="-128"/>
              </a:rPr>
              <a:t> đến </a:t>
            </a:r>
            <a:r>
              <a:rPr lang="vi-VN" altLang="en-US" err="1">
                <a:ea typeface="ＭＳ Ｐゴシック" panose="020B0600070205080204" pitchFamily="34" charset="-128"/>
              </a:rPr>
              <a:t>những</a:t>
            </a:r>
            <a:r>
              <a:rPr lang="vi-VN" altLang="en-US">
                <a:ea typeface="ＭＳ Ｐゴシック" panose="020B0600070205080204" pitchFamily="34" charset="-128"/>
              </a:rPr>
              <a:t> </a:t>
            </a:r>
            <a:r>
              <a:rPr lang="vi-VN" altLang="en-US" err="1">
                <a:ea typeface="ＭＳ Ｐゴシック" panose="020B0600070205080204" pitchFamily="34" charset="-128"/>
              </a:rPr>
              <a:t>người</a:t>
            </a:r>
            <a:r>
              <a:rPr lang="vi-VN" altLang="en-US">
                <a:ea typeface="ＭＳ Ｐゴシック" panose="020B0600070205080204" pitchFamily="34" charset="-128"/>
              </a:rPr>
              <a:t> thân xung quanh </a:t>
            </a:r>
            <a:r>
              <a:rPr lang="vi-VN" altLang="en-US" err="1">
                <a:ea typeface="ＭＳ Ｐゴシック" panose="020B0600070205080204" pitchFamily="34" charset="-128"/>
              </a:rPr>
              <a:t>mình</a:t>
            </a:r>
            <a:r>
              <a:rPr lang="vi-VN" altLang="en-US">
                <a:ea typeface="ＭＳ Ｐゴシック" panose="020B0600070205080204" pitchFamily="34" charset="-128"/>
              </a:rPr>
              <a:t>. </a:t>
            </a:r>
            <a:r>
              <a:rPr lang="vi-VN" altLang="en-US" err="1">
                <a:ea typeface="ＭＳ Ｐゴシック" panose="020B0600070205080204" pitchFamily="34" charset="-128"/>
              </a:rPr>
              <a:t>Vì</a:t>
            </a:r>
            <a:r>
              <a:rPr lang="vi-VN" altLang="en-US">
                <a:ea typeface="ＭＳ Ｐゴシック" panose="020B0600070205080204" pitchFamily="34" charset="-128"/>
              </a:rPr>
              <a:t> </a:t>
            </a:r>
            <a:r>
              <a:rPr lang="vi-VN" altLang="en-US" err="1">
                <a:ea typeface="ＭＳ Ｐゴシック" panose="020B0600070205080204" pitchFamily="34" charset="-128"/>
              </a:rPr>
              <a:t>vậy</a:t>
            </a:r>
            <a:r>
              <a:rPr lang="vi-VN" altLang="en-US">
                <a:ea typeface="ＭＳ Ｐゴシック" panose="020B0600070205080204" pitchFamily="34" charset="-128"/>
              </a:rPr>
              <a:t> em </a:t>
            </a:r>
            <a:r>
              <a:rPr lang="vi-VN" altLang="en-US" err="1">
                <a:ea typeface="ＭＳ Ｐゴシック" panose="020B0600070205080204" pitchFamily="34" charset="-128"/>
              </a:rPr>
              <a:t>cần</a:t>
            </a:r>
            <a:r>
              <a:rPr lang="vi-VN" altLang="en-US">
                <a:ea typeface="ＭＳ Ｐゴシック" panose="020B0600070205080204" pitchFamily="34" charset="-128"/>
              </a:rPr>
              <a:t> đến nhà </a:t>
            </a:r>
            <a:r>
              <a:rPr lang="vi-VN" altLang="en-US" err="1">
                <a:ea typeface="ＭＳ Ｐゴシック" panose="020B0600070205080204" pitchFamily="34" charset="-128"/>
              </a:rPr>
              <a:t>bạn</a:t>
            </a:r>
            <a:r>
              <a:rPr lang="vi-VN" altLang="en-US">
                <a:ea typeface="ＭＳ Ｐゴシック" panose="020B0600070205080204" pitchFamily="34" charset="-128"/>
              </a:rPr>
              <a:t>, </a:t>
            </a:r>
            <a:r>
              <a:rPr lang="vi-VN" altLang="en-US" err="1">
                <a:ea typeface="ＭＳ Ｐゴシック" panose="020B0600070205080204" pitchFamily="34" charset="-128"/>
              </a:rPr>
              <a:t>tìm</a:t>
            </a:r>
            <a:r>
              <a:rPr lang="vi-VN" altLang="en-US">
                <a:ea typeface="ＭＳ Ｐゴシック" panose="020B0600070205080204" pitchFamily="34" charset="-128"/>
              </a:rPr>
              <a:t> kiếm </a:t>
            </a:r>
            <a:r>
              <a:rPr lang="vi-VN" altLang="en-US" err="1">
                <a:ea typeface="ＭＳ Ｐゴシック" panose="020B0600070205080204" pitchFamily="34" charset="-128"/>
              </a:rPr>
              <a:t>sự</a:t>
            </a:r>
            <a:r>
              <a:rPr lang="vi-VN" altLang="en-US">
                <a:ea typeface="ＭＳ Ｐゴシック" panose="020B0600070205080204" pitchFamily="34" charset="-128"/>
              </a:rPr>
              <a:t> an toàn và </a:t>
            </a:r>
            <a:r>
              <a:rPr lang="vi-VN" altLang="en-US" err="1">
                <a:ea typeface="ＭＳ Ｐゴシック" panose="020B0600070205080204" pitchFamily="34" charset="-128"/>
              </a:rPr>
              <a:t>tình</a:t>
            </a:r>
            <a:r>
              <a:rPr lang="vi-VN" altLang="en-US">
                <a:ea typeface="ＭＳ Ｐゴシック" panose="020B0600070205080204" pitchFamily="34" charset="-128"/>
              </a:rPr>
              <a:t> yêu </a:t>
            </a:r>
            <a:r>
              <a:rPr lang="vi-VN" altLang="en-US" err="1">
                <a:ea typeface="ＭＳ Ｐゴシック" panose="020B0600070205080204" pitchFamily="34" charset="-128"/>
              </a:rPr>
              <a:t>thường</a:t>
            </a:r>
            <a:r>
              <a:rPr lang="vi-VN" altLang="en-US">
                <a:ea typeface="ＭＳ Ｐゴシック" panose="020B0600070205080204" pitchFamily="34" charset="-128"/>
              </a:rPr>
              <a:t> </a:t>
            </a:r>
            <a:r>
              <a:rPr lang="vi-VN" altLang="en-US" err="1">
                <a:ea typeface="ＭＳ Ｐゴシック" panose="020B0600070205080204" pitchFamily="34" charset="-128"/>
              </a:rPr>
              <a:t>từ</a:t>
            </a:r>
            <a:r>
              <a:rPr lang="vi-VN" altLang="en-US">
                <a:ea typeface="ＭＳ Ｐゴシック" panose="020B0600070205080204" pitchFamily="34" charset="-128"/>
              </a:rPr>
              <a:t> gia </a:t>
            </a:r>
            <a:r>
              <a:rPr lang="vi-VN" altLang="en-US" err="1">
                <a:ea typeface="ＭＳ Ｐゴシック" panose="020B0600070205080204" pitchFamily="34" charset="-128"/>
              </a:rPr>
              <a:t>đình</a:t>
            </a:r>
            <a:r>
              <a:rPr lang="vi-VN" altLang="en-US">
                <a:ea typeface="ＭＳ Ｐゴシック" panose="020B0600070205080204" pitchFamily="34" charset="-128"/>
              </a:rPr>
              <a:t> </a:t>
            </a:r>
            <a:r>
              <a:rPr lang="vi-VN" altLang="en-US" err="1">
                <a:ea typeface="ＭＳ Ｐゴシック" panose="020B0600070205080204" pitchFamily="34" charset="-128"/>
              </a:rPr>
              <a:t>bạn</a:t>
            </a:r>
            <a:r>
              <a:rPr lang="vi-VN" altLang="en-US">
                <a:ea typeface="ＭＳ Ｐゴシック" panose="020B0600070205080204" pitchFamily="34" charset="-128"/>
              </a:rPr>
              <a:t>. </a:t>
            </a:r>
            <a:endParaRPr lang="en-US" altLang="en-US">
              <a:ea typeface="ＭＳ Ｐゴシック" panose="020B0600070205080204" pitchFamily="34" charset="-128"/>
            </a:endParaRPr>
          </a:p>
          <a:p>
            <a:pPr marL="0" indent="0" defTabSz="457207">
              <a:buNone/>
              <a:defRPr/>
            </a:pPr>
            <a:endParaRPr lang="en-US" altLang="en-US">
              <a:ea typeface="ＭＳ Ｐゴシック" panose="020B0600070205080204" pitchFamily="34" charset="-128"/>
            </a:endParaRPr>
          </a:p>
          <a:p>
            <a:pPr marL="342906" indent="-342906" defTabSz="457207">
              <a:defRPr/>
            </a:pPr>
            <a:r>
              <a:rPr lang="en-US" altLang="en-US">
                <a:ea typeface="ＭＳ Ｐゴシック" panose="020B0600070205080204" pitchFamily="34" charset="-128"/>
              </a:rPr>
              <a:t>2/ T</a:t>
            </a:r>
            <a:r>
              <a:rPr lang="vi-VN" altLang="en-US" err="1">
                <a:ea typeface="ＭＳ Ｐゴシック" panose="020B0600070205080204" pitchFamily="34" charset="-128"/>
              </a:rPr>
              <a:t>ùng</a:t>
            </a:r>
            <a:r>
              <a:rPr lang="vi-VN" altLang="en-US">
                <a:ea typeface="ＭＳ Ｐゴシック" panose="020B0600070205080204" pitchFamily="34" charset="-128"/>
              </a:rPr>
              <a:t> </a:t>
            </a:r>
            <a:r>
              <a:rPr lang="vi-VN" altLang="en-US" b="1">
                <a:ea typeface="ＭＳ Ｐゴシック" panose="020B0600070205080204" pitchFamily="34" charset="-128"/>
              </a:rPr>
              <a:t>thiếu </a:t>
            </a:r>
            <a:r>
              <a:rPr lang="vi-VN" altLang="en-US" b="1" err="1">
                <a:ea typeface="ＭＳ Ｐゴシック" panose="020B0600070205080204" pitchFamily="34" charset="-128"/>
              </a:rPr>
              <a:t>tình</a:t>
            </a:r>
            <a:r>
              <a:rPr lang="vi-VN" altLang="en-US" b="1">
                <a:ea typeface="ＭＳ Ｐゴシック" panose="020B0600070205080204" pitchFamily="34" charset="-128"/>
              </a:rPr>
              <a:t> thương yêu</a:t>
            </a:r>
            <a:r>
              <a:rPr lang="vi-VN" altLang="en-US">
                <a:ea typeface="ＭＳ Ｐゴシック" panose="020B0600070205080204" pitchFamily="34" charset="-128"/>
              </a:rPr>
              <a:t> </a:t>
            </a:r>
            <a:r>
              <a:rPr lang="en-US" altLang="en-US" err="1">
                <a:ea typeface="ＭＳ Ｐゴシック" panose="020B0600070205080204" pitchFamily="34" charset="-128"/>
              </a:rPr>
              <a:t>từ</a:t>
            </a:r>
            <a:r>
              <a:rPr lang="en-US" altLang="en-US">
                <a:ea typeface="ＭＳ Ｐゴシック" panose="020B0600070205080204" pitchFamily="34" charset="-128"/>
              </a:rPr>
              <a:t> </a:t>
            </a:r>
            <a:r>
              <a:rPr lang="vi-VN" altLang="en-US">
                <a:ea typeface="ＭＳ Ｐゴシック" panose="020B0600070205080204" pitchFamily="34" charset="-128"/>
              </a:rPr>
              <a:t>cha </a:t>
            </a:r>
            <a:r>
              <a:rPr lang="vi-VN" altLang="en-US" err="1">
                <a:ea typeface="ＭＳ Ｐゴシック" panose="020B0600070205080204" pitchFamily="34" charset="-128"/>
              </a:rPr>
              <a:t>mẹ</a:t>
            </a:r>
            <a:r>
              <a:rPr lang="vi-VN" altLang="en-US">
                <a:ea typeface="ＭＳ Ｐゴシック" panose="020B0600070205080204" pitchFamily="34" charset="-128"/>
              </a:rPr>
              <a:t> và </a:t>
            </a:r>
            <a:r>
              <a:rPr lang="vi-VN" altLang="en-US" err="1">
                <a:ea typeface="ＭＳ Ｐゴシック" panose="020B0600070205080204" pitchFamily="34" charset="-128"/>
              </a:rPr>
              <a:t>người</a:t>
            </a:r>
            <a:r>
              <a:rPr lang="vi-VN" altLang="en-US">
                <a:ea typeface="ＭＳ Ｐゴシック" panose="020B0600070205080204" pitchFamily="34" charset="-128"/>
              </a:rPr>
              <a:t> thân: Nhu </a:t>
            </a:r>
            <a:r>
              <a:rPr lang="vi-VN" altLang="en-US" err="1">
                <a:ea typeface="ＭＳ Ｐゴシック" panose="020B0600070205080204" pitchFamily="34" charset="-128"/>
              </a:rPr>
              <a:t>cầu</a:t>
            </a:r>
            <a:r>
              <a:rPr lang="vi-VN" altLang="en-US">
                <a:ea typeface="ＭＳ Ｐゴシック" panose="020B0600070205080204" pitchFamily="34" charset="-128"/>
              </a:rPr>
              <a:t> </a:t>
            </a:r>
            <a:r>
              <a:rPr lang="vi-VN" altLang="en-US" err="1">
                <a:ea typeface="ＭＳ Ｐゴシック" panose="020B0600070205080204" pitchFamily="34" charset="-128"/>
              </a:rPr>
              <a:t>gắn</a:t>
            </a:r>
            <a:r>
              <a:rPr lang="vi-VN" altLang="en-US">
                <a:ea typeface="ＭＳ Ｐゴシック" panose="020B0600070205080204" pitchFamily="34" charset="-128"/>
              </a:rPr>
              <a:t> </a:t>
            </a:r>
            <a:r>
              <a:rPr lang="vi-VN" altLang="en-US" err="1">
                <a:ea typeface="ＭＳ Ｐゴシック" panose="020B0600070205080204" pitchFamily="34" charset="-128"/>
              </a:rPr>
              <a:t>bó</a:t>
            </a:r>
            <a:r>
              <a:rPr lang="vi-VN" altLang="en-US">
                <a:ea typeface="ＭＳ Ｐゴシック" panose="020B0600070205080204" pitchFamily="34" charset="-128"/>
              </a:rPr>
              <a:t>, yêu thương gia </a:t>
            </a:r>
            <a:r>
              <a:rPr lang="vi-VN" altLang="en-US" err="1">
                <a:ea typeface="ＭＳ Ｐゴシック" panose="020B0600070205080204" pitchFamily="34" charset="-128"/>
              </a:rPr>
              <a:t>đình</a:t>
            </a:r>
            <a:r>
              <a:rPr lang="vi-VN" altLang="en-US">
                <a:ea typeface="ＭＳ Ｐゴシック" panose="020B0600070205080204" pitchFamily="34" charset="-128"/>
              </a:rPr>
              <a:t> </a:t>
            </a:r>
            <a:r>
              <a:rPr lang="vi-VN" altLang="en-US" err="1">
                <a:ea typeface="ＭＳ Ｐゴシック" panose="020B0600070205080204" pitchFamily="34" charset="-128"/>
              </a:rPr>
              <a:t>của</a:t>
            </a:r>
            <a:r>
              <a:rPr lang="vi-VN" altLang="en-US">
                <a:ea typeface="ＭＳ Ｐゴシック" panose="020B0600070205080204" pitchFamily="34" charset="-128"/>
              </a:rPr>
              <a:t> em </a:t>
            </a:r>
            <a:r>
              <a:rPr lang="vi-VN" altLang="en-US" err="1">
                <a:ea typeface="ＭＳ Ｐゴシック" panose="020B0600070205080204" pitchFamily="34" charset="-128"/>
              </a:rPr>
              <a:t>bị</a:t>
            </a:r>
            <a:r>
              <a:rPr lang="vi-VN" altLang="en-US">
                <a:ea typeface="ＭＳ Ｐゴシック" panose="020B0600070205080204" pitchFamily="34" charset="-128"/>
              </a:rPr>
              <a:t> </a:t>
            </a:r>
            <a:r>
              <a:rPr lang="vi-VN" altLang="en-US" err="1">
                <a:ea typeface="ＭＳ Ｐゴシック" panose="020B0600070205080204" pitchFamily="34" charset="-128"/>
              </a:rPr>
              <a:t>hụt</a:t>
            </a:r>
            <a:r>
              <a:rPr lang="vi-VN" altLang="en-US">
                <a:ea typeface="ＭＳ Ｐゴシック" panose="020B0600070205080204" pitchFamily="34" charset="-128"/>
              </a:rPr>
              <a:t> </a:t>
            </a:r>
            <a:r>
              <a:rPr lang="vi-VN" altLang="en-US" err="1">
                <a:ea typeface="ＭＳ Ｐゴシック" panose="020B0600070205080204" pitchFamily="34" charset="-128"/>
              </a:rPr>
              <a:t>hẫng</a:t>
            </a:r>
            <a:r>
              <a:rPr lang="vi-VN" altLang="en-US">
                <a:ea typeface="ＭＳ Ｐゴシック" panose="020B0600070205080204" pitchFamily="34" charset="-128"/>
              </a:rPr>
              <a:t>. Em cảm </a:t>
            </a:r>
            <a:r>
              <a:rPr lang="vi-VN" altLang="en-US" err="1">
                <a:ea typeface="ＭＳ Ｐゴシック" panose="020B0600070205080204" pitchFamily="34" charset="-128"/>
              </a:rPr>
              <a:t>thấy</a:t>
            </a:r>
            <a:r>
              <a:rPr lang="vi-VN" altLang="en-US">
                <a:ea typeface="ＭＳ Ｐゴシック" panose="020B0600070205080204" pitchFamily="34" charset="-128"/>
              </a:rPr>
              <a:t> cô đơn, </a:t>
            </a:r>
            <a:r>
              <a:rPr lang="vi-VN" altLang="en-US" err="1">
                <a:ea typeface="ＭＳ Ｐゴシック" panose="020B0600070205080204" pitchFamily="34" charset="-128"/>
              </a:rPr>
              <a:t>trống</a:t>
            </a:r>
            <a:r>
              <a:rPr lang="vi-VN" altLang="en-US">
                <a:ea typeface="ＭＳ Ｐゴシック" panose="020B0600070205080204" pitchFamily="34" charset="-128"/>
              </a:rPr>
              <a:t> trải </a:t>
            </a:r>
            <a:r>
              <a:rPr lang="vi-VN" altLang="en-US" err="1">
                <a:ea typeface="ＭＳ Ｐゴシック" panose="020B0600070205080204" pitchFamily="34" charset="-128"/>
              </a:rPr>
              <a:t>từ</a:t>
            </a:r>
            <a:r>
              <a:rPr lang="vi-VN" altLang="en-US">
                <a:ea typeface="ＭＳ Ｐゴシック" panose="020B0600070205080204" pitchFamily="34" charset="-128"/>
              </a:rPr>
              <a:t> khi em </a:t>
            </a:r>
            <a:r>
              <a:rPr lang="vi-VN" altLang="en-US" err="1">
                <a:ea typeface="ＭＳ Ｐゴシック" panose="020B0600070205080204" pitchFamily="34" charset="-128"/>
              </a:rPr>
              <a:t>bị</a:t>
            </a:r>
            <a:r>
              <a:rPr lang="vi-VN" altLang="en-US">
                <a:ea typeface="ＭＳ Ｐゴシック" panose="020B0600070205080204" pitchFamily="34" charset="-128"/>
              </a:rPr>
              <a:t> chia </a:t>
            </a:r>
            <a:r>
              <a:rPr lang="vi-VN" altLang="en-US" err="1">
                <a:ea typeface="ＭＳ Ｐゴシック" panose="020B0600070205080204" pitchFamily="34" charset="-128"/>
              </a:rPr>
              <a:t>cắt</a:t>
            </a:r>
            <a:r>
              <a:rPr lang="vi-VN" altLang="en-US">
                <a:ea typeface="ＭＳ Ｐゴシック" panose="020B0600070205080204" pitchFamily="34" charset="-128"/>
              </a:rPr>
              <a:t> </a:t>
            </a:r>
            <a:r>
              <a:rPr lang="vi-VN" altLang="en-US" err="1">
                <a:ea typeface="ＭＳ Ｐゴシック" panose="020B0600070205080204" pitchFamily="34" charset="-128"/>
              </a:rPr>
              <a:t>tình</a:t>
            </a:r>
            <a:r>
              <a:rPr lang="vi-VN" altLang="en-US">
                <a:ea typeface="ＭＳ Ｐゴシック" panose="020B0600070205080204" pitchFamily="34" charset="-128"/>
              </a:rPr>
              <a:t> cảm </a:t>
            </a:r>
            <a:r>
              <a:rPr lang="vi-VN" altLang="en-US" err="1">
                <a:ea typeface="ＭＳ Ｐゴシック" panose="020B0600070205080204" pitchFamily="34" charset="-128"/>
              </a:rPr>
              <a:t>với</a:t>
            </a:r>
            <a:r>
              <a:rPr lang="vi-VN" altLang="en-US">
                <a:ea typeface="ＭＳ Ｐゴシック" panose="020B0600070205080204" pitchFamily="34" charset="-128"/>
              </a:rPr>
              <a:t> cha </a:t>
            </a:r>
            <a:r>
              <a:rPr lang="vi-VN" altLang="en-US" err="1">
                <a:ea typeface="ＭＳ Ｐゴシック" panose="020B0600070205080204" pitchFamily="34" charset="-128"/>
              </a:rPr>
              <a:t>mẹ</a:t>
            </a:r>
            <a:r>
              <a:rPr lang="vi-VN" altLang="en-US">
                <a:ea typeface="ＭＳ Ｐゴシック" panose="020B0600070205080204" pitchFamily="34" charset="-128"/>
              </a:rPr>
              <a:t> đẻ và sau khi bà </a:t>
            </a:r>
            <a:r>
              <a:rPr lang="vi-VN" altLang="en-US" err="1">
                <a:ea typeface="ＭＳ Ｐゴシック" panose="020B0600070205080204" pitchFamily="34" charset="-128"/>
              </a:rPr>
              <a:t>ngoại</a:t>
            </a:r>
            <a:r>
              <a:rPr lang="vi-VN" altLang="en-US">
                <a:ea typeface="ＭＳ Ｐゴシック" panose="020B0600070205080204" pitchFamily="34" charset="-128"/>
              </a:rPr>
              <a:t> </a:t>
            </a:r>
            <a:r>
              <a:rPr lang="vi-VN" altLang="en-US" err="1">
                <a:ea typeface="ＭＳ Ｐゴシック" panose="020B0600070205080204" pitchFamily="34" charset="-128"/>
              </a:rPr>
              <a:t>đột</a:t>
            </a:r>
            <a:r>
              <a:rPr lang="vi-VN" altLang="en-US">
                <a:ea typeface="ＭＳ Ｐゴシック" panose="020B0600070205080204" pitchFamily="34" charset="-128"/>
              </a:rPr>
              <a:t> </a:t>
            </a:r>
            <a:r>
              <a:rPr lang="vi-VN" altLang="en-US" err="1">
                <a:ea typeface="ＭＳ Ｐゴシック" panose="020B0600070205080204" pitchFamily="34" charset="-128"/>
              </a:rPr>
              <a:t>ngột</a:t>
            </a:r>
            <a:r>
              <a:rPr lang="vi-VN" altLang="en-US">
                <a:ea typeface="ＭＳ Ｐゴシック" panose="020B0600070205080204" pitchFamily="34" charset="-128"/>
              </a:rPr>
              <a:t> </a:t>
            </a:r>
            <a:r>
              <a:rPr lang="vi-VN" altLang="en-US" err="1">
                <a:ea typeface="ＭＳ Ｐゴシック" panose="020B0600070205080204" pitchFamily="34" charset="-128"/>
              </a:rPr>
              <a:t>bị</a:t>
            </a:r>
            <a:r>
              <a:rPr lang="vi-VN" altLang="en-US">
                <a:ea typeface="ＭＳ Ｐゴシック" panose="020B0600070205080204" pitchFamily="34" charset="-128"/>
              </a:rPr>
              <a:t> </a:t>
            </a:r>
            <a:r>
              <a:rPr lang="vi-VN" altLang="en-US" err="1">
                <a:ea typeface="ＭＳ Ｐゴシック" panose="020B0600070205080204" pitchFamily="34" charset="-128"/>
              </a:rPr>
              <a:t>mất</a:t>
            </a:r>
            <a:r>
              <a:rPr lang="vi-VN" altLang="en-US">
                <a:ea typeface="ＭＳ Ｐゴシック" panose="020B0600070205080204" pitchFamily="34" charset="-128"/>
              </a:rPr>
              <a:t>, ông </a:t>
            </a:r>
            <a:r>
              <a:rPr lang="vi-VN" altLang="en-US" err="1">
                <a:ea typeface="ＭＳ Ｐゴシック" panose="020B0600070205080204" pitchFamily="34" charset="-128"/>
              </a:rPr>
              <a:t>ngoại</a:t>
            </a:r>
            <a:r>
              <a:rPr lang="vi-VN" altLang="en-US">
                <a:ea typeface="ＭＳ Ｐゴシック" panose="020B0600070205080204" pitchFamily="34" charset="-128"/>
              </a:rPr>
              <a:t> đi nơi </a:t>
            </a:r>
            <a:r>
              <a:rPr lang="vi-VN" altLang="en-US" err="1">
                <a:ea typeface="ＭＳ Ｐゴシック" panose="020B0600070205080204" pitchFamily="34" charset="-128"/>
              </a:rPr>
              <a:t>khác</a:t>
            </a:r>
            <a:r>
              <a:rPr lang="vi-VN" altLang="en-US">
                <a:ea typeface="ＭＳ Ｐゴシック" panose="020B0600070205080204" pitchFamily="34" charset="-128"/>
              </a:rPr>
              <a:t> ở.</a:t>
            </a:r>
            <a:endParaRPr lang="en-US" altLang="en-US">
              <a:ea typeface="ＭＳ Ｐゴシック" panose="020B0600070205080204" pitchFamily="34" charset="-128"/>
            </a:endParaRPr>
          </a:p>
          <a:p>
            <a:pPr marL="342906" indent="-342906" defTabSz="457207">
              <a:defRPr/>
            </a:pPr>
            <a:endParaRPr lang="en-US" altLang="en-US">
              <a:ea typeface="ＭＳ Ｐゴシック" panose="020B0600070205080204" pitchFamily="34" charset="-128"/>
            </a:endParaRPr>
          </a:p>
          <a:p>
            <a:pPr marL="342906" indent="-342906" defTabSz="457207">
              <a:defRPr/>
            </a:pPr>
            <a:r>
              <a:rPr lang="vi-VN" altLang="en-US">
                <a:ea typeface="ＭＳ Ｐゴシック" panose="020B0600070205080204" pitchFamily="34" charset="-128"/>
              </a:rPr>
              <a:t>3/  </a:t>
            </a:r>
            <a:r>
              <a:rPr lang="vi-VN" altLang="en-US" err="1">
                <a:ea typeface="ＭＳ Ｐゴシック" panose="020B0600070205080204" pitchFamily="34" charset="-128"/>
              </a:rPr>
              <a:t>Tùng</a:t>
            </a:r>
            <a:r>
              <a:rPr lang="vi-VN" altLang="en-US">
                <a:ea typeface="ＭＳ Ｐゴシック" panose="020B0600070205080204" pitchFamily="34" charset="-128"/>
              </a:rPr>
              <a:t> cảm </a:t>
            </a:r>
            <a:r>
              <a:rPr lang="vi-VN" altLang="en-US" err="1">
                <a:ea typeface="ＭＳ Ｐゴシック" panose="020B0600070205080204" pitchFamily="34" charset="-128"/>
              </a:rPr>
              <a:t>thấy</a:t>
            </a:r>
            <a:r>
              <a:rPr lang="vi-VN" altLang="en-US">
                <a:ea typeface="ＭＳ Ｐゴシック" panose="020B0600070205080204" pitchFamily="34" charset="-128"/>
              </a:rPr>
              <a:t> </a:t>
            </a:r>
            <a:r>
              <a:rPr lang="vi-VN" altLang="en-US" err="1">
                <a:ea typeface="ＭＳ Ｐゴシック" panose="020B0600070205080204" pitchFamily="34" charset="-128"/>
              </a:rPr>
              <a:t>mình</a:t>
            </a:r>
            <a:r>
              <a:rPr lang="vi-VN" altLang="en-US">
                <a:ea typeface="ＭＳ Ｐゴシック" panose="020B0600070205080204" pitchFamily="34" charset="-128"/>
              </a:rPr>
              <a:t> </a:t>
            </a:r>
            <a:r>
              <a:rPr lang="vi-VN" altLang="en-US" b="1">
                <a:ea typeface="ＭＳ Ｐゴシック" panose="020B0600070205080204" pitchFamily="34" charset="-128"/>
              </a:rPr>
              <a:t>không </a:t>
            </a:r>
            <a:r>
              <a:rPr lang="vi-VN" altLang="en-US" b="1" err="1">
                <a:ea typeface="ＭＳ Ｐゴシック" panose="020B0600070205080204" pitchFamily="34" charset="-128"/>
              </a:rPr>
              <a:t>có</a:t>
            </a:r>
            <a:r>
              <a:rPr lang="vi-VN" altLang="en-US" b="1">
                <a:ea typeface="ＭＳ Ｐゴシック" panose="020B0600070205080204" pitchFamily="34" charset="-128"/>
              </a:rPr>
              <a:t> </a:t>
            </a:r>
            <a:r>
              <a:rPr lang="vi-VN" altLang="en-US" b="1" err="1">
                <a:ea typeface="ＭＳ Ｐゴシック" panose="020B0600070205080204" pitchFamily="34" charset="-128"/>
              </a:rPr>
              <a:t>giá</a:t>
            </a:r>
            <a:r>
              <a:rPr lang="vi-VN" altLang="en-US" b="1">
                <a:ea typeface="ＭＳ Ｐゴシック" panose="020B0600070205080204" pitchFamily="34" charset="-128"/>
              </a:rPr>
              <a:t> </a:t>
            </a:r>
            <a:r>
              <a:rPr lang="vi-VN" altLang="en-US" b="1" err="1">
                <a:ea typeface="ＭＳ Ｐゴシック" panose="020B0600070205080204" pitchFamily="34" charset="-128"/>
              </a:rPr>
              <a:t>trị</a:t>
            </a:r>
            <a:r>
              <a:rPr lang="vi-VN" altLang="en-US" b="1">
                <a:ea typeface="ＭＳ Ｐゴシック" panose="020B0600070205080204" pitchFamily="34" charset="-128"/>
              </a:rPr>
              <a:t>, không </a:t>
            </a:r>
            <a:r>
              <a:rPr lang="vi-VN" altLang="en-US" b="1" err="1">
                <a:ea typeface="ＭＳ Ｐゴシック" panose="020B0600070205080204" pitchFamily="34" charset="-128"/>
              </a:rPr>
              <a:t>được</a:t>
            </a:r>
            <a:r>
              <a:rPr lang="vi-VN" altLang="en-US" b="1">
                <a:ea typeface="ＭＳ Ｐゴシック" panose="020B0600070205080204" pitchFamily="34" charset="-128"/>
              </a:rPr>
              <a:t> tôn </a:t>
            </a:r>
            <a:r>
              <a:rPr lang="vi-VN" altLang="en-US" b="1" err="1">
                <a:ea typeface="ＭＳ Ｐゴシック" panose="020B0600070205080204" pitchFamily="34" charset="-128"/>
              </a:rPr>
              <a:t>trọng</a:t>
            </a:r>
            <a:r>
              <a:rPr lang="vi-VN" altLang="en-US" b="1">
                <a:ea typeface="ＭＳ Ｐゴシック" panose="020B0600070205080204" pitchFamily="34" charset="-128"/>
              </a:rPr>
              <a:t> </a:t>
            </a:r>
            <a:r>
              <a:rPr lang="vi-VN" altLang="en-US">
                <a:ea typeface="ＭＳ Ｐゴシック" panose="020B0600070205080204" pitchFamily="34" charset="-128"/>
              </a:rPr>
              <a:t>do em không </a:t>
            </a:r>
            <a:r>
              <a:rPr lang="vi-VN" altLang="en-US" err="1">
                <a:ea typeface="ＭＳ Ｐゴシック" panose="020B0600070205080204" pitchFamily="34" charset="-128"/>
              </a:rPr>
              <a:t>được</a:t>
            </a:r>
            <a:r>
              <a:rPr lang="vi-VN" altLang="en-US">
                <a:ea typeface="ＭＳ Ｐゴシック" panose="020B0600070205080204" pitchFamily="34" charset="-128"/>
              </a:rPr>
              <a:t> khuyết </a:t>
            </a:r>
            <a:r>
              <a:rPr lang="vi-VN" altLang="en-US" err="1">
                <a:ea typeface="ＭＳ Ｐゴシック" panose="020B0600070205080204" pitchFamily="34" charset="-128"/>
              </a:rPr>
              <a:t>khích</a:t>
            </a:r>
            <a:r>
              <a:rPr lang="vi-VN" altLang="en-US">
                <a:ea typeface="ＭＳ Ｐゴシック" panose="020B0600070205080204" pitchFamily="34" charset="-128"/>
              </a:rPr>
              <a:t> </a:t>
            </a:r>
            <a:r>
              <a:rPr lang="vi-VN" altLang="en-US" err="1">
                <a:ea typeface="ＭＳ Ｐゴシック" panose="020B0600070205080204" pitchFamily="34" charset="-128"/>
              </a:rPr>
              <a:t>thể</a:t>
            </a:r>
            <a:r>
              <a:rPr lang="vi-VN" altLang="en-US">
                <a:ea typeface="ＭＳ Ｐゴシック" panose="020B0600070205080204" pitchFamily="34" charset="-128"/>
              </a:rPr>
              <a:t> </a:t>
            </a:r>
            <a:r>
              <a:rPr lang="vi-VN" altLang="en-US" err="1">
                <a:ea typeface="ＭＳ Ｐゴシック" panose="020B0600070205080204" pitchFamily="34" charset="-128"/>
              </a:rPr>
              <a:t>hiện</a:t>
            </a:r>
            <a:r>
              <a:rPr lang="vi-VN" altLang="en-US">
                <a:ea typeface="ＭＳ Ｐゴシック" panose="020B0600070205080204" pitchFamily="34" charset="-128"/>
              </a:rPr>
              <a:t> bản thân, em như “</a:t>
            </a:r>
            <a:r>
              <a:rPr lang="vi-VN" altLang="en-US" err="1">
                <a:ea typeface="ＭＳ Ｐゴシック" panose="020B0600070205080204" pitchFamily="34" charset="-128"/>
              </a:rPr>
              <a:t>người</a:t>
            </a:r>
            <a:r>
              <a:rPr lang="vi-VN" altLang="en-US">
                <a:ea typeface="ＭＳ Ｐゴシック" panose="020B0600070205080204" pitchFamily="34" charset="-128"/>
              </a:rPr>
              <a:t> </a:t>
            </a:r>
            <a:r>
              <a:rPr lang="vi-VN" altLang="en-US" err="1">
                <a:ea typeface="ＭＳ Ｐゴシック" panose="020B0600070205080204" pitchFamily="34" charset="-128"/>
              </a:rPr>
              <a:t>thừa</a:t>
            </a:r>
            <a:r>
              <a:rPr lang="vi-VN" altLang="en-US">
                <a:ea typeface="ＭＳ Ｐゴシック" panose="020B0600070205080204" pitchFamily="34" charset="-128"/>
              </a:rPr>
              <a:t>” trong gia </a:t>
            </a:r>
            <a:r>
              <a:rPr lang="vi-VN" altLang="en-US" err="1">
                <a:ea typeface="ＭＳ Ｐゴシック" panose="020B0600070205080204" pitchFamily="34" charset="-128"/>
              </a:rPr>
              <a:t>đình</a:t>
            </a:r>
            <a:r>
              <a:rPr lang="vi-VN" altLang="en-US">
                <a:ea typeface="ＭＳ Ｐゴシック" panose="020B0600070205080204" pitchFamily="34" charset="-128"/>
              </a:rPr>
              <a:t>. </a:t>
            </a:r>
            <a:r>
              <a:rPr lang="vi-VN" altLang="en-US" err="1">
                <a:ea typeface="ＭＳ Ｐゴシック" panose="020B0600070205080204" pitchFamily="34" charset="-128"/>
              </a:rPr>
              <a:t>Vì</a:t>
            </a:r>
            <a:r>
              <a:rPr lang="vi-VN" altLang="en-US">
                <a:ea typeface="ＭＳ Ｐゴシック" panose="020B0600070205080204" pitchFamily="34" charset="-128"/>
              </a:rPr>
              <a:t> </a:t>
            </a:r>
            <a:r>
              <a:rPr lang="vi-VN" altLang="en-US" err="1">
                <a:ea typeface="ＭＳ Ｐゴシック" panose="020B0600070205080204" pitchFamily="34" charset="-128"/>
              </a:rPr>
              <a:t>vậy</a:t>
            </a:r>
            <a:r>
              <a:rPr lang="vi-VN" altLang="en-US">
                <a:ea typeface="ＭＳ Ｐゴシック" panose="020B0600070205080204" pitchFamily="34" charset="-128"/>
              </a:rPr>
              <a:t> em </a:t>
            </a:r>
            <a:r>
              <a:rPr lang="vi-VN" altLang="en-US" err="1">
                <a:ea typeface="ＭＳ Ｐゴシック" panose="020B0600070205080204" pitchFamily="34" charset="-128"/>
              </a:rPr>
              <a:t>có</a:t>
            </a:r>
            <a:r>
              <a:rPr lang="vi-VN" altLang="en-US">
                <a:ea typeface="ＭＳ Ｐゴシック" panose="020B0600070205080204" pitchFamily="34" charset="-128"/>
              </a:rPr>
              <a:t> nhu </a:t>
            </a:r>
            <a:r>
              <a:rPr lang="vi-VN" altLang="en-US" err="1">
                <a:ea typeface="ＭＳ Ｐゴシック" panose="020B0600070205080204" pitchFamily="34" charset="-128"/>
              </a:rPr>
              <a:t>cầu</a:t>
            </a:r>
            <a:r>
              <a:rPr lang="vi-VN" altLang="en-US">
                <a:ea typeface="ＭＳ Ｐゴシック" panose="020B0600070205080204" pitchFamily="34" charset="-128"/>
              </a:rPr>
              <a:t> </a:t>
            </a:r>
            <a:r>
              <a:rPr lang="vi-VN" altLang="en-US" err="1">
                <a:ea typeface="ＭＳ Ｐゴシック" panose="020B0600070205080204" pitchFamily="34" charset="-128"/>
              </a:rPr>
              <a:t>được</a:t>
            </a:r>
            <a:r>
              <a:rPr lang="vi-VN" altLang="en-US">
                <a:ea typeface="ＭＳ Ｐゴシック" panose="020B0600070205080204" pitchFamily="34" charset="-128"/>
              </a:rPr>
              <a:t> </a:t>
            </a:r>
            <a:r>
              <a:rPr lang="vi-VN" altLang="en-US" err="1">
                <a:ea typeface="ＭＳ Ｐゴシック" panose="020B0600070205080204" pitchFamily="34" charset="-128"/>
              </a:rPr>
              <a:t>thể</a:t>
            </a:r>
            <a:r>
              <a:rPr lang="vi-VN" altLang="en-US">
                <a:ea typeface="ＭＳ Ｐゴシック" panose="020B0600070205080204" pitchFamily="34" charset="-128"/>
              </a:rPr>
              <a:t> </a:t>
            </a:r>
            <a:r>
              <a:rPr lang="vi-VN" altLang="en-US" err="1">
                <a:ea typeface="ＭＳ Ｐゴシック" panose="020B0600070205080204" pitchFamily="34" charset="-128"/>
              </a:rPr>
              <a:t>hiện</a:t>
            </a:r>
            <a:r>
              <a:rPr lang="vi-VN" altLang="en-US">
                <a:ea typeface="ＭＳ Ｐゴシック" panose="020B0600070205080204" pitchFamily="34" charset="-128"/>
              </a:rPr>
              <a:t> “</a:t>
            </a:r>
            <a:r>
              <a:rPr lang="vi-VN" altLang="en-US" err="1">
                <a:ea typeface="ＭＳ Ｐゴシック" panose="020B0600070205080204" pitchFamily="34" charset="-128"/>
              </a:rPr>
              <a:t>giá</a:t>
            </a:r>
            <a:r>
              <a:rPr lang="vi-VN" altLang="en-US">
                <a:ea typeface="ＭＳ Ｐゴシック" panose="020B0600070205080204" pitchFamily="34" charset="-128"/>
              </a:rPr>
              <a:t> </a:t>
            </a:r>
            <a:r>
              <a:rPr lang="vi-VN" altLang="en-US" err="1">
                <a:ea typeface="ＭＳ Ｐゴシック" panose="020B0600070205080204" pitchFamily="34" charset="-128"/>
              </a:rPr>
              <a:t>trị</a:t>
            </a:r>
            <a:r>
              <a:rPr lang="vi-VN" altLang="en-US">
                <a:ea typeface="ＭＳ Ｐゴシック" panose="020B0600070205080204" pitchFamily="34" charset="-128"/>
              </a:rPr>
              <a:t>” </a:t>
            </a:r>
            <a:r>
              <a:rPr lang="vi-VN" altLang="en-US" err="1">
                <a:ea typeface="ＭＳ Ｐゴシック" panose="020B0600070205080204" pitchFamily="34" charset="-128"/>
              </a:rPr>
              <a:t>của</a:t>
            </a:r>
            <a:r>
              <a:rPr lang="vi-VN" altLang="en-US">
                <a:ea typeface="ＭＳ Ｐゴシック" panose="020B0600070205080204" pitchFamily="34" charset="-128"/>
              </a:rPr>
              <a:t> </a:t>
            </a:r>
            <a:r>
              <a:rPr lang="vi-VN" altLang="en-US" err="1">
                <a:ea typeface="ＭＳ Ｐゴシック" panose="020B0600070205080204" pitchFamily="34" charset="-128"/>
              </a:rPr>
              <a:t>mình</a:t>
            </a:r>
            <a:r>
              <a:rPr lang="vi-VN" altLang="en-US">
                <a:ea typeface="ＭＳ Ｐゴシック" panose="020B0600070205080204" pitchFamily="34" charset="-128"/>
              </a:rPr>
              <a:t> khi </a:t>
            </a:r>
            <a:r>
              <a:rPr lang="vi-VN" altLang="en-US" err="1">
                <a:ea typeface="ＭＳ Ｐゴシック" panose="020B0600070205080204" pitchFamily="34" charset="-128"/>
              </a:rPr>
              <a:t>được</a:t>
            </a:r>
            <a:r>
              <a:rPr lang="vi-VN" altLang="en-US">
                <a:ea typeface="ＭＳ Ｐゴシック" panose="020B0600070205080204" pitchFamily="34" charset="-128"/>
              </a:rPr>
              <a:t> </a:t>
            </a:r>
            <a:r>
              <a:rPr lang="vi-VN" altLang="en-US" err="1">
                <a:ea typeface="ＭＳ Ｐゴシック" panose="020B0600070205080204" pitchFamily="34" charset="-128"/>
              </a:rPr>
              <a:t>cùng</a:t>
            </a:r>
            <a:r>
              <a:rPr lang="vi-VN" altLang="en-US">
                <a:ea typeface="ＭＳ Ｐゴシック" panose="020B0600070205080204" pitchFamily="34" charset="-128"/>
              </a:rPr>
              <a:t> </a:t>
            </a:r>
            <a:r>
              <a:rPr lang="vi-VN" altLang="en-US" err="1">
                <a:ea typeface="ＭＳ Ｐゴシック" panose="020B0600070205080204" pitchFamily="34" charset="-128"/>
              </a:rPr>
              <a:t>bạn</a:t>
            </a:r>
            <a:r>
              <a:rPr lang="vi-VN" altLang="en-US">
                <a:ea typeface="ＭＳ Ｐゴシック" panose="020B0600070205080204" pitchFamily="34" charset="-128"/>
              </a:rPr>
              <a:t> </a:t>
            </a:r>
            <a:r>
              <a:rPr lang="vi-VN" altLang="en-US" err="1">
                <a:ea typeface="ＭＳ Ｐゴシック" panose="020B0600070205080204" pitchFamily="34" charset="-128"/>
              </a:rPr>
              <a:t>phụ</a:t>
            </a:r>
            <a:r>
              <a:rPr lang="vi-VN" altLang="en-US">
                <a:ea typeface="ＭＳ Ｐゴシック" panose="020B0600070205080204" pitchFamily="34" charset="-128"/>
              </a:rPr>
              <a:t> </a:t>
            </a:r>
            <a:r>
              <a:rPr lang="vi-VN" altLang="en-US" err="1">
                <a:ea typeface="ＭＳ Ｐゴシック" panose="020B0600070205080204" pitchFamily="34" charset="-128"/>
              </a:rPr>
              <a:t>giúp</a:t>
            </a:r>
            <a:r>
              <a:rPr lang="vi-VN" altLang="en-US">
                <a:ea typeface="ＭＳ Ｐゴシック" panose="020B0600070205080204" pitchFamily="34" charset="-128"/>
              </a:rPr>
              <a:t> </a:t>
            </a:r>
            <a:r>
              <a:rPr lang="vi-VN" altLang="en-US" err="1">
                <a:ea typeface="ＭＳ Ｐゴシック" panose="020B0600070205080204" pitchFamily="34" charset="-128"/>
              </a:rPr>
              <a:t>việc</a:t>
            </a:r>
            <a:r>
              <a:rPr lang="vi-VN" altLang="en-US">
                <a:ea typeface="ＭＳ Ｐゴシック" panose="020B0600070205080204" pitchFamily="34" charset="-128"/>
              </a:rPr>
              <a:t> bơm </a:t>
            </a:r>
            <a:r>
              <a:rPr lang="vi-VN" altLang="en-US" err="1">
                <a:ea typeface="ＭＳ Ｐゴシック" panose="020B0600070205080204" pitchFamily="34" charset="-128"/>
              </a:rPr>
              <a:t>vá</a:t>
            </a:r>
            <a:r>
              <a:rPr lang="vi-VN" altLang="en-US">
                <a:ea typeface="ＭＳ Ｐゴシック" panose="020B0600070205080204" pitchFamily="34" charset="-128"/>
              </a:rPr>
              <a:t> xe </a:t>
            </a:r>
            <a:r>
              <a:rPr lang="vi-VN" altLang="en-US" err="1">
                <a:ea typeface="ＭＳ Ｐゴシック" panose="020B0600070205080204" pitchFamily="34" charset="-128"/>
              </a:rPr>
              <a:t>giúp</a:t>
            </a:r>
            <a:r>
              <a:rPr lang="vi-VN" altLang="en-US">
                <a:ea typeface="ＭＳ Ｐゴシック" panose="020B0600070205080204" pitchFamily="34" charset="-128"/>
              </a:rPr>
              <a:t> </a:t>
            </a:r>
            <a:r>
              <a:rPr lang="vi-VN" altLang="en-US" err="1">
                <a:ea typeface="ＭＳ Ｐゴシック" panose="020B0600070205080204" pitchFamily="34" charset="-128"/>
              </a:rPr>
              <a:t>bố</a:t>
            </a:r>
            <a:r>
              <a:rPr lang="vi-VN" altLang="en-US">
                <a:ea typeface="ＭＳ Ｐゴシック" panose="020B0600070205080204" pitchFamily="34" charset="-128"/>
              </a:rPr>
              <a:t> </a:t>
            </a:r>
            <a:r>
              <a:rPr lang="vi-VN" altLang="en-US" err="1">
                <a:ea typeface="ＭＳ Ｐゴシック" panose="020B0600070205080204" pitchFamily="34" charset="-128"/>
              </a:rPr>
              <a:t>mẹ</a:t>
            </a:r>
            <a:r>
              <a:rPr lang="vi-VN" altLang="en-US">
                <a:ea typeface="ＭＳ Ｐゴシック" panose="020B0600070205080204" pitchFamily="34" charset="-128"/>
              </a:rPr>
              <a:t> nhà </a:t>
            </a:r>
            <a:r>
              <a:rPr lang="vi-VN" altLang="en-US" err="1">
                <a:ea typeface="ＭＳ Ｐゴシック" panose="020B0600070205080204" pitchFamily="34" charset="-128"/>
              </a:rPr>
              <a:t>bạn</a:t>
            </a:r>
            <a:r>
              <a:rPr lang="vi-VN" altLang="en-US">
                <a:ea typeface="ＭＳ Ｐゴシック" panose="020B0600070205080204" pitchFamily="34" charset="-128"/>
              </a:rPr>
              <a:t>.</a:t>
            </a:r>
            <a:endParaRPr lang="en-US" altLang="en-US">
              <a:ea typeface="ＭＳ Ｐゴシック" panose="020B0600070205080204" pitchFamily="34" charset="-128"/>
            </a:endParaRPr>
          </a:p>
          <a:p>
            <a:endParaRPr lang="en-US"/>
          </a:p>
        </p:txBody>
      </p:sp>
    </p:spTree>
    <p:custDataLst>
      <p:tags r:id="rId1"/>
    </p:custDataLst>
    <p:extLst>
      <p:ext uri="{BB962C8B-B14F-4D97-AF65-F5344CB8AC3E}">
        <p14:creationId xmlns:p14="http://schemas.microsoft.com/office/powerpoint/2010/main" val="23781483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420DE61-10FC-4559-A581-2633321448C2}"/>
              </a:ext>
            </a:extLst>
          </p:cNvPr>
          <p:cNvSpPr>
            <a:spLocks noGrp="1"/>
          </p:cNvSpPr>
          <p:nvPr>
            <p:ph type="title"/>
          </p:nvPr>
        </p:nvSpPr>
        <p:spPr>
          <a:xfrm>
            <a:off x="8000837" y="1325880"/>
            <a:ext cx="3543464" cy="3066507"/>
          </a:xfrm>
        </p:spPr>
        <p:txBody>
          <a:bodyPr vert="horz" lIns="91440" tIns="45720" rIns="91440" bIns="45720" rtlCol="0" anchor="b">
            <a:normAutofit/>
          </a:bodyPr>
          <a:lstStyle/>
          <a:p>
            <a:pPr>
              <a:lnSpc>
                <a:spcPct val="90000"/>
              </a:lnSpc>
            </a:pPr>
            <a:r>
              <a:rPr lang="en-US" altLang="en-US" sz="4100" b="0" i="0" kern="1200">
                <a:solidFill>
                  <a:srgbClr val="EBEBEB"/>
                </a:solidFill>
                <a:latin typeface="+mj-lt"/>
                <a:ea typeface="+mj-ea"/>
                <a:cs typeface="+mj-cs"/>
              </a:rPr>
              <a:t>THUYẾT PHÂN TÂM HỌC </a:t>
            </a:r>
            <a:br>
              <a:rPr lang="en-US" altLang="en-US" sz="4100" b="0" i="0" kern="1200">
                <a:solidFill>
                  <a:srgbClr val="EBEBEB"/>
                </a:solidFill>
                <a:latin typeface="+mj-lt"/>
                <a:ea typeface="+mj-ea"/>
                <a:cs typeface="+mj-cs"/>
              </a:rPr>
            </a:br>
            <a:r>
              <a:rPr lang="en-US" altLang="en-US" sz="4100" b="0" i="1" kern="1200">
                <a:solidFill>
                  <a:srgbClr val="EBEBEB"/>
                </a:solidFill>
                <a:latin typeface="+mj-lt"/>
                <a:ea typeface="+mj-ea"/>
                <a:cs typeface="+mj-cs"/>
              </a:rPr>
              <a:t>Sigmund Freud (1856-1939)</a:t>
            </a:r>
            <a:endParaRPr lang="en-US" sz="4100" b="0" i="1" kern="1200">
              <a:solidFill>
                <a:srgbClr val="EBEBEB"/>
              </a:solidFill>
              <a:latin typeface="+mj-lt"/>
              <a:ea typeface="+mj-ea"/>
              <a:cs typeface="+mj-cs"/>
            </a:endParaRPr>
          </a:p>
        </p:txBody>
      </p:sp>
      <p:pic>
        <p:nvPicPr>
          <p:cNvPr id="4" name="Chỗ dành sẵn cho Nội dung 6" descr="Ảnh có chứa nước, lam, thuyền&#10;&#10;Mô tả được tạo tự động">
            <a:extLst>
              <a:ext uri="{FF2B5EF4-FFF2-40B4-BE49-F238E27FC236}">
                <a16:creationId xmlns:a16="http://schemas.microsoft.com/office/drawing/2014/main" xmlns="" id="{4543ED2E-9F40-4AA3-9203-747E32274A4B}"/>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6657" r="8197"/>
          <a:stretch/>
        </p:blipFill>
        <p:spPr>
          <a:xfrm>
            <a:off x="20" y="10"/>
            <a:ext cx="7759920" cy="6857991"/>
          </a:xfrm>
          <a:custGeom>
            <a:avLst/>
            <a:gdLst>
              <a:gd name="connsiteX0" fmla="*/ 0 w 7759940"/>
              <a:gd name="connsiteY0" fmla="*/ 0 h 6858001"/>
              <a:gd name="connsiteX1" fmla="*/ 1296537 w 7759940"/>
              <a:gd name="connsiteY1" fmla="*/ 0 h 6858001"/>
              <a:gd name="connsiteX2" fmla="*/ 1296537 w 7759940"/>
              <a:gd name="connsiteY2" fmla="*/ 1 h 6858001"/>
              <a:gd name="connsiteX3" fmla="*/ 6415225 w 7759940"/>
              <a:gd name="connsiteY3" fmla="*/ 1 h 6858001"/>
              <a:gd name="connsiteX4" fmla="*/ 6415225 w 7759940"/>
              <a:gd name="connsiteY4" fmla="*/ 0 h 6858001"/>
              <a:gd name="connsiteX5" fmla="*/ 7758763 w 7759940"/>
              <a:gd name="connsiteY5" fmla="*/ 0 h 6858001"/>
              <a:gd name="connsiteX6" fmla="*/ 7733718 w 7759940"/>
              <a:gd name="connsiteY6" fmla="*/ 155677 h 6858001"/>
              <a:gd name="connsiteX7" fmla="*/ 7709849 w 7759940"/>
              <a:gd name="connsiteY7" fmla="*/ 310668 h 6858001"/>
              <a:gd name="connsiteX8" fmla="*/ 7686485 w 7759940"/>
              <a:gd name="connsiteY8" fmla="*/ 466344 h 6858001"/>
              <a:gd name="connsiteX9" fmla="*/ 7666482 w 7759940"/>
              <a:gd name="connsiteY9" fmla="*/ 622707 h 6858001"/>
              <a:gd name="connsiteX10" fmla="*/ 7646311 w 7759940"/>
              <a:gd name="connsiteY10" fmla="*/ 778383 h 6858001"/>
              <a:gd name="connsiteX11" fmla="*/ 7627485 w 7759940"/>
              <a:gd name="connsiteY11" fmla="*/ 934746 h 6858001"/>
              <a:gd name="connsiteX12" fmla="*/ 7611349 w 7759940"/>
              <a:gd name="connsiteY12" fmla="*/ 1089051 h 6858001"/>
              <a:gd name="connsiteX13" fmla="*/ 7596053 w 7759940"/>
              <a:gd name="connsiteY13" fmla="*/ 1245413 h 6858001"/>
              <a:gd name="connsiteX14" fmla="*/ 7582101 w 7759940"/>
              <a:gd name="connsiteY14" fmla="*/ 1401090 h 6858001"/>
              <a:gd name="connsiteX15" fmla="*/ 7569999 w 7759940"/>
              <a:gd name="connsiteY15" fmla="*/ 1554023 h 6858001"/>
              <a:gd name="connsiteX16" fmla="*/ 7557896 w 7759940"/>
              <a:gd name="connsiteY16" fmla="*/ 1709014 h 6858001"/>
              <a:gd name="connsiteX17" fmla="*/ 7547811 w 7759940"/>
              <a:gd name="connsiteY17" fmla="*/ 1861947 h 6858001"/>
              <a:gd name="connsiteX18" fmla="*/ 7539911 w 7759940"/>
              <a:gd name="connsiteY18" fmla="*/ 2014881 h 6858001"/>
              <a:gd name="connsiteX19" fmla="*/ 7531674 w 7759940"/>
              <a:gd name="connsiteY19" fmla="*/ 2167128 h 6858001"/>
              <a:gd name="connsiteX20" fmla="*/ 7524783 w 7759940"/>
              <a:gd name="connsiteY20" fmla="*/ 2318004 h 6858001"/>
              <a:gd name="connsiteX21" fmla="*/ 7519908 w 7759940"/>
              <a:gd name="connsiteY21" fmla="*/ 2467509 h 6858001"/>
              <a:gd name="connsiteX22" fmla="*/ 7515706 w 7759940"/>
              <a:gd name="connsiteY22" fmla="*/ 2617013 h 6858001"/>
              <a:gd name="connsiteX23" fmla="*/ 7511672 w 7759940"/>
              <a:gd name="connsiteY23" fmla="*/ 2765146 h 6858001"/>
              <a:gd name="connsiteX24" fmla="*/ 7509823 w 7759940"/>
              <a:gd name="connsiteY24" fmla="*/ 2911221 h 6858001"/>
              <a:gd name="connsiteX25" fmla="*/ 7507806 w 7759940"/>
              <a:gd name="connsiteY25" fmla="*/ 3057297 h 6858001"/>
              <a:gd name="connsiteX26" fmla="*/ 7506797 w 7759940"/>
              <a:gd name="connsiteY26" fmla="*/ 3201315 h 6858001"/>
              <a:gd name="connsiteX27" fmla="*/ 7507806 w 7759940"/>
              <a:gd name="connsiteY27" fmla="*/ 3343961 h 6858001"/>
              <a:gd name="connsiteX28" fmla="*/ 7507806 w 7759940"/>
              <a:gd name="connsiteY28" fmla="*/ 3485236 h 6858001"/>
              <a:gd name="connsiteX29" fmla="*/ 7509823 w 7759940"/>
              <a:gd name="connsiteY29" fmla="*/ 3625139 h 6858001"/>
              <a:gd name="connsiteX30" fmla="*/ 7512848 w 7759940"/>
              <a:gd name="connsiteY30" fmla="*/ 3762299 h 6858001"/>
              <a:gd name="connsiteX31" fmla="*/ 7515706 w 7759940"/>
              <a:gd name="connsiteY31" fmla="*/ 3898087 h 6858001"/>
              <a:gd name="connsiteX32" fmla="*/ 7518900 w 7759940"/>
              <a:gd name="connsiteY32" fmla="*/ 4031133 h 6858001"/>
              <a:gd name="connsiteX33" fmla="*/ 7523774 w 7759940"/>
              <a:gd name="connsiteY33" fmla="*/ 4163492 h 6858001"/>
              <a:gd name="connsiteX34" fmla="*/ 7528985 w 7759940"/>
              <a:gd name="connsiteY34" fmla="*/ 4293793 h 6858001"/>
              <a:gd name="connsiteX35" fmla="*/ 7533691 w 7759940"/>
              <a:gd name="connsiteY35" fmla="*/ 4421352 h 6858001"/>
              <a:gd name="connsiteX36" fmla="*/ 7546971 w 7759940"/>
              <a:gd name="connsiteY36" fmla="*/ 4670298 h 6858001"/>
              <a:gd name="connsiteX37" fmla="*/ 7561090 w 7759940"/>
              <a:gd name="connsiteY37" fmla="*/ 4908956 h 6858001"/>
              <a:gd name="connsiteX38" fmla="*/ 7575882 w 7759940"/>
              <a:gd name="connsiteY38" fmla="*/ 5138013 h 6858001"/>
              <a:gd name="connsiteX39" fmla="*/ 7592187 w 7759940"/>
              <a:gd name="connsiteY39" fmla="*/ 5354726 h 6858001"/>
              <a:gd name="connsiteX40" fmla="*/ 7609164 w 7759940"/>
              <a:gd name="connsiteY40" fmla="*/ 5561838 h 6858001"/>
              <a:gd name="connsiteX41" fmla="*/ 7627485 w 7759940"/>
              <a:gd name="connsiteY41" fmla="*/ 5753862 h 6858001"/>
              <a:gd name="connsiteX42" fmla="*/ 7645471 w 7759940"/>
              <a:gd name="connsiteY42" fmla="*/ 5934227 h 6858001"/>
              <a:gd name="connsiteX43" fmla="*/ 7663456 w 7759940"/>
              <a:gd name="connsiteY43" fmla="*/ 6100191 h 6858001"/>
              <a:gd name="connsiteX44" fmla="*/ 7680433 w 7759940"/>
              <a:gd name="connsiteY44" fmla="*/ 6252438 h 6858001"/>
              <a:gd name="connsiteX45" fmla="*/ 7696570 w 7759940"/>
              <a:gd name="connsiteY45" fmla="*/ 6387541 h 6858001"/>
              <a:gd name="connsiteX46" fmla="*/ 7711866 w 7759940"/>
              <a:gd name="connsiteY46" fmla="*/ 6509613 h 6858001"/>
              <a:gd name="connsiteX47" fmla="*/ 7724641 w 7759940"/>
              <a:gd name="connsiteY47" fmla="*/ 6612483 h 6858001"/>
              <a:gd name="connsiteX48" fmla="*/ 7736743 w 7759940"/>
              <a:gd name="connsiteY48" fmla="*/ 6698894 h 6858001"/>
              <a:gd name="connsiteX49" fmla="*/ 7754057 w 7759940"/>
              <a:gd name="connsiteY49" fmla="*/ 6817538 h 6858001"/>
              <a:gd name="connsiteX50" fmla="*/ 7759940 w 7759940"/>
              <a:gd name="connsiteY50" fmla="*/ 6858000 h 6858001"/>
              <a:gd name="connsiteX51" fmla="*/ 6854586 w 7759940"/>
              <a:gd name="connsiteY51" fmla="*/ 6858000 h 6858001"/>
              <a:gd name="connsiteX52" fmla="*/ 6854586 w 7759940"/>
              <a:gd name="connsiteY52" fmla="*/ 6858001 h 6858001"/>
              <a:gd name="connsiteX53" fmla="*/ 764022 w 7759940"/>
              <a:gd name="connsiteY53" fmla="*/ 6858001 h 6858001"/>
              <a:gd name="connsiteX54" fmla="*/ 764022 w 7759940"/>
              <a:gd name="connsiteY54" fmla="*/ 6858000 h 6858001"/>
              <a:gd name="connsiteX55" fmla="*/ 0 w 7759940"/>
              <a:gd name="connsiteY55"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Tree>
    <p:custDataLst>
      <p:tags r:id="rId1"/>
    </p:custDataLst>
    <p:extLst>
      <p:ext uri="{BB962C8B-B14F-4D97-AF65-F5344CB8AC3E}">
        <p14:creationId xmlns:p14="http://schemas.microsoft.com/office/powerpoint/2010/main" val="384749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D4368091-D509-4715-9F70-0C9223583F1F}"/>
              </a:ext>
            </a:extLst>
          </p:cNvPr>
          <p:cNvSpPr>
            <a:spLocks noGrp="1"/>
          </p:cNvSpPr>
          <p:nvPr>
            <p:ph type="title"/>
          </p:nvPr>
        </p:nvSpPr>
        <p:spPr>
          <a:xfrm>
            <a:off x="806195" y="804672"/>
            <a:ext cx="3521359" cy="5248656"/>
          </a:xfrm>
        </p:spPr>
        <p:txBody>
          <a:bodyPr anchor="ctr">
            <a:normAutofit/>
          </a:bodyPr>
          <a:lstStyle/>
          <a:p>
            <a:pPr algn="ctr"/>
            <a:r>
              <a:rPr lang="en-US" sz="4200" err="1"/>
              <a:t>Tình</a:t>
            </a:r>
            <a:r>
              <a:rPr lang="en-US" sz="4200"/>
              <a:t> </a:t>
            </a:r>
            <a:r>
              <a:rPr lang="en-US" sz="4200" err="1"/>
              <a:t>huống</a:t>
            </a:r>
            <a:endParaRPr lang="en-US" sz="4200"/>
          </a:p>
        </p:txBody>
      </p:sp>
      <p:sp>
        <p:nvSpPr>
          <p:cNvPr id="3" name="Chỗ dành sẵn cho Nội dung 2">
            <a:extLst>
              <a:ext uri="{FF2B5EF4-FFF2-40B4-BE49-F238E27FC236}">
                <a16:creationId xmlns:a16="http://schemas.microsoft.com/office/drawing/2014/main" xmlns="" id="{8A7DF199-6A91-4AA4-9DD4-6DB31DA8A952}"/>
              </a:ext>
            </a:extLst>
          </p:cNvPr>
          <p:cNvSpPr>
            <a:spLocks noGrp="1"/>
          </p:cNvSpPr>
          <p:nvPr>
            <p:ph idx="1"/>
          </p:nvPr>
        </p:nvSpPr>
        <p:spPr>
          <a:xfrm>
            <a:off x="4975861" y="804671"/>
            <a:ext cx="6399930" cy="5248657"/>
          </a:xfrm>
        </p:spPr>
        <p:txBody>
          <a:bodyPr anchor="ctr">
            <a:normAutofit/>
          </a:bodyPr>
          <a:lstStyle/>
          <a:p>
            <a:pPr marL="0" indent="0" algn="just">
              <a:buNone/>
            </a:pPr>
            <a:r>
              <a:rPr lang="en-US" sz="4000" err="1"/>
              <a:t>Một</a:t>
            </a:r>
            <a:r>
              <a:rPr lang="en-US" sz="4000"/>
              <a:t> </a:t>
            </a:r>
            <a:r>
              <a:rPr lang="en-US" sz="4000" err="1"/>
              <a:t>học</a:t>
            </a:r>
            <a:r>
              <a:rPr lang="en-US" sz="4000"/>
              <a:t> </a:t>
            </a:r>
            <a:r>
              <a:rPr lang="en-US" sz="4000" err="1"/>
              <a:t>sinh</a:t>
            </a:r>
            <a:r>
              <a:rPr lang="en-US" sz="4000"/>
              <a:t> </a:t>
            </a:r>
            <a:r>
              <a:rPr lang="en-US" sz="4000" err="1"/>
              <a:t>đang</a:t>
            </a:r>
            <a:r>
              <a:rPr lang="en-US" sz="4000"/>
              <a:t> </a:t>
            </a:r>
            <a:r>
              <a:rPr lang="en-US" sz="4000" err="1"/>
              <a:t>đi</a:t>
            </a:r>
            <a:r>
              <a:rPr lang="en-US" sz="4000"/>
              <a:t> </a:t>
            </a:r>
            <a:r>
              <a:rPr lang="en-US" sz="4000" err="1"/>
              <a:t>học</a:t>
            </a:r>
            <a:r>
              <a:rPr lang="en-US" sz="4000"/>
              <a:t> </a:t>
            </a:r>
            <a:r>
              <a:rPr lang="en-US" sz="4000" err="1"/>
              <a:t>về</a:t>
            </a:r>
            <a:r>
              <a:rPr lang="en-US" sz="4000"/>
              <a:t>, </a:t>
            </a:r>
            <a:r>
              <a:rPr lang="en-US" sz="4000" err="1"/>
              <a:t>đi</a:t>
            </a:r>
            <a:r>
              <a:rPr lang="en-US" sz="4000"/>
              <a:t> qua </a:t>
            </a:r>
            <a:r>
              <a:rPr lang="en-US" sz="4000" err="1"/>
              <a:t>cửa</a:t>
            </a:r>
            <a:r>
              <a:rPr lang="en-US" sz="4000"/>
              <a:t> </a:t>
            </a:r>
            <a:r>
              <a:rPr lang="en-US" sz="4000" err="1"/>
              <a:t>hàng</a:t>
            </a:r>
            <a:r>
              <a:rPr lang="en-US" sz="4000"/>
              <a:t> </a:t>
            </a:r>
            <a:r>
              <a:rPr lang="en-US" sz="4000" err="1"/>
              <a:t>bánh</a:t>
            </a:r>
            <a:r>
              <a:rPr lang="en-US" sz="4000"/>
              <a:t> </a:t>
            </a:r>
            <a:r>
              <a:rPr lang="en-US" sz="4000" err="1"/>
              <a:t>mỳ</a:t>
            </a:r>
            <a:r>
              <a:rPr lang="en-US" sz="4000"/>
              <a:t>, </a:t>
            </a:r>
            <a:r>
              <a:rPr lang="en-US" sz="4000" err="1"/>
              <a:t>mùi</a:t>
            </a:r>
            <a:r>
              <a:rPr lang="en-US" sz="4000"/>
              <a:t> </a:t>
            </a:r>
            <a:r>
              <a:rPr lang="en-US" sz="4000" err="1"/>
              <a:t>bánh</a:t>
            </a:r>
            <a:r>
              <a:rPr lang="en-US" sz="4000"/>
              <a:t> </a:t>
            </a:r>
            <a:r>
              <a:rPr lang="en-US" sz="4000" err="1"/>
              <a:t>mỳ</a:t>
            </a:r>
            <a:r>
              <a:rPr lang="en-US" sz="4000"/>
              <a:t> </a:t>
            </a:r>
            <a:r>
              <a:rPr lang="en-US" sz="4000" err="1"/>
              <a:t>th</a:t>
            </a:r>
            <a:r>
              <a:rPr lang="vi-VN" sz="4000"/>
              <a:t>ơ</a:t>
            </a:r>
            <a:r>
              <a:rPr lang="en-US" sz="4000"/>
              <a:t>m </a:t>
            </a:r>
            <a:r>
              <a:rPr lang="en-US" sz="4000" err="1"/>
              <a:t>nức</a:t>
            </a:r>
            <a:r>
              <a:rPr lang="en-US" sz="4000"/>
              <a:t>. </a:t>
            </a:r>
            <a:r>
              <a:rPr lang="en-US" sz="4000" err="1"/>
              <a:t>Học</a:t>
            </a:r>
            <a:r>
              <a:rPr lang="en-US" sz="4000"/>
              <a:t> </a:t>
            </a:r>
            <a:r>
              <a:rPr lang="en-US" sz="4000" err="1"/>
              <a:t>sinh</a:t>
            </a:r>
            <a:r>
              <a:rPr lang="en-US" sz="4000"/>
              <a:t> </a:t>
            </a:r>
            <a:r>
              <a:rPr lang="en-US" sz="4000" err="1"/>
              <a:t>đang</a:t>
            </a:r>
            <a:r>
              <a:rPr lang="en-US" sz="4000"/>
              <a:t> </a:t>
            </a:r>
            <a:r>
              <a:rPr lang="en-US" sz="4000" err="1"/>
              <a:t>rất</a:t>
            </a:r>
            <a:r>
              <a:rPr lang="en-US" sz="4000"/>
              <a:t> </a:t>
            </a:r>
            <a:r>
              <a:rPr lang="en-US" sz="4000" err="1"/>
              <a:t>đói</a:t>
            </a:r>
            <a:r>
              <a:rPr lang="en-US" sz="4000"/>
              <a:t>, </a:t>
            </a:r>
            <a:r>
              <a:rPr lang="en-US" sz="4000" err="1"/>
              <a:t>và</a:t>
            </a:r>
            <a:r>
              <a:rPr lang="en-US" sz="4000"/>
              <a:t> </a:t>
            </a:r>
            <a:r>
              <a:rPr lang="en-US" sz="4000" err="1"/>
              <a:t>hôm</a:t>
            </a:r>
            <a:r>
              <a:rPr lang="en-US" sz="4000"/>
              <a:t> nay </a:t>
            </a:r>
            <a:r>
              <a:rPr lang="en-US" sz="4000" err="1"/>
              <a:t>lại</a:t>
            </a:r>
            <a:r>
              <a:rPr lang="en-US" sz="4000"/>
              <a:t> </a:t>
            </a:r>
            <a:r>
              <a:rPr lang="en-US" sz="4000" err="1"/>
              <a:t>bị</a:t>
            </a:r>
            <a:r>
              <a:rPr lang="en-US" sz="4000"/>
              <a:t> </a:t>
            </a:r>
            <a:r>
              <a:rPr lang="en-US" sz="4000" err="1"/>
              <a:t>điểm</a:t>
            </a:r>
            <a:r>
              <a:rPr lang="en-US" sz="4000"/>
              <a:t> </a:t>
            </a:r>
            <a:r>
              <a:rPr lang="en-US" sz="4000" err="1"/>
              <a:t>kém</a:t>
            </a:r>
            <a:r>
              <a:rPr lang="en-US" sz="4000"/>
              <a:t>, </a:t>
            </a:r>
            <a:r>
              <a:rPr lang="en-US" sz="4000" err="1"/>
              <a:t>biết</a:t>
            </a:r>
            <a:r>
              <a:rPr lang="en-US" sz="4000"/>
              <a:t> </a:t>
            </a:r>
            <a:r>
              <a:rPr lang="en-US" sz="4000" err="1"/>
              <a:t>về</a:t>
            </a:r>
            <a:r>
              <a:rPr lang="en-US" sz="4000"/>
              <a:t> </a:t>
            </a:r>
            <a:r>
              <a:rPr lang="en-US" sz="4000" err="1"/>
              <a:t>nhà</a:t>
            </a:r>
            <a:r>
              <a:rPr lang="en-US" sz="4000"/>
              <a:t> </a:t>
            </a:r>
            <a:r>
              <a:rPr lang="en-US" sz="4000" err="1"/>
              <a:t>sẽ</a:t>
            </a:r>
            <a:r>
              <a:rPr lang="en-US" sz="4000"/>
              <a:t> </a:t>
            </a:r>
            <a:r>
              <a:rPr lang="en-US" sz="4000" err="1"/>
              <a:t>bị</a:t>
            </a:r>
            <a:r>
              <a:rPr lang="en-US" sz="4000"/>
              <a:t> </a:t>
            </a:r>
            <a:r>
              <a:rPr lang="en-US" sz="4000" err="1"/>
              <a:t>ba</a:t>
            </a:r>
            <a:r>
              <a:rPr lang="en-US" sz="4000"/>
              <a:t> </a:t>
            </a:r>
            <a:r>
              <a:rPr lang="en-US" sz="4000" err="1"/>
              <a:t>phạt</a:t>
            </a:r>
            <a:r>
              <a:rPr lang="en-US" sz="4000"/>
              <a:t> </a:t>
            </a:r>
            <a:r>
              <a:rPr lang="en-US" sz="4000" err="1"/>
              <a:t>không</a:t>
            </a:r>
            <a:r>
              <a:rPr lang="en-US" sz="4000"/>
              <a:t> đ</a:t>
            </a:r>
            <a:r>
              <a:rPr lang="vi-VN" sz="4000"/>
              <a:t>ư</a:t>
            </a:r>
            <a:r>
              <a:rPr lang="en-US" sz="4000" err="1"/>
              <a:t>ợc</a:t>
            </a:r>
            <a:r>
              <a:rPr lang="en-US" sz="4000"/>
              <a:t> </a:t>
            </a:r>
            <a:r>
              <a:rPr lang="en-US" sz="4000" err="1"/>
              <a:t>ăn</a:t>
            </a:r>
            <a:r>
              <a:rPr lang="en-US" sz="4000"/>
              <a:t> c</a:t>
            </a:r>
            <a:r>
              <a:rPr lang="vi-VN" sz="4000"/>
              <a:t>ơ</a:t>
            </a:r>
            <a:r>
              <a:rPr lang="en-US" sz="4000"/>
              <a:t>m </a:t>
            </a:r>
            <a:r>
              <a:rPr lang="en-US" sz="4000" err="1"/>
              <a:t>tối</a:t>
            </a:r>
            <a:r>
              <a:rPr lang="en-US" sz="4000"/>
              <a:t>.</a:t>
            </a:r>
          </a:p>
        </p:txBody>
      </p:sp>
    </p:spTree>
    <p:custDataLst>
      <p:tags r:id="rId1"/>
    </p:custDataLst>
    <p:extLst>
      <p:ext uri="{BB962C8B-B14F-4D97-AF65-F5344CB8AC3E}">
        <p14:creationId xmlns:p14="http://schemas.microsoft.com/office/powerpoint/2010/main" val="137094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B8C0EE15-F0DE-48FD-B5EC-BE50A0B21CC4}"/>
              </a:ext>
            </a:extLst>
          </p:cNvPr>
          <p:cNvSpPr>
            <a:spLocks noGrp="1"/>
          </p:cNvSpPr>
          <p:nvPr>
            <p:ph type="title"/>
          </p:nvPr>
        </p:nvSpPr>
        <p:spPr/>
        <p:txBody>
          <a:bodyPr/>
          <a:lstStyle/>
          <a:p>
            <a:pPr algn="ctr"/>
            <a:r>
              <a:rPr lang="en-US" altLang="en-US" err="1">
                <a:ea typeface="ＭＳ Ｐゴシック" panose="020B0600070205080204" pitchFamily="34" charset="-128"/>
              </a:rPr>
              <a:t>Cấu</a:t>
            </a:r>
            <a:r>
              <a:rPr lang="en-US" altLang="en-US">
                <a:ea typeface="ＭＳ Ｐゴシック" panose="020B0600070205080204" pitchFamily="34" charset="-128"/>
              </a:rPr>
              <a:t> </a:t>
            </a:r>
            <a:r>
              <a:rPr lang="en-US" altLang="en-US" err="1">
                <a:ea typeface="ＭＳ Ｐゴシック" panose="020B0600070205080204" pitchFamily="34" charset="-128"/>
              </a:rPr>
              <a:t>trúc</a:t>
            </a:r>
            <a:r>
              <a:rPr lang="en-US" altLang="en-US">
                <a:ea typeface="ＭＳ Ｐゴシック" panose="020B0600070205080204" pitchFamily="34" charset="-128"/>
              </a:rPr>
              <a:t> </a:t>
            </a:r>
            <a:r>
              <a:rPr lang="en-US" altLang="en-US" err="1">
                <a:ea typeface="ＭＳ Ｐゴシック" panose="020B0600070205080204" pitchFamily="34" charset="-128"/>
              </a:rPr>
              <a:t>của</a:t>
            </a:r>
            <a:r>
              <a:rPr lang="en-US" altLang="en-US">
                <a:ea typeface="ＭＳ Ｐゴシック" panose="020B0600070205080204" pitchFamily="34" charset="-128"/>
              </a:rPr>
              <a:t> </a:t>
            </a:r>
            <a:r>
              <a:rPr lang="en-US" altLang="en-US" err="1">
                <a:ea typeface="ＭＳ Ｐゴシック" panose="020B0600070205080204" pitchFamily="34" charset="-128"/>
              </a:rPr>
              <a:t>nhân</a:t>
            </a:r>
            <a:r>
              <a:rPr lang="en-US" altLang="en-US">
                <a:ea typeface="ＭＳ Ｐゴシック" panose="020B0600070205080204" pitchFamily="34" charset="-128"/>
              </a:rPr>
              <a:t> </a:t>
            </a:r>
            <a:r>
              <a:rPr lang="en-US" altLang="en-US" err="1">
                <a:ea typeface="ＭＳ Ｐゴシック" panose="020B0600070205080204" pitchFamily="34" charset="-128"/>
              </a:rPr>
              <a:t>cách</a:t>
            </a:r>
            <a:r>
              <a:rPr lang="en-US" altLang="en-US">
                <a:ea typeface="ＭＳ Ｐゴシック" panose="020B0600070205080204" pitchFamily="34" charset="-128"/>
              </a:rPr>
              <a:t> </a:t>
            </a:r>
            <a:endParaRPr lang="en-US"/>
          </a:p>
        </p:txBody>
      </p:sp>
      <p:sp>
        <p:nvSpPr>
          <p:cNvPr id="4" name="Hình Bầu dục 3">
            <a:extLst>
              <a:ext uri="{FF2B5EF4-FFF2-40B4-BE49-F238E27FC236}">
                <a16:creationId xmlns:a16="http://schemas.microsoft.com/office/drawing/2014/main" xmlns="" id="{E7CD962F-2667-4701-A438-E2EA8EADE5A0}"/>
              </a:ext>
            </a:extLst>
          </p:cNvPr>
          <p:cNvSpPr/>
          <p:nvPr/>
        </p:nvSpPr>
        <p:spPr>
          <a:xfrm>
            <a:off x="47293" y="2285999"/>
            <a:ext cx="3310759" cy="31636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t>CÁI ẤY/</a:t>
            </a:r>
          </a:p>
          <a:p>
            <a:pPr algn="ctr"/>
            <a:r>
              <a:rPr lang="en-US" sz="4000"/>
              <a:t>BẢN NĂNG</a:t>
            </a:r>
          </a:p>
        </p:txBody>
      </p:sp>
      <p:sp>
        <p:nvSpPr>
          <p:cNvPr id="5" name="Chỗ dành sẵn cho Nội dung 4">
            <a:extLst>
              <a:ext uri="{FF2B5EF4-FFF2-40B4-BE49-F238E27FC236}">
                <a16:creationId xmlns:a16="http://schemas.microsoft.com/office/drawing/2014/main" xmlns="" id="{7246A9F4-481B-42B7-9537-100215B5A121}"/>
              </a:ext>
            </a:extLst>
          </p:cNvPr>
          <p:cNvSpPr>
            <a:spLocks noGrp="1"/>
          </p:cNvSpPr>
          <p:nvPr>
            <p:ph idx="1"/>
          </p:nvPr>
        </p:nvSpPr>
        <p:spPr>
          <a:xfrm>
            <a:off x="4666592" y="2233449"/>
            <a:ext cx="3393821" cy="33265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4000"/>
              <a:t>CÁI TÔI/</a:t>
            </a:r>
          </a:p>
          <a:p>
            <a:pPr marL="0" indent="0" algn="ctr">
              <a:buNone/>
            </a:pPr>
            <a:r>
              <a:rPr lang="en-US" sz="4000"/>
              <a:t>BẢN NGÃ</a:t>
            </a:r>
          </a:p>
        </p:txBody>
      </p:sp>
      <p:sp>
        <p:nvSpPr>
          <p:cNvPr id="6" name="Hình Bầu dục 5">
            <a:extLst>
              <a:ext uri="{FF2B5EF4-FFF2-40B4-BE49-F238E27FC236}">
                <a16:creationId xmlns:a16="http://schemas.microsoft.com/office/drawing/2014/main" xmlns="" id="{789ECF3C-2125-45A0-AEEB-66B9971C10FB}"/>
              </a:ext>
            </a:extLst>
          </p:cNvPr>
          <p:cNvSpPr/>
          <p:nvPr/>
        </p:nvSpPr>
        <p:spPr>
          <a:xfrm>
            <a:off x="8868417" y="2233448"/>
            <a:ext cx="3310759" cy="31636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t>CÁI SIÊU TÔI/</a:t>
            </a:r>
          </a:p>
          <a:p>
            <a:pPr algn="ctr"/>
            <a:r>
              <a:rPr lang="en-US" sz="4000"/>
              <a:t>SIÊU NGÃ</a:t>
            </a:r>
          </a:p>
        </p:txBody>
      </p:sp>
    </p:spTree>
    <p:custDataLst>
      <p:tags r:id="rId1"/>
    </p:custDataLst>
    <p:extLst>
      <p:ext uri="{BB962C8B-B14F-4D97-AF65-F5344CB8AC3E}">
        <p14:creationId xmlns:p14="http://schemas.microsoft.com/office/powerpoint/2010/main" val="210241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bg/>
                                          </p:spTgt>
                                        </p:tgtEl>
                                        <p:attrNameLst>
                                          <p:attrName>style.visibility</p:attrName>
                                        </p:attrNameLst>
                                      </p:cBhvr>
                                      <p:to>
                                        <p:strVal val="visible"/>
                                      </p:to>
                                    </p:set>
                                    <p:animEffect transition="in" filter="fade">
                                      <p:cBhvr>
                                        <p:cTn id="21" dur="1000"/>
                                        <p:tgtEl>
                                          <p:spTgt spid="5">
                                            <p:bg/>
                                          </p:spTgt>
                                        </p:tgtEl>
                                      </p:cBhvr>
                                    </p:animEffect>
                                    <p:anim calcmode="lin" valueType="num">
                                      <p:cBhvr>
                                        <p:cTn id="22" dur="1000" fill="hold"/>
                                        <p:tgtEl>
                                          <p:spTgt spid="5">
                                            <p:bg/>
                                          </p:spTgt>
                                        </p:tgtEl>
                                        <p:attrNameLst>
                                          <p:attrName>ppt_x</p:attrName>
                                        </p:attrNameLst>
                                      </p:cBhvr>
                                      <p:tavLst>
                                        <p:tav tm="0">
                                          <p:val>
                                            <p:strVal val="#ppt_x"/>
                                          </p:val>
                                        </p:tav>
                                        <p:tav tm="100000">
                                          <p:val>
                                            <p:strVal val="#ppt_x"/>
                                          </p:val>
                                        </p:tav>
                                      </p:tavLst>
                                    </p:anim>
                                    <p:anim calcmode="lin" valueType="num">
                                      <p:cBhvr>
                                        <p:cTn id="23"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uiExpand="1" build="p" animBg="1"/>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417F91B-CECD-475A-875F-DC37277C8EB5}"/>
              </a:ext>
            </a:extLst>
          </p:cNvPr>
          <p:cNvSpPr>
            <a:spLocks noGrp="1"/>
          </p:cNvSpPr>
          <p:nvPr>
            <p:ph type="title"/>
          </p:nvPr>
        </p:nvSpPr>
        <p:spPr>
          <a:xfrm>
            <a:off x="646111" y="452718"/>
            <a:ext cx="9404723" cy="1400530"/>
          </a:xfrm>
        </p:spPr>
        <p:txBody>
          <a:bodyPr>
            <a:normAutofit/>
          </a:bodyPr>
          <a:lstStyle/>
          <a:p>
            <a:r>
              <a:rPr lang="en-US" altLang="en-US" sz="4200" err="1">
                <a:ea typeface="ＭＳ Ｐゴシック" panose="020B0600070205080204" pitchFamily="34" charset="-128"/>
              </a:rPr>
              <a:t>Các</a:t>
            </a:r>
            <a:r>
              <a:rPr lang="en-US" altLang="en-US" sz="4200">
                <a:ea typeface="ＭＳ Ｐゴシック" panose="020B0600070205080204" pitchFamily="34" charset="-128"/>
              </a:rPr>
              <a:t> c</a:t>
            </a:r>
            <a:r>
              <a:rPr lang="vi-VN" altLang="en-US" sz="4200">
                <a:ea typeface="ＭＳ Ｐゴシック" panose="020B0600070205080204" pitchFamily="34" charset="-128"/>
              </a:rPr>
              <a:t>ơ</a:t>
            </a:r>
            <a:r>
              <a:rPr lang="en-US" altLang="en-US" sz="4200">
                <a:ea typeface="ＭＳ Ｐゴシック" panose="020B0600070205080204" pitchFamily="34" charset="-128"/>
              </a:rPr>
              <a:t> </a:t>
            </a:r>
            <a:r>
              <a:rPr lang="en-US" altLang="en-US" sz="4200" err="1">
                <a:ea typeface="ＭＳ Ｐゴシック" panose="020B0600070205080204" pitchFamily="34" charset="-128"/>
              </a:rPr>
              <a:t>chế</a:t>
            </a:r>
            <a:r>
              <a:rPr lang="en-US" altLang="en-US" sz="4200">
                <a:ea typeface="ＭＳ Ｐゴシック" panose="020B0600070205080204" pitchFamily="34" charset="-128"/>
              </a:rPr>
              <a:t> </a:t>
            </a:r>
            <a:r>
              <a:rPr lang="en-US" altLang="en-US" sz="4200" err="1">
                <a:ea typeface="ＭＳ Ｐゴシック" panose="020B0600070205080204" pitchFamily="34" charset="-128"/>
              </a:rPr>
              <a:t>phòng</a:t>
            </a:r>
            <a:r>
              <a:rPr lang="en-US" altLang="en-US" sz="4200">
                <a:ea typeface="ＭＳ Ｐゴシック" panose="020B0600070205080204" pitchFamily="34" charset="-128"/>
              </a:rPr>
              <a:t> </a:t>
            </a:r>
            <a:r>
              <a:rPr lang="en-US" altLang="en-US" sz="4200" err="1">
                <a:ea typeface="ＭＳ Ｐゴシック" panose="020B0600070205080204" pitchFamily="34" charset="-128"/>
              </a:rPr>
              <a:t>ngự</a:t>
            </a:r>
            <a:r>
              <a:rPr lang="en-US" altLang="en-US" sz="4200">
                <a:ea typeface="ＭＳ Ｐゴシック" panose="020B0600070205080204" pitchFamily="34" charset="-128"/>
              </a:rPr>
              <a:t> </a:t>
            </a:r>
            <a:r>
              <a:rPr lang="en-US" altLang="en-US" sz="4200" err="1">
                <a:ea typeface="ＭＳ Ｐゴシック" panose="020B0600070205080204" pitchFamily="34" charset="-128"/>
              </a:rPr>
              <a:t>của</a:t>
            </a:r>
            <a:r>
              <a:rPr lang="en-US" altLang="en-US" sz="4200">
                <a:ea typeface="ＭＳ Ｐゴシック" panose="020B0600070205080204" pitchFamily="34" charset="-128"/>
              </a:rPr>
              <a:t> </a:t>
            </a:r>
            <a:r>
              <a:rPr lang="en-US" altLang="en-US" sz="4200" err="1">
                <a:ea typeface="ＭＳ Ｐゴシック" panose="020B0600070205080204" pitchFamily="34" charset="-128"/>
              </a:rPr>
              <a:t>cái</a:t>
            </a:r>
            <a:r>
              <a:rPr lang="en-US" altLang="en-US" sz="4200">
                <a:ea typeface="ＭＳ Ｐゴシック" panose="020B0600070205080204" pitchFamily="34" charset="-128"/>
              </a:rPr>
              <a:t> </a:t>
            </a:r>
            <a:r>
              <a:rPr lang="en-US" altLang="en-US" sz="4200" err="1">
                <a:ea typeface="ＭＳ Ｐゴシック" panose="020B0600070205080204" pitchFamily="34" charset="-128"/>
              </a:rPr>
              <a:t>tôi</a:t>
            </a:r>
            <a:endParaRPr lang="en-US" sz="4200"/>
          </a:p>
        </p:txBody>
      </p:sp>
      <p:graphicFrame>
        <p:nvGraphicFramePr>
          <p:cNvPr id="5" name="Chỗ dành sẵn cho Nội dung 2">
            <a:extLst>
              <a:ext uri="{FF2B5EF4-FFF2-40B4-BE49-F238E27FC236}">
                <a16:creationId xmlns:a16="http://schemas.microsoft.com/office/drawing/2014/main" xmlns="" id="{F556BC03-2BAA-4F18-8614-282BE989B85C}"/>
              </a:ext>
            </a:extLst>
          </p:cNvPr>
          <p:cNvGraphicFramePr>
            <a:graphicFrameLocks noGrp="1"/>
          </p:cNvGraphicFramePr>
          <p:nvPr>
            <p:ph idx="1"/>
            <p:extLst>
              <p:ext uri="{D42A27DB-BD31-4B8C-83A1-F6EECF244321}">
                <p14:modId xmlns:p14="http://schemas.microsoft.com/office/powerpoint/2010/main" val="4136064772"/>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80113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580AFFF9-8DCF-4D3A-8960-686F2141EFFC}"/>
              </a:ext>
            </a:extLst>
          </p:cNvPr>
          <p:cNvSpPr>
            <a:spLocks noGrp="1"/>
          </p:cNvSpPr>
          <p:nvPr>
            <p:ph idx="1"/>
          </p:nvPr>
        </p:nvSpPr>
        <p:spPr>
          <a:xfrm>
            <a:off x="0" y="0"/>
            <a:ext cx="12192000" cy="6858000"/>
          </a:xfrm>
        </p:spPr>
        <p:txBody>
          <a:bodyPr/>
          <a:lstStyle/>
          <a:p>
            <a:pPr marL="0" indent="0">
              <a:buNone/>
            </a:pPr>
            <a:endParaRPr lang="en-US"/>
          </a:p>
        </p:txBody>
      </p:sp>
      <p:sp>
        <p:nvSpPr>
          <p:cNvPr id="4" name="Nổ: 8 Điểm 3">
            <a:extLst>
              <a:ext uri="{FF2B5EF4-FFF2-40B4-BE49-F238E27FC236}">
                <a16:creationId xmlns:a16="http://schemas.microsoft.com/office/drawing/2014/main" xmlns="" id="{28C9FD24-EE25-464E-AE75-2CE3C4AC75F7}"/>
              </a:ext>
            </a:extLst>
          </p:cNvPr>
          <p:cNvSpPr/>
          <p:nvPr/>
        </p:nvSpPr>
        <p:spPr>
          <a:xfrm>
            <a:off x="1313794" y="220717"/>
            <a:ext cx="8639504" cy="651641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t>DỒN NÉN</a:t>
            </a:r>
          </a:p>
        </p:txBody>
      </p:sp>
    </p:spTree>
    <p:custDataLst>
      <p:tags r:id="rId1"/>
    </p:custDataLst>
    <p:extLst>
      <p:ext uri="{BB962C8B-B14F-4D97-AF65-F5344CB8AC3E}">
        <p14:creationId xmlns:p14="http://schemas.microsoft.com/office/powerpoint/2010/main" val="67720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79FCADED-A10C-4543-9743-9453AFFE4D68}"/>
              </a:ext>
            </a:extLst>
          </p:cNvPr>
          <p:cNvSpPr>
            <a:spLocks noGrp="1"/>
          </p:cNvSpPr>
          <p:nvPr>
            <p:ph idx="1"/>
          </p:nvPr>
        </p:nvSpPr>
        <p:spPr>
          <a:xfrm>
            <a:off x="0" y="94594"/>
            <a:ext cx="12192000" cy="6153806"/>
          </a:xfrm>
        </p:spPr>
        <p:txBody>
          <a:bodyPr>
            <a:normAutofit/>
          </a:bodyPr>
          <a:lstStyle/>
          <a:p>
            <a:pPr marL="0" indent="0" algn="just" defTabSz="457207">
              <a:buNone/>
              <a:defRPr/>
            </a:pPr>
            <a:endParaRPr lang="en-US" sz="4000" i="1"/>
          </a:p>
          <a:p>
            <a:pPr marL="0" indent="0" algn="just" defTabSz="457207">
              <a:buNone/>
              <a:defRPr/>
            </a:pPr>
            <a:endParaRPr lang="en-US" sz="4000" i="1"/>
          </a:p>
          <a:p>
            <a:pPr marL="0" indent="0" algn="just" defTabSz="457207">
              <a:buNone/>
              <a:defRPr/>
            </a:pPr>
            <a:r>
              <a:rPr lang="vi-VN" sz="4000" i="1" err="1"/>
              <a:t>Học</a:t>
            </a:r>
            <a:r>
              <a:rPr lang="vi-VN" sz="4000" i="1"/>
              <a:t> sinh</a:t>
            </a:r>
            <a:r>
              <a:rPr lang="vi-VN" sz="4000"/>
              <a:t>: </a:t>
            </a:r>
            <a:r>
              <a:rPr lang="vi-VN" sz="4000" err="1"/>
              <a:t>Bố</a:t>
            </a:r>
            <a:r>
              <a:rPr lang="vi-VN" sz="4000"/>
              <a:t> em </a:t>
            </a:r>
            <a:r>
              <a:rPr lang="vi-VN" sz="4000" err="1"/>
              <a:t>quá</a:t>
            </a:r>
            <a:r>
              <a:rPr lang="vi-VN" sz="4000"/>
              <a:t> </a:t>
            </a:r>
            <a:r>
              <a:rPr lang="vi-VN" sz="4000" err="1"/>
              <a:t>tệ</a:t>
            </a:r>
            <a:r>
              <a:rPr lang="vi-VN" sz="4000"/>
              <a:t>, ông </a:t>
            </a:r>
            <a:r>
              <a:rPr lang="vi-VN" sz="4000" err="1"/>
              <a:t>đánh</a:t>
            </a:r>
            <a:r>
              <a:rPr lang="vi-VN" sz="4000"/>
              <a:t> con </a:t>
            </a:r>
            <a:r>
              <a:rPr lang="vi-VN" sz="4000" err="1"/>
              <a:t>cái</a:t>
            </a:r>
            <a:r>
              <a:rPr lang="vi-VN" sz="4000"/>
              <a:t> mà không thương </a:t>
            </a:r>
            <a:r>
              <a:rPr lang="vi-VN" sz="4000" err="1"/>
              <a:t>xót</a:t>
            </a:r>
            <a:r>
              <a:rPr lang="vi-VN" sz="4000"/>
              <a:t>, cứ như </a:t>
            </a:r>
            <a:r>
              <a:rPr lang="vi-VN" sz="4000" err="1"/>
              <a:t>thể</a:t>
            </a:r>
            <a:r>
              <a:rPr lang="vi-VN" sz="4000"/>
              <a:t> con </a:t>
            </a:r>
            <a:r>
              <a:rPr lang="vi-VN" sz="4000" err="1"/>
              <a:t>cái</a:t>
            </a:r>
            <a:r>
              <a:rPr lang="vi-VN" sz="4000"/>
              <a:t> là </a:t>
            </a:r>
            <a:r>
              <a:rPr lang="vi-VN" sz="4000" err="1"/>
              <a:t>bị</a:t>
            </a:r>
            <a:r>
              <a:rPr lang="vi-VN" sz="4000"/>
              <a:t> </a:t>
            </a:r>
            <a:r>
              <a:rPr lang="vi-VN" sz="4000" err="1"/>
              <a:t>thịt</a:t>
            </a:r>
            <a:r>
              <a:rPr lang="vi-VN" sz="4000"/>
              <a:t> </a:t>
            </a:r>
            <a:r>
              <a:rPr lang="vi-VN" sz="4000" err="1"/>
              <a:t>để</a:t>
            </a:r>
            <a:r>
              <a:rPr lang="vi-VN" sz="4000"/>
              <a:t> ông </a:t>
            </a:r>
            <a:r>
              <a:rPr lang="vi-VN" sz="4000" err="1"/>
              <a:t>ấy</a:t>
            </a:r>
            <a:r>
              <a:rPr lang="vi-VN" sz="4000"/>
              <a:t> </a:t>
            </a:r>
            <a:r>
              <a:rPr lang="vi-VN" sz="4000" err="1"/>
              <a:t>trút</a:t>
            </a:r>
            <a:r>
              <a:rPr lang="vi-VN" sz="4000"/>
              <a:t> </a:t>
            </a:r>
            <a:r>
              <a:rPr lang="vi-VN" sz="4000" err="1"/>
              <a:t>giận</a:t>
            </a:r>
            <a:r>
              <a:rPr lang="vi-VN" sz="4000"/>
              <a:t> í.</a:t>
            </a:r>
            <a:endParaRPr lang="en-US" sz="4000"/>
          </a:p>
          <a:p>
            <a:pPr marL="0" indent="0" algn="just" defTabSz="457207">
              <a:buNone/>
              <a:defRPr/>
            </a:pPr>
            <a:r>
              <a:rPr lang="en-US" sz="4000" i="1"/>
              <a:t>GV</a:t>
            </a:r>
            <a:r>
              <a:rPr lang="vi-VN" sz="4000"/>
              <a:t>: Thế </a:t>
            </a:r>
            <a:r>
              <a:rPr lang="vi-VN" sz="4000" err="1"/>
              <a:t>mẹ</a:t>
            </a:r>
            <a:r>
              <a:rPr lang="vi-VN" sz="4000"/>
              <a:t> em </a:t>
            </a:r>
            <a:r>
              <a:rPr lang="vi-VN" sz="4000" err="1"/>
              <a:t>có</a:t>
            </a:r>
            <a:r>
              <a:rPr lang="vi-VN" sz="4000"/>
              <a:t> biết </a:t>
            </a:r>
            <a:r>
              <a:rPr lang="vi-VN" sz="4000" err="1"/>
              <a:t>chuyện</a:t>
            </a:r>
            <a:r>
              <a:rPr lang="vi-VN" sz="4000"/>
              <a:t> này không? </a:t>
            </a:r>
            <a:endParaRPr lang="en-US" sz="4000"/>
          </a:p>
          <a:p>
            <a:pPr marL="0" indent="0" algn="just" defTabSz="457207">
              <a:buNone/>
              <a:defRPr/>
            </a:pPr>
            <a:r>
              <a:rPr lang="vi-VN" sz="4000" i="1" err="1"/>
              <a:t>Học</a:t>
            </a:r>
            <a:r>
              <a:rPr lang="vi-VN" sz="4000" i="1"/>
              <a:t> sinh</a:t>
            </a:r>
            <a:r>
              <a:rPr lang="vi-VN" sz="4000"/>
              <a:t>: </a:t>
            </a:r>
            <a:r>
              <a:rPr lang="vi-VN" sz="4000" err="1"/>
              <a:t>Mẹ</a:t>
            </a:r>
            <a:r>
              <a:rPr lang="vi-VN" sz="4000"/>
              <a:t> em á, em </a:t>
            </a:r>
            <a:r>
              <a:rPr lang="vi-VN" sz="4000" err="1"/>
              <a:t>cũng</a:t>
            </a:r>
            <a:r>
              <a:rPr lang="vi-VN" sz="4000"/>
              <a:t> chả biết </a:t>
            </a:r>
            <a:r>
              <a:rPr lang="vi-VN" sz="4000" err="1"/>
              <a:t>nữa</a:t>
            </a:r>
            <a:r>
              <a:rPr lang="vi-VN" sz="4000"/>
              <a:t>... </a:t>
            </a:r>
            <a:endParaRPr lang="en-US" sz="4000"/>
          </a:p>
        </p:txBody>
      </p:sp>
    </p:spTree>
    <p:custDataLst>
      <p:tags r:id="rId1"/>
    </p:custDataLst>
    <p:extLst>
      <p:ext uri="{BB962C8B-B14F-4D97-AF65-F5344CB8AC3E}">
        <p14:creationId xmlns:p14="http://schemas.microsoft.com/office/powerpoint/2010/main" val="3462626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580AFFF9-8DCF-4D3A-8960-686F2141EFFC}"/>
              </a:ext>
            </a:extLst>
          </p:cNvPr>
          <p:cNvSpPr>
            <a:spLocks noGrp="1"/>
          </p:cNvSpPr>
          <p:nvPr>
            <p:ph idx="1"/>
          </p:nvPr>
        </p:nvSpPr>
        <p:spPr>
          <a:xfrm>
            <a:off x="0" y="0"/>
            <a:ext cx="12192000" cy="6858000"/>
          </a:xfrm>
        </p:spPr>
        <p:txBody>
          <a:bodyPr/>
          <a:lstStyle/>
          <a:p>
            <a:pPr marL="0" indent="0">
              <a:buNone/>
            </a:pPr>
            <a:endParaRPr lang="en-US"/>
          </a:p>
        </p:txBody>
      </p:sp>
      <p:sp>
        <p:nvSpPr>
          <p:cNvPr id="4" name="Nổ: 8 Điểm 3">
            <a:extLst>
              <a:ext uri="{FF2B5EF4-FFF2-40B4-BE49-F238E27FC236}">
                <a16:creationId xmlns:a16="http://schemas.microsoft.com/office/drawing/2014/main" xmlns="" id="{28C9FD24-EE25-464E-AE75-2CE3C4AC75F7}"/>
              </a:ext>
            </a:extLst>
          </p:cNvPr>
          <p:cNvSpPr/>
          <p:nvPr/>
        </p:nvSpPr>
        <p:spPr>
          <a:xfrm>
            <a:off x="1313794" y="220717"/>
            <a:ext cx="8639504" cy="651641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t>GIẬN CÁ CHÉM THỚT</a:t>
            </a:r>
          </a:p>
        </p:txBody>
      </p:sp>
    </p:spTree>
    <p:custDataLst>
      <p:tags r:id="rId1"/>
    </p:custDataLst>
    <p:extLst>
      <p:ext uri="{BB962C8B-B14F-4D97-AF65-F5344CB8AC3E}">
        <p14:creationId xmlns:p14="http://schemas.microsoft.com/office/powerpoint/2010/main" val="339875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580AFFF9-8DCF-4D3A-8960-686F2141EFFC}"/>
              </a:ext>
            </a:extLst>
          </p:cNvPr>
          <p:cNvSpPr>
            <a:spLocks noGrp="1"/>
          </p:cNvSpPr>
          <p:nvPr>
            <p:ph idx="1"/>
          </p:nvPr>
        </p:nvSpPr>
        <p:spPr>
          <a:xfrm>
            <a:off x="0" y="0"/>
            <a:ext cx="12192000" cy="6858000"/>
          </a:xfrm>
        </p:spPr>
        <p:txBody>
          <a:bodyPr/>
          <a:lstStyle/>
          <a:p>
            <a:pPr marL="0" indent="0">
              <a:buNone/>
            </a:pPr>
            <a:endParaRPr lang="en-US"/>
          </a:p>
        </p:txBody>
      </p:sp>
      <p:sp>
        <p:nvSpPr>
          <p:cNvPr id="4" name="Nổ: 8 Điểm 3">
            <a:extLst>
              <a:ext uri="{FF2B5EF4-FFF2-40B4-BE49-F238E27FC236}">
                <a16:creationId xmlns:a16="http://schemas.microsoft.com/office/drawing/2014/main" xmlns="" id="{28C9FD24-EE25-464E-AE75-2CE3C4AC75F7}"/>
              </a:ext>
            </a:extLst>
          </p:cNvPr>
          <p:cNvSpPr/>
          <p:nvPr/>
        </p:nvSpPr>
        <p:spPr>
          <a:xfrm>
            <a:off x="1313794" y="220717"/>
            <a:ext cx="8639504" cy="651641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t>PHÓNG CHIẾU</a:t>
            </a:r>
          </a:p>
        </p:txBody>
      </p:sp>
    </p:spTree>
    <p:custDataLst>
      <p:tags r:id="rId1"/>
    </p:custDataLst>
    <p:extLst>
      <p:ext uri="{BB962C8B-B14F-4D97-AF65-F5344CB8AC3E}">
        <p14:creationId xmlns:p14="http://schemas.microsoft.com/office/powerpoint/2010/main" val="394860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580AFFF9-8DCF-4D3A-8960-686F2141EFFC}"/>
              </a:ext>
            </a:extLst>
          </p:cNvPr>
          <p:cNvSpPr>
            <a:spLocks noGrp="1"/>
          </p:cNvSpPr>
          <p:nvPr>
            <p:ph idx="1"/>
          </p:nvPr>
        </p:nvSpPr>
        <p:spPr>
          <a:xfrm>
            <a:off x="0" y="0"/>
            <a:ext cx="12192000" cy="6858000"/>
          </a:xfrm>
        </p:spPr>
        <p:txBody>
          <a:bodyPr/>
          <a:lstStyle/>
          <a:p>
            <a:pPr marL="0" indent="0">
              <a:buNone/>
            </a:pPr>
            <a:endParaRPr lang="en-US"/>
          </a:p>
        </p:txBody>
      </p:sp>
      <p:sp>
        <p:nvSpPr>
          <p:cNvPr id="4" name="Nổ: 8 Điểm 3">
            <a:extLst>
              <a:ext uri="{FF2B5EF4-FFF2-40B4-BE49-F238E27FC236}">
                <a16:creationId xmlns:a16="http://schemas.microsoft.com/office/drawing/2014/main" xmlns="" id="{28C9FD24-EE25-464E-AE75-2CE3C4AC75F7}"/>
              </a:ext>
            </a:extLst>
          </p:cNvPr>
          <p:cNvSpPr/>
          <p:nvPr/>
        </p:nvSpPr>
        <p:spPr>
          <a:xfrm>
            <a:off x="1313794" y="220717"/>
            <a:ext cx="8639504" cy="651641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t>NHẬP NỘI</a:t>
            </a:r>
          </a:p>
        </p:txBody>
      </p:sp>
    </p:spTree>
    <p:custDataLst>
      <p:tags r:id="rId1"/>
    </p:custDataLst>
    <p:extLst>
      <p:ext uri="{BB962C8B-B14F-4D97-AF65-F5344CB8AC3E}">
        <p14:creationId xmlns:p14="http://schemas.microsoft.com/office/powerpoint/2010/main" val="343273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4B595195-E541-419D-8563-927E26A7D1C9}"/>
              </a:ext>
            </a:extLst>
          </p:cNvPr>
          <p:cNvSpPr>
            <a:spLocks noGrp="1"/>
          </p:cNvSpPr>
          <p:nvPr>
            <p:ph type="title"/>
          </p:nvPr>
        </p:nvSpPr>
        <p:spPr>
          <a:xfrm>
            <a:off x="646110" y="86958"/>
            <a:ext cx="11229659" cy="1400530"/>
          </a:xfrm>
        </p:spPr>
        <p:txBody>
          <a:bodyPr/>
          <a:lstStyle/>
          <a:p>
            <a:pPr algn="ctr"/>
            <a:r>
              <a:rPr lang="en-US" dirty="0">
                <a:latin typeface="Times New Roman" panose="02020603050405020304" pitchFamily="18" charset="0"/>
                <a:cs typeface="Times New Roman" panose="02020603050405020304" pitchFamily="18" charset="0"/>
              </a:rPr>
              <a:t>NHỮNG VẤN ĐỀ XÃ HỘI ĐANG TỒN TẠI TRONG TRƯỜNG HỌC</a:t>
            </a:r>
          </a:p>
        </p:txBody>
      </p:sp>
      <p:graphicFrame>
        <p:nvGraphicFramePr>
          <p:cNvPr id="6" name="Content Placeholder 5">
            <a:extLst>
              <a:ext uri="{FF2B5EF4-FFF2-40B4-BE49-F238E27FC236}">
                <a16:creationId xmlns:a16="http://schemas.microsoft.com/office/drawing/2014/main" xmlns="" id="{6AB855EB-8444-B9E3-78AB-FB9A00D62721}"/>
              </a:ext>
            </a:extLst>
          </p:cNvPr>
          <p:cNvGraphicFramePr>
            <a:graphicFrameLocks noGrp="1"/>
          </p:cNvGraphicFramePr>
          <p:nvPr>
            <p:ph idx="1"/>
            <p:extLst>
              <p:ext uri="{D42A27DB-BD31-4B8C-83A1-F6EECF244321}">
                <p14:modId xmlns:p14="http://schemas.microsoft.com/office/powerpoint/2010/main" val="1942401480"/>
              </p:ext>
            </p:extLst>
          </p:nvPr>
        </p:nvGraphicFramePr>
        <p:xfrm>
          <a:off x="1103312" y="2052638"/>
          <a:ext cx="10086657" cy="4195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05560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D763D839-C27F-48C1-9521-6B5F29094E46}"/>
              </a:ext>
            </a:extLst>
          </p:cNvPr>
          <p:cNvSpPr>
            <a:spLocks noGrp="1"/>
          </p:cNvSpPr>
          <p:nvPr>
            <p:ph idx="1"/>
          </p:nvPr>
        </p:nvSpPr>
        <p:spPr>
          <a:xfrm>
            <a:off x="1103312" y="525518"/>
            <a:ext cx="10069185" cy="5722882"/>
          </a:xfrm>
        </p:spPr>
        <p:txBody>
          <a:bodyPr>
            <a:normAutofit/>
          </a:bodyPr>
          <a:lstStyle/>
          <a:p>
            <a:pPr marL="0" indent="0" algn="ctr">
              <a:buNone/>
            </a:pPr>
            <a:endParaRPr lang="en-US" altLang="en-US" sz="6000">
              <a:ea typeface="ＭＳ Ｐゴシック" panose="020B0600070205080204" pitchFamily="34" charset="-128"/>
            </a:endParaRPr>
          </a:p>
          <a:p>
            <a:pPr marL="0" indent="0" algn="ctr">
              <a:buNone/>
            </a:pPr>
            <a:r>
              <a:rPr lang="en-US" altLang="en-US" sz="6000" err="1">
                <a:ea typeface="ＭＳ Ｐゴシック" panose="020B0600070205080204" pitchFamily="34" charset="-128"/>
              </a:rPr>
              <a:t>Nếu</a:t>
            </a:r>
            <a:r>
              <a:rPr lang="en-US" altLang="en-US" sz="6000">
                <a:ea typeface="ＭＳ Ｐゴシック" panose="020B0600070205080204" pitchFamily="34" charset="-128"/>
              </a:rPr>
              <a:t> </a:t>
            </a:r>
            <a:r>
              <a:rPr lang="vi-VN" altLang="en-US" sz="6000">
                <a:ea typeface="ＭＳ Ｐゴシック" panose="020B0600070205080204" pitchFamily="34" charset="-128"/>
              </a:rPr>
              <a:t>cha </a:t>
            </a:r>
            <a:r>
              <a:rPr lang="vi-VN" altLang="en-US" sz="6000" err="1">
                <a:ea typeface="ＭＳ Ｐゴシック" panose="020B0600070205080204" pitchFamily="34" charset="-128"/>
              </a:rPr>
              <a:t>mẹ</a:t>
            </a:r>
            <a:r>
              <a:rPr lang="vi-VN" altLang="en-US" sz="6000">
                <a:ea typeface="ＭＳ Ｐゴシック" panose="020B0600070205080204" pitchFamily="34" charset="-128"/>
              </a:rPr>
              <a:t> 99 </a:t>
            </a:r>
            <a:r>
              <a:rPr lang="vi-VN" altLang="en-US" sz="6000" err="1">
                <a:ea typeface="ＭＳ Ｐゴシック" panose="020B0600070205080204" pitchFamily="34" charset="-128"/>
              </a:rPr>
              <a:t>lần</a:t>
            </a:r>
            <a:r>
              <a:rPr lang="vi-VN" altLang="en-US" sz="6000">
                <a:ea typeface="ＭＳ Ｐゴシック" panose="020B0600070205080204" pitchFamily="34" charset="-128"/>
              </a:rPr>
              <a:t> nói con </a:t>
            </a:r>
            <a:r>
              <a:rPr lang="vi-VN" altLang="en-US" sz="6000" err="1">
                <a:ea typeface="ＭＳ Ｐゴシック" panose="020B0600070205080204" pitchFamily="34" charset="-128"/>
              </a:rPr>
              <a:t>mình</a:t>
            </a:r>
            <a:r>
              <a:rPr lang="vi-VN" altLang="en-US" sz="6000">
                <a:ea typeface="ＭＳ Ｐゴシック" panose="020B0600070205080204" pitchFamily="34" charset="-128"/>
              </a:rPr>
              <a:t> </a:t>
            </a:r>
            <a:r>
              <a:rPr lang="vi-VN" altLang="en-US" sz="6000" err="1">
                <a:ea typeface="ＭＳ Ｐゴシック" panose="020B0600070205080204" pitchFamily="34" charset="-128"/>
              </a:rPr>
              <a:t>là</a:t>
            </a:r>
            <a:r>
              <a:rPr lang="vi-VN" altLang="en-US" sz="6000">
                <a:ea typeface="ＭＳ Ｐゴシック" panose="020B0600070205080204" pitchFamily="34" charset="-128"/>
              </a:rPr>
              <a:t> “ngu như </a:t>
            </a:r>
            <a:r>
              <a:rPr lang="vi-VN" altLang="en-US" sz="6000" err="1">
                <a:ea typeface="ＭＳ Ｐゴシック" panose="020B0600070205080204" pitchFamily="34" charset="-128"/>
              </a:rPr>
              <a:t>lợn</a:t>
            </a:r>
            <a:r>
              <a:rPr lang="vi-VN" altLang="en-US" sz="6000">
                <a:ea typeface="ＭＳ Ｐゴシック" panose="020B0600070205080204" pitchFamily="34" charset="-128"/>
              </a:rPr>
              <a:t>”, </a:t>
            </a:r>
            <a:r>
              <a:rPr lang="vi-VN" altLang="en-US" sz="6000" err="1">
                <a:ea typeface="ＭＳ Ｐゴシック" panose="020B0600070205080204" pitchFamily="34" charset="-128"/>
              </a:rPr>
              <a:t>lần</a:t>
            </a:r>
            <a:r>
              <a:rPr lang="vi-VN" altLang="en-US" sz="6000">
                <a:ea typeface="ＭＳ Ｐゴシック" panose="020B0600070205080204" pitchFamily="34" charset="-128"/>
              </a:rPr>
              <a:t> </a:t>
            </a:r>
            <a:r>
              <a:rPr lang="vi-VN" altLang="en-US" sz="6000" err="1">
                <a:ea typeface="ＭＳ Ｐゴシック" panose="020B0600070205080204" pitchFamily="34" charset="-128"/>
              </a:rPr>
              <a:t>thứ</a:t>
            </a:r>
            <a:r>
              <a:rPr lang="vi-VN" altLang="en-US" sz="6000">
                <a:ea typeface="ＭＳ Ｐゴシック" panose="020B0600070205080204" pitchFamily="34" charset="-128"/>
              </a:rPr>
              <a:t> 100, </a:t>
            </a:r>
            <a:r>
              <a:rPr lang="vi-VN" altLang="en-US" sz="6000" err="1">
                <a:ea typeface="ＭＳ Ｐゴシック" panose="020B0600070205080204" pitchFamily="34" charset="-128"/>
              </a:rPr>
              <a:t>đứa</a:t>
            </a:r>
            <a:r>
              <a:rPr lang="vi-VN" altLang="en-US" sz="6000">
                <a:ea typeface="ＭＳ Ｐゴシック" panose="020B0600070205080204" pitchFamily="34" charset="-128"/>
              </a:rPr>
              <a:t> </a:t>
            </a:r>
            <a:r>
              <a:rPr lang="vi-VN" altLang="en-US" sz="6000" err="1">
                <a:ea typeface="ＭＳ Ｐゴシック" panose="020B0600070205080204" pitchFamily="34" charset="-128"/>
              </a:rPr>
              <a:t>trẻ</a:t>
            </a:r>
            <a:r>
              <a:rPr lang="vi-VN" altLang="en-US" sz="6000">
                <a:ea typeface="ＭＳ Ｐゴシック" panose="020B0600070205080204" pitchFamily="34" charset="-128"/>
              </a:rPr>
              <a:t> </a:t>
            </a:r>
            <a:r>
              <a:rPr lang="vi-VN" altLang="en-US" sz="6000" err="1">
                <a:ea typeface="ＭＳ Ｐゴシック" panose="020B0600070205080204" pitchFamily="34" charset="-128"/>
              </a:rPr>
              <a:t>sẽ</a:t>
            </a:r>
            <a:r>
              <a:rPr lang="vi-VN" altLang="en-US" sz="6000">
                <a:ea typeface="ＭＳ Ｐゴシック" panose="020B0600070205080204" pitchFamily="34" charset="-128"/>
              </a:rPr>
              <a:t> ăn </a:t>
            </a:r>
            <a:r>
              <a:rPr lang="vi-VN" altLang="en-US" sz="6000" err="1">
                <a:ea typeface="ＭＳ Ｐゴシック" panose="020B0600070205080204" pitchFamily="34" charset="-128"/>
              </a:rPr>
              <a:t>cám</a:t>
            </a:r>
            <a:r>
              <a:rPr lang="vi-VN" altLang="en-US" sz="6000">
                <a:ea typeface="ＭＳ Ｐゴシック" panose="020B0600070205080204" pitchFamily="34" charset="-128"/>
              </a:rPr>
              <a:t>! </a:t>
            </a:r>
            <a:endParaRPr lang="en-US" altLang="en-US" sz="6000">
              <a:ea typeface="ＭＳ Ｐゴシック" panose="020B0600070205080204" pitchFamily="34" charset="-128"/>
            </a:endParaRPr>
          </a:p>
          <a:p>
            <a:pPr marL="0" indent="0" algn="ctr">
              <a:buNone/>
            </a:pPr>
            <a:endParaRPr lang="en-US" sz="6000"/>
          </a:p>
        </p:txBody>
      </p:sp>
    </p:spTree>
    <p:custDataLst>
      <p:tags r:id="rId1"/>
    </p:custDataLst>
    <p:extLst>
      <p:ext uri="{BB962C8B-B14F-4D97-AF65-F5344CB8AC3E}">
        <p14:creationId xmlns:p14="http://schemas.microsoft.com/office/powerpoint/2010/main" val="14499349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B35FDC71-5D14-4FBD-A2CE-7CEE122524DB}"/>
              </a:ext>
            </a:extLst>
          </p:cNvPr>
          <p:cNvSpPr>
            <a:spLocks noGrp="1"/>
          </p:cNvSpPr>
          <p:nvPr>
            <p:ph idx="1"/>
          </p:nvPr>
        </p:nvSpPr>
        <p:spPr>
          <a:xfrm>
            <a:off x="1103312" y="325822"/>
            <a:ext cx="9732854" cy="5922578"/>
          </a:xfrm>
        </p:spPr>
        <p:txBody>
          <a:bodyPr>
            <a:normAutofit/>
          </a:bodyPr>
          <a:lstStyle/>
          <a:p>
            <a:pPr algn="just"/>
            <a:r>
              <a:rPr lang="en-US" altLang="en-US" sz="4000" i="1">
                <a:ea typeface="ＭＳ Ｐゴシック" panose="020B0600070205080204" pitchFamily="34" charset="-128"/>
              </a:rPr>
              <a:t>GV</a:t>
            </a:r>
            <a:r>
              <a:rPr lang="vi-VN" altLang="en-US" sz="4000" i="1">
                <a:ea typeface="ＭＳ Ｐゴシック" panose="020B0600070205080204" pitchFamily="34" charset="-128"/>
              </a:rPr>
              <a:t>: </a:t>
            </a:r>
            <a:r>
              <a:rPr lang="vi-VN" altLang="en-US" sz="4000">
                <a:ea typeface="ＭＳ Ｐゴシック" panose="020B0600070205080204" pitchFamily="34" charset="-128"/>
              </a:rPr>
              <a:t>Điều </a:t>
            </a:r>
            <a:r>
              <a:rPr lang="vi-VN" altLang="en-US" sz="4000" err="1">
                <a:ea typeface="ＭＳ Ｐゴシック" panose="020B0600070205080204" pitchFamily="34" charset="-128"/>
              </a:rPr>
              <a:t>gì</a:t>
            </a:r>
            <a:r>
              <a:rPr lang="vi-VN" altLang="en-US" sz="4000">
                <a:ea typeface="ＭＳ Ｐゴシック" panose="020B0600070205080204" pitchFamily="34" charset="-128"/>
              </a:rPr>
              <a:t> khiến em không </a:t>
            </a:r>
            <a:r>
              <a:rPr lang="vi-VN" altLang="en-US" sz="4000" err="1">
                <a:ea typeface="ＭＳ Ｐゴシック" panose="020B0600070205080204" pitchFamily="34" charset="-128"/>
              </a:rPr>
              <a:t>lấy</a:t>
            </a:r>
            <a:r>
              <a:rPr lang="vi-VN" altLang="en-US" sz="4000">
                <a:ea typeface="ＭＳ Ｐゴシック" panose="020B0600070205080204" pitchFamily="34" charset="-128"/>
              </a:rPr>
              <a:t> tiền nhưng </a:t>
            </a:r>
            <a:r>
              <a:rPr lang="vi-VN" altLang="en-US" sz="4000" err="1">
                <a:ea typeface="ＭＳ Ｐゴシック" panose="020B0600070205080204" pitchFamily="34" charset="-128"/>
              </a:rPr>
              <a:t>lại</a:t>
            </a:r>
            <a:r>
              <a:rPr lang="vi-VN" altLang="en-US" sz="4000">
                <a:ea typeface="ＭＳ Ｐゴシック" panose="020B0600070205080204" pitchFamily="34" charset="-128"/>
              </a:rPr>
              <a:t> </a:t>
            </a:r>
            <a:r>
              <a:rPr lang="vi-VN" altLang="en-US" sz="4000" err="1">
                <a:ea typeface="ＭＳ Ｐゴシック" panose="020B0600070205080204" pitchFamily="34" charset="-128"/>
              </a:rPr>
              <a:t>nhận</a:t>
            </a:r>
            <a:r>
              <a:rPr lang="vi-VN" altLang="en-US" sz="4000">
                <a:ea typeface="ＭＳ Ｐゴシック" panose="020B0600070205080204" pitchFamily="34" charset="-128"/>
              </a:rPr>
              <a:t> là </a:t>
            </a:r>
            <a:r>
              <a:rPr lang="vi-VN" altLang="en-US" sz="4000" err="1">
                <a:ea typeface="ＭＳ Ｐゴシック" panose="020B0600070205080204" pitchFamily="34" charset="-128"/>
              </a:rPr>
              <a:t>có</a:t>
            </a:r>
            <a:r>
              <a:rPr lang="vi-VN" altLang="en-US" sz="4000">
                <a:ea typeface="ＭＳ Ｐゴシック" panose="020B0600070205080204" pitchFamily="34" charset="-128"/>
              </a:rPr>
              <a:t> </a:t>
            </a:r>
            <a:r>
              <a:rPr lang="vi-VN" altLang="en-US" sz="4000" err="1">
                <a:ea typeface="ＭＳ Ｐゴシック" panose="020B0600070205080204" pitchFamily="34" charset="-128"/>
              </a:rPr>
              <a:t>lấy</a:t>
            </a:r>
            <a:r>
              <a:rPr lang="vi-VN" altLang="en-US" sz="4000">
                <a:ea typeface="ＭＳ Ｐゴシック" panose="020B0600070205080204" pitchFamily="34" charset="-128"/>
              </a:rPr>
              <a:t>? </a:t>
            </a:r>
            <a:endParaRPr lang="en-US" altLang="en-US" sz="4000">
              <a:ea typeface="ＭＳ Ｐゴシック" panose="020B0600070205080204" pitchFamily="34" charset="-128"/>
            </a:endParaRPr>
          </a:p>
          <a:p>
            <a:pPr algn="just"/>
            <a:r>
              <a:rPr lang="vi-VN" altLang="en-US" sz="4000" i="1" err="1">
                <a:ea typeface="ＭＳ Ｐゴシック" panose="020B0600070205080204" pitchFamily="34" charset="-128"/>
              </a:rPr>
              <a:t>Học</a:t>
            </a:r>
            <a:r>
              <a:rPr lang="vi-VN" altLang="en-US" sz="4000" i="1">
                <a:ea typeface="ＭＳ Ｐゴシック" panose="020B0600070205080204" pitchFamily="34" charset="-128"/>
              </a:rPr>
              <a:t> sinh: </a:t>
            </a:r>
            <a:r>
              <a:rPr lang="vi-VN" altLang="en-US" sz="4000">
                <a:ea typeface="ＭＳ Ｐゴシック" panose="020B0600070205080204" pitchFamily="34" charset="-128"/>
              </a:rPr>
              <a:t>Khi mà </a:t>
            </a:r>
            <a:r>
              <a:rPr lang="vi-VN" altLang="en-US" sz="4000" err="1">
                <a:ea typeface="ＭＳ Ｐゴシック" panose="020B0600070205080204" pitchFamily="34" charset="-128"/>
              </a:rPr>
              <a:t>các</a:t>
            </a:r>
            <a:r>
              <a:rPr lang="vi-VN" altLang="en-US" sz="4000">
                <a:ea typeface="ＭＳ Ｐゴシック" panose="020B0600070205080204" pitchFamily="34" charset="-128"/>
              </a:rPr>
              <a:t> </a:t>
            </a:r>
            <a:r>
              <a:rPr lang="vi-VN" altLang="en-US" sz="4000" err="1">
                <a:ea typeface="ＭＳ Ｐゴシック" panose="020B0600070205080204" pitchFamily="34" charset="-128"/>
              </a:rPr>
              <a:t>bạn</a:t>
            </a:r>
            <a:r>
              <a:rPr lang="vi-VN" altLang="en-US" sz="4000">
                <a:ea typeface="ＭＳ Ｐゴシック" panose="020B0600070205080204" pitchFamily="34" charset="-128"/>
              </a:rPr>
              <a:t> tin </a:t>
            </a:r>
            <a:r>
              <a:rPr lang="vi-VN" altLang="en-US" sz="4000" err="1">
                <a:ea typeface="ＭＳ Ｐゴシック" panose="020B0600070205080204" pitchFamily="34" charset="-128"/>
              </a:rPr>
              <a:t>rằng</a:t>
            </a:r>
            <a:r>
              <a:rPr lang="vi-VN" altLang="en-US" sz="4000">
                <a:ea typeface="ＭＳ Ｐゴシック" panose="020B0600070205080204" pitchFamily="34" charset="-128"/>
              </a:rPr>
              <a:t> </a:t>
            </a:r>
            <a:r>
              <a:rPr lang="vi-VN" altLang="en-US" sz="4000" err="1">
                <a:ea typeface="ＭＳ Ｐゴシック" panose="020B0600070205080204" pitchFamily="34" charset="-128"/>
              </a:rPr>
              <a:t>lấy</a:t>
            </a:r>
            <a:r>
              <a:rPr lang="vi-VN" altLang="en-US" sz="4000">
                <a:ea typeface="ＭＳ Ｐゴシック" panose="020B0600070205080204" pitchFamily="34" charset="-128"/>
              </a:rPr>
              <a:t> </a:t>
            </a:r>
            <a:r>
              <a:rPr lang="en-US" altLang="en-US" sz="4000" err="1">
                <a:ea typeface="ＭＳ Ｐゴシック" panose="020B0600070205080204" pitchFamily="34" charset="-128"/>
              </a:rPr>
              <a:t>em</a:t>
            </a:r>
            <a:r>
              <a:rPr lang="en-US" altLang="en-US" sz="4000">
                <a:ea typeface="ＭＳ Ｐゴシック" panose="020B0600070205080204" pitchFamily="34" charset="-128"/>
              </a:rPr>
              <a:t> </a:t>
            </a:r>
            <a:r>
              <a:rPr lang="vi-VN" altLang="en-US" sz="4000" err="1">
                <a:ea typeface="ＭＳ Ｐゴシック" panose="020B0600070205080204" pitchFamily="34" charset="-128"/>
              </a:rPr>
              <a:t>trộm</a:t>
            </a:r>
            <a:r>
              <a:rPr lang="vi-VN" altLang="en-US" sz="4000">
                <a:ea typeface="ＭＳ Ｐゴシック" panose="020B0600070205080204" pitchFamily="34" charset="-128"/>
              </a:rPr>
              <a:t> tiền </a:t>
            </a:r>
            <a:r>
              <a:rPr lang="vi-VN" altLang="en-US" sz="4000" err="1">
                <a:ea typeface="ＭＳ Ｐゴシック" panose="020B0600070205080204" pitchFamily="34" charset="-128"/>
              </a:rPr>
              <a:t>của</a:t>
            </a:r>
            <a:r>
              <a:rPr lang="vi-VN" altLang="en-US" sz="4000">
                <a:ea typeface="ＭＳ Ｐゴシック" panose="020B0600070205080204" pitchFamily="34" charset="-128"/>
              </a:rPr>
              <a:t> </a:t>
            </a:r>
            <a:r>
              <a:rPr lang="vi-VN" altLang="en-US" sz="4000" err="1">
                <a:ea typeface="ＭＳ Ｐゴシック" panose="020B0600070205080204" pitchFamily="34" charset="-128"/>
              </a:rPr>
              <a:t>bạn</a:t>
            </a:r>
            <a:r>
              <a:rPr lang="vi-VN" altLang="en-US" sz="4000">
                <a:ea typeface="ＭＳ Ｐゴシック" panose="020B0600070205080204" pitchFamily="34" charset="-128"/>
              </a:rPr>
              <a:t>, </a:t>
            </a:r>
            <a:r>
              <a:rPr lang="vi-VN" altLang="en-US" sz="4000" err="1">
                <a:ea typeface="ＭＳ Ｐゴシック" panose="020B0600070205080204" pitchFamily="34" charset="-128"/>
              </a:rPr>
              <a:t>vì</a:t>
            </a:r>
            <a:r>
              <a:rPr lang="vi-VN" altLang="en-US" sz="4000">
                <a:ea typeface="ＭＳ Ｐゴシック" panose="020B0600070205080204" pitchFamily="34" charset="-128"/>
              </a:rPr>
              <a:t> </a:t>
            </a:r>
            <a:r>
              <a:rPr lang="vi-VN" altLang="en-US" sz="4000" err="1">
                <a:ea typeface="ＭＳ Ｐゴシック" panose="020B0600070205080204" pitchFamily="34" charset="-128"/>
              </a:rPr>
              <a:t>lúc</a:t>
            </a:r>
            <a:r>
              <a:rPr lang="vi-VN" altLang="en-US" sz="4000">
                <a:ea typeface="ＭＳ Ｐゴシック" panose="020B0600070205080204" pitchFamily="34" charset="-128"/>
              </a:rPr>
              <a:t> </a:t>
            </a:r>
            <a:r>
              <a:rPr lang="vi-VN" altLang="en-US" sz="4000" err="1">
                <a:ea typeface="ＭＳ Ｐゴシック" panose="020B0600070205080204" pitchFamily="34" charset="-128"/>
              </a:rPr>
              <a:t>đó</a:t>
            </a:r>
            <a:r>
              <a:rPr lang="vi-VN" altLang="en-US" sz="4000">
                <a:ea typeface="ＭＳ Ｐゴシック" panose="020B0600070205080204" pitchFamily="34" charset="-128"/>
              </a:rPr>
              <a:t> </a:t>
            </a:r>
            <a:r>
              <a:rPr lang="vi-VN" altLang="en-US" sz="4000" err="1">
                <a:ea typeface="ＭＳ Ｐゴシック" panose="020B0600070205080204" pitchFamily="34" charset="-128"/>
              </a:rPr>
              <a:t>mỗi</a:t>
            </a:r>
            <a:r>
              <a:rPr lang="vi-VN" altLang="en-US" sz="4000">
                <a:ea typeface="ＭＳ Ｐゴシック" panose="020B0600070205080204" pitchFamily="34" charset="-128"/>
              </a:rPr>
              <a:t> </a:t>
            </a:r>
            <a:r>
              <a:rPr lang="vi-VN" altLang="en-US" sz="4000" err="1">
                <a:ea typeface="ＭＳ Ｐゴシック" panose="020B0600070205080204" pitchFamily="34" charset="-128"/>
              </a:rPr>
              <a:t>mình</a:t>
            </a:r>
            <a:r>
              <a:rPr lang="vi-VN" altLang="en-US" sz="4000">
                <a:ea typeface="ＭＳ Ｐゴシック" panose="020B0600070205080204" pitchFamily="34" charset="-128"/>
              </a:rPr>
              <a:t> em </a:t>
            </a:r>
            <a:r>
              <a:rPr lang="vi-VN" altLang="en-US" sz="4000" err="1">
                <a:ea typeface="ＭＳ Ｐゴシック" panose="020B0600070205080204" pitchFamily="34" charset="-128"/>
              </a:rPr>
              <a:t>ngồi</a:t>
            </a:r>
            <a:r>
              <a:rPr lang="vi-VN" altLang="en-US" sz="4000">
                <a:ea typeface="ＭＳ Ｐゴシック" panose="020B0600070205080204" pitchFamily="34" charset="-128"/>
              </a:rPr>
              <a:t> trong </a:t>
            </a:r>
            <a:r>
              <a:rPr lang="vi-VN" altLang="en-US" sz="4000" err="1">
                <a:ea typeface="ＭＳ Ｐゴシック" panose="020B0600070205080204" pitchFamily="34" charset="-128"/>
              </a:rPr>
              <a:t>lớp</a:t>
            </a:r>
            <a:r>
              <a:rPr lang="vi-VN" altLang="en-US" sz="4000">
                <a:ea typeface="ＭＳ Ｐゴシック" panose="020B0600070205080204" pitchFamily="34" charset="-128"/>
              </a:rPr>
              <a:t>, em </a:t>
            </a:r>
            <a:r>
              <a:rPr lang="vi-VN" altLang="en-US" sz="4000" err="1">
                <a:ea typeface="ＭＳ Ｐゴシック" panose="020B0600070205080204" pitchFamily="34" charset="-128"/>
              </a:rPr>
              <a:t>bị</a:t>
            </a:r>
            <a:r>
              <a:rPr lang="vi-VN" altLang="en-US" sz="4000">
                <a:ea typeface="ＭＳ Ｐゴシック" panose="020B0600070205080204" pitchFamily="34" charset="-128"/>
              </a:rPr>
              <a:t> đau </a:t>
            </a:r>
            <a:r>
              <a:rPr lang="vi-VN" altLang="en-US" sz="4000" err="1">
                <a:ea typeface="ＭＳ Ｐゴシック" panose="020B0600070205080204" pitchFamily="34" charset="-128"/>
              </a:rPr>
              <a:t>bụng</a:t>
            </a:r>
            <a:r>
              <a:rPr lang="vi-VN" altLang="en-US" sz="4000">
                <a:ea typeface="ＭＳ Ｐゴシック" panose="020B0600070205080204" pitchFamily="34" charset="-128"/>
              </a:rPr>
              <a:t> nên không </a:t>
            </a:r>
            <a:r>
              <a:rPr lang="vi-VN" altLang="en-US" sz="4000" err="1">
                <a:ea typeface="ＭＳ Ｐゴシック" panose="020B0600070205080204" pitchFamily="34" charset="-128"/>
              </a:rPr>
              <a:t>xuống</a:t>
            </a:r>
            <a:r>
              <a:rPr lang="vi-VN" altLang="en-US" sz="4000">
                <a:ea typeface="ＭＳ Ｐゴシック" panose="020B0600070205080204" pitchFamily="34" charset="-128"/>
              </a:rPr>
              <a:t> </a:t>
            </a:r>
            <a:r>
              <a:rPr lang="vi-VN" altLang="en-US" sz="4000" err="1">
                <a:ea typeface="ＭＳ Ｐゴシック" panose="020B0600070205080204" pitchFamily="34" charset="-128"/>
              </a:rPr>
              <a:t>giờ</a:t>
            </a:r>
            <a:r>
              <a:rPr lang="vi-VN" altLang="en-US" sz="4000">
                <a:ea typeface="ＭＳ Ｐゴシック" panose="020B0600070205080204" pitchFamily="34" charset="-128"/>
              </a:rPr>
              <a:t> </a:t>
            </a:r>
            <a:r>
              <a:rPr lang="vi-VN" altLang="en-US" sz="4000" err="1">
                <a:ea typeface="ＭＳ Ｐゴシック" panose="020B0600070205080204" pitchFamily="34" charset="-128"/>
              </a:rPr>
              <a:t>thể</a:t>
            </a:r>
            <a:r>
              <a:rPr lang="vi-VN" altLang="en-US" sz="4000">
                <a:ea typeface="ＭＳ Ｐゴシック" panose="020B0600070205080204" pitchFamily="34" charset="-128"/>
              </a:rPr>
              <a:t> </a:t>
            </a:r>
            <a:r>
              <a:rPr lang="vi-VN" altLang="en-US" sz="4000" err="1">
                <a:ea typeface="ＭＳ Ｐゴシック" panose="020B0600070205080204" pitchFamily="34" charset="-128"/>
              </a:rPr>
              <a:t>dục</a:t>
            </a:r>
            <a:r>
              <a:rPr lang="vi-VN" altLang="en-US" sz="4000">
                <a:ea typeface="ＭＳ Ｐゴシック" panose="020B0600070205080204" pitchFamily="34" charset="-128"/>
              </a:rPr>
              <a:t>, em </a:t>
            </a:r>
            <a:r>
              <a:rPr lang="vi-VN" altLang="en-US" sz="4000" err="1">
                <a:ea typeface="ＭＳ Ｐゴシック" panose="020B0600070205080204" pitchFamily="34" charset="-128"/>
              </a:rPr>
              <a:t>lại</a:t>
            </a:r>
            <a:r>
              <a:rPr lang="vi-VN" altLang="en-US" sz="4000">
                <a:ea typeface="ＭＳ Ｐゴシック" panose="020B0600070205080204" pitchFamily="34" charset="-128"/>
              </a:rPr>
              <a:t> không chứng minh </a:t>
            </a:r>
            <a:r>
              <a:rPr lang="vi-VN" altLang="en-US" sz="4000" err="1">
                <a:ea typeface="ＭＳ Ｐゴシック" panose="020B0600070205080204" pitchFamily="34" charset="-128"/>
              </a:rPr>
              <a:t>được</a:t>
            </a:r>
            <a:r>
              <a:rPr lang="vi-VN" altLang="en-US" sz="4000">
                <a:ea typeface="ＭＳ Ｐゴシック" panose="020B0600070205080204" pitchFamily="34" charset="-128"/>
              </a:rPr>
              <a:t> nên em </a:t>
            </a:r>
            <a:r>
              <a:rPr lang="vi-VN" altLang="en-US" sz="4000" err="1">
                <a:ea typeface="ＭＳ Ｐゴシック" panose="020B0600070205080204" pitchFamily="34" charset="-128"/>
              </a:rPr>
              <a:t>nhận</a:t>
            </a:r>
            <a:r>
              <a:rPr lang="vi-VN" altLang="en-US" sz="4000">
                <a:ea typeface="ＭＳ Ｐゴシック" panose="020B0600070205080204" pitchFamily="34" charset="-128"/>
              </a:rPr>
              <a:t> cho </a:t>
            </a:r>
            <a:r>
              <a:rPr lang="vi-VN" altLang="en-US" sz="4000" err="1">
                <a:ea typeface="ＭＳ Ｐゴシック" panose="020B0600070205080204" pitchFamily="34" charset="-128"/>
              </a:rPr>
              <a:t>cho</a:t>
            </a:r>
            <a:r>
              <a:rPr lang="vi-VN" altLang="en-US" sz="4000">
                <a:ea typeface="ＭＳ Ｐゴシック" panose="020B0600070205080204" pitchFamily="34" charset="-128"/>
              </a:rPr>
              <a:t> </a:t>
            </a:r>
            <a:r>
              <a:rPr lang="vi-VN" altLang="en-US" sz="4000" err="1">
                <a:ea typeface="ＭＳ Ｐゴシック" panose="020B0600070205080204" pitchFamily="34" charset="-128"/>
              </a:rPr>
              <a:t>nó</a:t>
            </a:r>
            <a:r>
              <a:rPr lang="vi-VN" altLang="en-US" sz="4000">
                <a:ea typeface="ＭＳ Ｐゴシック" panose="020B0600070205080204" pitchFamily="34" charset="-128"/>
              </a:rPr>
              <a:t> xong. Cả </a:t>
            </a:r>
            <a:r>
              <a:rPr lang="vi-VN" altLang="en-US" sz="4000" err="1">
                <a:ea typeface="ＭＳ Ｐゴシック" panose="020B0600070205080204" pitchFamily="34" charset="-128"/>
              </a:rPr>
              <a:t>lớp</a:t>
            </a:r>
            <a:r>
              <a:rPr lang="vi-VN" altLang="en-US" sz="4000">
                <a:ea typeface="ＭＳ Ｐゴシック" panose="020B0600070205080204" pitchFamily="34" charset="-128"/>
              </a:rPr>
              <a:t> cứ </a:t>
            </a:r>
            <a:r>
              <a:rPr lang="vi-VN" altLang="en-US" sz="4000" err="1">
                <a:ea typeface="ＭＳ Ｐゴシック" panose="020B0600070205080204" pitchFamily="34" charset="-128"/>
              </a:rPr>
              <a:t>chất</a:t>
            </a:r>
            <a:r>
              <a:rPr lang="vi-VN" altLang="en-US" sz="4000">
                <a:ea typeface="ＭＳ Ｐゴシック" panose="020B0600070205080204" pitchFamily="34" charset="-128"/>
              </a:rPr>
              <a:t> </a:t>
            </a:r>
            <a:r>
              <a:rPr lang="vi-VN" altLang="en-US" sz="4000" err="1">
                <a:ea typeface="ＭＳ Ｐゴシック" panose="020B0600070205080204" pitchFamily="34" charset="-128"/>
              </a:rPr>
              <a:t>vấn</a:t>
            </a:r>
            <a:r>
              <a:rPr lang="vi-VN" altLang="en-US" sz="4000">
                <a:ea typeface="ＭＳ Ｐゴシック" panose="020B0600070205080204" pitchFamily="34" charset="-128"/>
              </a:rPr>
              <a:t> lên </a:t>
            </a:r>
            <a:r>
              <a:rPr lang="vi-VN" altLang="en-US" sz="4000" err="1">
                <a:ea typeface="ＭＳ Ｐゴシック" panose="020B0600070205080204" pitchFamily="34" charset="-128"/>
              </a:rPr>
              <a:t>xuống</a:t>
            </a:r>
            <a:r>
              <a:rPr lang="vi-VN" altLang="en-US" sz="4000">
                <a:ea typeface="ＭＳ Ｐゴシック" panose="020B0600070205080204" pitchFamily="34" charset="-128"/>
              </a:rPr>
              <a:t> làm em </a:t>
            </a:r>
            <a:r>
              <a:rPr lang="vi-VN" altLang="en-US" sz="4000" err="1">
                <a:ea typeface="ＭＳ Ｐゴシック" panose="020B0600070205080204" pitchFamily="34" charset="-128"/>
              </a:rPr>
              <a:t>quá</a:t>
            </a:r>
            <a:r>
              <a:rPr lang="vi-VN" altLang="en-US" sz="4000">
                <a:ea typeface="ＭＳ Ｐゴシック" panose="020B0600070205080204" pitchFamily="34" charset="-128"/>
              </a:rPr>
              <a:t> </a:t>
            </a:r>
            <a:r>
              <a:rPr lang="vi-VN" altLang="en-US" sz="4000" err="1">
                <a:ea typeface="ＭＳ Ｐゴシック" panose="020B0600070205080204" pitchFamily="34" charset="-128"/>
              </a:rPr>
              <a:t>mệt</a:t>
            </a:r>
            <a:r>
              <a:rPr lang="vi-VN" altLang="en-US" sz="4000">
                <a:ea typeface="ＭＳ Ｐゴシック" panose="020B0600070205080204" pitchFamily="34" charset="-128"/>
              </a:rPr>
              <a:t> </a:t>
            </a:r>
            <a:r>
              <a:rPr lang="vi-VN" altLang="en-US" sz="4000" err="1">
                <a:ea typeface="ＭＳ Ｐゴシック" panose="020B0600070205080204" pitchFamily="34" charset="-128"/>
              </a:rPr>
              <a:t>mỏi</a:t>
            </a:r>
            <a:r>
              <a:rPr lang="vi-VN" altLang="en-US" sz="4000">
                <a:ea typeface="ＭＳ Ｐゴシック" panose="020B0600070205080204" pitchFamily="34" charset="-128"/>
              </a:rPr>
              <a:t>. </a:t>
            </a:r>
            <a:endParaRPr lang="en-US" altLang="en-US" sz="4000">
              <a:ea typeface="ＭＳ Ｐゴシック" panose="020B0600070205080204" pitchFamily="34" charset="-128"/>
            </a:endParaRPr>
          </a:p>
          <a:p>
            <a:pPr algn="just"/>
            <a:endParaRPr lang="en-US" sz="4000"/>
          </a:p>
        </p:txBody>
      </p:sp>
    </p:spTree>
    <p:custDataLst>
      <p:tags r:id="rId1"/>
    </p:custDataLst>
    <p:extLst>
      <p:ext uri="{BB962C8B-B14F-4D97-AF65-F5344CB8AC3E}">
        <p14:creationId xmlns:p14="http://schemas.microsoft.com/office/powerpoint/2010/main" val="11466696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580AFFF9-8DCF-4D3A-8960-686F2141EFFC}"/>
              </a:ext>
            </a:extLst>
          </p:cNvPr>
          <p:cNvSpPr>
            <a:spLocks noGrp="1"/>
          </p:cNvSpPr>
          <p:nvPr>
            <p:ph idx="1"/>
          </p:nvPr>
        </p:nvSpPr>
        <p:spPr>
          <a:xfrm>
            <a:off x="0" y="0"/>
            <a:ext cx="12192000" cy="6858000"/>
          </a:xfrm>
        </p:spPr>
        <p:txBody>
          <a:bodyPr/>
          <a:lstStyle/>
          <a:p>
            <a:pPr marL="0" indent="0">
              <a:buNone/>
            </a:pPr>
            <a:endParaRPr lang="en-US"/>
          </a:p>
        </p:txBody>
      </p:sp>
      <p:sp>
        <p:nvSpPr>
          <p:cNvPr id="4" name="Nổ: 8 Điểm 3">
            <a:extLst>
              <a:ext uri="{FF2B5EF4-FFF2-40B4-BE49-F238E27FC236}">
                <a16:creationId xmlns:a16="http://schemas.microsoft.com/office/drawing/2014/main" xmlns="" id="{28C9FD24-EE25-464E-AE75-2CE3C4AC75F7}"/>
              </a:ext>
            </a:extLst>
          </p:cNvPr>
          <p:cNvSpPr/>
          <p:nvPr/>
        </p:nvSpPr>
        <p:spPr>
          <a:xfrm>
            <a:off x="1313794" y="220717"/>
            <a:ext cx="8639504" cy="651641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t>NHẬP NGOẠI</a:t>
            </a:r>
          </a:p>
        </p:txBody>
      </p:sp>
    </p:spTree>
    <p:custDataLst>
      <p:tags r:id="rId1"/>
    </p:custDataLst>
    <p:extLst>
      <p:ext uri="{BB962C8B-B14F-4D97-AF65-F5344CB8AC3E}">
        <p14:creationId xmlns:p14="http://schemas.microsoft.com/office/powerpoint/2010/main" val="265502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580AFFF9-8DCF-4D3A-8960-686F2141EFFC}"/>
              </a:ext>
            </a:extLst>
          </p:cNvPr>
          <p:cNvSpPr>
            <a:spLocks noGrp="1"/>
          </p:cNvSpPr>
          <p:nvPr>
            <p:ph idx="1"/>
          </p:nvPr>
        </p:nvSpPr>
        <p:spPr>
          <a:xfrm>
            <a:off x="0" y="0"/>
            <a:ext cx="12192000" cy="6858000"/>
          </a:xfrm>
        </p:spPr>
        <p:txBody>
          <a:bodyPr/>
          <a:lstStyle/>
          <a:p>
            <a:pPr marL="0" indent="0">
              <a:buNone/>
            </a:pPr>
            <a:endParaRPr lang="en-US"/>
          </a:p>
        </p:txBody>
      </p:sp>
      <p:sp>
        <p:nvSpPr>
          <p:cNvPr id="4" name="Nổ: 8 Điểm 3">
            <a:extLst>
              <a:ext uri="{FF2B5EF4-FFF2-40B4-BE49-F238E27FC236}">
                <a16:creationId xmlns:a16="http://schemas.microsoft.com/office/drawing/2014/main" xmlns="" id="{28C9FD24-EE25-464E-AE75-2CE3C4AC75F7}"/>
              </a:ext>
            </a:extLst>
          </p:cNvPr>
          <p:cNvSpPr/>
          <p:nvPr/>
        </p:nvSpPr>
        <p:spPr>
          <a:xfrm>
            <a:off x="1313794" y="220717"/>
            <a:ext cx="8639504" cy="651641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t>HỢP LÝ HÓA</a:t>
            </a:r>
          </a:p>
        </p:txBody>
      </p:sp>
    </p:spTree>
    <p:custDataLst>
      <p:tags r:id="rId1"/>
    </p:custDataLst>
    <p:extLst>
      <p:ext uri="{BB962C8B-B14F-4D97-AF65-F5344CB8AC3E}">
        <p14:creationId xmlns:p14="http://schemas.microsoft.com/office/powerpoint/2010/main" val="133407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ECB0B37A-1069-4285-974B-72C42426A91A}"/>
              </a:ext>
            </a:extLst>
          </p:cNvPr>
          <p:cNvSpPr>
            <a:spLocks noGrp="1"/>
          </p:cNvSpPr>
          <p:nvPr>
            <p:ph idx="1"/>
          </p:nvPr>
        </p:nvSpPr>
        <p:spPr>
          <a:xfrm>
            <a:off x="641132" y="367862"/>
            <a:ext cx="11088414" cy="5880537"/>
          </a:xfrm>
        </p:spPr>
        <p:txBody>
          <a:bodyPr>
            <a:noAutofit/>
          </a:bodyPr>
          <a:lstStyle/>
          <a:p>
            <a:pPr algn="just"/>
            <a:r>
              <a:rPr lang="vi-VN" altLang="en-US" sz="5000" err="1">
                <a:ea typeface="ＭＳ Ｐゴシック" panose="020B0600070205080204" pitchFamily="34" charset="-128"/>
              </a:rPr>
              <a:t>Giáo</a:t>
            </a:r>
            <a:r>
              <a:rPr lang="vi-VN" altLang="en-US" sz="5000">
                <a:ea typeface="ＭＳ Ｐゴシック" panose="020B0600070205080204" pitchFamily="34" charset="-128"/>
              </a:rPr>
              <a:t> viên </a:t>
            </a:r>
            <a:r>
              <a:rPr lang="vi-VN" altLang="en-US" sz="5000" err="1">
                <a:ea typeface="ＭＳ Ｐゴシック" panose="020B0600070205080204" pitchFamily="34" charset="-128"/>
              </a:rPr>
              <a:t>lỡ</a:t>
            </a:r>
            <a:r>
              <a:rPr lang="vi-VN" altLang="en-US" sz="5000">
                <a:ea typeface="ＭＳ Ｐゴシック" panose="020B0600070205080204" pitchFamily="34" charset="-128"/>
              </a:rPr>
              <a:t> tay </a:t>
            </a:r>
            <a:r>
              <a:rPr lang="vi-VN" altLang="en-US" sz="5000" err="1">
                <a:ea typeface="ＭＳ Ｐゴシック" panose="020B0600070205080204" pitchFamily="34" charset="-128"/>
              </a:rPr>
              <a:t>đánh</a:t>
            </a:r>
            <a:r>
              <a:rPr lang="vi-VN" altLang="en-US" sz="5000">
                <a:ea typeface="ＭＳ Ｐゴシック" panose="020B0600070205080204" pitchFamily="34" charset="-128"/>
              </a:rPr>
              <a:t> </a:t>
            </a:r>
            <a:r>
              <a:rPr lang="vi-VN" altLang="en-US" sz="5000" err="1">
                <a:ea typeface="ＭＳ Ｐゴシック" panose="020B0600070205080204" pitchFamily="34" charset="-128"/>
              </a:rPr>
              <a:t>học</a:t>
            </a:r>
            <a:r>
              <a:rPr lang="vi-VN" altLang="en-US" sz="5000">
                <a:ea typeface="ＭＳ Ｐゴシック" panose="020B0600070205080204" pitchFamily="34" charset="-128"/>
              </a:rPr>
              <a:t> sinh, nhưng </a:t>
            </a:r>
            <a:r>
              <a:rPr lang="vi-VN" altLang="en-US" sz="5000" err="1">
                <a:ea typeface="ＭＳ Ｐゴシック" panose="020B0600070205080204" pitchFamily="34" charset="-128"/>
              </a:rPr>
              <a:t>lại</a:t>
            </a:r>
            <a:r>
              <a:rPr lang="vi-VN" altLang="en-US" sz="5000">
                <a:ea typeface="ＭＳ Ｐゴシック" panose="020B0600070205080204" pitchFamily="34" charset="-128"/>
              </a:rPr>
              <a:t> bảo: Tôi </a:t>
            </a:r>
            <a:r>
              <a:rPr lang="vi-VN" altLang="en-US" sz="5000" err="1">
                <a:ea typeface="ＭＳ Ｐゴシック" panose="020B0600070205080204" pitchFamily="34" charset="-128"/>
              </a:rPr>
              <a:t>cần</a:t>
            </a:r>
            <a:r>
              <a:rPr lang="vi-VN" altLang="en-US" sz="5000">
                <a:ea typeface="ＭＳ Ｐゴシック" panose="020B0600070205080204" pitchFamily="34" charset="-128"/>
              </a:rPr>
              <a:t> nghiêm </a:t>
            </a:r>
            <a:r>
              <a:rPr lang="vi-VN" altLang="en-US" sz="5000" err="1">
                <a:ea typeface="ＭＳ Ｐゴシック" panose="020B0600070205080204" pitchFamily="34" charset="-128"/>
              </a:rPr>
              <a:t>khắc</a:t>
            </a:r>
            <a:r>
              <a:rPr lang="vi-VN" altLang="en-US" sz="5000">
                <a:ea typeface="ＭＳ Ｐゴシック" panose="020B0600070205080204" pitchFamily="34" charset="-128"/>
              </a:rPr>
              <a:t> </a:t>
            </a:r>
            <a:r>
              <a:rPr lang="vi-VN" altLang="en-US" sz="5000" err="1">
                <a:ea typeface="ＭＳ Ｐゴシック" panose="020B0600070205080204" pitchFamily="34" charset="-128"/>
              </a:rPr>
              <a:t>để</a:t>
            </a:r>
            <a:r>
              <a:rPr lang="vi-VN" altLang="en-US" sz="5000">
                <a:ea typeface="ＭＳ Ｐゴシック" panose="020B0600070205080204" pitchFamily="34" charset="-128"/>
              </a:rPr>
              <a:t> </a:t>
            </a:r>
            <a:r>
              <a:rPr lang="vi-VN" altLang="en-US" sz="5000" err="1">
                <a:ea typeface="ＭＳ Ｐゴシック" panose="020B0600070205080204" pitchFamily="34" charset="-128"/>
              </a:rPr>
              <a:t>các</a:t>
            </a:r>
            <a:r>
              <a:rPr lang="vi-VN" altLang="en-US" sz="5000">
                <a:ea typeface="ＭＳ Ｐゴシック" panose="020B0600070205080204" pitchFamily="34" charset="-128"/>
              </a:rPr>
              <a:t> em nên </a:t>
            </a:r>
            <a:r>
              <a:rPr lang="vi-VN" altLang="en-US" sz="5000" err="1">
                <a:ea typeface="ＭＳ Ｐゴシック" panose="020B0600070205080204" pitchFamily="34" charset="-128"/>
              </a:rPr>
              <a:t>người</a:t>
            </a:r>
            <a:r>
              <a:rPr lang="vi-VN" altLang="en-US" sz="5000">
                <a:ea typeface="ＭＳ Ｐゴシック" panose="020B0600070205080204" pitchFamily="34" charset="-128"/>
              </a:rPr>
              <a:t>. </a:t>
            </a:r>
            <a:endParaRPr lang="en-US" altLang="en-US" sz="5000">
              <a:ea typeface="ＭＳ Ｐゴシック" panose="020B0600070205080204" pitchFamily="34" charset="-128"/>
            </a:endParaRPr>
          </a:p>
          <a:p>
            <a:pPr algn="just"/>
            <a:r>
              <a:rPr lang="vi-VN" altLang="en-US" sz="5000" err="1">
                <a:ea typeface="ＭＳ Ｐゴシック" panose="020B0600070205080204" pitchFamily="34" charset="-128"/>
              </a:rPr>
              <a:t>Lớp</a:t>
            </a:r>
            <a:r>
              <a:rPr lang="vi-VN" altLang="en-US" sz="5000">
                <a:ea typeface="ＭＳ Ｐゴシック" panose="020B0600070205080204" pitchFamily="34" charset="-128"/>
              </a:rPr>
              <a:t> </a:t>
            </a:r>
            <a:r>
              <a:rPr lang="vi-VN" altLang="en-US" sz="5000" err="1">
                <a:ea typeface="ＭＳ Ｐゴシック" panose="020B0600070205080204" pitchFamily="34" charset="-128"/>
              </a:rPr>
              <a:t>trưởng</a:t>
            </a:r>
            <a:r>
              <a:rPr lang="vi-VN" altLang="en-US" sz="5000">
                <a:ea typeface="ＭＳ Ｐゴシック" panose="020B0600070205080204" pitchFamily="34" charset="-128"/>
              </a:rPr>
              <a:t> thiếu </a:t>
            </a:r>
            <a:r>
              <a:rPr lang="vi-VN" altLang="en-US" sz="5000" err="1">
                <a:ea typeface="ＭＳ Ｐゴシック" panose="020B0600070205080204" pitchFamily="34" charset="-128"/>
              </a:rPr>
              <a:t>trách</a:t>
            </a:r>
            <a:r>
              <a:rPr lang="vi-VN" altLang="en-US" sz="5000">
                <a:ea typeface="ＭＳ Ｐゴシック" panose="020B0600070205080204" pitchFamily="34" charset="-128"/>
              </a:rPr>
              <a:t> </a:t>
            </a:r>
            <a:r>
              <a:rPr lang="vi-VN" altLang="en-US" sz="5000" err="1">
                <a:ea typeface="ＭＳ Ｐゴシック" panose="020B0600070205080204" pitchFamily="34" charset="-128"/>
              </a:rPr>
              <a:t>nhiệm</a:t>
            </a:r>
            <a:r>
              <a:rPr lang="vi-VN" altLang="en-US" sz="5000">
                <a:ea typeface="ＭＳ Ｐゴシック" panose="020B0600070205080204" pitchFamily="34" charset="-128"/>
              </a:rPr>
              <a:t> </a:t>
            </a:r>
            <a:r>
              <a:rPr lang="vi-VN" altLang="en-US" sz="5000" err="1">
                <a:ea typeface="ＭＳ Ｐゴシック" panose="020B0600070205080204" pitchFamily="34" charset="-128"/>
              </a:rPr>
              <a:t>với</a:t>
            </a:r>
            <a:r>
              <a:rPr lang="vi-VN" altLang="en-US" sz="5000">
                <a:ea typeface="ＭＳ Ｐゴシック" panose="020B0600070205080204" pitchFamily="34" charset="-128"/>
              </a:rPr>
              <a:t> </a:t>
            </a:r>
            <a:r>
              <a:rPr lang="vi-VN" altLang="en-US" sz="5000" err="1">
                <a:ea typeface="ＭＳ Ｐゴシック" panose="020B0600070205080204" pitchFamily="34" charset="-128"/>
              </a:rPr>
              <a:t>các</a:t>
            </a:r>
            <a:r>
              <a:rPr lang="vi-VN" altLang="en-US" sz="5000">
                <a:ea typeface="ＭＳ Ｐゴシック" panose="020B0600070205080204" pitchFamily="34" charset="-128"/>
              </a:rPr>
              <a:t> </a:t>
            </a:r>
            <a:r>
              <a:rPr lang="vi-VN" altLang="en-US" sz="5000" err="1">
                <a:ea typeface="ＭＳ Ｐゴシック" panose="020B0600070205080204" pitchFamily="34" charset="-128"/>
              </a:rPr>
              <a:t>hoạt</a:t>
            </a:r>
            <a:r>
              <a:rPr lang="vi-VN" altLang="en-US" sz="5000">
                <a:ea typeface="ＭＳ Ｐゴシック" panose="020B0600070205080204" pitchFamily="34" charset="-128"/>
              </a:rPr>
              <a:t> </a:t>
            </a:r>
            <a:r>
              <a:rPr lang="vi-VN" altLang="en-US" sz="5000" err="1">
                <a:ea typeface="ＭＳ Ｐゴシック" panose="020B0600070205080204" pitchFamily="34" charset="-128"/>
              </a:rPr>
              <a:t>động</a:t>
            </a:r>
            <a:r>
              <a:rPr lang="vi-VN" altLang="en-US" sz="5000">
                <a:ea typeface="ＭＳ Ｐゴシック" panose="020B0600070205080204" pitchFamily="34" charset="-128"/>
              </a:rPr>
              <a:t> </a:t>
            </a:r>
            <a:r>
              <a:rPr lang="vi-VN" altLang="en-US" sz="5000" err="1">
                <a:ea typeface="ＭＳ Ｐゴシック" panose="020B0600070205080204" pitchFamily="34" charset="-128"/>
              </a:rPr>
              <a:t>của</a:t>
            </a:r>
            <a:r>
              <a:rPr lang="vi-VN" altLang="en-US" sz="5000">
                <a:ea typeface="ＭＳ Ｐゴシック" panose="020B0600070205080204" pitchFamily="34" charset="-128"/>
              </a:rPr>
              <a:t> </a:t>
            </a:r>
            <a:r>
              <a:rPr lang="vi-VN" altLang="en-US" sz="5000" err="1">
                <a:ea typeface="ＭＳ Ｐゴシック" panose="020B0600070205080204" pitchFamily="34" charset="-128"/>
              </a:rPr>
              <a:t>lớp</a:t>
            </a:r>
            <a:r>
              <a:rPr lang="vi-VN" altLang="en-US" sz="5000">
                <a:ea typeface="ＭＳ Ｐゴシック" panose="020B0600070205080204" pitchFamily="34" charset="-128"/>
              </a:rPr>
              <a:t>, </a:t>
            </a:r>
            <a:r>
              <a:rPr lang="vi-VN" altLang="en-US" sz="5000" err="1">
                <a:ea typeface="ＭＳ Ｐゴシック" panose="020B0600070205080204" pitchFamily="34" charset="-128"/>
              </a:rPr>
              <a:t>nói</a:t>
            </a:r>
            <a:r>
              <a:rPr lang="vi-VN" altLang="en-US" sz="5000">
                <a:ea typeface="ＭＳ Ｐゴシック" panose="020B0600070205080204" pitchFamily="34" charset="-128"/>
              </a:rPr>
              <a:t>: Em </a:t>
            </a:r>
            <a:r>
              <a:rPr lang="vi-VN" altLang="en-US" sz="5000" err="1">
                <a:ea typeface="ＭＳ Ｐゴシック" panose="020B0600070205080204" pitchFamily="34" charset="-128"/>
              </a:rPr>
              <a:t>muốn</a:t>
            </a:r>
            <a:r>
              <a:rPr lang="vi-VN" altLang="en-US" sz="5000">
                <a:ea typeface="ＭＳ Ｐゴシック" panose="020B0600070205080204" pitchFamily="34" charset="-128"/>
              </a:rPr>
              <a:t> </a:t>
            </a:r>
            <a:r>
              <a:rPr lang="vi-VN" altLang="en-US" sz="5000" err="1">
                <a:ea typeface="ＭＳ Ｐゴシック" panose="020B0600070205080204" pitchFamily="34" charset="-128"/>
              </a:rPr>
              <a:t>các</a:t>
            </a:r>
            <a:r>
              <a:rPr lang="vi-VN" altLang="en-US" sz="5000">
                <a:ea typeface="ＭＳ Ｐゴシック" panose="020B0600070205080204" pitchFamily="34" charset="-128"/>
              </a:rPr>
              <a:t> </a:t>
            </a:r>
            <a:r>
              <a:rPr lang="vi-VN" altLang="en-US" sz="5000" err="1">
                <a:ea typeface="ＭＳ Ｐゴシック" panose="020B0600070205080204" pitchFamily="34" charset="-128"/>
              </a:rPr>
              <a:t>bạn</a:t>
            </a:r>
            <a:r>
              <a:rPr lang="vi-VN" altLang="en-US" sz="5000">
                <a:ea typeface="ＭＳ Ｐゴシック" panose="020B0600070205080204" pitchFamily="34" charset="-128"/>
              </a:rPr>
              <a:t> trong </a:t>
            </a:r>
            <a:r>
              <a:rPr lang="vi-VN" altLang="en-US" sz="5000" err="1">
                <a:ea typeface="ＭＳ Ｐゴシック" panose="020B0600070205080204" pitchFamily="34" charset="-128"/>
              </a:rPr>
              <a:t>lớp</a:t>
            </a:r>
            <a:r>
              <a:rPr lang="vi-VN" altLang="en-US" sz="5000">
                <a:ea typeface="ＭＳ Ｐゴシック" panose="020B0600070205080204" pitchFamily="34" charset="-128"/>
              </a:rPr>
              <a:t> phải </a:t>
            </a:r>
            <a:r>
              <a:rPr lang="vi-VN" altLang="en-US" sz="5000" err="1">
                <a:ea typeface="ＭＳ Ｐゴシック" panose="020B0600070205080204" pitchFamily="34" charset="-128"/>
              </a:rPr>
              <a:t>có</a:t>
            </a:r>
            <a:r>
              <a:rPr lang="vi-VN" altLang="en-US" sz="5000">
                <a:ea typeface="ＭＳ Ｐゴシック" panose="020B0600070205080204" pitchFamily="34" charset="-128"/>
              </a:rPr>
              <a:t> ý thức </a:t>
            </a:r>
            <a:r>
              <a:rPr lang="vi-VN" altLang="en-US" sz="5000" err="1">
                <a:ea typeface="ＭＳ Ｐゴシック" panose="020B0600070205080204" pitchFamily="34" charset="-128"/>
              </a:rPr>
              <a:t>tự</a:t>
            </a:r>
            <a:r>
              <a:rPr lang="vi-VN" altLang="en-US" sz="5000">
                <a:ea typeface="ＭＳ Ｐゴシック" panose="020B0600070205080204" pitchFamily="34" charset="-128"/>
              </a:rPr>
              <a:t> </a:t>
            </a:r>
            <a:r>
              <a:rPr lang="vi-VN" altLang="en-US" sz="5000" err="1">
                <a:ea typeface="ＭＳ Ｐゴシック" panose="020B0600070205080204" pitchFamily="34" charset="-128"/>
              </a:rPr>
              <a:t>giác</a:t>
            </a:r>
            <a:r>
              <a:rPr lang="vi-VN" altLang="en-US" sz="5000">
                <a:ea typeface="ＭＳ Ｐゴシック" panose="020B0600070205080204" pitchFamily="34" charset="-128"/>
              </a:rPr>
              <a:t> hơn nên em </a:t>
            </a:r>
            <a:r>
              <a:rPr lang="vi-VN" altLang="en-US" sz="5000" err="1">
                <a:ea typeface="ＭＳ Ｐゴシック" panose="020B0600070205080204" pitchFamily="34" charset="-128"/>
              </a:rPr>
              <a:t>để</a:t>
            </a:r>
            <a:r>
              <a:rPr lang="vi-VN" altLang="en-US" sz="5000">
                <a:ea typeface="ＭＳ Ｐゴシック" panose="020B0600070205080204" pitchFamily="34" charset="-128"/>
              </a:rPr>
              <a:t> </a:t>
            </a:r>
            <a:r>
              <a:rPr lang="vi-VN" altLang="en-US" sz="5000" err="1">
                <a:ea typeface="ＭＳ Ｐゴシック" panose="020B0600070205080204" pitchFamily="34" charset="-128"/>
              </a:rPr>
              <a:t>các</a:t>
            </a:r>
            <a:r>
              <a:rPr lang="vi-VN" altLang="en-US" sz="5000">
                <a:ea typeface="ＭＳ Ｐゴシック" panose="020B0600070205080204" pitchFamily="34" charset="-128"/>
              </a:rPr>
              <a:t> </a:t>
            </a:r>
            <a:r>
              <a:rPr lang="vi-VN" altLang="en-US" sz="5000" err="1">
                <a:ea typeface="ＭＳ Ｐゴシック" panose="020B0600070205080204" pitchFamily="34" charset="-128"/>
              </a:rPr>
              <a:t>bạn</a:t>
            </a:r>
            <a:r>
              <a:rPr lang="vi-VN" altLang="en-US" sz="5000">
                <a:ea typeface="ＭＳ Ｐゴシック" panose="020B0600070205080204" pitchFamily="34" charset="-128"/>
              </a:rPr>
              <a:t> </a:t>
            </a:r>
            <a:r>
              <a:rPr lang="vi-VN" altLang="en-US" sz="5000" err="1">
                <a:ea typeface="ＭＳ Ｐゴシック" panose="020B0600070205080204" pitchFamily="34" charset="-128"/>
              </a:rPr>
              <a:t>tự</a:t>
            </a:r>
            <a:r>
              <a:rPr lang="vi-VN" altLang="en-US" sz="5000">
                <a:ea typeface="ＭＳ Ｐゴシック" panose="020B0600070205080204" pitchFamily="34" charset="-128"/>
              </a:rPr>
              <a:t> xoay </a:t>
            </a:r>
            <a:r>
              <a:rPr lang="vi-VN" altLang="en-US" sz="5000" err="1">
                <a:ea typeface="ＭＳ Ｐゴシック" panose="020B0600070205080204" pitchFamily="34" charset="-128"/>
              </a:rPr>
              <a:t>xở</a:t>
            </a:r>
            <a:r>
              <a:rPr lang="vi-VN" altLang="en-US" sz="5000">
                <a:ea typeface="ＭＳ Ｐゴシック" panose="020B0600070205080204" pitchFamily="34" charset="-128"/>
              </a:rPr>
              <a:t> thôi. </a:t>
            </a:r>
            <a:endParaRPr lang="en-US" altLang="en-US" sz="5000">
              <a:ea typeface="ＭＳ Ｐゴシック" panose="020B0600070205080204" pitchFamily="34" charset="-128"/>
            </a:endParaRPr>
          </a:p>
          <a:p>
            <a:pPr algn="just"/>
            <a:endParaRPr lang="en-US" sz="5000"/>
          </a:p>
        </p:txBody>
      </p:sp>
    </p:spTree>
    <p:custDataLst>
      <p:tags r:id="rId1"/>
    </p:custDataLst>
    <p:extLst>
      <p:ext uri="{BB962C8B-B14F-4D97-AF65-F5344CB8AC3E}">
        <p14:creationId xmlns:p14="http://schemas.microsoft.com/office/powerpoint/2010/main" val="21807188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580AFFF9-8DCF-4D3A-8960-686F2141EFFC}"/>
              </a:ext>
            </a:extLst>
          </p:cNvPr>
          <p:cNvSpPr>
            <a:spLocks noGrp="1"/>
          </p:cNvSpPr>
          <p:nvPr>
            <p:ph idx="1"/>
          </p:nvPr>
        </p:nvSpPr>
        <p:spPr>
          <a:xfrm>
            <a:off x="0" y="0"/>
            <a:ext cx="12192000" cy="6858000"/>
          </a:xfrm>
        </p:spPr>
        <p:txBody>
          <a:bodyPr/>
          <a:lstStyle/>
          <a:p>
            <a:pPr marL="0" indent="0">
              <a:buNone/>
            </a:pPr>
            <a:endParaRPr lang="en-US"/>
          </a:p>
        </p:txBody>
      </p:sp>
      <p:sp>
        <p:nvSpPr>
          <p:cNvPr id="4" name="Nổ: 8 Điểm 3">
            <a:extLst>
              <a:ext uri="{FF2B5EF4-FFF2-40B4-BE49-F238E27FC236}">
                <a16:creationId xmlns:a16="http://schemas.microsoft.com/office/drawing/2014/main" xmlns="" id="{28C9FD24-EE25-464E-AE75-2CE3C4AC75F7}"/>
              </a:ext>
            </a:extLst>
          </p:cNvPr>
          <p:cNvSpPr/>
          <p:nvPr/>
        </p:nvSpPr>
        <p:spPr>
          <a:xfrm>
            <a:off x="1313794" y="220717"/>
            <a:ext cx="8639504" cy="651641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Times New Roman" panose="02020603050405020304" pitchFamily="18" charset="0"/>
                <a:cs typeface="Times New Roman" panose="02020603050405020304" pitchFamily="18" charset="0"/>
              </a:rPr>
              <a:t>GIẢ BỆNH</a:t>
            </a:r>
          </a:p>
        </p:txBody>
      </p:sp>
    </p:spTree>
    <p:custDataLst>
      <p:tags r:id="rId1"/>
    </p:custDataLst>
    <p:extLst>
      <p:ext uri="{BB962C8B-B14F-4D97-AF65-F5344CB8AC3E}">
        <p14:creationId xmlns:p14="http://schemas.microsoft.com/office/powerpoint/2010/main" val="336461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E78424C-6FD0-41F8-9CAA-5DC19C4235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êu đề 1">
            <a:extLst>
              <a:ext uri="{FF2B5EF4-FFF2-40B4-BE49-F238E27FC236}">
                <a16:creationId xmlns:a16="http://schemas.microsoft.com/office/drawing/2014/main" xmlns="" id="{7E23E56D-5C3C-456F-8256-3E17805D5B61}"/>
              </a:ext>
            </a:extLst>
          </p:cNvPr>
          <p:cNvSpPr>
            <a:spLocks noGrp="1"/>
          </p:cNvSpPr>
          <p:nvPr>
            <p:ph type="title"/>
          </p:nvPr>
        </p:nvSpPr>
        <p:spPr>
          <a:xfrm>
            <a:off x="643855" y="1447800"/>
            <a:ext cx="3108626" cy="4572000"/>
          </a:xfrm>
        </p:spPr>
        <p:txBody>
          <a:bodyPr anchor="ctr">
            <a:normAutofit/>
          </a:bodyPr>
          <a:lstStyle/>
          <a:p>
            <a:r>
              <a:rPr lang="en-US" sz="3200">
                <a:solidFill>
                  <a:srgbClr val="F2F2F2"/>
                </a:solidFill>
              </a:rPr>
              <a:t>NGUYÊN TẮC T</a:t>
            </a:r>
            <a:r>
              <a:rPr lang="vi-VN" sz="3200">
                <a:solidFill>
                  <a:srgbClr val="F2F2F2"/>
                </a:solidFill>
              </a:rPr>
              <a:t>Ư</a:t>
            </a:r>
            <a:r>
              <a:rPr lang="en-US" sz="3200">
                <a:solidFill>
                  <a:srgbClr val="F2F2F2"/>
                </a:solidFill>
              </a:rPr>
              <a:t> VẤN TÂM LÝ HỌC Đ</a:t>
            </a:r>
            <a:r>
              <a:rPr lang="vi-VN" sz="3200">
                <a:solidFill>
                  <a:srgbClr val="F2F2F2"/>
                </a:solidFill>
              </a:rPr>
              <a:t>Ư</a:t>
            </a:r>
            <a:r>
              <a:rPr lang="en-US" sz="3200">
                <a:solidFill>
                  <a:srgbClr val="F2F2F2"/>
                </a:solidFill>
              </a:rPr>
              <a:t>ỜNG</a:t>
            </a:r>
          </a:p>
        </p:txBody>
      </p:sp>
      <p:sp>
        <p:nvSpPr>
          <p:cNvPr id="12" name="Freeform: Shape 11">
            <a:extLst>
              <a:ext uri="{FF2B5EF4-FFF2-40B4-BE49-F238E27FC236}">
                <a16:creationId xmlns:a16="http://schemas.microsoft.com/office/drawing/2014/main" xmlns="" id="{DD136760-57DC-4301-8BEA-B71AD2D139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xmlns="" id="{BDC58DEA-1307-4F44-AD47-E613D8B76A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xmlns="" id="{C99B912D-1E4B-42AF-A2BE-CFEFEC916E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hỗ dành sẵn cho Nội dung 2">
            <a:extLst>
              <a:ext uri="{FF2B5EF4-FFF2-40B4-BE49-F238E27FC236}">
                <a16:creationId xmlns:a16="http://schemas.microsoft.com/office/drawing/2014/main" xmlns="" id="{6A8F9F2F-5E78-402B-A1C2-4569965D3A5A}"/>
              </a:ext>
            </a:extLst>
          </p:cNvPr>
          <p:cNvGraphicFramePr>
            <a:graphicFrameLocks noGrp="1"/>
          </p:cNvGraphicFramePr>
          <p:nvPr>
            <p:ph idx="1"/>
            <p:extLst>
              <p:ext uri="{D42A27DB-BD31-4B8C-83A1-F6EECF244321}">
                <p14:modId xmlns:p14="http://schemas.microsoft.com/office/powerpoint/2010/main" val="2772882814"/>
              </p:ext>
            </p:extLst>
          </p:nvPr>
        </p:nvGraphicFramePr>
        <p:xfrm>
          <a:off x="5048250" y="809625"/>
          <a:ext cx="6496050" cy="54006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934571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F747F1B4-B831-4277-8AB0-32767F7EB7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xmlns="" id="{D80CFA21-AB7C-4BEB-9BFF-05764FBBF3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êu đề 1">
            <a:extLst>
              <a:ext uri="{FF2B5EF4-FFF2-40B4-BE49-F238E27FC236}">
                <a16:creationId xmlns:a16="http://schemas.microsoft.com/office/drawing/2014/main" xmlns="" id="{F4E8D5BC-ECCC-41F2-BC93-57E987CBCD74}"/>
              </a:ext>
            </a:extLst>
          </p:cNvPr>
          <p:cNvSpPr>
            <a:spLocks noGrp="1"/>
          </p:cNvSpPr>
          <p:nvPr>
            <p:ph type="title"/>
          </p:nvPr>
        </p:nvSpPr>
        <p:spPr>
          <a:xfrm>
            <a:off x="648930" y="629267"/>
            <a:ext cx="9252154" cy="1016654"/>
          </a:xfrm>
        </p:spPr>
        <p:txBody>
          <a:bodyPr>
            <a:normAutofit/>
          </a:bodyPr>
          <a:lstStyle/>
          <a:p>
            <a:r>
              <a:rPr lang="en-US" err="1">
                <a:solidFill>
                  <a:srgbClr val="EBEBEB"/>
                </a:solidFill>
              </a:rPr>
              <a:t>Tôn</a:t>
            </a:r>
            <a:r>
              <a:rPr lang="en-US">
                <a:solidFill>
                  <a:srgbClr val="EBEBEB"/>
                </a:solidFill>
              </a:rPr>
              <a:t> </a:t>
            </a:r>
            <a:r>
              <a:rPr lang="en-US" err="1">
                <a:solidFill>
                  <a:srgbClr val="EBEBEB"/>
                </a:solidFill>
              </a:rPr>
              <a:t>trọng</a:t>
            </a:r>
            <a:r>
              <a:rPr lang="en-US">
                <a:solidFill>
                  <a:srgbClr val="EBEBEB"/>
                </a:solidFill>
              </a:rPr>
              <a:t> </a:t>
            </a:r>
            <a:r>
              <a:rPr lang="en-US" err="1">
                <a:solidFill>
                  <a:srgbClr val="EBEBEB"/>
                </a:solidFill>
              </a:rPr>
              <a:t>học</a:t>
            </a:r>
            <a:r>
              <a:rPr lang="en-US">
                <a:solidFill>
                  <a:srgbClr val="EBEBEB"/>
                </a:solidFill>
              </a:rPr>
              <a:t> </a:t>
            </a:r>
            <a:r>
              <a:rPr lang="en-US" err="1">
                <a:solidFill>
                  <a:srgbClr val="EBEBEB"/>
                </a:solidFill>
              </a:rPr>
              <a:t>sinh</a:t>
            </a:r>
            <a:r>
              <a:rPr lang="en-US">
                <a:solidFill>
                  <a:srgbClr val="EBEBEB"/>
                </a:solidFill>
              </a:rPr>
              <a:t>	</a:t>
            </a:r>
          </a:p>
        </p:txBody>
      </p:sp>
      <p:sp>
        <p:nvSpPr>
          <p:cNvPr id="14" name="Rectangle 13">
            <a:extLst>
              <a:ext uri="{FF2B5EF4-FFF2-40B4-BE49-F238E27FC236}">
                <a16:creationId xmlns:a16="http://schemas.microsoft.com/office/drawing/2014/main" xmlns="" id="{12F7E335-851A-4CAE-B09F-E657819D46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Freeform: Shape 15">
            <a:extLst>
              <a:ext uri="{FF2B5EF4-FFF2-40B4-BE49-F238E27FC236}">
                <a16:creationId xmlns:a16="http://schemas.microsoft.com/office/drawing/2014/main" xmlns="" id="{10B541F0-7F6E-402E-84D8-CF96EACA5F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hỗ dành sẵn cho Nội dung 2">
            <a:extLst>
              <a:ext uri="{FF2B5EF4-FFF2-40B4-BE49-F238E27FC236}">
                <a16:creationId xmlns:a16="http://schemas.microsoft.com/office/drawing/2014/main" xmlns="" id="{4569FEC0-385E-48BC-83F2-5DC0F4D6A4A9}"/>
              </a:ext>
            </a:extLst>
          </p:cNvPr>
          <p:cNvGraphicFramePr>
            <a:graphicFrameLocks noGrp="1"/>
          </p:cNvGraphicFramePr>
          <p:nvPr>
            <p:ph idx="1"/>
            <p:extLst>
              <p:ext uri="{D42A27DB-BD31-4B8C-83A1-F6EECF244321}">
                <p14:modId xmlns:p14="http://schemas.microsoft.com/office/powerpoint/2010/main" val="256695668"/>
              </p:ext>
            </p:extLst>
          </p:nvPr>
        </p:nvGraphicFramePr>
        <p:xfrm>
          <a:off x="159027" y="2810256"/>
          <a:ext cx="11903102" cy="34042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1269428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923E8915-D2AA-4327-A45A-972C3CA957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9">
            <a:extLst>
              <a:ext uri="{FF2B5EF4-FFF2-40B4-BE49-F238E27FC236}">
                <a16:creationId xmlns:a16="http://schemas.microsoft.com/office/drawing/2014/main" xmlns="" id="{8302FC3C-9804-4950-B721-5FD704BA60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1">
            <a:extLst>
              <a:ext uri="{FF2B5EF4-FFF2-40B4-BE49-F238E27FC236}">
                <a16:creationId xmlns:a16="http://schemas.microsoft.com/office/drawing/2014/main" xmlns="" id="{6B9695BD-ECF6-49CA-8877-8C493193C6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0" name="Picture 13">
            <a:extLst>
              <a:ext uri="{FF2B5EF4-FFF2-40B4-BE49-F238E27FC236}">
                <a16:creationId xmlns:a16="http://schemas.microsoft.com/office/drawing/2014/main" xmlns="" id="{3BC6EBB2-9BDC-4075-BA6B-43A9FBF9C86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1" name="Freeform 5">
            <a:extLst>
              <a:ext uri="{FF2B5EF4-FFF2-40B4-BE49-F238E27FC236}">
                <a16:creationId xmlns:a16="http://schemas.microsoft.com/office/drawing/2014/main" xmlns="" id="{F3798573-F27B-47EB-8EA4-7EE34954C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êu đề 1">
            <a:extLst>
              <a:ext uri="{FF2B5EF4-FFF2-40B4-BE49-F238E27FC236}">
                <a16:creationId xmlns:a16="http://schemas.microsoft.com/office/drawing/2014/main" xmlns="" id="{545CFF51-8F9A-4B1C-B935-B724A7A5102C}"/>
              </a:ext>
            </a:extLst>
          </p:cNvPr>
          <p:cNvSpPr>
            <a:spLocks noGrp="1"/>
          </p:cNvSpPr>
          <p:nvPr>
            <p:ph type="title"/>
          </p:nvPr>
        </p:nvSpPr>
        <p:spPr>
          <a:xfrm>
            <a:off x="806195" y="804672"/>
            <a:ext cx="3521359" cy="5248656"/>
          </a:xfrm>
        </p:spPr>
        <p:txBody>
          <a:bodyPr anchor="ctr">
            <a:normAutofit/>
          </a:bodyPr>
          <a:lstStyle/>
          <a:p>
            <a:pPr algn="ctr"/>
            <a:r>
              <a:rPr lang="en-US" err="1"/>
              <a:t>Giữ</a:t>
            </a:r>
            <a:r>
              <a:rPr lang="en-US"/>
              <a:t> </a:t>
            </a:r>
            <a:r>
              <a:rPr lang="en-US" err="1"/>
              <a:t>bí</a:t>
            </a:r>
            <a:r>
              <a:rPr lang="en-US"/>
              <a:t> </a:t>
            </a:r>
            <a:r>
              <a:rPr lang="en-US" err="1"/>
              <a:t>mật</a:t>
            </a:r>
            <a:endParaRPr lang="en-US"/>
          </a:p>
        </p:txBody>
      </p:sp>
      <p:sp>
        <p:nvSpPr>
          <p:cNvPr id="3" name="Chỗ dành sẵn cho Nội dung 2">
            <a:extLst>
              <a:ext uri="{FF2B5EF4-FFF2-40B4-BE49-F238E27FC236}">
                <a16:creationId xmlns:a16="http://schemas.microsoft.com/office/drawing/2014/main" xmlns="" id="{28C05D99-5BB6-487F-B065-4F0A60F5A993}"/>
              </a:ext>
            </a:extLst>
          </p:cNvPr>
          <p:cNvSpPr>
            <a:spLocks noGrp="1"/>
          </p:cNvSpPr>
          <p:nvPr>
            <p:ph idx="1"/>
          </p:nvPr>
        </p:nvSpPr>
        <p:spPr>
          <a:xfrm>
            <a:off x="4975861" y="804671"/>
            <a:ext cx="6399930" cy="5248657"/>
          </a:xfrm>
        </p:spPr>
        <p:txBody>
          <a:bodyPr anchor="ctr">
            <a:normAutofit/>
          </a:bodyPr>
          <a:lstStyle/>
          <a:p>
            <a:pPr>
              <a:lnSpc>
                <a:spcPct val="90000"/>
              </a:lnSpc>
            </a:pPr>
            <a:r>
              <a:rPr lang="en-US" sz="1700"/>
              <a:t>HS: </a:t>
            </a:r>
            <a:r>
              <a:rPr lang="en-US" sz="1700" err="1"/>
              <a:t>Em</a:t>
            </a:r>
            <a:r>
              <a:rPr lang="en-US" sz="1700"/>
              <a:t> </a:t>
            </a:r>
            <a:r>
              <a:rPr lang="en-US" sz="1700" err="1"/>
              <a:t>chào</a:t>
            </a:r>
            <a:r>
              <a:rPr lang="en-US" sz="1700"/>
              <a:t> </a:t>
            </a:r>
            <a:r>
              <a:rPr lang="en-US" sz="1700" err="1"/>
              <a:t>cô</a:t>
            </a:r>
            <a:r>
              <a:rPr lang="en-US" sz="1700"/>
              <a:t> ạ!</a:t>
            </a:r>
          </a:p>
          <a:p>
            <a:pPr>
              <a:lnSpc>
                <a:spcPct val="90000"/>
              </a:lnSpc>
            </a:pPr>
            <a:r>
              <a:rPr lang="en-US" sz="1700"/>
              <a:t>NVTV: </a:t>
            </a:r>
            <a:r>
              <a:rPr lang="en-US" sz="1700" err="1"/>
              <a:t>Chào</a:t>
            </a:r>
            <a:r>
              <a:rPr lang="en-US" sz="1700"/>
              <a:t> </a:t>
            </a:r>
            <a:r>
              <a:rPr lang="en-US" sz="1700" err="1"/>
              <a:t>em</a:t>
            </a:r>
            <a:r>
              <a:rPr lang="en-US" sz="1700"/>
              <a:t>, </a:t>
            </a:r>
            <a:r>
              <a:rPr lang="en-US" sz="1700" err="1"/>
              <a:t>nh</a:t>
            </a:r>
            <a:r>
              <a:rPr lang="vi-VN" sz="1700"/>
              <a:t>ư</a:t>
            </a:r>
            <a:r>
              <a:rPr lang="en-US" sz="1700"/>
              <a:t> </a:t>
            </a:r>
            <a:r>
              <a:rPr lang="en-US" sz="1700" err="1"/>
              <a:t>hôm</a:t>
            </a:r>
            <a:r>
              <a:rPr lang="en-US" sz="1700"/>
              <a:t> tr</a:t>
            </a:r>
            <a:r>
              <a:rPr lang="vi-VN" sz="1700"/>
              <a:t>ư</a:t>
            </a:r>
            <a:r>
              <a:rPr lang="en-US" sz="1700" err="1"/>
              <a:t>ớc</a:t>
            </a:r>
            <a:r>
              <a:rPr lang="en-US" sz="1700"/>
              <a:t> </a:t>
            </a:r>
            <a:r>
              <a:rPr lang="en-US" sz="1700" err="1"/>
              <a:t>em</a:t>
            </a:r>
            <a:r>
              <a:rPr lang="en-US" sz="1700"/>
              <a:t> </a:t>
            </a:r>
            <a:r>
              <a:rPr lang="en-US" sz="1700" err="1"/>
              <a:t>có</a:t>
            </a:r>
            <a:r>
              <a:rPr lang="en-US" sz="1700"/>
              <a:t> </a:t>
            </a:r>
            <a:r>
              <a:rPr lang="en-US" sz="1700" err="1"/>
              <a:t>gọi</a:t>
            </a:r>
            <a:r>
              <a:rPr lang="en-US" sz="1700"/>
              <a:t> qua </a:t>
            </a:r>
            <a:r>
              <a:rPr lang="en-US" sz="1700" err="1"/>
              <a:t>điện</a:t>
            </a:r>
            <a:r>
              <a:rPr lang="en-US" sz="1700"/>
              <a:t> </a:t>
            </a:r>
            <a:r>
              <a:rPr lang="en-US" sz="1700" err="1"/>
              <a:t>thoại</a:t>
            </a:r>
            <a:r>
              <a:rPr lang="en-US" sz="1700"/>
              <a:t> </a:t>
            </a:r>
            <a:r>
              <a:rPr lang="en-US" sz="1700" err="1"/>
              <a:t>nói</a:t>
            </a:r>
            <a:r>
              <a:rPr lang="en-US" sz="1700"/>
              <a:t> </a:t>
            </a:r>
            <a:r>
              <a:rPr lang="en-US" sz="1700" err="1"/>
              <a:t>là</a:t>
            </a:r>
            <a:r>
              <a:rPr lang="en-US" sz="1700"/>
              <a:t> </a:t>
            </a:r>
            <a:r>
              <a:rPr lang="en-US" sz="1700" err="1"/>
              <a:t>có</a:t>
            </a:r>
            <a:r>
              <a:rPr lang="en-US" sz="1700"/>
              <a:t> </a:t>
            </a:r>
            <a:r>
              <a:rPr lang="en-US" sz="1700" err="1"/>
              <a:t>vấn</a:t>
            </a:r>
            <a:r>
              <a:rPr lang="en-US" sz="1700"/>
              <a:t> </a:t>
            </a:r>
            <a:r>
              <a:rPr lang="en-US" sz="1700" err="1"/>
              <a:t>đề</a:t>
            </a:r>
            <a:r>
              <a:rPr lang="en-US" sz="1700"/>
              <a:t> </a:t>
            </a:r>
            <a:r>
              <a:rPr lang="en-US" sz="1700" err="1"/>
              <a:t>bức</a:t>
            </a:r>
            <a:r>
              <a:rPr lang="en-US" sz="1700"/>
              <a:t> </a:t>
            </a:r>
            <a:r>
              <a:rPr lang="en-US" sz="1700" err="1"/>
              <a:t>xúc</a:t>
            </a:r>
            <a:r>
              <a:rPr lang="en-US" sz="1700"/>
              <a:t> </a:t>
            </a:r>
            <a:r>
              <a:rPr lang="en-US" sz="1700" err="1"/>
              <a:t>muốn</a:t>
            </a:r>
            <a:r>
              <a:rPr lang="en-US" sz="1700"/>
              <a:t> </a:t>
            </a:r>
            <a:r>
              <a:rPr lang="en-US" sz="1700" err="1"/>
              <a:t>cô</a:t>
            </a:r>
            <a:r>
              <a:rPr lang="en-US" sz="1700"/>
              <a:t> </a:t>
            </a:r>
            <a:r>
              <a:rPr lang="en-US" sz="1700" err="1"/>
              <a:t>giúp</a:t>
            </a:r>
            <a:r>
              <a:rPr lang="en-US" sz="1700"/>
              <a:t> </a:t>
            </a:r>
            <a:r>
              <a:rPr lang="en-US" sz="1700" err="1"/>
              <a:t>đỡ</a:t>
            </a:r>
            <a:r>
              <a:rPr lang="en-US" sz="1700"/>
              <a:t>.</a:t>
            </a:r>
          </a:p>
          <a:p>
            <a:pPr>
              <a:lnSpc>
                <a:spcPct val="90000"/>
              </a:lnSpc>
            </a:pPr>
            <a:r>
              <a:rPr lang="en-US" sz="1700"/>
              <a:t>HS: </a:t>
            </a:r>
            <a:r>
              <a:rPr lang="en-US" sz="1700" err="1"/>
              <a:t>Vâng</a:t>
            </a:r>
            <a:r>
              <a:rPr lang="en-US" sz="1700"/>
              <a:t> ạ (</a:t>
            </a:r>
            <a:r>
              <a:rPr lang="en-US" sz="1700" err="1"/>
              <a:t>im</a:t>
            </a:r>
            <a:r>
              <a:rPr lang="en-US" sz="1700"/>
              <a:t> </a:t>
            </a:r>
            <a:r>
              <a:rPr lang="en-US" sz="1700" err="1"/>
              <a:t>lặng</a:t>
            </a:r>
            <a:r>
              <a:rPr lang="en-US" sz="1700"/>
              <a:t> </a:t>
            </a:r>
            <a:r>
              <a:rPr lang="en-US" sz="1700" err="1"/>
              <a:t>và</a:t>
            </a:r>
            <a:r>
              <a:rPr lang="en-US" sz="1700"/>
              <a:t> </a:t>
            </a:r>
            <a:r>
              <a:rPr lang="en-US" sz="1700" err="1"/>
              <a:t>nhìn</a:t>
            </a:r>
            <a:r>
              <a:rPr lang="en-US" sz="1700"/>
              <a:t> </a:t>
            </a:r>
            <a:r>
              <a:rPr lang="en-US" sz="1700" err="1"/>
              <a:t>xung</a:t>
            </a:r>
            <a:r>
              <a:rPr lang="en-US" sz="1700"/>
              <a:t> </a:t>
            </a:r>
            <a:r>
              <a:rPr lang="en-US" sz="1700" err="1"/>
              <a:t>quanh</a:t>
            </a:r>
            <a:r>
              <a:rPr lang="en-US" sz="1700"/>
              <a:t>)</a:t>
            </a:r>
          </a:p>
          <a:p>
            <a:pPr>
              <a:lnSpc>
                <a:spcPct val="90000"/>
              </a:lnSpc>
            </a:pPr>
            <a:r>
              <a:rPr lang="en-US" sz="1700"/>
              <a:t>NVTV: Tr</a:t>
            </a:r>
            <a:r>
              <a:rPr lang="vi-VN" sz="1700"/>
              <a:t>ư</a:t>
            </a:r>
            <a:r>
              <a:rPr lang="en-US" sz="1700" err="1"/>
              <a:t>ớc</a:t>
            </a:r>
            <a:r>
              <a:rPr lang="en-US" sz="1700"/>
              <a:t> </a:t>
            </a:r>
            <a:r>
              <a:rPr lang="en-US" sz="1700" err="1"/>
              <a:t>khi</a:t>
            </a:r>
            <a:r>
              <a:rPr lang="en-US" sz="1700"/>
              <a:t> </a:t>
            </a:r>
            <a:r>
              <a:rPr lang="en-US" sz="1700" err="1"/>
              <a:t>em</a:t>
            </a:r>
            <a:r>
              <a:rPr lang="en-US" sz="1700"/>
              <a:t> </a:t>
            </a:r>
            <a:r>
              <a:rPr lang="en-US" sz="1700" err="1"/>
              <a:t>nói</a:t>
            </a:r>
            <a:r>
              <a:rPr lang="en-US" sz="1700"/>
              <a:t> </a:t>
            </a:r>
            <a:r>
              <a:rPr lang="en-US" sz="1700" err="1"/>
              <a:t>về</a:t>
            </a:r>
            <a:r>
              <a:rPr lang="en-US" sz="1700"/>
              <a:t> </a:t>
            </a:r>
            <a:r>
              <a:rPr lang="en-US" sz="1700" err="1"/>
              <a:t>chuyện</a:t>
            </a:r>
            <a:r>
              <a:rPr lang="en-US" sz="1700"/>
              <a:t> </a:t>
            </a:r>
            <a:r>
              <a:rPr lang="en-US" sz="1700" err="1"/>
              <a:t>của</a:t>
            </a:r>
            <a:r>
              <a:rPr lang="en-US" sz="1700"/>
              <a:t> </a:t>
            </a:r>
            <a:r>
              <a:rPr lang="en-US" sz="1700" err="1"/>
              <a:t>mình</a:t>
            </a:r>
            <a:r>
              <a:rPr lang="en-US" sz="1700"/>
              <a:t>, </a:t>
            </a:r>
            <a:r>
              <a:rPr lang="en-US" sz="1700" err="1"/>
              <a:t>cô</a:t>
            </a:r>
            <a:r>
              <a:rPr lang="en-US" sz="1700"/>
              <a:t> </a:t>
            </a:r>
            <a:r>
              <a:rPr lang="en-US" sz="1700" err="1"/>
              <a:t>có</a:t>
            </a:r>
            <a:r>
              <a:rPr lang="en-US" sz="1700"/>
              <a:t> </a:t>
            </a:r>
            <a:r>
              <a:rPr lang="en-US" sz="1700" err="1"/>
              <a:t>trách</a:t>
            </a:r>
            <a:r>
              <a:rPr lang="en-US" sz="1700"/>
              <a:t> </a:t>
            </a:r>
            <a:r>
              <a:rPr lang="en-US" sz="1700" err="1"/>
              <a:t>nhiểm</a:t>
            </a:r>
            <a:r>
              <a:rPr lang="en-US" sz="1700"/>
              <a:t> </a:t>
            </a:r>
            <a:r>
              <a:rPr lang="en-US" sz="1700" err="1"/>
              <a:t>phải</a:t>
            </a:r>
            <a:r>
              <a:rPr lang="en-US" sz="1700"/>
              <a:t> </a:t>
            </a:r>
            <a:r>
              <a:rPr lang="en-US" sz="1700" err="1"/>
              <a:t>nói</a:t>
            </a:r>
            <a:r>
              <a:rPr lang="en-US" sz="1700"/>
              <a:t> </a:t>
            </a:r>
            <a:r>
              <a:rPr lang="en-US" sz="1700" err="1"/>
              <a:t>với</a:t>
            </a:r>
            <a:r>
              <a:rPr lang="en-US" sz="1700"/>
              <a:t> </a:t>
            </a:r>
            <a:r>
              <a:rPr lang="en-US" sz="1700" err="1"/>
              <a:t>em</a:t>
            </a:r>
            <a:r>
              <a:rPr lang="en-US" sz="1700"/>
              <a:t> </a:t>
            </a:r>
            <a:r>
              <a:rPr lang="en-US" sz="1700" err="1"/>
              <a:t>rằng</a:t>
            </a:r>
            <a:r>
              <a:rPr lang="en-US" sz="1700"/>
              <a:t>: </a:t>
            </a:r>
            <a:r>
              <a:rPr lang="en-US" sz="1700" err="1"/>
              <a:t>Giữ</a:t>
            </a:r>
            <a:r>
              <a:rPr lang="en-US" sz="1700"/>
              <a:t> </a:t>
            </a:r>
            <a:r>
              <a:rPr lang="en-US" sz="1700" err="1"/>
              <a:t>bí</a:t>
            </a:r>
            <a:r>
              <a:rPr lang="en-US" sz="1700"/>
              <a:t> </a:t>
            </a:r>
            <a:r>
              <a:rPr lang="en-US" sz="1700" err="1"/>
              <a:t>mật</a:t>
            </a:r>
            <a:r>
              <a:rPr lang="en-US" sz="1700"/>
              <a:t> </a:t>
            </a:r>
            <a:r>
              <a:rPr lang="en-US" sz="1700" err="1"/>
              <a:t>các</a:t>
            </a:r>
            <a:r>
              <a:rPr lang="en-US" sz="1700"/>
              <a:t> </a:t>
            </a:r>
            <a:r>
              <a:rPr lang="en-US" sz="1700" err="1"/>
              <a:t>thông</a:t>
            </a:r>
            <a:r>
              <a:rPr lang="en-US" sz="1700"/>
              <a:t> tin </a:t>
            </a:r>
            <a:r>
              <a:rPr lang="en-US" sz="1700" err="1"/>
              <a:t>về</a:t>
            </a:r>
            <a:r>
              <a:rPr lang="en-US" sz="1700"/>
              <a:t> </a:t>
            </a:r>
            <a:r>
              <a:rPr lang="en-US" sz="1700" err="1"/>
              <a:t>câu</a:t>
            </a:r>
            <a:r>
              <a:rPr lang="en-US" sz="1700"/>
              <a:t> </a:t>
            </a:r>
            <a:r>
              <a:rPr lang="en-US" sz="1700" err="1"/>
              <a:t>chuyện</a:t>
            </a:r>
            <a:r>
              <a:rPr lang="en-US" sz="1700"/>
              <a:t> </a:t>
            </a:r>
            <a:r>
              <a:rPr lang="en-US" sz="1700" err="1"/>
              <a:t>em</a:t>
            </a:r>
            <a:r>
              <a:rPr lang="en-US" sz="1700"/>
              <a:t> </a:t>
            </a:r>
            <a:r>
              <a:rPr lang="en-US" sz="1700" err="1"/>
              <a:t>sắp</a:t>
            </a:r>
            <a:r>
              <a:rPr lang="en-US" sz="1700"/>
              <a:t> </a:t>
            </a:r>
            <a:r>
              <a:rPr lang="en-US" sz="1700" err="1"/>
              <a:t>nói</a:t>
            </a:r>
            <a:r>
              <a:rPr lang="en-US" sz="1700"/>
              <a:t> ra </a:t>
            </a:r>
            <a:r>
              <a:rPr lang="en-US" sz="1700" err="1"/>
              <a:t>là</a:t>
            </a:r>
            <a:r>
              <a:rPr lang="en-US" sz="1700"/>
              <a:t> </a:t>
            </a:r>
            <a:r>
              <a:rPr lang="en-US" sz="1700" err="1"/>
              <a:t>trách</a:t>
            </a:r>
            <a:r>
              <a:rPr lang="en-US" sz="1700"/>
              <a:t> </a:t>
            </a:r>
            <a:r>
              <a:rPr lang="en-US" sz="1700" err="1"/>
              <a:t>nhiệm</a:t>
            </a:r>
            <a:r>
              <a:rPr lang="en-US" sz="1700"/>
              <a:t> </a:t>
            </a:r>
            <a:r>
              <a:rPr lang="en-US" sz="1700" err="1"/>
              <a:t>của</a:t>
            </a:r>
            <a:r>
              <a:rPr lang="en-US" sz="1700"/>
              <a:t> </a:t>
            </a:r>
            <a:r>
              <a:rPr lang="en-US" sz="1700" err="1"/>
              <a:t>cô</a:t>
            </a:r>
            <a:r>
              <a:rPr lang="en-US" sz="1700"/>
              <a:t>. </a:t>
            </a:r>
            <a:r>
              <a:rPr lang="en-US" sz="1700" err="1"/>
              <a:t>Những</a:t>
            </a:r>
            <a:r>
              <a:rPr lang="en-US" sz="1700"/>
              <a:t> </a:t>
            </a:r>
            <a:r>
              <a:rPr lang="en-US" sz="1700" err="1"/>
              <a:t>điều</a:t>
            </a:r>
            <a:r>
              <a:rPr lang="en-US" sz="1700"/>
              <a:t> </a:t>
            </a:r>
            <a:r>
              <a:rPr lang="en-US" sz="1700" err="1"/>
              <a:t>em</a:t>
            </a:r>
            <a:r>
              <a:rPr lang="en-US" sz="1700"/>
              <a:t> chia </a:t>
            </a:r>
            <a:r>
              <a:rPr lang="en-US" sz="1700" err="1"/>
              <a:t>sẻ</a:t>
            </a:r>
            <a:r>
              <a:rPr lang="en-US" sz="1700"/>
              <a:t> </a:t>
            </a:r>
            <a:r>
              <a:rPr lang="en-US" sz="1700" err="1"/>
              <a:t>đó</a:t>
            </a:r>
            <a:r>
              <a:rPr lang="en-US" sz="1700"/>
              <a:t> </a:t>
            </a:r>
            <a:r>
              <a:rPr lang="en-US" sz="1700" err="1"/>
              <a:t>là</a:t>
            </a:r>
            <a:r>
              <a:rPr lang="en-US" sz="1700"/>
              <a:t> </a:t>
            </a:r>
            <a:r>
              <a:rPr lang="en-US" sz="1700" err="1"/>
              <a:t>bí</a:t>
            </a:r>
            <a:r>
              <a:rPr lang="en-US" sz="1700"/>
              <a:t> </a:t>
            </a:r>
            <a:r>
              <a:rPr lang="en-US" sz="1700" err="1"/>
              <a:t>mật</a:t>
            </a:r>
            <a:r>
              <a:rPr lang="en-US" sz="1700"/>
              <a:t> </a:t>
            </a:r>
            <a:r>
              <a:rPr lang="en-US" sz="1700" err="1"/>
              <a:t>của</a:t>
            </a:r>
            <a:r>
              <a:rPr lang="en-US" sz="1700"/>
              <a:t> </a:t>
            </a:r>
            <a:r>
              <a:rPr lang="en-US" sz="1700" err="1"/>
              <a:t>cô</a:t>
            </a:r>
            <a:r>
              <a:rPr lang="en-US" sz="1700"/>
              <a:t> </a:t>
            </a:r>
            <a:r>
              <a:rPr lang="en-US" sz="1700" err="1"/>
              <a:t>trò</a:t>
            </a:r>
            <a:r>
              <a:rPr lang="en-US" sz="1700"/>
              <a:t> </a:t>
            </a:r>
            <a:r>
              <a:rPr lang="en-US" sz="1700" err="1"/>
              <a:t>mình</a:t>
            </a:r>
            <a:r>
              <a:rPr lang="en-US" sz="1700"/>
              <a:t>. </a:t>
            </a:r>
            <a:r>
              <a:rPr lang="en-US" sz="1700" err="1"/>
              <a:t>Tuy</a:t>
            </a:r>
            <a:r>
              <a:rPr lang="en-US" sz="1700"/>
              <a:t> </a:t>
            </a:r>
            <a:r>
              <a:rPr lang="en-US" sz="1700" err="1"/>
              <a:t>nhiên</a:t>
            </a:r>
            <a:r>
              <a:rPr lang="en-US" sz="1700"/>
              <a:t>, </a:t>
            </a:r>
            <a:r>
              <a:rPr lang="en-US" sz="1700" err="1"/>
              <a:t>trong</a:t>
            </a:r>
            <a:r>
              <a:rPr lang="en-US" sz="1700"/>
              <a:t> </a:t>
            </a:r>
            <a:r>
              <a:rPr lang="en-US" sz="1700" err="1"/>
              <a:t>một</a:t>
            </a:r>
            <a:r>
              <a:rPr lang="en-US" sz="1700"/>
              <a:t> </a:t>
            </a:r>
            <a:r>
              <a:rPr lang="en-US" sz="1700" err="1"/>
              <a:t>số</a:t>
            </a:r>
            <a:r>
              <a:rPr lang="en-US" sz="1700"/>
              <a:t> tr</a:t>
            </a:r>
            <a:r>
              <a:rPr lang="vi-VN" sz="1700"/>
              <a:t>ư</a:t>
            </a:r>
            <a:r>
              <a:rPr lang="en-US" sz="1700" err="1"/>
              <a:t>ờng</a:t>
            </a:r>
            <a:r>
              <a:rPr lang="en-US" sz="1700"/>
              <a:t> </a:t>
            </a:r>
            <a:r>
              <a:rPr lang="en-US" sz="1700" err="1"/>
              <a:t>hợp</a:t>
            </a:r>
            <a:r>
              <a:rPr lang="en-US" sz="1700"/>
              <a:t> </a:t>
            </a:r>
            <a:r>
              <a:rPr lang="en-US" sz="1700" err="1"/>
              <a:t>sau</a:t>
            </a:r>
            <a:r>
              <a:rPr lang="en-US" sz="1700"/>
              <a:t> </a:t>
            </a:r>
            <a:r>
              <a:rPr lang="en-US" sz="1700" err="1"/>
              <a:t>thì</a:t>
            </a:r>
            <a:r>
              <a:rPr lang="en-US" sz="1700"/>
              <a:t> </a:t>
            </a:r>
            <a:r>
              <a:rPr lang="en-US" sz="1700" err="1"/>
              <a:t>có</a:t>
            </a:r>
            <a:r>
              <a:rPr lang="en-US" sz="1700"/>
              <a:t> </a:t>
            </a:r>
            <a:r>
              <a:rPr lang="en-US" sz="1700" err="1"/>
              <a:t>lẽ</a:t>
            </a:r>
            <a:r>
              <a:rPr lang="en-US" sz="1700"/>
              <a:t> </a:t>
            </a:r>
            <a:r>
              <a:rPr lang="en-US" sz="1700" err="1"/>
              <a:t>cô</a:t>
            </a:r>
            <a:r>
              <a:rPr lang="en-US" sz="1700"/>
              <a:t> </a:t>
            </a:r>
            <a:r>
              <a:rPr lang="en-US" sz="1700" err="1"/>
              <a:t>và</a:t>
            </a:r>
            <a:r>
              <a:rPr lang="en-US" sz="1700"/>
              <a:t> </a:t>
            </a:r>
            <a:r>
              <a:rPr lang="en-US" sz="1700" err="1"/>
              <a:t>cả</a:t>
            </a:r>
            <a:r>
              <a:rPr lang="en-US" sz="1700"/>
              <a:t> </a:t>
            </a:r>
            <a:r>
              <a:rPr lang="en-US" sz="1700" err="1"/>
              <a:t>em</a:t>
            </a:r>
            <a:r>
              <a:rPr lang="en-US" sz="1700"/>
              <a:t> </a:t>
            </a:r>
            <a:r>
              <a:rPr lang="en-US" sz="1700" err="1"/>
              <a:t>không</a:t>
            </a:r>
            <a:r>
              <a:rPr lang="en-US" sz="1700"/>
              <a:t> </a:t>
            </a:r>
            <a:r>
              <a:rPr lang="en-US" sz="1700" err="1"/>
              <a:t>giữ</a:t>
            </a:r>
            <a:r>
              <a:rPr lang="en-US" sz="1700"/>
              <a:t> đ</a:t>
            </a:r>
            <a:r>
              <a:rPr lang="vi-VN" sz="1700"/>
              <a:t>ư</a:t>
            </a:r>
            <a:r>
              <a:rPr lang="en-US" sz="1700" err="1"/>
              <a:t>ợc</a:t>
            </a:r>
            <a:r>
              <a:rPr lang="en-US" sz="1700"/>
              <a:t> </a:t>
            </a:r>
            <a:r>
              <a:rPr lang="en-US" sz="1700" err="1"/>
              <a:t>bí</a:t>
            </a:r>
            <a:r>
              <a:rPr lang="en-US" sz="1700"/>
              <a:t> </a:t>
            </a:r>
            <a:r>
              <a:rPr lang="en-US" sz="1700" err="1"/>
              <a:t>mật</a:t>
            </a:r>
            <a:r>
              <a:rPr lang="en-US" sz="1700"/>
              <a:t>. </a:t>
            </a:r>
            <a:r>
              <a:rPr lang="en-US" sz="1700" err="1"/>
              <a:t>Ví</a:t>
            </a:r>
            <a:r>
              <a:rPr lang="en-US" sz="1700"/>
              <a:t> </a:t>
            </a:r>
            <a:r>
              <a:rPr lang="en-US" sz="1700" err="1"/>
              <a:t>dụ</a:t>
            </a:r>
            <a:r>
              <a:rPr lang="en-US" sz="1700"/>
              <a:t>: (1) </a:t>
            </a:r>
            <a:r>
              <a:rPr lang="en-US" sz="1700" err="1"/>
              <a:t>khi</a:t>
            </a:r>
            <a:r>
              <a:rPr lang="en-US" sz="1700"/>
              <a:t> </a:t>
            </a:r>
            <a:r>
              <a:rPr lang="en-US" sz="1700" err="1"/>
              <a:t>em</a:t>
            </a:r>
            <a:r>
              <a:rPr lang="en-US" sz="1700"/>
              <a:t> </a:t>
            </a:r>
            <a:r>
              <a:rPr lang="en-US" sz="1700" err="1"/>
              <a:t>có</a:t>
            </a:r>
            <a:r>
              <a:rPr lang="en-US" sz="1700"/>
              <a:t> </a:t>
            </a:r>
            <a:r>
              <a:rPr lang="en-US" sz="1700" err="1"/>
              <a:t>hành</a:t>
            </a:r>
            <a:r>
              <a:rPr lang="en-US" sz="1700"/>
              <a:t> vi </a:t>
            </a:r>
            <a:r>
              <a:rPr lang="en-US" sz="1700" err="1"/>
              <a:t>hủy</a:t>
            </a:r>
            <a:r>
              <a:rPr lang="en-US" sz="1700"/>
              <a:t> </a:t>
            </a:r>
            <a:r>
              <a:rPr lang="en-US" sz="1700" err="1"/>
              <a:t>hoại</a:t>
            </a:r>
            <a:r>
              <a:rPr lang="en-US" sz="1700"/>
              <a:t> </a:t>
            </a:r>
            <a:r>
              <a:rPr lang="en-US" sz="1700" err="1"/>
              <a:t>bản</a:t>
            </a:r>
            <a:r>
              <a:rPr lang="en-US" sz="1700"/>
              <a:t> </a:t>
            </a:r>
            <a:r>
              <a:rPr lang="en-US" sz="1700" err="1"/>
              <a:t>thân</a:t>
            </a:r>
            <a:r>
              <a:rPr lang="en-US" sz="1700"/>
              <a:t> </a:t>
            </a:r>
            <a:r>
              <a:rPr lang="en-US" sz="1700" err="1"/>
              <a:t>hoặc</a:t>
            </a:r>
            <a:r>
              <a:rPr lang="en-US" sz="1700"/>
              <a:t> ng</a:t>
            </a:r>
            <a:r>
              <a:rPr lang="vi-VN" sz="1700"/>
              <a:t>ư</a:t>
            </a:r>
            <a:r>
              <a:rPr lang="en-US" sz="1700" err="1"/>
              <a:t>ời</a:t>
            </a:r>
            <a:r>
              <a:rPr lang="en-US" sz="1700"/>
              <a:t> </a:t>
            </a:r>
            <a:r>
              <a:rPr lang="en-US" sz="1700" err="1"/>
              <a:t>khác</a:t>
            </a:r>
            <a:r>
              <a:rPr lang="en-US" sz="1700"/>
              <a:t>; (2) </a:t>
            </a:r>
            <a:r>
              <a:rPr lang="en-US" sz="1700" err="1"/>
              <a:t>khi</a:t>
            </a:r>
            <a:r>
              <a:rPr lang="en-US" sz="1700"/>
              <a:t> </a:t>
            </a:r>
            <a:r>
              <a:rPr lang="en-US" sz="1700" err="1"/>
              <a:t>có</a:t>
            </a:r>
            <a:r>
              <a:rPr lang="en-US" sz="1700"/>
              <a:t> </a:t>
            </a:r>
            <a:r>
              <a:rPr lang="en-US" sz="1700" err="1"/>
              <a:t>yêu</a:t>
            </a:r>
            <a:r>
              <a:rPr lang="en-US" sz="1700"/>
              <a:t> </a:t>
            </a:r>
            <a:r>
              <a:rPr lang="en-US" sz="1700" err="1"/>
              <a:t>cầu</a:t>
            </a:r>
            <a:r>
              <a:rPr lang="en-US" sz="1700"/>
              <a:t> </a:t>
            </a:r>
            <a:r>
              <a:rPr lang="en-US" sz="1700" err="1"/>
              <a:t>của</a:t>
            </a:r>
            <a:r>
              <a:rPr lang="en-US" sz="1700"/>
              <a:t> </a:t>
            </a:r>
            <a:r>
              <a:rPr lang="en-US" sz="1700" err="1"/>
              <a:t>tòa</a:t>
            </a:r>
            <a:r>
              <a:rPr lang="en-US" sz="1700"/>
              <a:t> </a:t>
            </a:r>
            <a:r>
              <a:rPr lang="en-US" sz="1700" err="1"/>
              <a:t>án</a:t>
            </a:r>
            <a:r>
              <a:rPr lang="en-US" sz="1700"/>
              <a:t>. </a:t>
            </a:r>
            <a:r>
              <a:rPr lang="en-US" sz="1700" err="1"/>
              <a:t>Ngoài</a:t>
            </a:r>
            <a:r>
              <a:rPr lang="en-US" sz="1700"/>
              <a:t> ra, (3) </a:t>
            </a:r>
            <a:r>
              <a:rPr lang="en-US" sz="1700" err="1"/>
              <a:t>có</a:t>
            </a:r>
            <a:r>
              <a:rPr lang="en-US" sz="1700"/>
              <a:t> </a:t>
            </a:r>
            <a:r>
              <a:rPr lang="en-US" sz="1700" err="1"/>
              <a:t>một</a:t>
            </a:r>
            <a:r>
              <a:rPr lang="en-US" sz="1700"/>
              <a:t> </a:t>
            </a:r>
            <a:r>
              <a:rPr lang="en-US" sz="1700" err="1"/>
              <a:t>số</a:t>
            </a:r>
            <a:r>
              <a:rPr lang="en-US" sz="1700"/>
              <a:t> </a:t>
            </a:r>
            <a:r>
              <a:rPr lang="en-US" sz="1700" err="1"/>
              <a:t>vấn</a:t>
            </a:r>
            <a:r>
              <a:rPr lang="en-US" sz="1700"/>
              <a:t> </a:t>
            </a:r>
            <a:r>
              <a:rPr lang="en-US" sz="1700" err="1"/>
              <a:t>đề</a:t>
            </a:r>
            <a:r>
              <a:rPr lang="en-US" sz="1700"/>
              <a:t> </a:t>
            </a:r>
            <a:r>
              <a:rPr lang="en-US" sz="1700" err="1"/>
              <a:t>bố</a:t>
            </a:r>
            <a:r>
              <a:rPr lang="en-US" sz="1700"/>
              <a:t> </a:t>
            </a:r>
            <a:r>
              <a:rPr lang="en-US" sz="1700" err="1"/>
              <a:t>mẹ</a:t>
            </a:r>
            <a:r>
              <a:rPr lang="en-US" sz="1700"/>
              <a:t>, </a:t>
            </a:r>
            <a:r>
              <a:rPr lang="en-US" sz="1700" err="1"/>
              <a:t>hoặc</a:t>
            </a:r>
            <a:r>
              <a:rPr lang="en-US" sz="1700"/>
              <a:t> ng</a:t>
            </a:r>
            <a:r>
              <a:rPr lang="vi-VN" sz="1700"/>
              <a:t>ư</a:t>
            </a:r>
            <a:r>
              <a:rPr lang="en-US" sz="1700" err="1"/>
              <a:t>ời</a:t>
            </a:r>
            <a:r>
              <a:rPr lang="en-US" sz="1700"/>
              <a:t> </a:t>
            </a:r>
            <a:r>
              <a:rPr lang="en-US" sz="1700" err="1"/>
              <a:t>nuôi</a:t>
            </a:r>
            <a:r>
              <a:rPr lang="en-US" sz="1700"/>
              <a:t> d</a:t>
            </a:r>
            <a:r>
              <a:rPr lang="vi-VN" sz="1700"/>
              <a:t>ư</a:t>
            </a:r>
            <a:r>
              <a:rPr lang="en-US" sz="1700" err="1"/>
              <a:t>ỡng</a:t>
            </a:r>
            <a:r>
              <a:rPr lang="en-US" sz="1700"/>
              <a:t> </a:t>
            </a:r>
            <a:r>
              <a:rPr lang="en-US" sz="1700" err="1"/>
              <a:t>em</a:t>
            </a:r>
            <a:r>
              <a:rPr lang="en-US" sz="1700"/>
              <a:t> </a:t>
            </a:r>
            <a:r>
              <a:rPr lang="en-US" sz="1700" err="1"/>
              <a:t>phải</a:t>
            </a:r>
            <a:r>
              <a:rPr lang="en-US" sz="1700"/>
              <a:t> </a:t>
            </a:r>
            <a:r>
              <a:rPr lang="en-US" sz="1700" err="1"/>
              <a:t>có</a:t>
            </a:r>
            <a:r>
              <a:rPr lang="en-US" sz="1700"/>
              <a:t> </a:t>
            </a:r>
            <a:r>
              <a:rPr lang="en-US" sz="1700" err="1"/>
              <a:t>trách</a:t>
            </a:r>
            <a:r>
              <a:rPr lang="en-US" sz="1700"/>
              <a:t> </a:t>
            </a:r>
            <a:r>
              <a:rPr lang="en-US" sz="1700" err="1"/>
              <a:t>nhiệm</a:t>
            </a:r>
            <a:r>
              <a:rPr lang="en-US" sz="1700"/>
              <a:t> </a:t>
            </a:r>
            <a:r>
              <a:rPr lang="en-US" sz="1700" err="1"/>
              <a:t>với</a:t>
            </a:r>
            <a:r>
              <a:rPr lang="en-US" sz="1700"/>
              <a:t> </a:t>
            </a:r>
            <a:r>
              <a:rPr lang="en-US" sz="1700" err="1"/>
              <a:t>em</a:t>
            </a:r>
            <a:r>
              <a:rPr lang="en-US" sz="1700"/>
              <a:t>, </a:t>
            </a:r>
            <a:r>
              <a:rPr lang="en-US" sz="1700" err="1"/>
              <a:t>vì</a:t>
            </a:r>
            <a:r>
              <a:rPr lang="en-US" sz="1700"/>
              <a:t> </a:t>
            </a:r>
            <a:r>
              <a:rPr lang="en-US" sz="1700" err="1"/>
              <a:t>em</a:t>
            </a:r>
            <a:r>
              <a:rPr lang="en-US" sz="1700"/>
              <a:t> </a:t>
            </a:r>
            <a:r>
              <a:rPr lang="en-US" sz="1700" err="1"/>
              <a:t>đang</a:t>
            </a:r>
            <a:r>
              <a:rPr lang="en-US" sz="1700"/>
              <a:t> ở </a:t>
            </a:r>
            <a:r>
              <a:rPr lang="en-US" sz="1700" err="1"/>
              <a:t>tuổi</a:t>
            </a:r>
            <a:r>
              <a:rPr lang="en-US" sz="1700"/>
              <a:t> </a:t>
            </a:r>
            <a:r>
              <a:rPr lang="en-US" sz="1700" err="1"/>
              <a:t>vị</a:t>
            </a:r>
            <a:r>
              <a:rPr lang="en-US" sz="1700"/>
              <a:t> </a:t>
            </a:r>
            <a:r>
              <a:rPr lang="en-US" sz="1700" err="1"/>
              <a:t>thành</a:t>
            </a:r>
            <a:r>
              <a:rPr lang="en-US" sz="1700"/>
              <a:t> </a:t>
            </a:r>
            <a:r>
              <a:rPr lang="en-US" sz="1700" err="1"/>
              <a:t>niên</a:t>
            </a:r>
            <a:r>
              <a:rPr lang="en-US" sz="1700"/>
              <a:t>, </a:t>
            </a:r>
            <a:r>
              <a:rPr lang="en-US" sz="1700" err="1"/>
              <a:t>nếu</a:t>
            </a:r>
            <a:r>
              <a:rPr lang="en-US" sz="1700"/>
              <a:t> </a:t>
            </a:r>
            <a:r>
              <a:rPr lang="en-US" sz="1700" err="1"/>
              <a:t>họ</a:t>
            </a:r>
            <a:r>
              <a:rPr lang="en-US" sz="1700"/>
              <a:t> </a:t>
            </a:r>
            <a:r>
              <a:rPr lang="en-US" sz="1700" err="1"/>
              <a:t>hỏi</a:t>
            </a:r>
            <a:r>
              <a:rPr lang="en-US" sz="1700"/>
              <a:t> </a:t>
            </a:r>
            <a:r>
              <a:rPr lang="en-US" sz="1700" err="1"/>
              <a:t>hoặc</a:t>
            </a:r>
            <a:r>
              <a:rPr lang="en-US" sz="1700"/>
              <a:t> </a:t>
            </a:r>
            <a:r>
              <a:rPr lang="en-US" sz="1700" err="1"/>
              <a:t>cần</a:t>
            </a:r>
            <a:r>
              <a:rPr lang="en-US" sz="1700"/>
              <a:t> </a:t>
            </a:r>
            <a:r>
              <a:rPr lang="en-US" sz="1700" err="1"/>
              <a:t>pahri</a:t>
            </a:r>
            <a:r>
              <a:rPr lang="en-US" sz="1700"/>
              <a:t> </a:t>
            </a:r>
            <a:r>
              <a:rPr lang="en-US" sz="1700" err="1"/>
              <a:t>nói</a:t>
            </a:r>
            <a:r>
              <a:rPr lang="en-US" sz="1700"/>
              <a:t> </a:t>
            </a:r>
            <a:r>
              <a:rPr lang="en-US" sz="1700" err="1"/>
              <a:t>với</a:t>
            </a:r>
            <a:r>
              <a:rPr lang="en-US" sz="1700"/>
              <a:t> </a:t>
            </a:r>
            <a:r>
              <a:rPr lang="en-US" sz="1700" err="1"/>
              <a:t>họ</a:t>
            </a:r>
            <a:r>
              <a:rPr lang="en-US" sz="1700"/>
              <a:t> </a:t>
            </a:r>
            <a:r>
              <a:rPr lang="en-US" sz="1700" err="1"/>
              <a:t>thì</a:t>
            </a:r>
            <a:r>
              <a:rPr lang="en-US" sz="1700"/>
              <a:t> </a:t>
            </a:r>
            <a:r>
              <a:rPr lang="en-US" sz="1700" err="1"/>
              <a:t>cô</a:t>
            </a:r>
            <a:r>
              <a:rPr lang="en-US" sz="1700"/>
              <a:t> </a:t>
            </a:r>
            <a:r>
              <a:rPr lang="en-US" sz="1700" err="1"/>
              <a:t>sẽ</a:t>
            </a:r>
            <a:r>
              <a:rPr lang="en-US" sz="1700"/>
              <a:t> </a:t>
            </a:r>
            <a:r>
              <a:rPr lang="en-US" sz="1700" err="1"/>
              <a:t>thông</a:t>
            </a:r>
            <a:r>
              <a:rPr lang="en-US" sz="1700"/>
              <a:t> </a:t>
            </a:r>
            <a:r>
              <a:rPr lang="en-US" sz="1700" err="1"/>
              <a:t>báo</a:t>
            </a:r>
            <a:r>
              <a:rPr lang="en-US" sz="1700"/>
              <a:t> tr</a:t>
            </a:r>
            <a:r>
              <a:rPr lang="vi-VN" sz="1700"/>
              <a:t>ư</a:t>
            </a:r>
            <a:r>
              <a:rPr lang="en-US" sz="1700" err="1"/>
              <a:t>ớc</a:t>
            </a:r>
            <a:r>
              <a:rPr lang="en-US" sz="1700"/>
              <a:t> </a:t>
            </a:r>
            <a:r>
              <a:rPr lang="en-US" sz="1700" err="1"/>
              <a:t>cho</a:t>
            </a:r>
            <a:r>
              <a:rPr lang="en-US" sz="1700"/>
              <a:t> </a:t>
            </a:r>
            <a:r>
              <a:rPr lang="en-US" sz="1700" err="1"/>
              <a:t>em</a:t>
            </a:r>
            <a:r>
              <a:rPr lang="en-US" sz="1700"/>
              <a:t> </a:t>
            </a:r>
            <a:r>
              <a:rPr lang="en-US" sz="1700" err="1"/>
              <a:t>biết</a:t>
            </a:r>
            <a:r>
              <a:rPr lang="en-US" sz="1700"/>
              <a:t>. </a:t>
            </a:r>
            <a:r>
              <a:rPr lang="en-US" sz="1700" err="1"/>
              <a:t>Tất</a:t>
            </a:r>
            <a:r>
              <a:rPr lang="en-US" sz="1700"/>
              <a:t> </a:t>
            </a:r>
            <a:r>
              <a:rPr lang="en-US" sz="1700" err="1"/>
              <a:t>nhiên</a:t>
            </a:r>
            <a:r>
              <a:rPr lang="en-US" sz="1700"/>
              <a:t>, </a:t>
            </a:r>
            <a:r>
              <a:rPr lang="en-US" sz="1700" err="1"/>
              <a:t>cả</a:t>
            </a:r>
            <a:r>
              <a:rPr lang="en-US" sz="1700"/>
              <a:t> tr</a:t>
            </a:r>
            <a:r>
              <a:rPr lang="vi-VN" sz="1700"/>
              <a:t>ư</a:t>
            </a:r>
            <a:r>
              <a:rPr lang="en-US" sz="1700" err="1"/>
              <a:t>ờng</a:t>
            </a:r>
            <a:r>
              <a:rPr lang="en-US" sz="1700"/>
              <a:t> </a:t>
            </a:r>
            <a:r>
              <a:rPr lang="en-US" sz="1700" err="1"/>
              <a:t>hợp</a:t>
            </a:r>
            <a:r>
              <a:rPr lang="en-US" sz="1700"/>
              <a:t> </a:t>
            </a:r>
            <a:r>
              <a:rPr lang="en-US" sz="1700" err="1"/>
              <a:t>nếu</a:t>
            </a:r>
            <a:r>
              <a:rPr lang="en-US" sz="1700"/>
              <a:t> </a:t>
            </a:r>
            <a:r>
              <a:rPr lang="en-US" sz="1700" err="1"/>
              <a:t>em</a:t>
            </a:r>
            <a:r>
              <a:rPr lang="en-US" sz="1700"/>
              <a:t> </a:t>
            </a:r>
            <a:r>
              <a:rPr lang="en-US" sz="1700" err="1"/>
              <a:t>cho</a:t>
            </a:r>
            <a:r>
              <a:rPr lang="en-US" sz="1700"/>
              <a:t> </a:t>
            </a:r>
            <a:r>
              <a:rPr lang="en-US" sz="1700" err="1"/>
              <a:t>phép</a:t>
            </a:r>
            <a:r>
              <a:rPr lang="en-US" sz="1700"/>
              <a:t> </a:t>
            </a:r>
            <a:r>
              <a:rPr lang="en-US" sz="1700" err="1"/>
              <a:t>cô</a:t>
            </a:r>
            <a:r>
              <a:rPr lang="en-US" sz="1700"/>
              <a:t> </a:t>
            </a:r>
            <a:r>
              <a:rPr lang="en-US" sz="1700" err="1"/>
              <a:t>nói</a:t>
            </a:r>
            <a:r>
              <a:rPr lang="en-US" sz="1700"/>
              <a:t> ra </a:t>
            </a:r>
            <a:r>
              <a:rPr lang="en-US" sz="1700" err="1"/>
              <a:t>vấn</a:t>
            </a:r>
            <a:r>
              <a:rPr lang="en-US" sz="1700"/>
              <a:t> </a:t>
            </a:r>
            <a:r>
              <a:rPr lang="en-US" sz="1700" err="1"/>
              <a:t>đề</a:t>
            </a:r>
            <a:r>
              <a:rPr lang="en-US" sz="1700"/>
              <a:t> </a:t>
            </a:r>
            <a:r>
              <a:rPr lang="en-US" sz="1700" err="1"/>
              <a:t>của</a:t>
            </a:r>
            <a:r>
              <a:rPr lang="en-US" sz="1700"/>
              <a:t> </a:t>
            </a:r>
            <a:r>
              <a:rPr lang="en-US" sz="1700" err="1"/>
              <a:t>em</a:t>
            </a:r>
            <a:r>
              <a:rPr lang="en-US" sz="1700"/>
              <a:t>, </a:t>
            </a:r>
            <a:r>
              <a:rPr lang="en-US" sz="1700" err="1"/>
              <a:t>thì</a:t>
            </a:r>
            <a:r>
              <a:rPr lang="en-US" sz="1700"/>
              <a:t> </a:t>
            </a:r>
            <a:r>
              <a:rPr lang="en-US" sz="1700" err="1"/>
              <a:t>cô</a:t>
            </a:r>
            <a:r>
              <a:rPr lang="en-US" sz="1700"/>
              <a:t> </a:t>
            </a:r>
            <a:r>
              <a:rPr lang="en-US" sz="1700" err="1"/>
              <a:t>mới</a:t>
            </a:r>
            <a:r>
              <a:rPr lang="en-US" sz="1700"/>
              <a:t> </a:t>
            </a:r>
            <a:r>
              <a:rPr lang="en-US" sz="1700" err="1"/>
              <a:t>không</a:t>
            </a:r>
            <a:r>
              <a:rPr lang="en-US" sz="1700"/>
              <a:t> </a:t>
            </a:r>
            <a:r>
              <a:rPr lang="en-US" sz="1700" err="1"/>
              <a:t>giữ</a:t>
            </a:r>
            <a:r>
              <a:rPr lang="en-US" sz="1700"/>
              <a:t> </a:t>
            </a:r>
            <a:r>
              <a:rPr lang="en-US" sz="1700" err="1"/>
              <a:t>bí</a:t>
            </a:r>
            <a:r>
              <a:rPr lang="en-US" sz="1700"/>
              <a:t> </a:t>
            </a:r>
            <a:r>
              <a:rPr lang="en-US" sz="1700" err="1"/>
              <a:t>mật</a:t>
            </a:r>
            <a:r>
              <a:rPr lang="en-US" sz="1700"/>
              <a:t>.</a:t>
            </a:r>
          </a:p>
        </p:txBody>
      </p:sp>
    </p:spTree>
    <p:custDataLst>
      <p:tags r:id="rId1"/>
    </p:custDataLst>
    <p:extLst>
      <p:ext uri="{BB962C8B-B14F-4D97-AF65-F5344CB8AC3E}">
        <p14:creationId xmlns:p14="http://schemas.microsoft.com/office/powerpoint/2010/main" val="381351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5355F1-6CDD-2150-2D0A-4F718A9DB608}"/>
              </a:ext>
            </a:extLst>
          </p:cNvPr>
          <p:cNvSpPr>
            <a:spLocks noGrp="1"/>
          </p:cNvSpPr>
          <p:nvPr>
            <p:ph type="title"/>
          </p:nvPr>
        </p:nvSpPr>
        <p:spPr>
          <a:xfrm>
            <a:off x="874220" y="2214610"/>
            <a:ext cx="9404723" cy="1400530"/>
          </a:xfrm>
        </p:spPr>
        <p:txBody>
          <a:bodyPr/>
          <a:lstStyle/>
          <a:p>
            <a:pPr algn="ctr"/>
            <a:r>
              <a:rPr lang="x-none" sz="5000" b="1" dirty="0">
                <a:solidFill>
                  <a:schemeClr val="accent3">
                    <a:lumMod val="60000"/>
                    <a:lumOff val="40000"/>
                  </a:schemeClr>
                </a:solidFill>
                <a:latin typeface="Times New Roman" panose="02020603050405020304" pitchFamily="18" charset="0"/>
                <a:cs typeface="Times New Roman" panose="02020603050405020304" pitchFamily="18" charset="0"/>
              </a:rPr>
              <a:t>Thân chủ tham gia</a:t>
            </a:r>
          </a:p>
        </p:txBody>
      </p:sp>
    </p:spTree>
    <p:custDataLst>
      <p:tags r:id="rId1"/>
    </p:custDataLst>
    <p:extLst>
      <p:ext uri="{BB962C8B-B14F-4D97-AF65-F5344CB8AC3E}">
        <p14:creationId xmlns:p14="http://schemas.microsoft.com/office/powerpoint/2010/main" val="4015459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
          <p:cNvPicPr preferRelativeResize="0"/>
          <p:nvPr/>
        </p:nvPicPr>
        <p:blipFill rotWithShape="1">
          <a:blip r:embed="rId4">
            <a:alphaModFix/>
          </a:blip>
          <a:srcRect l="28358" t="14102" r="28358" b="14094"/>
          <a:stretch/>
        </p:blipFill>
        <p:spPr>
          <a:xfrm>
            <a:off x="196342" y="2953397"/>
            <a:ext cx="1998459" cy="3523883"/>
          </a:xfrm>
          <a:prstGeom prst="rect">
            <a:avLst/>
          </a:prstGeom>
          <a:noFill/>
          <a:ln>
            <a:noFill/>
          </a:ln>
        </p:spPr>
      </p:pic>
      <p:pic>
        <p:nvPicPr>
          <p:cNvPr id="101" name="Google Shape;101;p2"/>
          <p:cNvPicPr preferRelativeResize="0"/>
          <p:nvPr/>
        </p:nvPicPr>
        <p:blipFill rotWithShape="1">
          <a:blip r:embed="rId4">
            <a:alphaModFix/>
          </a:blip>
          <a:srcRect l="28358" t="14102" r="28358" b="14094"/>
          <a:stretch/>
        </p:blipFill>
        <p:spPr>
          <a:xfrm>
            <a:off x="5088193" y="3015769"/>
            <a:ext cx="2183379" cy="3523883"/>
          </a:xfrm>
          <a:prstGeom prst="rect">
            <a:avLst/>
          </a:prstGeom>
          <a:noFill/>
          <a:ln>
            <a:noFill/>
          </a:ln>
        </p:spPr>
      </p:pic>
      <p:pic>
        <p:nvPicPr>
          <p:cNvPr id="102" name="Google Shape;102;p2"/>
          <p:cNvPicPr preferRelativeResize="0"/>
          <p:nvPr/>
        </p:nvPicPr>
        <p:blipFill rotWithShape="1">
          <a:blip r:embed="rId4">
            <a:alphaModFix/>
          </a:blip>
          <a:srcRect l="28358" t="14102" r="28358" b="14094"/>
          <a:stretch/>
        </p:blipFill>
        <p:spPr>
          <a:xfrm>
            <a:off x="2488859" y="2953397"/>
            <a:ext cx="2349841" cy="3523883"/>
          </a:xfrm>
          <a:prstGeom prst="rect">
            <a:avLst/>
          </a:prstGeom>
          <a:noFill/>
          <a:ln>
            <a:noFill/>
          </a:ln>
        </p:spPr>
      </p:pic>
      <p:pic>
        <p:nvPicPr>
          <p:cNvPr id="103" name="Google Shape;103;p2"/>
          <p:cNvPicPr preferRelativeResize="0"/>
          <p:nvPr/>
        </p:nvPicPr>
        <p:blipFill rotWithShape="1">
          <a:blip r:embed="rId5">
            <a:alphaModFix/>
          </a:blip>
          <a:srcRect/>
          <a:stretch/>
        </p:blipFill>
        <p:spPr>
          <a:xfrm rot="-2102960">
            <a:off x="9937217" y="323772"/>
            <a:ext cx="1019799" cy="2234618"/>
          </a:xfrm>
          <a:prstGeom prst="rect">
            <a:avLst/>
          </a:prstGeom>
          <a:noFill/>
          <a:ln>
            <a:noFill/>
          </a:ln>
        </p:spPr>
      </p:pic>
      <p:sp>
        <p:nvSpPr>
          <p:cNvPr id="104" name="Google Shape;104;p2"/>
          <p:cNvSpPr txBox="1"/>
          <p:nvPr/>
        </p:nvSpPr>
        <p:spPr>
          <a:xfrm>
            <a:off x="685800" y="580341"/>
            <a:ext cx="8702234" cy="775662"/>
          </a:xfrm>
          <a:prstGeom prst="rect">
            <a:avLst/>
          </a:prstGeom>
          <a:noFill/>
          <a:ln>
            <a:noFill/>
          </a:ln>
        </p:spPr>
        <p:txBody>
          <a:bodyPr spcFirstLastPara="1" wrap="square" lIns="0" tIns="0" rIns="0" bIns="0" anchor="t" anchorCtr="0">
            <a:spAutoFit/>
          </a:bodyPr>
          <a:lstStyle/>
          <a:p>
            <a:pPr algn="ctr">
              <a:lnSpc>
                <a:spcPct val="108000"/>
              </a:lnSpc>
            </a:pPr>
            <a:r>
              <a:rPr lang="en-US" sz="4667" b="1" dirty="0" err="1">
                <a:solidFill>
                  <a:schemeClr val="accent2">
                    <a:lumMod val="60000"/>
                    <a:lumOff val="40000"/>
                  </a:schemeClr>
                </a:solidFill>
                <a:latin typeface="Bitter"/>
                <a:ea typeface="Bitter"/>
                <a:cs typeface="Bitter"/>
                <a:sym typeface="Bitter"/>
              </a:rPr>
              <a:t>Vấn</a:t>
            </a:r>
            <a:r>
              <a:rPr lang="en-US" sz="4667" b="1" dirty="0">
                <a:solidFill>
                  <a:schemeClr val="accent2">
                    <a:lumMod val="60000"/>
                    <a:lumOff val="40000"/>
                  </a:schemeClr>
                </a:solidFill>
                <a:latin typeface="Bitter"/>
                <a:ea typeface="Bitter"/>
                <a:cs typeface="Bitter"/>
                <a:sym typeface="Bitter"/>
              </a:rPr>
              <a:t> </a:t>
            </a:r>
            <a:r>
              <a:rPr lang="en-US" sz="4667" b="1" dirty="0" err="1">
                <a:solidFill>
                  <a:schemeClr val="accent2">
                    <a:lumMod val="60000"/>
                    <a:lumOff val="40000"/>
                  </a:schemeClr>
                </a:solidFill>
                <a:latin typeface="Bitter"/>
                <a:ea typeface="Bitter"/>
                <a:cs typeface="Bitter"/>
                <a:sym typeface="Bitter"/>
              </a:rPr>
              <a:t>đề</a:t>
            </a:r>
            <a:r>
              <a:rPr lang="en-US" sz="4667" b="1" dirty="0">
                <a:solidFill>
                  <a:schemeClr val="accent2">
                    <a:lumMod val="60000"/>
                    <a:lumOff val="40000"/>
                  </a:schemeClr>
                </a:solidFill>
                <a:latin typeface="Bitter"/>
                <a:ea typeface="Bitter"/>
                <a:cs typeface="Bitter"/>
                <a:sym typeface="Bitter"/>
              </a:rPr>
              <a:t> </a:t>
            </a:r>
            <a:r>
              <a:rPr lang="en-US" sz="4667" b="1" dirty="0" err="1">
                <a:solidFill>
                  <a:schemeClr val="accent2">
                    <a:lumMod val="60000"/>
                    <a:lumOff val="40000"/>
                  </a:schemeClr>
                </a:solidFill>
                <a:latin typeface="Bitter"/>
                <a:ea typeface="Bitter"/>
                <a:cs typeface="Bitter"/>
                <a:sym typeface="Bitter"/>
              </a:rPr>
              <a:t>của</a:t>
            </a:r>
            <a:r>
              <a:rPr lang="en-US" sz="4667" b="1" dirty="0">
                <a:solidFill>
                  <a:schemeClr val="accent2">
                    <a:lumMod val="60000"/>
                    <a:lumOff val="40000"/>
                  </a:schemeClr>
                </a:solidFill>
                <a:latin typeface="Bitter"/>
                <a:ea typeface="Bitter"/>
                <a:cs typeface="Bitter"/>
                <a:sym typeface="Bitter"/>
              </a:rPr>
              <a:t> </a:t>
            </a:r>
            <a:r>
              <a:rPr lang="en-US" sz="4667" b="1" dirty="0" err="1">
                <a:solidFill>
                  <a:schemeClr val="accent2">
                    <a:lumMod val="60000"/>
                    <a:lumOff val="40000"/>
                  </a:schemeClr>
                </a:solidFill>
                <a:latin typeface="Bitter"/>
                <a:ea typeface="Bitter"/>
                <a:cs typeface="Bitter"/>
                <a:sym typeface="Bitter"/>
              </a:rPr>
              <a:t>học</a:t>
            </a:r>
            <a:r>
              <a:rPr lang="en-US" sz="4667" b="1" dirty="0">
                <a:solidFill>
                  <a:schemeClr val="accent2">
                    <a:lumMod val="60000"/>
                    <a:lumOff val="40000"/>
                  </a:schemeClr>
                </a:solidFill>
                <a:latin typeface="Bitter"/>
                <a:ea typeface="Bitter"/>
                <a:cs typeface="Bitter"/>
                <a:sym typeface="Bitter"/>
              </a:rPr>
              <a:t> </a:t>
            </a:r>
            <a:r>
              <a:rPr lang="en-US" sz="4667" b="1" dirty="0" err="1">
                <a:solidFill>
                  <a:schemeClr val="accent2">
                    <a:lumMod val="60000"/>
                    <a:lumOff val="40000"/>
                  </a:schemeClr>
                </a:solidFill>
                <a:latin typeface="Bitter"/>
                <a:ea typeface="Bitter"/>
                <a:cs typeface="Bitter"/>
                <a:sym typeface="Bitter"/>
              </a:rPr>
              <a:t>sinh</a:t>
            </a:r>
            <a:endParaRPr sz="4667" dirty="0">
              <a:solidFill>
                <a:schemeClr val="accent2">
                  <a:lumMod val="60000"/>
                  <a:lumOff val="40000"/>
                </a:schemeClr>
              </a:solidFill>
            </a:endParaRPr>
          </a:p>
        </p:txBody>
      </p:sp>
      <p:sp>
        <p:nvSpPr>
          <p:cNvPr id="107" name="Google Shape;107;p2"/>
          <p:cNvSpPr txBox="1"/>
          <p:nvPr/>
        </p:nvSpPr>
        <p:spPr>
          <a:xfrm>
            <a:off x="368379" y="3586622"/>
            <a:ext cx="1696680" cy="1231363"/>
          </a:xfrm>
          <a:prstGeom prst="rect">
            <a:avLst/>
          </a:prstGeom>
          <a:noFill/>
          <a:ln>
            <a:noFill/>
          </a:ln>
        </p:spPr>
        <p:txBody>
          <a:bodyPr spcFirstLastPara="1" wrap="square" lIns="0" tIns="0" rIns="0" bIns="0" anchor="t" anchorCtr="0">
            <a:spAutoFit/>
          </a:bodyPr>
          <a:lstStyle/>
          <a:p>
            <a:pPr algn="ctr">
              <a:lnSpc>
                <a:spcPct val="120000"/>
              </a:lnSpc>
            </a:pPr>
            <a:r>
              <a:rPr lang="en-US" sz="3334" dirty="0" err="1">
                <a:solidFill>
                  <a:srgbClr val="E39A81"/>
                </a:solidFill>
                <a:latin typeface="Bitter"/>
                <a:ea typeface="Bitter"/>
                <a:cs typeface="Bitter"/>
                <a:sym typeface="Bitter"/>
              </a:rPr>
              <a:t>Sức</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khoẻ</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thể</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chất</a:t>
            </a:r>
            <a:endParaRPr lang="en-US" sz="3334" dirty="0"/>
          </a:p>
        </p:txBody>
      </p:sp>
      <p:pic>
        <p:nvPicPr>
          <p:cNvPr id="110" name="Google Shape;110;p2"/>
          <p:cNvPicPr preferRelativeResize="0"/>
          <p:nvPr/>
        </p:nvPicPr>
        <p:blipFill rotWithShape="1">
          <a:blip r:embed="rId6">
            <a:alphaModFix/>
          </a:blip>
          <a:srcRect/>
          <a:stretch/>
        </p:blipFill>
        <p:spPr>
          <a:xfrm rot="3194322">
            <a:off x="50021" y="2268510"/>
            <a:ext cx="917657" cy="1809001"/>
          </a:xfrm>
          <a:prstGeom prst="rect">
            <a:avLst/>
          </a:prstGeom>
          <a:noFill/>
          <a:ln>
            <a:noFill/>
          </a:ln>
        </p:spPr>
      </p:pic>
      <p:sp>
        <p:nvSpPr>
          <p:cNvPr id="113" name="Google Shape;113;p2"/>
          <p:cNvSpPr txBox="1"/>
          <p:nvPr/>
        </p:nvSpPr>
        <p:spPr>
          <a:xfrm>
            <a:off x="5348529" y="3586622"/>
            <a:ext cx="1618345" cy="1847044"/>
          </a:xfrm>
          <a:prstGeom prst="rect">
            <a:avLst/>
          </a:prstGeom>
          <a:noFill/>
          <a:ln>
            <a:noFill/>
          </a:ln>
        </p:spPr>
        <p:txBody>
          <a:bodyPr spcFirstLastPara="1" wrap="square" lIns="0" tIns="0" rIns="0" bIns="0" anchor="t" anchorCtr="0">
            <a:spAutoFit/>
          </a:bodyPr>
          <a:lstStyle/>
          <a:p>
            <a:pPr algn="ctr">
              <a:lnSpc>
                <a:spcPct val="120000"/>
              </a:lnSpc>
            </a:pPr>
            <a:r>
              <a:rPr lang="en-US" sz="3334" dirty="0" err="1">
                <a:solidFill>
                  <a:srgbClr val="E39A81"/>
                </a:solidFill>
                <a:latin typeface="Bitter"/>
                <a:ea typeface="Bitter"/>
                <a:cs typeface="Bitter"/>
                <a:sym typeface="Bitter"/>
              </a:rPr>
              <a:t>Mối</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quan</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hệ</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xã</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hội</a:t>
            </a:r>
            <a:endParaRPr sz="3334" dirty="0"/>
          </a:p>
        </p:txBody>
      </p:sp>
      <p:sp>
        <p:nvSpPr>
          <p:cNvPr id="118" name="Google Shape;118;p2"/>
          <p:cNvSpPr txBox="1"/>
          <p:nvPr/>
        </p:nvSpPr>
        <p:spPr>
          <a:xfrm>
            <a:off x="2881523" y="3634468"/>
            <a:ext cx="1614277" cy="1847044"/>
          </a:xfrm>
          <a:prstGeom prst="rect">
            <a:avLst/>
          </a:prstGeom>
          <a:noFill/>
          <a:ln>
            <a:noFill/>
          </a:ln>
        </p:spPr>
        <p:txBody>
          <a:bodyPr spcFirstLastPara="1" wrap="square" lIns="0" tIns="0" rIns="0" bIns="0" anchor="t" anchorCtr="0">
            <a:spAutoFit/>
          </a:bodyPr>
          <a:lstStyle/>
          <a:p>
            <a:pPr algn="ctr">
              <a:lnSpc>
                <a:spcPct val="120000"/>
              </a:lnSpc>
            </a:pPr>
            <a:r>
              <a:rPr lang="en-US" sz="3334" dirty="0" err="1">
                <a:solidFill>
                  <a:srgbClr val="E39A81"/>
                </a:solidFill>
                <a:latin typeface="Bitter"/>
                <a:ea typeface="Bitter"/>
                <a:cs typeface="Bitter"/>
                <a:sym typeface="Bitter"/>
              </a:rPr>
              <a:t>Sức</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khoẻ</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tinh</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thần</a:t>
            </a:r>
            <a:r>
              <a:rPr lang="en-US" sz="3334" dirty="0">
                <a:solidFill>
                  <a:srgbClr val="E39A81"/>
                </a:solidFill>
                <a:latin typeface="Bitter"/>
                <a:ea typeface="Bitter"/>
                <a:cs typeface="Bitter"/>
                <a:sym typeface="Bitter"/>
              </a:rPr>
              <a:t>	</a:t>
            </a:r>
            <a:endParaRPr sz="3334" dirty="0"/>
          </a:p>
        </p:txBody>
      </p:sp>
      <p:pic>
        <p:nvPicPr>
          <p:cNvPr id="2" name="Google Shape;101;p2">
            <a:extLst>
              <a:ext uri="{FF2B5EF4-FFF2-40B4-BE49-F238E27FC236}">
                <a16:creationId xmlns:a16="http://schemas.microsoft.com/office/drawing/2014/main" xmlns="" id="{EDEDA583-E5A2-6E46-E8CE-25B2DBAA1D0C}"/>
              </a:ext>
            </a:extLst>
          </p:cNvPr>
          <p:cNvPicPr preferRelativeResize="0"/>
          <p:nvPr/>
        </p:nvPicPr>
        <p:blipFill rotWithShape="1">
          <a:blip r:embed="rId4">
            <a:alphaModFix/>
          </a:blip>
          <a:srcRect l="28358" t="14102" r="28358" b="14094"/>
          <a:stretch/>
        </p:blipFill>
        <p:spPr>
          <a:xfrm>
            <a:off x="7521888" y="3032313"/>
            <a:ext cx="2183379" cy="3523883"/>
          </a:xfrm>
          <a:prstGeom prst="rect">
            <a:avLst/>
          </a:prstGeom>
          <a:noFill/>
          <a:ln>
            <a:noFill/>
          </a:ln>
        </p:spPr>
      </p:pic>
      <p:sp>
        <p:nvSpPr>
          <p:cNvPr id="3" name="Google Shape;113;p2">
            <a:extLst>
              <a:ext uri="{FF2B5EF4-FFF2-40B4-BE49-F238E27FC236}">
                <a16:creationId xmlns:a16="http://schemas.microsoft.com/office/drawing/2014/main" xmlns="" id="{B5958F09-3E50-A9A0-07C6-8BDC2F48C5EA}"/>
              </a:ext>
            </a:extLst>
          </p:cNvPr>
          <p:cNvSpPr txBox="1"/>
          <p:nvPr/>
        </p:nvSpPr>
        <p:spPr>
          <a:xfrm>
            <a:off x="7799396" y="3692336"/>
            <a:ext cx="1628362" cy="1231363"/>
          </a:xfrm>
          <a:prstGeom prst="rect">
            <a:avLst/>
          </a:prstGeom>
          <a:noFill/>
          <a:ln>
            <a:noFill/>
          </a:ln>
        </p:spPr>
        <p:txBody>
          <a:bodyPr spcFirstLastPara="1" wrap="square" lIns="0" tIns="0" rIns="0" bIns="0" anchor="t" anchorCtr="0">
            <a:spAutoFit/>
          </a:bodyPr>
          <a:lstStyle/>
          <a:p>
            <a:pPr algn="ctr">
              <a:lnSpc>
                <a:spcPct val="120000"/>
              </a:lnSpc>
            </a:pPr>
            <a:r>
              <a:rPr lang="en-US" sz="3334" dirty="0" err="1">
                <a:solidFill>
                  <a:srgbClr val="E39A81"/>
                </a:solidFill>
                <a:latin typeface="Bitter"/>
                <a:ea typeface="Bitter"/>
                <a:cs typeface="Bitter"/>
                <a:sym typeface="Bitter"/>
              </a:rPr>
              <a:t>Vấn</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đề</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kinh</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tế</a:t>
            </a:r>
            <a:endParaRPr sz="3334" dirty="0"/>
          </a:p>
        </p:txBody>
      </p:sp>
      <p:pic>
        <p:nvPicPr>
          <p:cNvPr id="4" name="Google Shape;101;p2">
            <a:extLst>
              <a:ext uri="{FF2B5EF4-FFF2-40B4-BE49-F238E27FC236}">
                <a16:creationId xmlns:a16="http://schemas.microsoft.com/office/drawing/2014/main" xmlns="" id="{7A822C32-AA26-E682-9B9E-63D10061D05C}"/>
              </a:ext>
            </a:extLst>
          </p:cNvPr>
          <p:cNvPicPr preferRelativeResize="0"/>
          <p:nvPr/>
        </p:nvPicPr>
        <p:blipFill rotWithShape="1">
          <a:blip r:embed="rId4">
            <a:alphaModFix/>
          </a:blip>
          <a:srcRect l="28358" t="14102" r="28358" b="14094"/>
          <a:stretch/>
        </p:blipFill>
        <p:spPr>
          <a:xfrm>
            <a:off x="9903385" y="3032313"/>
            <a:ext cx="2183379" cy="3523883"/>
          </a:xfrm>
          <a:prstGeom prst="rect">
            <a:avLst/>
          </a:prstGeom>
          <a:noFill/>
          <a:ln>
            <a:noFill/>
          </a:ln>
        </p:spPr>
      </p:pic>
      <p:sp>
        <p:nvSpPr>
          <p:cNvPr id="5" name="Google Shape;113;p2">
            <a:extLst>
              <a:ext uri="{FF2B5EF4-FFF2-40B4-BE49-F238E27FC236}">
                <a16:creationId xmlns:a16="http://schemas.microsoft.com/office/drawing/2014/main" xmlns="" id="{086EFDFC-9C07-9B9D-F179-6D147C076543}"/>
              </a:ext>
            </a:extLst>
          </p:cNvPr>
          <p:cNvSpPr txBox="1"/>
          <p:nvPr/>
        </p:nvSpPr>
        <p:spPr>
          <a:xfrm>
            <a:off x="10180894" y="3634467"/>
            <a:ext cx="1628362" cy="2462725"/>
          </a:xfrm>
          <a:prstGeom prst="rect">
            <a:avLst/>
          </a:prstGeom>
          <a:noFill/>
          <a:ln>
            <a:noFill/>
          </a:ln>
        </p:spPr>
        <p:txBody>
          <a:bodyPr spcFirstLastPara="1" wrap="square" lIns="0" tIns="0" rIns="0" bIns="0" anchor="t" anchorCtr="0">
            <a:spAutoFit/>
          </a:bodyPr>
          <a:lstStyle/>
          <a:p>
            <a:pPr algn="ctr">
              <a:lnSpc>
                <a:spcPct val="120000"/>
              </a:lnSpc>
            </a:pPr>
            <a:r>
              <a:rPr lang="en-US" sz="3334" dirty="0" err="1">
                <a:solidFill>
                  <a:srgbClr val="E39A81"/>
                </a:solidFill>
                <a:latin typeface="Bitter"/>
                <a:ea typeface="Bitter"/>
                <a:cs typeface="Bitter"/>
                <a:sym typeface="Bitter"/>
              </a:rPr>
              <a:t>Thiếu</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hụt</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kiến</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thức</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kỹ</a:t>
            </a:r>
            <a:r>
              <a:rPr lang="en-US" sz="3334" dirty="0">
                <a:solidFill>
                  <a:srgbClr val="E39A81"/>
                </a:solidFill>
                <a:latin typeface="Bitter"/>
                <a:ea typeface="Bitter"/>
                <a:cs typeface="Bitter"/>
                <a:sym typeface="Bitter"/>
              </a:rPr>
              <a:t> </a:t>
            </a:r>
            <a:r>
              <a:rPr lang="en-US" sz="3334" dirty="0" err="1">
                <a:solidFill>
                  <a:srgbClr val="E39A81"/>
                </a:solidFill>
                <a:latin typeface="Bitter"/>
                <a:ea typeface="Bitter"/>
                <a:cs typeface="Bitter"/>
                <a:sym typeface="Bitter"/>
              </a:rPr>
              <a:t>năng</a:t>
            </a:r>
            <a:endParaRPr lang="en-US" sz="3334" dirty="0"/>
          </a:p>
        </p:txBody>
      </p:sp>
    </p:spTree>
    <p:custDataLst>
      <p:tags r:id="rId1"/>
    </p:custDataLst>
    <p:extLst>
      <p:ext uri="{BB962C8B-B14F-4D97-AF65-F5344CB8AC3E}">
        <p14:creationId xmlns:p14="http://schemas.microsoft.com/office/powerpoint/2010/main" val="15174500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41B68C77-138E-4BF7-A276-BD0C78A4219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xmlns="" id="{7C268552-D473-46ED-B1B8-422042C4DEF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xmlns="" id="{4AC0CD9D-7610-4620-93B4-798CCD9AB5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xmlns="" id="{B9238B3E-24AA-439A-B527-6C5DF6D72145}"/>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xmlns="" id="{69F01145-BEA3-4CBF-AA21-10077B948CA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xmlns="" id="{DE4D62F9-188E-4530-84C2-24BDEE4BEB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xmlns="" id="{757B325C-3E35-45CF-9D07-3BCB281F3B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72619E7-0F32-5347-47BE-1B3A0E4F5DFD}"/>
              </a:ext>
            </a:extLst>
          </p:cNvPr>
          <p:cNvSpPr>
            <a:spLocks noGrp="1"/>
          </p:cNvSpPr>
          <p:nvPr>
            <p:ph type="title"/>
          </p:nvPr>
        </p:nvSpPr>
        <p:spPr>
          <a:xfrm>
            <a:off x="8191925" y="1325880"/>
            <a:ext cx="3352375" cy="3066507"/>
          </a:xfrm>
        </p:spPr>
        <p:txBody>
          <a:bodyPr vert="horz" lIns="91440" tIns="45720" rIns="91440" bIns="45720" rtlCol="0" anchor="b">
            <a:normAutofit/>
          </a:bodyPr>
          <a:lstStyle/>
          <a:p>
            <a:r>
              <a:rPr lang="en-US" sz="5400" b="0" i="0" kern="1200" err="1">
                <a:solidFill>
                  <a:srgbClr val="EBEBEB"/>
                </a:solidFill>
                <a:latin typeface="+mj-lt"/>
                <a:ea typeface="+mj-ea"/>
                <a:cs typeface="+mj-cs"/>
              </a:rPr>
              <a:t>Cá</a:t>
            </a:r>
            <a:r>
              <a:rPr lang="en-US" sz="5400" b="0" i="0" kern="1200">
                <a:solidFill>
                  <a:srgbClr val="EBEBEB"/>
                </a:solidFill>
                <a:latin typeface="+mj-lt"/>
                <a:ea typeface="+mj-ea"/>
                <a:cs typeface="+mj-cs"/>
              </a:rPr>
              <a:t> </a:t>
            </a:r>
            <a:r>
              <a:rPr lang="en-US" sz="5400" b="0" i="0" kern="1200" err="1">
                <a:solidFill>
                  <a:srgbClr val="EBEBEB"/>
                </a:solidFill>
                <a:latin typeface="+mj-lt"/>
                <a:ea typeface="+mj-ea"/>
                <a:cs typeface="+mj-cs"/>
              </a:rPr>
              <a:t>biệt</a:t>
            </a:r>
            <a:r>
              <a:rPr lang="en-US" sz="5400" b="0" i="0" kern="1200">
                <a:solidFill>
                  <a:srgbClr val="EBEBEB"/>
                </a:solidFill>
                <a:latin typeface="+mj-lt"/>
                <a:ea typeface="+mj-ea"/>
                <a:cs typeface="+mj-cs"/>
              </a:rPr>
              <a:t> </a:t>
            </a:r>
            <a:r>
              <a:rPr lang="en-US" sz="5400" b="0" i="0" kern="1200" err="1">
                <a:solidFill>
                  <a:srgbClr val="EBEBEB"/>
                </a:solidFill>
                <a:latin typeface="+mj-lt"/>
                <a:ea typeface="+mj-ea"/>
                <a:cs typeface="+mj-cs"/>
              </a:rPr>
              <a:t>hoá</a:t>
            </a:r>
            <a:endParaRPr lang="en-US" sz="5400" b="0" i="0" kern="1200">
              <a:solidFill>
                <a:srgbClr val="EBEBEB"/>
              </a:solidFill>
              <a:latin typeface="+mj-lt"/>
              <a:ea typeface="+mj-ea"/>
              <a:cs typeface="+mj-cs"/>
            </a:endParaRPr>
          </a:p>
        </p:txBody>
      </p:sp>
      <p:sp>
        <p:nvSpPr>
          <p:cNvPr id="3" name="Content Placeholder 2">
            <a:extLst>
              <a:ext uri="{FF2B5EF4-FFF2-40B4-BE49-F238E27FC236}">
                <a16:creationId xmlns:a16="http://schemas.microsoft.com/office/drawing/2014/main" xmlns="" id="{4B43D6D4-7812-1587-1628-FBCE9823DEAB}"/>
              </a:ext>
            </a:extLst>
          </p:cNvPr>
          <p:cNvSpPr>
            <a:spLocks noGrp="1"/>
          </p:cNvSpPr>
          <p:nvPr>
            <p:ph idx="1"/>
          </p:nvPr>
        </p:nvSpPr>
        <p:spPr>
          <a:xfrm>
            <a:off x="8191925" y="4588329"/>
            <a:ext cx="3352375" cy="1621508"/>
          </a:xfrm>
        </p:spPr>
        <p:txBody>
          <a:bodyPr vert="horz" lIns="91440" tIns="45720" rIns="91440" bIns="45720" rtlCol="0" anchor="t">
            <a:normAutofit/>
          </a:bodyPr>
          <a:lstStyle/>
          <a:p>
            <a:pPr marL="0" indent="0">
              <a:buNone/>
            </a:pPr>
            <a:r>
              <a:rPr lang="en-US" sz="1800" cap="all" dirty="0" err="1">
                <a:solidFill>
                  <a:schemeClr val="accent3">
                    <a:lumMod val="60000"/>
                    <a:lumOff val="40000"/>
                  </a:schemeClr>
                </a:solidFill>
              </a:rPr>
              <a:t>Mỗi</a:t>
            </a:r>
            <a:r>
              <a:rPr lang="en-US" sz="1800" cap="all" dirty="0">
                <a:solidFill>
                  <a:schemeClr val="accent3">
                    <a:lumMod val="60000"/>
                    <a:lumOff val="40000"/>
                  </a:schemeClr>
                </a:solidFill>
              </a:rPr>
              <a:t> </a:t>
            </a:r>
            <a:r>
              <a:rPr lang="en-US" sz="1800" cap="all" dirty="0" err="1">
                <a:solidFill>
                  <a:schemeClr val="accent3">
                    <a:lumMod val="60000"/>
                    <a:lumOff val="40000"/>
                  </a:schemeClr>
                </a:solidFill>
              </a:rPr>
              <a:t>cây</a:t>
            </a:r>
            <a:r>
              <a:rPr lang="en-US" sz="1800" cap="all" dirty="0">
                <a:solidFill>
                  <a:schemeClr val="accent3">
                    <a:lumMod val="60000"/>
                    <a:lumOff val="40000"/>
                  </a:schemeClr>
                </a:solidFill>
              </a:rPr>
              <a:t> </a:t>
            </a:r>
            <a:r>
              <a:rPr lang="en-US" sz="1800" cap="all" dirty="0" err="1">
                <a:solidFill>
                  <a:schemeClr val="accent3">
                    <a:lumMod val="60000"/>
                    <a:lumOff val="40000"/>
                  </a:schemeClr>
                </a:solidFill>
              </a:rPr>
              <a:t>mỗi</a:t>
            </a:r>
            <a:r>
              <a:rPr lang="en-US" sz="1800" cap="all" dirty="0">
                <a:solidFill>
                  <a:schemeClr val="accent3">
                    <a:lumMod val="60000"/>
                    <a:lumOff val="40000"/>
                  </a:schemeClr>
                </a:solidFill>
              </a:rPr>
              <a:t> </a:t>
            </a:r>
            <a:r>
              <a:rPr lang="en-US" sz="1800" cap="all" dirty="0" err="1">
                <a:solidFill>
                  <a:schemeClr val="accent3">
                    <a:lumMod val="60000"/>
                    <a:lumOff val="40000"/>
                  </a:schemeClr>
                </a:solidFill>
              </a:rPr>
              <a:t>hoa</a:t>
            </a:r>
            <a:r>
              <a:rPr lang="en-US" sz="1800" cap="all" dirty="0">
                <a:solidFill>
                  <a:schemeClr val="accent3">
                    <a:lumMod val="60000"/>
                    <a:lumOff val="40000"/>
                  </a:schemeClr>
                </a:solidFill>
              </a:rPr>
              <a:t>, </a:t>
            </a:r>
            <a:r>
              <a:rPr lang="en-US" sz="1800" cap="all" dirty="0" err="1">
                <a:solidFill>
                  <a:schemeClr val="accent3">
                    <a:lumMod val="60000"/>
                    <a:lumOff val="40000"/>
                  </a:schemeClr>
                </a:solidFill>
              </a:rPr>
              <a:t>mỗi</a:t>
            </a:r>
            <a:r>
              <a:rPr lang="en-US" sz="1800" cap="all" dirty="0">
                <a:solidFill>
                  <a:schemeClr val="accent3">
                    <a:lumMod val="60000"/>
                    <a:lumOff val="40000"/>
                  </a:schemeClr>
                </a:solidFill>
              </a:rPr>
              <a:t> </a:t>
            </a:r>
            <a:r>
              <a:rPr lang="en-US" sz="1800" cap="all" dirty="0" err="1">
                <a:solidFill>
                  <a:schemeClr val="accent3">
                    <a:lumMod val="60000"/>
                    <a:lumOff val="40000"/>
                  </a:schemeClr>
                </a:solidFill>
              </a:rPr>
              <a:t>nhà</a:t>
            </a:r>
            <a:r>
              <a:rPr lang="en-US" sz="1800" cap="all" dirty="0">
                <a:solidFill>
                  <a:schemeClr val="accent3">
                    <a:lumMod val="60000"/>
                    <a:lumOff val="40000"/>
                  </a:schemeClr>
                </a:solidFill>
              </a:rPr>
              <a:t> </a:t>
            </a:r>
            <a:r>
              <a:rPr lang="en-US" sz="1800" cap="all" dirty="0" err="1">
                <a:solidFill>
                  <a:schemeClr val="accent3">
                    <a:lumMod val="60000"/>
                    <a:lumOff val="40000"/>
                  </a:schemeClr>
                </a:solidFill>
              </a:rPr>
              <a:t>mỗi</a:t>
            </a:r>
            <a:r>
              <a:rPr lang="en-US" sz="1800" cap="all" dirty="0">
                <a:solidFill>
                  <a:schemeClr val="accent3">
                    <a:lumMod val="60000"/>
                    <a:lumOff val="40000"/>
                  </a:schemeClr>
                </a:solidFill>
              </a:rPr>
              <a:t> </a:t>
            </a:r>
            <a:r>
              <a:rPr lang="en-US" sz="1800" cap="all" dirty="0" err="1">
                <a:solidFill>
                  <a:schemeClr val="accent3">
                    <a:lumMod val="60000"/>
                    <a:lumOff val="40000"/>
                  </a:schemeClr>
                </a:solidFill>
              </a:rPr>
              <a:t>cảnh</a:t>
            </a:r>
            <a:r>
              <a:rPr lang="en-US" sz="1800" cap="all" dirty="0">
                <a:solidFill>
                  <a:schemeClr val="accent3">
                    <a:lumMod val="60000"/>
                    <a:lumOff val="40000"/>
                  </a:schemeClr>
                </a:solidFill>
              </a:rPr>
              <a:t>.</a:t>
            </a:r>
          </a:p>
        </p:txBody>
      </p:sp>
      <p:sp>
        <p:nvSpPr>
          <p:cNvPr id="24" name="Freeform 36">
            <a:extLst>
              <a:ext uri="{FF2B5EF4-FFF2-40B4-BE49-F238E27FC236}">
                <a16:creationId xmlns:a16="http://schemas.microsoft.com/office/drawing/2014/main" xmlns="" id="{C24BEC42-AFF3-40D1-93A2-A27A42E1E2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6" name="Freeform: Shape 25">
            <a:extLst>
              <a:ext uri="{FF2B5EF4-FFF2-40B4-BE49-F238E27FC236}">
                <a16:creationId xmlns:a16="http://schemas.microsoft.com/office/drawing/2014/main" xmlns="" id="{608F427C-1EC9-4280-9367-F2B3AA063E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xmlns="" id="{F98810A7-E114-447A-A7D6-69B27CFB56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7" name="Graphic 6" descr="Splash">
            <a:extLst>
              <a:ext uri="{FF2B5EF4-FFF2-40B4-BE49-F238E27FC236}">
                <a16:creationId xmlns:a16="http://schemas.microsoft.com/office/drawing/2014/main" xmlns="" id="{43D90BC0-F21B-7664-12F3-06D421D9CB8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998115" y="647698"/>
            <a:ext cx="5562139" cy="5562139"/>
          </a:xfrm>
          <a:prstGeom prst="rect">
            <a:avLst/>
          </a:prstGeom>
          <a:effectLst/>
        </p:spPr>
      </p:pic>
    </p:spTree>
    <p:custDataLst>
      <p:tags r:id="rId1"/>
    </p:custDataLst>
    <p:extLst>
      <p:ext uri="{BB962C8B-B14F-4D97-AF65-F5344CB8AC3E}">
        <p14:creationId xmlns:p14="http://schemas.microsoft.com/office/powerpoint/2010/main" val="1577560769"/>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52BEFF1-896C-45B1-B02C-96A6A1BC38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xmlns="" id="{BB237A14-61B1-4C00-A670-5D8D68A866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xmlns="" id="{8598F259-6F54-47A3-8D13-1603D786A3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0BA768A8-4FED-4ED8-9E46-6BE72188EC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êu đề 1">
            <a:extLst>
              <a:ext uri="{FF2B5EF4-FFF2-40B4-BE49-F238E27FC236}">
                <a16:creationId xmlns:a16="http://schemas.microsoft.com/office/drawing/2014/main" xmlns="" id="{7C4EB7E1-6040-44F1-914A-6BB7B6C69BCC}"/>
              </a:ext>
            </a:extLst>
          </p:cNvPr>
          <p:cNvSpPr>
            <a:spLocks noGrp="1"/>
          </p:cNvSpPr>
          <p:nvPr>
            <p:ph type="title"/>
          </p:nvPr>
        </p:nvSpPr>
        <p:spPr>
          <a:xfrm>
            <a:off x="653143" y="1645920"/>
            <a:ext cx="3522879" cy="4470821"/>
          </a:xfrm>
        </p:spPr>
        <p:txBody>
          <a:bodyPr>
            <a:normAutofit/>
          </a:bodyPr>
          <a:lstStyle/>
          <a:p>
            <a:pPr algn="r"/>
            <a:r>
              <a:rPr lang="vi-VN">
                <a:solidFill>
                  <a:srgbClr val="FFFFFF"/>
                </a:solidFill>
              </a:rPr>
              <a:t>Huy động tối đa sự tham gia của HS vào quá trình giải quyết vấn đề</a:t>
            </a:r>
            <a:endParaRPr lang="en-US">
              <a:solidFill>
                <a:srgbClr val="FFFFFF"/>
              </a:solidFill>
            </a:endParaRPr>
          </a:p>
        </p:txBody>
      </p:sp>
      <p:sp>
        <p:nvSpPr>
          <p:cNvPr id="3" name="Chỗ dành sẵn cho Nội dung 2">
            <a:extLst>
              <a:ext uri="{FF2B5EF4-FFF2-40B4-BE49-F238E27FC236}">
                <a16:creationId xmlns:a16="http://schemas.microsoft.com/office/drawing/2014/main" xmlns="" id="{DB3A7C92-8B99-4744-8759-35FEC3B31BBD}"/>
              </a:ext>
            </a:extLst>
          </p:cNvPr>
          <p:cNvSpPr>
            <a:spLocks noGrp="1"/>
          </p:cNvSpPr>
          <p:nvPr>
            <p:ph idx="1"/>
          </p:nvPr>
        </p:nvSpPr>
        <p:spPr>
          <a:xfrm>
            <a:off x="5204109" y="528320"/>
            <a:ext cx="6883116" cy="5588421"/>
          </a:xfrm>
        </p:spPr>
        <p:txBody>
          <a:bodyPr>
            <a:noAutofit/>
          </a:bodyPr>
          <a:lstStyle/>
          <a:p>
            <a:pPr algn="just"/>
            <a:r>
              <a:rPr lang="en-US" sz="3000" dirty="0">
                <a:latin typeface="Times New Roman" panose="02020603050405020304" pitchFamily="18" charset="0"/>
                <a:cs typeface="Times New Roman" panose="02020603050405020304" pitchFamily="18" charset="0"/>
              </a:rPr>
              <a:t>NVTV: </a:t>
            </a:r>
            <a:r>
              <a:rPr lang="en-US" sz="3000" dirty="0" err="1">
                <a:latin typeface="Times New Roman" panose="02020603050405020304" pitchFamily="18" charset="0"/>
                <a:cs typeface="Times New Roman" panose="02020603050405020304" pitchFamily="18" charset="0"/>
              </a:rPr>
              <a:t>Cô</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hiểu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làm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a:t>
            </a:r>
            <a:r>
              <a:rPr lang="vi-VN" sz="3000" dirty="0">
                <a:latin typeface="Times New Roman" panose="02020603050405020304" pitchFamily="18" charset="0"/>
                <a:cs typeface="Times New Roman" panose="02020603050405020304" pitchFamily="18" charset="0"/>
              </a:rPr>
              <a:t>ư</a:t>
            </a:r>
            <a:r>
              <a:rPr lang="en-US" sz="3000" dirty="0" err="1">
                <a:latin typeface="Times New Roman" panose="02020603050405020304" pitchFamily="18" charset="0"/>
                <a:cs typeface="Times New Roman" panose="02020603050405020304" pitchFamily="18" charset="0"/>
              </a:rPr>
              <a:t>ợc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việc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này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là</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không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hề</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dễ</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dàng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với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hoàn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cảnh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của</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em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Tuy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nhiên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khi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em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đã</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quyết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tâm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a:t>
            </a:r>
            <a:r>
              <a:rPr lang="vi-VN" sz="3000" dirty="0">
                <a:latin typeface="Times New Roman" panose="02020603050405020304" pitchFamily="18" charset="0"/>
                <a:cs typeface="Times New Roman" panose="02020603050405020304" pitchFamily="18" charset="0"/>
              </a:rPr>
              <a:t>ư</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vậy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cô</a:t>
            </a:r>
            <a:r>
              <a:rPr lang="en-US" sz="3000" dirty="0">
                <a:latin typeface="Times New Roman" panose="02020603050405020304" pitchFamily="18" charset="0"/>
                <a:cs typeface="Times New Roman" panose="02020603050405020304" pitchFamily="18" charset="0"/>
              </a:rPr>
              <a:t> tin </a:t>
            </a:r>
            <a:r>
              <a:rPr lang="en-US" sz="3000" dirty="0" err="1">
                <a:latin typeface="Times New Roman" panose="02020603050405020304" pitchFamily="18" charset="0"/>
                <a:cs typeface="Times New Roman" panose="02020603050405020304" pitchFamily="18" charset="0"/>
              </a:rPr>
              <a:t>là</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em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sẽ</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hoàn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thành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a:t>
            </a:r>
            <a:r>
              <a:rPr lang="vi-VN" sz="3000" dirty="0">
                <a:latin typeface="Times New Roman" panose="02020603050405020304" pitchFamily="18" charset="0"/>
                <a:cs typeface="Times New Roman" panose="02020603050405020304" pitchFamily="18" charset="0"/>
              </a:rPr>
              <a:t>ư</a:t>
            </a:r>
            <a:r>
              <a:rPr lang="en-US" sz="3000" dirty="0" err="1">
                <a:latin typeface="Times New Roman" panose="02020603050405020304" pitchFamily="18" charset="0"/>
                <a:cs typeface="Times New Roman" panose="02020603050405020304" pitchFamily="18" charset="0"/>
              </a:rPr>
              <a:t>ợc</a:t>
            </a:r>
            <a:r>
              <a:rPr lang="en-US" sz="3000" dirty="0">
                <a:latin typeface="Times New Roman" panose="02020603050405020304" pitchFamily="18" charset="0"/>
                <a:cs typeface="Times New Roman" panose="02020603050405020304" pitchFamily="18" charset="0"/>
              </a:rPr>
              <a:t>. </a:t>
            </a:r>
            <a:r>
              <a:rPr lang="vi-VN" sz="3000" dirty="0">
                <a:latin typeface="Times New Roman" panose="02020603050405020304" pitchFamily="18" charset="0"/>
                <a:cs typeface="Times New Roman" panose="02020603050405020304" pitchFamily="18" charset="0"/>
              </a:rPr>
              <a:t>Trong quá trình giải quyết vấn đề, em sẽ là người chủ động tham gia trong mọi hoạt động, cô chỉ là người hỗ trợ, đồng hành cùng em</a:t>
            </a:r>
            <a:r>
              <a:rPr lang="en-US" sz="3000" dirty="0">
                <a:latin typeface="Times New Roman" panose="02020603050405020304" pitchFamily="18" charset="0"/>
                <a:cs typeface="Times New Roman" panose="02020603050405020304" pitchFamily="18" charset="0"/>
              </a:rPr>
              <a:t>.</a:t>
            </a:r>
          </a:p>
          <a:p>
            <a:pPr algn="just"/>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Bây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giờ</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cô</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trò</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mình</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sẽ</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cùng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xem</a:t>
            </a:r>
            <a:r>
              <a:rPr lang="en-US" sz="3000" dirty="0">
                <a:latin typeface="Times New Roman" panose="02020603050405020304" pitchFamily="18" charset="0"/>
                <a:cs typeface="Times New Roman" panose="02020603050405020304" pitchFamily="18" charset="0"/>
              </a:rPr>
              <a:t> chi </a:t>
            </a:r>
            <a:r>
              <a:rPr lang="en-US" sz="3000" dirty="0" err="1">
                <a:latin typeface="Times New Roman" panose="02020603050405020304" pitchFamily="18" charset="0"/>
                <a:cs typeface="Times New Roman" panose="02020603050405020304" pitchFamily="18" charset="0"/>
              </a:rPr>
              <a:t>tiết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từng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phần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việc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cụ</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thể</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nhé</a:t>
            </a:r>
            <a:r>
              <a:rPr lang="en-US" sz="3000" dirty="0">
                <a:latin typeface="Times New Roman" panose="02020603050405020304" pitchFamily="18" charset="0"/>
                <a:cs typeface="Times New Roman" panose="02020603050405020304" pitchFamily="18" charset="0"/>
              </a:rPr>
              <a:t>. </a:t>
            </a:r>
          </a:p>
        </p:txBody>
      </p:sp>
    </p:spTree>
    <p:custDataLst>
      <p:tags r:id="rId1"/>
    </p:custDataLst>
    <p:extLst>
      <p:ext uri="{BB962C8B-B14F-4D97-AF65-F5344CB8AC3E}">
        <p14:creationId xmlns:p14="http://schemas.microsoft.com/office/powerpoint/2010/main" val="5585664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2619E7-0F32-5347-47BE-1B3A0E4F5DFD}"/>
              </a:ext>
            </a:extLst>
          </p:cNvPr>
          <p:cNvSpPr>
            <a:spLocks noGrp="1"/>
          </p:cNvSpPr>
          <p:nvPr>
            <p:ph type="title"/>
          </p:nvPr>
        </p:nvSpPr>
        <p:spPr>
          <a:xfrm>
            <a:off x="8102716" y="1294469"/>
            <a:ext cx="3352375" cy="3790487"/>
          </a:xfrm>
        </p:spPr>
        <p:txBody>
          <a:bodyPr vert="horz" lIns="91440" tIns="45720" rIns="91440" bIns="45720" rtlCol="0" anchor="b">
            <a:normAutofit/>
          </a:bodyPr>
          <a:lstStyle/>
          <a:p>
            <a:pPr algn="ctr"/>
            <a:r>
              <a:rPr lang="en-US" sz="6000" b="0" i="0" kern="1200" dirty="0" err="1">
                <a:solidFill>
                  <a:srgbClr val="EBEBEB"/>
                </a:solidFill>
                <a:latin typeface="Times New Roman" panose="02020603050405020304" pitchFamily="18" charset="0"/>
                <a:cs typeface="Times New Roman" panose="02020603050405020304" pitchFamily="18" charset="0"/>
              </a:rPr>
              <a:t>Tôn</a:t>
            </a:r>
            <a:r>
              <a:rPr lang="en-US" sz="6000" b="0" i="0" kern="1200" dirty="0">
                <a:solidFill>
                  <a:srgbClr val="EBEBEB"/>
                </a:solidFill>
                <a:latin typeface="Times New Roman" panose="02020603050405020304" pitchFamily="18" charset="0"/>
                <a:cs typeface="Times New Roman" panose="02020603050405020304" pitchFamily="18" charset="0"/>
              </a:rPr>
              <a:t> </a:t>
            </a:r>
            <a:r>
              <a:rPr lang="en-US" sz="6000" b="0" i="0" kern="1200" dirty="0" err="1">
                <a:solidFill>
                  <a:srgbClr val="EBEBEB"/>
                </a:solidFill>
                <a:latin typeface="Times New Roman" panose="02020603050405020304" pitchFamily="18" charset="0"/>
                <a:cs typeface="Times New Roman" panose="02020603050405020304" pitchFamily="18" charset="0"/>
              </a:rPr>
              <a:t>trọng</a:t>
            </a:r>
            <a:r>
              <a:rPr lang="en-US" sz="6000" b="0" i="0" kern="1200" dirty="0">
                <a:solidFill>
                  <a:srgbClr val="EBEBEB"/>
                </a:solidFill>
                <a:latin typeface="Times New Roman" panose="02020603050405020304" pitchFamily="18" charset="0"/>
                <a:cs typeface="Times New Roman" panose="02020603050405020304" pitchFamily="18" charset="0"/>
              </a:rPr>
              <a:t> </a:t>
            </a:r>
            <a:r>
              <a:rPr lang="en-US" sz="6000" b="0" i="0" kern="1200" dirty="0" err="1">
                <a:solidFill>
                  <a:srgbClr val="EBEBEB"/>
                </a:solidFill>
                <a:latin typeface="Times New Roman" panose="02020603050405020304" pitchFamily="18" charset="0"/>
                <a:cs typeface="Times New Roman" panose="02020603050405020304" pitchFamily="18" charset="0"/>
              </a:rPr>
              <a:t>quyền</a:t>
            </a:r>
            <a:r>
              <a:rPr lang="en-US" sz="6000" b="0" i="0" kern="1200" dirty="0">
                <a:solidFill>
                  <a:srgbClr val="EBEBEB"/>
                </a:solidFill>
                <a:latin typeface="Times New Roman" panose="02020603050405020304" pitchFamily="18" charset="0"/>
                <a:cs typeface="Times New Roman" panose="02020603050405020304" pitchFamily="18" charset="0"/>
              </a:rPr>
              <a:t> </a:t>
            </a:r>
            <a:r>
              <a:rPr lang="en-US" sz="6000" b="0" i="0" kern="1200" dirty="0" err="1">
                <a:solidFill>
                  <a:srgbClr val="EBEBEB"/>
                </a:solidFill>
                <a:latin typeface="Times New Roman" panose="02020603050405020304" pitchFamily="18" charset="0"/>
                <a:cs typeface="Times New Roman" panose="02020603050405020304" pitchFamily="18" charset="0"/>
              </a:rPr>
              <a:t>tự</a:t>
            </a:r>
            <a:r>
              <a:rPr lang="en-US" sz="6000" b="0" i="0" kern="1200" dirty="0">
                <a:solidFill>
                  <a:srgbClr val="EBEBEB"/>
                </a:solidFill>
                <a:latin typeface="Times New Roman" panose="02020603050405020304" pitchFamily="18" charset="0"/>
                <a:cs typeface="Times New Roman" panose="02020603050405020304" pitchFamily="18" charset="0"/>
              </a:rPr>
              <a:t> </a:t>
            </a:r>
            <a:r>
              <a:rPr lang="en-US" sz="6000" b="0" i="0" kern="1200" dirty="0" err="1">
                <a:solidFill>
                  <a:srgbClr val="EBEBEB"/>
                </a:solidFill>
                <a:latin typeface="Times New Roman" panose="02020603050405020304" pitchFamily="18" charset="0"/>
                <a:cs typeface="Times New Roman" panose="02020603050405020304" pitchFamily="18" charset="0"/>
              </a:rPr>
              <a:t>quyết</a:t>
            </a:r>
            <a:endParaRPr lang="en-US" sz="6000" b="0" i="0" kern="1200" dirty="0">
              <a:solidFill>
                <a:srgbClr val="EBEBEB"/>
              </a:solidFill>
              <a:latin typeface="Times New Roman" panose="02020603050405020304" pitchFamily="18" charset="0"/>
              <a:cs typeface="Times New Roman" panose="02020603050405020304" pitchFamily="18" charset="0"/>
            </a:endParaRPr>
          </a:p>
        </p:txBody>
      </p:sp>
      <p:pic>
        <p:nvPicPr>
          <p:cNvPr id="7" name="Graphic 6" descr="Splash">
            <a:extLst>
              <a:ext uri="{FF2B5EF4-FFF2-40B4-BE49-F238E27FC236}">
                <a16:creationId xmlns:a16="http://schemas.microsoft.com/office/drawing/2014/main" xmlns="" id="{43D90BC0-F21B-7664-12F3-06D421D9CB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998115" y="647698"/>
            <a:ext cx="5562139" cy="5562139"/>
          </a:xfrm>
          <a:prstGeom prst="rect">
            <a:avLst/>
          </a:prstGeom>
          <a:effectLst/>
        </p:spPr>
      </p:pic>
      <p:sp>
        <p:nvSpPr>
          <p:cNvPr id="5" name="Content Placeholder 4">
            <a:extLst>
              <a:ext uri="{FF2B5EF4-FFF2-40B4-BE49-F238E27FC236}">
                <a16:creationId xmlns:a16="http://schemas.microsoft.com/office/drawing/2014/main" xmlns="" id="{BCA5DAB5-A21F-098B-7219-FB57EC6DF0DB}"/>
              </a:ext>
            </a:extLst>
          </p:cNvPr>
          <p:cNvSpPr>
            <a:spLocks noGrp="1"/>
          </p:cNvSpPr>
          <p:nvPr>
            <p:ph idx="1"/>
          </p:nvPr>
        </p:nvSpPr>
        <p:spPr/>
        <p:txBody>
          <a:bodyPr/>
          <a:lstStyle/>
          <a:p>
            <a:endParaRPr lang="x-none" dirty="0"/>
          </a:p>
        </p:txBody>
      </p:sp>
    </p:spTree>
    <p:custDataLst>
      <p:tags r:id="rId1"/>
    </p:custDataLst>
    <p:extLst>
      <p:ext uri="{BB962C8B-B14F-4D97-AF65-F5344CB8AC3E}">
        <p14:creationId xmlns:p14="http://schemas.microsoft.com/office/powerpoint/2010/main" val="37681139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E4E366E-272A-409E-840F-9A6A64A9E3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A721560C-E4AB-4287-A29C-3F6916794C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 name="Freeform 7">
            <a:extLst>
              <a:ext uri="{FF2B5EF4-FFF2-40B4-BE49-F238E27FC236}">
                <a16:creationId xmlns:a16="http://schemas.microsoft.com/office/drawing/2014/main" xmlns="" id="{DF6CFF07-D953-4F9C-9A0E-E0A6AACB61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êu đề 1">
            <a:extLst>
              <a:ext uri="{FF2B5EF4-FFF2-40B4-BE49-F238E27FC236}">
                <a16:creationId xmlns:a16="http://schemas.microsoft.com/office/drawing/2014/main" xmlns="" id="{DE6CF658-5F53-40CF-9C93-C48728D14E75}"/>
              </a:ext>
            </a:extLst>
          </p:cNvPr>
          <p:cNvSpPr>
            <a:spLocks noGrp="1"/>
          </p:cNvSpPr>
          <p:nvPr>
            <p:ph type="title"/>
          </p:nvPr>
        </p:nvSpPr>
        <p:spPr>
          <a:xfrm>
            <a:off x="648930" y="629267"/>
            <a:ext cx="9252154" cy="1016654"/>
          </a:xfrm>
        </p:spPr>
        <p:txBody>
          <a:bodyPr>
            <a:normAutofit/>
          </a:bodyPr>
          <a:lstStyle/>
          <a:p>
            <a:r>
              <a:rPr lang="en-US" err="1">
                <a:solidFill>
                  <a:srgbClr val="EBEBEB"/>
                </a:solidFill>
              </a:rPr>
              <a:t>Bảo</a:t>
            </a:r>
            <a:r>
              <a:rPr lang="en-US">
                <a:solidFill>
                  <a:srgbClr val="EBEBEB"/>
                </a:solidFill>
              </a:rPr>
              <a:t> </a:t>
            </a:r>
            <a:r>
              <a:rPr lang="en-US" err="1">
                <a:solidFill>
                  <a:srgbClr val="EBEBEB"/>
                </a:solidFill>
              </a:rPr>
              <a:t>vệ</a:t>
            </a:r>
            <a:r>
              <a:rPr lang="en-US">
                <a:solidFill>
                  <a:srgbClr val="EBEBEB"/>
                </a:solidFill>
              </a:rPr>
              <a:t> </a:t>
            </a:r>
            <a:r>
              <a:rPr lang="en-US" err="1">
                <a:solidFill>
                  <a:srgbClr val="EBEBEB"/>
                </a:solidFill>
              </a:rPr>
              <a:t>lợi</a:t>
            </a:r>
            <a:r>
              <a:rPr lang="en-US">
                <a:solidFill>
                  <a:srgbClr val="EBEBEB"/>
                </a:solidFill>
              </a:rPr>
              <a:t> </a:t>
            </a:r>
            <a:r>
              <a:rPr lang="en-US" err="1">
                <a:solidFill>
                  <a:srgbClr val="EBEBEB"/>
                </a:solidFill>
              </a:rPr>
              <a:t>ích</a:t>
            </a:r>
            <a:r>
              <a:rPr lang="en-US">
                <a:solidFill>
                  <a:srgbClr val="EBEBEB"/>
                </a:solidFill>
              </a:rPr>
              <a:t> </a:t>
            </a:r>
            <a:r>
              <a:rPr lang="en-US" err="1">
                <a:solidFill>
                  <a:srgbClr val="EBEBEB"/>
                </a:solidFill>
              </a:rPr>
              <a:t>của</a:t>
            </a:r>
            <a:r>
              <a:rPr lang="en-US">
                <a:solidFill>
                  <a:srgbClr val="EBEBEB"/>
                </a:solidFill>
              </a:rPr>
              <a:t> </a:t>
            </a:r>
            <a:r>
              <a:rPr lang="en-US" err="1">
                <a:solidFill>
                  <a:srgbClr val="EBEBEB"/>
                </a:solidFill>
              </a:rPr>
              <a:t>học</a:t>
            </a:r>
            <a:r>
              <a:rPr lang="en-US">
                <a:solidFill>
                  <a:srgbClr val="EBEBEB"/>
                </a:solidFill>
              </a:rPr>
              <a:t> </a:t>
            </a:r>
            <a:r>
              <a:rPr lang="en-US" err="1">
                <a:solidFill>
                  <a:srgbClr val="EBEBEB"/>
                </a:solidFill>
              </a:rPr>
              <a:t>sinh</a:t>
            </a:r>
            <a:endParaRPr lang="en-US">
              <a:solidFill>
                <a:srgbClr val="EBEBEB"/>
              </a:solidFill>
            </a:endParaRPr>
          </a:p>
        </p:txBody>
      </p:sp>
      <p:sp useBgFill="1">
        <p:nvSpPr>
          <p:cNvPr id="16" name="Freeform: Shape 15">
            <a:extLst>
              <a:ext uri="{FF2B5EF4-FFF2-40B4-BE49-F238E27FC236}">
                <a16:creationId xmlns:a16="http://schemas.microsoft.com/office/drawing/2014/main" xmlns="" id="{DAA4FEEE-0B5F-41BF-825D-60F9FB0895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hỗ dành sẵn cho Nội dung 2">
            <a:extLst>
              <a:ext uri="{FF2B5EF4-FFF2-40B4-BE49-F238E27FC236}">
                <a16:creationId xmlns:a16="http://schemas.microsoft.com/office/drawing/2014/main" xmlns="" id="{43E40652-699E-480B-8450-D272127EA68E}"/>
              </a:ext>
            </a:extLst>
          </p:cNvPr>
          <p:cNvSpPr>
            <a:spLocks noGrp="1"/>
          </p:cNvSpPr>
          <p:nvPr>
            <p:ph idx="1"/>
          </p:nvPr>
        </p:nvSpPr>
        <p:spPr>
          <a:xfrm>
            <a:off x="648930" y="2174241"/>
            <a:ext cx="6527747" cy="4683760"/>
          </a:xfrm>
        </p:spPr>
        <p:txBody>
          <a:bodyPr>
            <a:noAutofit/>
          </a:bodyPr>
          <a:lstStyle/>
          <a:p>
            <a:pPr>
              <a:lnSpc>
                <a:spcPct val="90000"/>
              </a:lnSpc>
            </a:pPr>
            <a:r>
              <a:rPr lang="en-US" sz="2500"/>
              <a:t>NVTV: </a:t>
            </a:r>
            <a:r>
              <a:rPr lang="en-US" sz="2500" err="1"/>
              <a:t>Em</a:t>
            </a:r>
            <a:r>
              <a:rPr lang="en-US" sz="2500"/>
              <a:t> </a:t>
            </a:r>
            <a:r>
              <a:rPr lang="en-US" sz="2500" err="1"/>
              <a:t>có</a:t>
            </a:r>
            <a:r>
              <a:rPr lang="en-US" sz="2500"/>
              <a:t> </a:t>
            </a:r>
            <a:r>
              <a:rPr lang="en-US" sz="2500" err="1"/>
              <a:t>việc</a:t>
            </a:r>
            <a:r>
              <a:rPr lang="en-US" sz="2500"/>
              <a:t> </a:t>
            </a:r>
            <a:r>
              <a:rPr lang="en-US" sz="2500" err="1"/>
              <a:t>gì</a:t>
            </a:r>
            <a:r>
              <a:rPr lang="en-US" sz="2500"/>
              <a:t> </a:t>
            </a:r>
            <a:r>
              <a:rPr lang="en-US" sz="2500" err="1"/>
              <a:t>cần</a:t>
            </a:r>
            <a:r>
              <a:rPr lang="en-US" sz="2500"/>
              <a:t> </a:t>
            </a:r>
            <a:r>
              <a:rPr lang="en-US" sz="2500" err="1"/>
              <a:t>cô</a:t>
            </a:r>
            <a:r>
              <a:rPr lang="en-US" sz="2500"/>
              <a:t> </a:t>
            </a:r>
            <a:r>
              <a:rPr lang="en-US" sz="2500" err="1"/>
              <a:t>giúp</a:t>
            </a:r>
            <a:r>
              <a:rPr lang="en-US" sz="2500"/>
              <a:t> </a:t>
            </a:r>
            <a:r>
              <a:rPr lang="en-US" sz="2500" err="1"/>
              <a:t>đỡ</a:t>
            </a:r>
            <a:r>
              <a:rPr lang="en-US" sz="2500"/>
              <a:t>?</a:t>
            </a:r>
          </a:p>
          <a:p>
            <a:pPr>
              <a:lnSpc>
                <a:spcPct val="90000"/>
              </a:lnSpc>
            </a:pPr>
            <a:r>
              <a:rPr lang="en-US" sz="2500"/>
              <a:t>HS: </a:t>
            </a:r>
            <a:r>
              <a:rPr lang="en-US" sz="2500" err="1"/>
              <a:t>Không</a:t>
            </a:r>
            <a:r>
              <a:rPr lang="en-US" sz="2500"/>
              <a:t>, </a:t>
            </a:r>
            <a:r>
              <a:rPr lang="en-US" sz="2500" err="1"/>
              <a:t>em</a:t>
            </a:r>
            <a:r>
              <a:rPr lang="en-US" sz="2500"/>
              <a:t> </a:t>
            </a:r>
            <a:r>
              <a:rPr lang="en-US" sz="2500" err="1"/>
              <a:t>không</a:t>
            </a:r>
            <a:r>
              <a:rPr lang="en-US" sz="2500"/>
              <a:t> </a:t>
            </a:r>
            <a:r>
              <a:rPr lang="en-US" sz="2500" err="1"/>
              <a:t>có</a:t>
            </a:r>
            <a:r>
              <a:rPr lang="en-US" sz="2500"/>
              <a:t> </a:t>
            </a:r>
            <a:r>
              <a:rPr lang="en-US" sz="2500" err="1"/>
              <a:t>điều</a:t>
            </a:r>
            <a:r>
              <a:rPr lang="en-US" sz="2500"/>
              <a:t> </a:t>
            </a:r>
            <a:r>
              <a:rPr lang="en-US" sz="2500" err="1"/>
              <a:t>gì</a:t>
            </a:r>
            <a:r>
              <a:rPr lang="en-US" sz="2500"/>
              <a:t> </a:t>
            </a:r>
            <a:r>
              <a:rPr lang="en-US" sz="2500" err="1"/>
              <a:t>cần</a:t>
            </a:r>
            <a:r>
              <a:rPr lang="en-US" sz="2500"/>
              <a:t> </a:t>
            </a:r>
            <a:r>
              <a:rPr lang="en-US" sz="2500" err="1"/>
              <a:t>cô</a:t>
            </a:r>
            <a:r>
              <a:rPr lang="en-US" sz="2500"/>
              <a:t> </a:t>
            </a:r>
            <a:r>
              <a:rPr lang="en-US" sz="2500" err="1"/>
              <a:t>giúp</a:t>
            </a:r>
            <a:r>
              <a:rPr lang="en-US" sz="2500"/>
              <a:t> </a:t>
            </a:r>
            <a:r>
              <a:rPr lang="en-US" sz="2500" err="1"/>
              <a:t>cả</a:t>
            </a:r>
            <a:r>
              <a:rPr lang="en-US" sz="2500"/>
              <a:t>. </a:t>
            </a:r>
            <a:r>
              <a:rPr lang="en-US" sz="2500" err="1"/>
              <a:t>Không</a:t>
            </a:r>
            <a:r>
              <a:rPr lang="en-US" sz="2500"/>
              <a:t> </a:t>
            </a:r>
            <a:r>
              <a:rPr lang="en-US" sz="2500" err="1"/>
              <a:t>hiểu</a:t>
            </a:r>
            <a:r>
              <a:rPr lang="en-US" sz="2500"/>
              <a:t> </a:t>
            </a:r>
            <a:r>
              <a:rPr lang="en-US" sz="2500" err="1"/>
              <a:t>tại</a:t>
            </a:r>
            <a:r>
              <a:rPr lang="en-US" sz="2500"/>
              <a:t> </a:t>
            </a:r>
            <a:r>
              <a:rPr lang="en-US" sz="2500" err="1"/>
              <a:t>sao</a:t>
            </a:r>
            <a:r>
              <a:rPr lang="en-US" sz="2500"/>
              <a:t> </a:t>
            </a:r>
            <a:r>
              <a:rPr lang="en-US" sz="2500" err="1"/>
              <a:t>cô</a:t>
            </a:r>
            <a:r>
              <a:rPr lang="en-US" sz="2500"/>
              <a:t> </a:t>
            </a:r>
            <a:r>
              <a:rPr lang="en-US" sz="2500" err="1"/>
              <a:t>giáo</a:t>
            </a:r>
            <a:r>
              <a:rPr lang="en-US" sz="2500"/>
              <a:t> </a:t>
            </a:r>
            <a:r>
              <a:rPr lang="en-US" sz="2500" err="1"/>
              <a:t>lại</a:t>
            </a:r>
            <a:r>
              <a:rPr lang="en-US" sz="2500"/>
              <a:t> </a:t>
            </a:r>
            <a:r>
              <a:rPr lang="en-US" sz="2500" err="1"/>
              <a:t>bảo</a:t>
            </a:r>
            <a:r>
              <a:rPr lang="en-US" sz="2500"/>
              <a:t> </a:t>
            </a:r>
            <a:r>
              <a:rPr lang="en-US" sz="2500" err="1"/>
              <a:t>em</a:t>
            </a:r>
            <a:r>
              <a:rPr lang="en-US" sz="2500"/>
              <a:t> </a:t>
            </a:r>
            <a:r>
              <a:rPr lang="en-US" sz="2500" err="1"/>
              <a:t>lên</a:t>
            </a:r>
            <a:r>
              <a:rPr lang="en-US" sz="2500"/>
              <a:t> </a:t>
            </a:r>
            <a:r>
              <a:rPr lang="en-US" sz="2500" err="1"/>
              <a:t>gặp</a:t>
            </a:r>
            <a:r>
              <a:rPr lang="en-US" sz="2500"/>
              <a:t> </a:t>
            </a:r>
            <a:r>
              <a:rPr lang="en-US" sz="2500" err="1"/>
              <a:t>cô</a:t>
            </a:r>
            <a:r>
              <a:rPr lang="en-US" sz="2500"/>
              <a:t>, </a:t>
            </a:r>
            <a:r>
              <a:rPr lang="en-US" sz="2500" err="1"/>
              <a:t>em</a:t>
            </a:r>
            <a:r>
              <a:rPr lang="en-US" sz="2500"/>
              <a:t> </a:t>
            </a:r>
            <a:r>
              <a:rPr lang="en-US" sz="2500" err="1"/>
              <a:t>có</a:t>
            </a:r>
            <a:r>
              <a:rPr lang="en-US" sz="2500"/>
              <a:t> vi </a:t>
            </a:r>
            <a:r>
              <a:rPr lang="en-US" sz="2500" err="1"/>
              <a:t>phạm</a:t>
            </a:r>
            <a:r>
              <a:rPr lang="en-US" sz="2500"/>
              <a:t> </a:t>
            </a:r>
            <a:r>
              <a:rPr lang="en-US" sz="2500" err="1"/>
              <a:t>gì</a:t>
            </a:r>
            <a:r>
              <a:rPr lang="en-US" sz="2500"/>
              <a:t> </a:t>
            </a:r>
            <a:r>
              <a:rPr lang="en-US" sz="2500" err="1"/>
              <a:t>đâu</a:t>
            </a:r>
            <a:r>
              <a:rPr lang="en-US" sz="2500"/>
              <a:t>, </a:t>
            </a:r>
            <a:r>
              <a:rPr lang="en-US" sz="2500" err="1"/>
              <a:t>em</a:t>
            </a:r>
            <a:r>
              <a:rPr lang="en-US" sz="2500"/>
              <a:t> </a:t>
            </a:r>
            <a:r>
              <a:rPr lang="en-US" sz="2500" err="1"/>
              <a:t>không</a:t>
            </a:r>
            <a:r>
              <a:rPr lang="en-US" sz="2500"/>
              <a:t> </a:t>
            </a:r>
            <a:r>
              <a:rPr lang="en-US" sz="2500" err="1"/>
              <a:t>biết</a:t>
            </a:r>
            <a:r>
              <a:rPr lang="en-US" sz="2500"/>
              <a:t> </a:t>
            </a:r>
            <a:r>
              <a:rPr lang="en-US" sz="2500" err="1"/>
              <a:t>vì</a:t>
            </a:r>
            <a:r>
              <a:rPr lang="en-US" sz="2500"/>
              <a:t> </a:t>
            </a:r>
            <a:r>
              <a:rPr lang="en-US" sz="2500" err="1"/>
              <a:t>sao</a:t>
            </a:r>
            <a:r>
              <a:rPr lang="en-US" sz="2500"/>
              <a:t> </a:t>
            </a:r>
            <a:r>
              <a:rPr lang="en-US" sz="2500" err="1"/>
              <a:t>em</a:t>
            </a:r>
            <a:r>
              <a:rPr lang="en-US" sz="2500"/>
              <a:t> </a:t>
            </a:r>
            <a:r>
              <a:rPr lang="en-US" sz="2500" err="1"/>
              <a:t>phải</a:t>
            </a:r>
            <a:r>
              <a:rPr lang="en-US" sz="2500"/>
              <a:t> </a:t>
            </a:r>
            <a:r>
              <a:rPr lang="en-US" sz="2500" err="1"/>
              <a:t>lên</a:t>
            </a:r>
            <a:r>
              <a:rPr lang="en-US" sz="2500"/>
              <a:t> </a:t>
            </a:r>
            <a:r>
              <a:rPr lang="en-US" sz="2500" err="1"/>
              <a:t>gặp</a:t>
            </a:r>
            <a:r>
              <a:rPr lang="en-US" sz="2500"/>
              <a:t> </a:t>
            </a:r>
            <a:r>
              <a:rPr lang="en-US" sz="2500" err="1"/>
              <a:t>cô</a:t>
            </a:r>
            <a:r>
              <a:rPr lang="en-US" sz="2500"/>
              <a:t>.</a:t>
            </a:r>
          </a:p>
          <a:p>
            <a:pPr>
              <a:lnSpc>
                <a:spcPct val="90000"/>
              </a:lnSpc>
            </a:pPr>
            <a:r>
              <a:rPr lang="en-US" sz="2500"/>
              <a:t>NVTV: </a:t>
            </a:r>
            <a:r>
              <a:rPr lang="en-US" sz="2500" err="1"/>
              <a:t>Vậy</a:t>
            </a:r>
            <a:r>
              <a:rPr lang="en-US" sz="2500"/>
              <a:t> à, </a:t>
            </a:r>
            <a:r>
              <a:rPr lang="en-US" sz="2500" err="1"/>
              <a:t>không</a:t>
            </a:r>
            <a:r>
              <a:rPr lang="en-US" sz="2500"/>
              <a:t> </a:t>
            </a:r>
            <a:r>
              <a:rPr lang="en-US" sz="2500" err="1"/>
              <a:t>sao</a:t>
            </a:r>
            <a:r>
              <a:rPr lang="en-US" sz="2500"/>
              <a:t> </a:t>
            </a:r>
            <a:r>
              <a:rPr lang="en-US" sz="2500" err="1"/>
              <a:t>đâu</a:t>
            </a:r>
            <a:r>
              <a:rPr lang="en-US" sz="2500"/>
              <a:t>. </a:t>
            </a:r>
            <a:r>
              <a:rPr lang="en-US" sz="2500" err="1"/>
              <a:t>Thôi</a:t>
            </a:r>
            <a:r>
              <a:rPr lang="en-US" sz="2500"/>
              <a:t> </a:t>
            </a:r>
            <a:r>
              <a:rPr lang="en-US" sz="2500" err="1"/>
              <a:t>em</a:t>
            </a:r>
            <a:r>
              <a:rPr lang="en-US" sz="2500"/>
              <a:t> </a:t>
            </a:r>
            <a:r>
              <a:rPr lang="en-US" sz="2500" err="1"/>
              <a:t>đã</a:t>
            </a:r>
            <a:r>
              <a:rPr lang="en-US" sz="2500"/>
              <a:t> ở </a:t>
            </a:r>
            <a:r>
              <a:rPr lang="en-US" sz="2500" err="1"/>
              <a:t>đây</a:t>
            </a:r>
            <a:r>
              <a:rPr lang="en-US" sz="2500"/>
              <a:t> </a:t>
            </a:r>
            <a:r>
              <a:rPr lang="en-US" sz="2500" err="1"/>
              <a:t>rồi</a:t>
            </a:r>
            <a:r>
              <a:rPr lang="en-US" sz="2500"/>
              <a:t>, </a:t>
            </a:r>
            <a:r>
              <a:rPr lang="en-US" sz="2500" err="1"/>
              <a:t>cô</a:t>
            </a:r>
            <a:r>
              <a:rPr lang="en-US" sz="2500"/>
              <a:t> </a:t>
            </a:r>
            <a:r>
              <a:rPr lang="en-US" sz="2500" err="1"/>
              <a:t>trò</a:t>
            </a:r>
            <a:r>
              <a:rPr lang="en-US" sz="2500"/>
              <a:t> </a:t>
            </a:r>
            <a:r>
              <a:rPr lang="en-US" sz="2500" err="1"/>
              <a:t>mình</a:t>
            </a:r>
            <a:r>
              <a:rPr lang="en-US" sz="2500"/>
              <a:t> </a:t>
            </a:r>
            <a:r>
              <a:rPr lang="en-US" sz="2500" err="1"/>
              <a:t>nói</a:t>
            </a:r>
            <a:r>
              <a:rPr lang="en-US" sz="2500"/>
              <a:t> </a:t>
            </a:r>
            <a:r>
              <a:rPr lang="en-US" sz="2500" err="1"/>
              <a:t>chuyện</a:t>
            </a:r>
            <a:r>
              <a:rPr lang="en-US" sz="2500"/>
              <a:t> </a:t>
            </a:r>
            <a:r>
              <a:rPr lang="en-US" sz="2500" err="1"/>
              <a:t>một</a:t>
            </a:r>
            <a:r>
              <a:rPr lang="en-US" sz="2500"/>
              <a:t> </a:t>
            </a:r>
            <a:r>
              <a:rPr lang="en-US" sz="2500" err="1"/>
              <a:t>lúc</a:t>
            </a:r>
            <a:r>
              <a:rPr lang="en-US" sz="2500"/>
              <a:t> </a:t>
            </a:r>
            <a:r>
              <a:rPr lang="en-US" sz="2500" err="1"/>
              <a:t>nhé</a:t>
            </a:r>
            <a:r>
              <a:rPr lang="en-US" sz="2500"/>
              <a:t>, </a:t>
            </a:r>
            <a:r>
              <a:rPr lang="en-US" sz="2500" err="1"/>
              <a:t>chuyện</a:t>
            </a:r>
            <a:r>
              <a:rPr lang="en-US" sz="2500"/>
              <a:t> </a:t>
            </a:r>
            <a:r>
              <a:rPr lang="en-US" sz="2500" err="1"/>
              <a:t>gì</a:t>
            </a:r>
            <a:r>
              <a:rPr lang="en-US" sz="2500"/>
              <a:t> </a:t>
            </a:r>
            <a:r>
              <a:rPr lang="en-US" sz="2500" err="1"/>
              <a:t>cũng</a:t>
            </a:r>
            <a:r>
              <a:rPr lang="en-US" sz="2500"/>
              <a:t> đ</a:t>
            </a:r>
            <a:r>
              <a:rPr lang="vi-VN" sz="2500"/>
              <a:t>ư</a:t>
            </a:r>
            <a:r>
              <a:rPr lang="en-US" sz="2500" err="1"/>
              <a:t>ợc</a:t>
            </a:r>
            <a:r>
              <a:rPr lang="en-US" sz="2500"/>
              <a:t>.</a:t>
            </a:r>
          </a:p>
          <a:p>
            <a:pPr>
              <a:lnSpc>
                <a:spcPct val="90000"/>
              </a:lnSpc>
            </a:pPr>
            <a:r>
              <a:rPr lang="en-US" sz="2500"/>
              <a:t>HS: </a:t>
            </a:r>
            <a:r>
              <a:rPr lang="en-US" sz="2500" err="1"/>
              <a:t>Không</a:t>
            </a:r>
            <a:r>
              <a:rPr lang="en-US" sz="2500"/>
              <a:t> ạ, </a:t>
            </a:r>
            <a:r>
              <a:rPr lang="en-US" sz="2500" err="1"/>
              <a:t>bây</a:t>
            </a:r>
            <a:r>
              <a:rPr lang="en-US" sz="2500"/>
              <a:t> </a:t>
            </a:r>
            <a:r>
              <a:rPr lang="en-US" sz="2500" err="1"/>
              <a:t>giờ</a:t>
            </a:r>
            <a:r>
              <a:rPr lang="en-US" sz="2500"/>
              <a:t> </a:t>
            </a:r>
            <a:r>
              <a:rPr lang="en-US" sz="2500" err="1"/>
              <a:t>em</a:t>
            </a:r>
            <a:r>
              <a:rPr lang="en-US" sz="2500"/>
              <a:t> </a:t>
            </a:r>
            <a:r>
              <a:rPr lang="en-US" sz="2500" err="1"/>
              <a:t>chỉ</a:t>
            </a:r>
            <a:r>
              <a:rPr lang="en-US" sz="2500"/>
              <a:t> </a:t>
            </a:r>
            <a:r>
              <a:rPr lang="en-US" sz="2500" err="1"/>
              <a:t>có</a:t>
            </a:r>
            <a:r>
              <a:rPr lang="en-US" sz="2500"/>
              <a:t> </a:t>
            </a:r>
            <a:r>
              <a:rPr lang="en-US" sz="2500" err="1"/>
              <a:t>một</a:t>
            </a:r>
            <a:r>
              <a:rPr lang="en-US" sz="2500"/>
              <a:t> </a:t>
            </a:r>
            <a:r>
              <a:rPr lang="en-US" sz="2500" err="1"/>
              <a:t>mong</a:t>
            </a:r>
            <a:r>
              <a:rPr lang="en-US" sz="2500"/>
              <a:t> </a:t>
            </a:r>
            <a:r>
              <a:rPr lang="en-US" sz="2500" err="1"/>
              <a:t>muốn</a:t>
            </a:r>
            <a:r>
              <a:rPr lang="en-US" sz="2500"/>
              <a:t> </a:t>
            </a:r>
            <a:r>
              <a:rPr lang="en-US" sz="2500" err="1"/>
              <a:t>duy</a:t>
            </a:r>
            <a:r>
              <a:rPr lang="en-US" sz="2500"/>
              <a:t> </a:t>
            </a:r>
            <a:r>
              <a:rPr lang="en-US" sz="2500" err="1"/>
              <a:t>nhất</a:t>
            </a:r>
            <a:r>
              <a:rPr lang="en-US" sz="2500"/>
              <a:t> </a:t>
            </a:r>
            <a:r>
              <a:rPr lang="en-US" sz="2500" err="1"/>
              <a:t>là</a:t>
            </a:r>
            <a:r>
              <a:rPr lang="en-US" sz="2500"/>
              <a:t> </a:t>
            </a:r>
            <a:r>
              <a:rPr lang="en-US" sz="2500" err="1"/>
              <a:t>cô</a:t>
            </a:r>
            <a:r>
              <a:rPr lang="en-US" sz="2500"/>
              <a:t> </a:t>
            </a:r>
            <a:r>
              <a:rPr lang="en-US" sz="2500" err="1"/>
              <a:t>cho</a:t>
            </a:r>
            <a:r>
              <a:rPr lang="en-US" sz="2500"/>
              <a:t> </a:t>
            </a:r>
            <a:r>
              <a:rPr lang="en-US" sz="2500" err="1"/>
              <a:t>em</a:t>
            </a:r>
            <a:r>
              <a:rPr lang="en-US" sz="2500"/>
              <a:t> </a:t>
            </a:r>
            <a:r>
              <a:rPr lang="en-US" sz="2500" err="1"/>
              <a:t>về</a:t>
            </a:r>
            <a:r>
              <a:rPr lang="en-US" sz="2500"/>
              <a:t> </a:t>
            </a:r>
            <a:r>
              <a:rPr lang="en-US" sz="2500" err="1"/>
              <a:t>lớp</a:t>
            </a:r>
            <a:r>
              <a:rPr lang="en-US" sz="2500"/>
              <a:t>, </a:t>
            </a:r>
            <a:r>
              <a:rPr lang="en-US" sz="2500" err="1"/>
              <a:t>em</a:t>
            </a:r>
            <a:r>
              <a:rPr lang="en-US" sz="2500"/>
              <a:t> </a:t>
            </a:r>
            <a:r>
              <a:rPr lang="en-US" sz="2500" err="1"/>
              <a:t>đang</a:t>
            </a:r>
            <a:r>
              <a:rPr lang="en-US" sz="2500"/>
              <a:t> </a:t>
            </a:r>
            <a:r>
              <a:rPr lang="en-US" sz="2500" err="1"/>
              <a:t>có</a:t>
            </a:r>
            <a:r>
              <a:rPr lang="en-US" sz="2500"/>
              <a:t> </a:t>
            </a:r>
            <a:r>
              <a:rPr lang="en-US" sz="2500" err="1"/>
              <a:t>tiết</a:t>
            </a:r>
            <a:r>
              <a:rPr lang="en-US" sz="2500"/>
              <a:t> </a:t>
            </a:r>
            <a:r>
              <a:rPr lang="en-US" sz="2500" err="1"/>
              <a:t>học</a:t>
            </a:r>
            <a:r>
              <a:rPr lang="en-US" sz="2500"/>
              <a:t> </a:t>
            </a:r>
            <a:r>
              <a:rPr lang="en-US" sz="2500" err="1"/>
              <a:t>trên</a:t>
            </a:r>
            <a:r>
              <a:rPr lang="en-US" sz="2500"/>
              <a:t> </a:t>
            </a:r>
            <a:r>
              <a:rPr lang="en-US" sz="2500" err="1"/>
              <a:t>lớp</a:t>
            </a:r>
            <a:r>
              <a:rPr lang="en-US" sz="2500"/>
              <a:t> ạ.</a:t>
            </a:r>
          </a:p>
        </p:txBody>
      </p:sp>
      <p:pic>
        <p:nvPicPr>
          <p:cNvPr id="7" name="Graphic 6">
            <a:extLst>
              <a:ext uri="{FF2B5EF4-FFF2-40B4-BE49-F238E27FC236}">
                <a16:creationId xmlns:a16="http://schemas.microsoft.com/office/drawing/2014/main" xmlns="" id="{AE2E2B89-B6CE-48D0-AD41-2E5B61519E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986720" y="2548281"/>
            <a:ext cx="3662018" cy="3662018"/>
          </a:xfrm>
          <a:prstGeom prst="rect">
            <a:avLst/>
          </a:prstGeom>
          <a:effectLst/>
        </p:spPr>
      </p:pic>
    </p:spTree>
    <p:custDataLst>
      <p:tags r:id="rId1"/>
    </p:custDataLst>
    <p:extLst>
      <p:ext uri="{BB962C8B-B14F-4D97-AF65-F5344CB8AC3E}">
        <p14:creationId xmlns:p14="http://schemas.microsoft.com/office/powerpoint/2010/main" val="207365686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E0A76CA-D7FD-4C85-ADC3-09EADB568FA8}"/>
              </a:ext>
            </a:extLst>
          </p:cNvPr>
          <p:cNvSpPr>
            <a:spLocks noGrp="1"/>
          </p:cNvSpPr>
          <p:nvPr>
            <p:ph type="title"/>
          </p:nvPr>
        </p:nvSpPr>
        <p:spPr/>
        <p:txBody>
          <a:bodyPr/>
          <a:lstStyle/>
          <a:p>
            <a:pPr algn="ctr"/>
            <a:r>
              <a:rPr lang="en-US" err="1"/>
              <a:t>Kỹ</a:t>
            </a:r>
            <a:r>
              <a:rPr lang="en-US"/>
              <a:t> </a:t>
            </a:r>
            <a:r>
              <a:rPr lang="en-US" err="1"/>
              <a:t>năng</a:t>
            </a:r>
            <a:r>
              <a:rPr lang="en-US"/>
              <a:t> </a:t>
            </a:r>
            <a:r>
              <a:rPr lang="en-US" err="1"/>
              <a:t>nhận</a:t>
            </a:r>
            <a:r>
              <a:rPr lang="en-US"/>
              <a:t> </a:t>
            </a:r>
            <a:r>
              <a:rPr lang="en-US" err="1"/>
              <a:t>diện</a:t>
            </a:r>
            <a:r>
              <a:rPr lang="en-US"/>
              <a:t> </a:t>
            </a:r>
            <a:r>
              <a:rPr lang="en-US" err="1"/>
              <a:t>học</a:t>
            </a:r>
            <a:r>
              <a:rPr lang="en-US"/>
              <a:t> </a:t>
            </a:r>
            <a:r>
              <a:rPr lang="en-US" err="1"/>
              <a:t>sinh</a:t>
            </a:r>
            <a:r>
              <a:rPr lang="en-US"/>
              <a:t> </a:t>
            </a:r>
            <a:r>
              <a:rPr lang="en-US" err="1"/>
              <a:t>có</a:t>
            </a:r>
            <a:r>
              <a:rPr lang="en-US"/>
              <a:t> </a:t>
            </a:r>
            <a:r>
              <a:rPr lang="en-US" err="1"/>
              <a:t>vấn</a:t>
            </a:r>
            <a:r>
              <a:rPr lang="en-US"/>
              <a:t> </a:t>
            </a:r>
            <a:r>
              <a:rPr lang="en-US" err="1"/>
              <a:t>đề</a:t>
            </a:r>
            <a:r>
              <a:rPr lang="en-US"/>
              <a:t> </a:t>
            </a:r>
            <a:r>
              <a:rPr lang="en-US" err="1"/>
              <a:t>tâm</a:t>
            </a:r>
            <a:r>
              <a:rPr lang="en-US"/>
              <a:t> </a:t>
            </a:r>
            <a:r>
              <a:rPr lang="en-US" err="1"/>
              <a:t>lý</a:t>
            </a:r>
            <a:endParaRPr lang="en-US"/>
          </a:p>
        </p:txBody>
      </p:sp>
      <p:sp>
        <p:nvSpPr>
          <p:cNvPr id="3" name="Chỗ dành sẵn cho Nội dung 2">
            <a:extLst>
              <a:ext uri="{FF2B5EF4-FFF2-40B4-BE49-F238E27FC236}">
                <a16:creationId xmlns:a16="http://schemas.microsoft.com/office/drawing/2014/main" xmlns="" id="{F0E8DC77-1574-4BE5-99AE-7CB51D32AC95}"/>
              </a:ext>
            </a:extLst>
          </p:cNvPr>
          <p:cNvSpPr>
            <a:spLocks noGrp="1"/>
          </p:cNvSpPr>
          <p:nvPr>
            <p:ph idx="1"/>
          </p:nvPr>
        </p:nvSpPr>
        <p:spPr/>
        <p:txBody>
          <a:bodyPr>
            <a:normAutofit/>
          </a:bodyPr>
          <a:lstStyle/>
          <a:p>
            <a:pPr marL="0" indent="0" algn="ctr">
              <a:buNone/>
            </a:pPr>
            <a:endParaRPr lang="en-US" sz="6000"/>
          </a:p>
          <a:p>
            <a:pPr marL="0" indent="0" algn="ctr">
              <a:buNone/>
            </a:pPr>
            <a:r>
              <a:rPr lang="en-US" sz="6000" err="1"/>
              <a:t>Trò</a:t>
            </a:r>
            <a:r>
              <a:rPr lang="en-US" sz="6000"/>
              <a:t> </a:t>
            </a:r>
            <a:r>
              <a:rPr lang="en-US" sz="6000" err="1"/>
              <a:t>ch</a:t>
            </a:r>
            <a:r>
              <a:rPr lang="vi-VN" sz="6000"/>
              <a:t>ơ</a:t>
            </a:r>
            <a:r>
              <a:rPr lang="en-US" sz="6000"/>
              <a:t>i:</a:t>
            </a:r>
          </a:p>
          <a:p>
            <a:pPr marL="0" indent="0" algn="ctr">
              <a:buNone/>
            </a:pPr>
            <a:r>
              <a:rPr lang="en-US" sz="6000" b="1">
                <a:solidFill>
                  <a:srgbClr val="FF0000"/>
                </a:solidFill>
              </a:rPr>
              <a:t>GỌI TÊN CẢM XÚC</a:t>
            </a:r>
          </a:p>
        </p:txBody>
      </p:sp>
    </p:spTree>
    <p:custDataLst>
      <p:tags r:id="rId1"/>
    </p:custDataLst>
    <p:extLst>
      <p:ext uri="{BB962C8B-B14F-4D97-AF65-F5344CB8AC3E}">
        <p14:creationId xmlns:p14="http://schemas.microsoft.com/office/powerpoint/2010/main" val="34952833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EBDCB1D5-28A6-415E-8C95-53A35BC5A2A8}"/>
              </a:ext>
            </a:extLst>
          </p:cNvPr>
          <p:cNvSpPr>
            <a:spLocks noGrp="1"/>
          </p:cNvSpPr>
          <p:nvPr>
            <p:ph idx="1"/>
          </p:nvPr>
        </p:nvSpPr>
        <p:spPr>
          <a:xfrm>
            <a:off x="0" y="0"/>
            <a:ext cx="12099851" cy="6741042"/>
          </a:xfrm>
        </p:spPr>
        <p:txBody>
          <a:bodyPr>
            <a:normAutofit/>
          </a:bodyPr>
          <a:lstStyle/>
          <a:p>
            <a:pPr algn="just"/>
            <a:endParaRPr lang="en-US" sz="5000"/>
          </a:p>
          <a:p>
            <a:pPr algn="just"/>
            <a:r>
              <a:rPr lang="vi-VN" sz="5000" err="1"/>
              <a:t>Điều</a:t>
            </a:r>
            <a:r>
              <a:rPr lang="vi-VN" sz="5000"/>
              <a:t> </a:t>
            </a:r>
            <a:r>
              <a:rPr lang="vi-VN" sz="5000" err="1"/>
              <a:t>gì</a:t>
            </a:r>
            <a:r>
              <a:rPr lang="vi-VN" sz="5000"/>
              <a:t> khi</a:t>
            </a:r>
            <a:r>
              <a:rPr lang="en-US" sz="5000"/>
              <a:t>ế</a:t>
            </a:r>
            <a:r>
              <a:rPr lang="vi-VN" sz="5000"/>
              <a:t>n </a:t>
            </a:r>
            <a:r>
              <a:rPr lang="vi-VN" sz="5000" err="1"/>
              <a:t>chúng</a:t>
            </a:r>
            <a:r>
              <a:rPr lang="vi-VN" sz="5000"/>
              <a:t> ta </a:t>
            </a:r>
            <a:r>
              <a:rPr lang="vi-VN" sz="5000" err="1"/>
              <a:t>nhận</a:t>
            </a:r>
            <a:r>
              <a:rPr lang="vi-VN" sz="5000"/>
              <a:t> ra </a:t>
            </a:r>
            <a:r>
              <a:rPr lang="vi-VN" sz="5000" err="1"/>
              <a:t>người</a:t>
            </a:r>
            <a:r>
              <a:rPr lang="vi-VN" sz="5000"/>
              <a:t> </a:t>
            </a:r>
            <a:r>
              <a:rPr lang="vi-VN" sz="5000" err="1"/>
              <a:t>đối</a:t>
            </a:r>
            <a:r>
              <a:rPr lang="vi-VN" sz="5000"/>
              <a:t> </a:t>
            </a:r>
            <a:r>
              <a:rPr lang="vi-VN" sz="5000" err="1"/>
              <a:t>diện</a:t>
            </a:r>
            <a:r>
              <a:rPr lang="vi-VN" sz="5000"/>
              <a:t> đang </a:t>
            </a:r>
            <a:r>
              <a:rPr lang="vi-VN" sz="5000" err="1"/>
              <a:t>có</a:t>
            </a:r>
            <a:r>
              <a:rPr lang="vi-VN" sz="5000"/>
              <a:t> </a:t>
            </a:r>
            <a:r>
              <a:rPr lang="vi-VN" sz="5000" err="1"/>
              <a:t>những</a:t>
            </a:r>
            <a:r>
              <a:rPr lang="vi-VN" sz="5000"/>
              <a:t> </a:t>
            </a:r>
            <a:r>
              <a:rPr lang="vi-VN" sz="5000" err="1"/>
              <a:t>cảm</a:t>
            </a:r>
            <a:r>
              <a:rPr lang="vi-VN" sz="5000"/>
              <a:t> </a:t>
            </a:r>
            <a:r>
              <a:rPr lang="vi-VN" sz="5000" err="1"/>
              <a:t>xúc</a:t>
            </a:r>
            <a:r>
              <a:rPr lang="vi-VN" sz="5000"/>
              <a:t> như </a:t>
            </a:r>
            <a:r>
              <a:rPr lang="vi-VN" sz="5000" err="1"/>
              <a:t>vậ</a:t>
            </a:r>
            <a:r>
              <a:rPr lang="en-US" sz="5000"/>
              <a:t>y</a:t>
            </a:r>
            <a:r>
              <a:rPr lang="vi-VN" sz="5000"/>
              <a:t>?</a:t>
            </a:r>
            <a:endParaRPr lang="en-US" sz="5000"/>
          </a:p>
          <a:p>
            <a:pPr marL="0" indent="0" algn="just">
              <a:buNone/>
            </a:pPr>
            <a:endParaRPr lang="en-US" sz="5000"/>
          </a:p>
          <a:p>
            <a:pPr algn="just"/>
            <a:r>
              <a:rPr lang="vi-VN" sz="5000" err="1"/>
              <a:t>Ngoài</a:t>
            </a:r>
            <a:r>
              <a:rPr lang="vi-VN" sz="5000"/>
              <a:t> ngôn </a:t>
            </a:r>
            <a:r>
              <a:rPr lang="vi-VN" sz="5000" err="1"/>
              <a:t>ngữ</a:t>
            </a:r>
            <a:r>
              <a:rPr lang="vi-VN" sz="5000"/>
              <a:t> cơ </a:t>
            </a:r>
            <a:r>
              <a:rPr lang="vi-VN" sz="5000" err="1"/>
              <a:t>thể</a:t>
            </a:r>
            <a:r>
              <a:rPr lang="vi-VN" sz="5000"/>
              <a:t> </a:t>
            </a:r>
            <a:r>
              <a:rPr lang="vi-VN" sz="5000" err="1"/>
              <a:t>thì</a:t>
            </a:r>
            <a:r>
              <a:rPr lang="vi-VN" sz="5000"/>
              <a:t> </a:t>
            </a:r>
            <a:r>
              <a:rPr lang="vi-VN" sz="5000" err="1"/>
              <a:t>chúng</a:t>
            </a:r>
            <a:r>
              <a:rPr lang="vi-VN" sz="5000"/>
              <a:t> ta </a:t>
            </a:r>
            <a:r>
              <a:rPr lang="vi-VN" sz="5000" err="1"/>
              <a:t>còn</a:t>
            </a:r>
            <a:r>
              <a:rPr lang="vi-VN" sz="5000"/>
              <a:t> </a:t>
            </a:r>
            <a:r>
              <a:rPr lang="vi-VN" sz="5000" err="1"/>
              <a:t>nhận</a:t>
            </a:r>
            <a:r>
              <a:rPr lang="vi-VN" sz="5000"/>
              <a:t> </a:t>
            </a:r>
            <a:r>
              <a:rPr lang="vi-VN" sz="5000" err="1"/>
              <a:t>biết</a:t>
            </a:r>
            <a:r>
              <a:rPr lang="vi-VN" sz="5000"/>
              <a:t> </a:t>
            </a:r>
            <a:r>
              <a:rPr lang="vi-VN" sz="5000" err="1"/>
              <a:t>người</a:t>
            </a:r>
            <a:r>
              <a:rPr lang="vi-VN" sz="5000"/>
              <a:t> </a:t>
            </a:r>
            <a:r>
              <a:rPr lang="vi-VN" sz="5000" err="1"/>
              <a:t>khác</a:t>
            </a:r>
            <a:r>
              <a:rPr lang="vi-VN" sz="5000"/>
              <a:t> </a:t>
            </a:r>
            <a:r>
              <a:rPr lang="vi-VN" sz="5000" err="1"/>
              <a:t>có</a:t>
            </a:r>
            <a:r>
              <a:rPr lang="vi-VN" sz="5000"/>
              <a:t> </a:t>
            </a:r>
            <a:r>
              <a:rPr lang="vi-VN" sz="5000" err="1"/>
              <a:t>vấn</a:t>
            </a:r>
            <a:r>
              <a:rPr lang="vi-VN" sz="5000"/>
              <a:t> </a:t>
            </a:r>
            <a:r>
              <a:rPr lang="vi-VN" sz="5000" err="1"/>
              <a:t>đề</a:t>
            </a:r>
            <a:r>
              <a:rPr lang="vi-VN" sz="5000"/>
              <a:t> </a:t>
            </a:r>
            <a:r>
              <a:rPr lang="vi-VN" sz="5000" err="1"/>
              <a:t>về</a:t>
            </a:r>
            <a:r>
              <a:rPr lang="vi-VN" sz="5000"/>
              <a:t> </a:t>
            </a:r>
            <a:r>
              <a:rPr lang="en-US" sz="5000" err="1"/>
              <a:t>tâm</a:t>
            </a:r>
            <a:r>
              <a:rPr lang="en-US" sz="5000"/>
              <a:t> </a:t>
            </a:r>
            <a:r>
              <a:rPr lang="en-US" sz="5000" err="1"/>
              <a:t>lý</a:t>
            </a:r>
            <a:r>
              <a:rPr lang="vi-VN" sz="5000"/>
              <a:t> qua </a:t>
            </a:r>
            <a:r>
              <a:rPr lang="vi-VN" sz="5000" err="1"/>
              <a:t>những</a:t>
            </a:r>
            <a:r>
              <a:rPr lang="vi-VN" sz="5000"/>
              <a:t> </a:t>
            </a:r>
            <a:r>
              <a:rPr lang="vi-VN" sz="5000" err="1"/>
              <a:t>điều</a:t>
            </a:r>
            <a:r>
              <a:rPr lang="vi-VN" sz="5000"/>
              <a:t> </a:t>
            </a:r>
            <a:r>
              <a:rPr lang="vi-VN" sz="5000" err="1"/>
              <a:t>gì</a:t>
            </a:r>
            <a:r>
              <a:rPr lang="vi-VN" sz="5000"/>
              <a:t> </a:t>
            </a:r>
            <a:r>
              <a:rPr lang="vi-VN" sz="5000" err="1"/>
              <a:t>khác</a:t>
            </a:r>
            <a:r>
              <a:rPr lang="vi-VN" sz="5000"/>
              <a:t>?</a:t>
            </a:r>
            <a:endParaRPr lang="en-US" sz="5000"/>
          </a:p>
        </p:txBody>
      </p:sp>
    </p:spTree>
    <p:custDataLst>
      <p:tags r:id="rId1"/>
    </p:custDataLst>
    <p:extLst>
      <p:ext uri="{BB962C8B-B14F-4D97-AF65-F5344CB8AC3E}">
        <p14:creationId xmlns:p14="http://schemas.microsoft.com/office/powerpoint/2010/main" val="9069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C85DE96-6127-443D-BF0D-329AABA2545F}"/>
              </a:ext>
            </a:extLst>
          </p:cNvPr>
          <p:cNvSpPr>
            <a:spLocks noGrp="1"/>
          </p:cNvSpPr>
          <p:nvPr>
            <p:ph type="title"/>
          </p:nvPr>
        </p:nvSpPr>
        <p:spPr/>
        <p:txBody>
          <a:bodyPr/>
          <a:lstStyle/>
          <a:p>
            <a:endParaRPr lang="en-US"/>
          </a:p>
        </p:txBody>
      </p:sp>
      <p:pic>
        <p:nvPicPr>
          <p:cNvPr id="5" name="Chỗ dành sẵn cho Nội dung 4" descr="Ảnh có chứa văn bản, bản đồ&#10;&#10;Mô tả được tạo tự động">
            <a:extLst>
              <a:ext uri="{FF2B5EF4-FFF2-40B4-BE49-F238E27FC236}">
                <a16:creationId xmlns:a16="http://schemas.microsoft.com/office/drawing/2014/main" xmlns="" id="{796109DF-193E-414F-8BC0-3C995F59401B}"/>
              </a:ext>
            </a:extLst>
          </p:cNvPr>
          <p:cNvPicPr>
            <a:picLocks noGrp="1" noChangeAspect="1"/>
          </p:cNvPicPr>
          <p:nvPr>
            <p:ph idx="1"/>
          </p:nvPr>
        </p:nvPicPr>
        <p:blipFill>
          <a:blip r:embed="rId4"/>
          <a:stretch>
            <a:fillRect/>
          </a:stretch>
        </p:blipFill>
        <p:spPr>
          <a:xfrm>
            <a:off x="0" y="20570"/>
            <a:ext cx="12192000" cy="6837430"/>
          </a:xfrm>
        </p:spPr>
      </p:pic>
    </p:spTree>
    <p:custDataLst>
      <p:tags r:id="rId1"/>
    </p:custDataLst>
    <p:extLst>
      <p:ext uri="{BB962C8B-B14F-4D97-AF65-F5344CB8AC3E}">
        <p14:creationId xmlns:p14="http://schemas.microsoft.com/office/powerpoint/2010/main" val="31612743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CD95A5F-8F9B-4135-A4FE-DC2D3328B185}"/>
              </a:ext>
            </a:extLst>
          </p:cNvPr>
          <p:cNvSpPr>
            <a:spLocks noGrp="1"/>
          </p:cNvSpPr>
          <p:nvPr>
            <p:ph type="title"/>
          </p:nvPr>
        </p:nvSpPr>
        <p:spPr/>
        <p:txBody>
          <a:bodyPr/>
          <a:lstStyle/>
          <a:p>
            <a:endParaRPr lang="en-US"/>
          </a:p>
        </p:txBody>
      </p:sp>
      <p:pic>
        <p:nvPicPr>
          <p:cNvPr id="5" name="Chỗ dành sẵn cho Nội dung 4" descr="Ảnh có chứa văn bản&#10;&#10;Mô tả được tạo tự động">
            <a:extLst>
              <a:ext uri="{FF2B5EF4-FFF2-40B4-BE49-F238E27FC236}">
                <a16:creationId xmlns:a16="http://schemas.microsoft.com/office/drawing/2014/main" xmlns="" id="{56DCA951-14B2-400C-846C-B38C3AA35CF4}"/>
              </a:ext>
            </a:extLst>
          </p:cNvPr>
          <p:cNvPicPr>
            <a:picLocks noGrp="1" noChangeAspect="1"/>
          </p:cNvPicPr>
          <p:nvPr>
            <p:ph idx="1"/>
          </p:nvPr>
        </p:nvPicPr>
        <p:blipFill>
          <a:blip r:embed="rId4"/>
          <a:stretch>
            <a:fillRect/>
          </a:stretch>
        </p:blipFill>
        <p:spPr>
          <a:xfrm>
            <a:off x="0" y="1732"/>
            <a:ext cx="12191999" cy="6856268"/>
          </a:xfrm>
        </p:spPr>
      </p:pic>
    </p:spTree>
    <p:custDataLst>
      <p:tags r:id="rId1"/>
    </p:custDataLst>
    <p:extLst>
      <p:ext uri="{BB962C8B-B14F-4D97-AF65-F5344CB8AC3E}">
        <p14:creationId xmlns:p14="http://schemas.microsoft.com/office/powerpoint/2010/main" val="40439293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918E1C8-8228-40AD-B1CC-712F513F9DCC}"/>
              </a:ext>
            </a:extLst>
          </p:cNvPr>
          <p:cNvSpPr>
            <a:spLocks noGrp="1"/>
          </p:cNvSpPr>
          <p:nvPr>
            <p:ph type="title"/>
          </p:nvPr>
        </p:nvSpPr>
        <p:spPr/>
        <p:txBody>
          <a:bodyPr/>
          <a:lstStyle/>
          <a:p>
            <a:endParaRPr lang="en-US"/>
          </a:p>
        </p:txBody>
      </p:sp>
      <p:pic>
        <p:nvPicPr>
          <p:cNvPr id="5" name="Chỗ dành sẵn cho Nội dung 4" descr="Ảnh có chứa văn bản, bản đồ&#10;&#10;Mô tả được tạo tự động">
            <a:extLst>
              <a:ext uri="{FF2B5EF4-FFF2-40B4-BE49-F238E27FC236}">
                <a16:creationId xmlns:a16="http://schemas.microsoft.com/office/drawing/2014/main" xmlns="" id="{5F3CB208-AB83-4700-B7C6-DB037FFED4E1}"/>
              </a:ext>
            </a:extLst>
          </p:cNvPr>
          <p:cNvPicPr>
            <a:picLocks noGrp="1" noChangeAspect="1"/>
          </p:cNvPicPr>
          <p:nvPr>
            <p:ph idx="1"/>
          </p:nvPr>
        </p:nvPicPr>
        <p:blipFill>
          <a:blip r:embed="rId4"/>
          <a:stretch>
            <a:fillRect/>
          </a:stretch>
        </p:blipFill>
        <p:spPr>
          <a:xfrm>
            <a:off x="0" y="0"/>
            <a:ext cx="12191999" cy="6858000"/>
          </a:xfrm>
        </p:spPr>
      </p:pic>
    </p:spTree>
    <p:custDataLst>
      <p:tags r:id="rId1"/>
    </p:custDataLst>
    <p:extLst>
      <p:ext uri="{BB962C8B-B14F-4D97-AF65-F5344CB8AC3E}">
        <p14:creationId xmlns:p14="http://schemas.microsoft.com/office/powerpoint/2010/main" val="1965451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629" y="228600"/>
            <a:ext cx="11117942" cy="1447800"/>
          </a:xfrm>
        </p:spPr>
        <p:txBody>
          <a:bodyPr>
            <a:normAutofit/>
          </a:bodyPr>
          <a:lstStyle/>
          <a:p>
            <a:r>
              <a:rPr lang="en-US" dirty="0">
                <a:latin typeface="Times New Roman" pitchFamily="18" charset="0"/>
                <a:cs typeface="Times New Roman" pitchFamily="18" charset="0"/>
              </a:rPr>
              <a:t>MỘT SỐ KỸ NĂNG CTXH TRƯỜNG HỌC</a:t>
            </a:r>
            <a:endParaRPr lang="vi-VN" dirty="0">
              <a:latin typeface="Times New Roman" pitchFamily="18" charset="0"/>
              <a:cs typeface="Times New Roman" pitchFamily="18" charset="0"/>
            </a:endParaRPr>
          </a:p>
        </p:txBody>
      </p:sp>
      <p:sp>
        <p:nvSpPr>
          <p:cNvPr id="3" name="Content Placeholder 2"/>
          <p:cNvSpPr>
            <a:spLocks noGrp="1"/>
          </p:cNvSpPr>
          <p:nvPr>
            <p:ph idx="1"/>
          </p:nvPr>
        </p:nvSpPr>
        <p:spPr>
          <a:xfrm>
            <a:off x="1981200" y="1874838"/>
            <a:ext cx="8229600" cy="4525963"/>
          </a:xfrm>
        </p:spPr>
        <p:txBody>
          <a:bodyPr>
            <a:normAutofit/>
          </a:bodyPr>
          <a:lstStyle/>
          <a:p>
            <a:pPr>
              <a:buNone/>
            </a:pPr>
            <a:r>
              <a:rPr lang="en-US" b="1"/>
              <a:t>1. KỸ NĂNG LẮNG NGHE</a:t>
            </a:r>
            <a:endParaRPr lang="vi-VN"/>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79</a:t>
            </a:fld>
            <a:endParaRPr lang="en-US"/>
          </a:p>
        </p:txBody>
      </p:sp>
      <p:pic>
        <p:nvPicPr>
          <p:cNvPr id="5" name="Picture 4" descr="j0097935"/>
          <p:cNvPicPr>
            <a:picLocks noChangeAspect="1" noChangeArrowheads="1"/>
          </p:cNvPicPr>
          <p:nvPr/>
        </p:nvPicPr>
        <p:blipFill>
          <a:blip r:embed="rId4" cstate="print"/>
          <a:srcRect/>
          <a:stretch>
            <a:fillRect/>
          </a:stretch>
        </p:blipFill>
        <p:spPr bwMode="auto">
          <a:xfrm>
            <a:off x="5791200" y="2406016"/>
            <a:ext cx="2057400" cy="2623184"/>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9530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2">
            <a:extLst>
              <a:ext uri="{FF2B5EF4-FFF2-40B4-BE49-F238E27FC236}">
                <a16:creationId xmlns:a16="http://schemas.microsoft.com/office/drawing/2014/main" xmlns="" id="{66A38833-CC9B-4811-F966-8FD000BE3A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525"/>
            <a:ext cx="11887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2" name="Picture 2" descr="D:\Tap huan giao vien_2012\anh cho slide\sad_face1.jpg">
            <a:extLst>
              <a:ext uri="{FF2B5EF4-FFF2-40B4-BE49-F238E27FC236}">
                <a16:creationId xmlns:a16="http://schemas.microsoft.com/office/drawing/2014/main" xmlns="" id="{3A59FECB-4DFE-6D37-DC35-4D74F2B254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7200" y="228600"/>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7" descr="D:\Tap huan giao vien_2012\anh cho slide\worry.jpg">
            <a:extLst>
              <a:ext uri="{FF2B5EF4-FFF2-40B4-BE49-F238E27FC236}">
                <a16:creationId xmlns:a16="http://schemas.microsoft.com/office/drawing/2014/main" xmlns="" id="{A99320F2-A734-5DD5-9A2B-2726CAC061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2286000"/>
            <a:ext cx="8763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5">
            <a:extLst>
              <a:ext uri="{FF2B5EF4-FFF2-40B4-BE49-F238E27FC236}">
                <a16:creationId xmlns:a16="http://schemas.microsoft.com/office/drawing/2014/main" xmlns="" id="{74548B22-4B05-87F6-F521-1A7295FFC4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8000" y="0"/>
            <a:ext cx="13208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3">
            <a:extLst>
              <a:ext uri="{FF2B5EF4-FFF2-40B4-BE49-F238E27FC236}">
                <a16:creationId xmlns:a16="http://schemas.microsoft.com/office/drawing/2014/main" xmlns="" id="{B9C19152-D151-8CA9-8793-E6B7551E6E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8000" y="1295400"/>
            <a:ext cx="140811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2" descr="C:\Documents and Settings\HC\My Documents\Downloads\Underage-drinking.jpg">
            <a:extLst>
              <a:ext uri="{FF2B5EF4-FFF2-40B4-BE49-F238E27FC236}">
                <a16:creationId xmlns:a16="http://schemas.microsoft.com/office/drawing/2014/main" xmlns="" id="{0A6FF012-7099-E586-87C5-4C44BA6A3B3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0" y="3429000"/>
            <a:ext cx="19304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Picture 4">
            <a:extLst>
              <a:ext uri="{FF2B5EF4-FFF2-40B4-BE49-F238E27FC236}">
                <a16:creationId xmlns:a16="http://schemas.microsoft.com/office/drawing/2014/main" xmlns="" id="{6C9AB1C9-FD2E-F0C3-C815-B356343015A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48800" y="2819400"/>
            <a:ext cx="27432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8" name="Picture 4">
            <a:extLst>
              <a:ext uri="{FF2B5EF4-FFF2-40B4-BE49-F238E27FC236}">
                <a16:creationId xmlns:a16="http://schemas.microsoft.com/office/drawing/2014/main" xmlns="" id="{EEC19386-5EEC-FF00-DDE8-8F22A10484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76000" y="4267200"/>
            <a:ext cx="1016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9" name="Picture 4">
            <a:extLst>
              <a:ext uri="{FF2B5EF4-FFF2-40B4-BE49-F238E27FC236}">
                <a16:creationId xmlns:a16="http://schemas.microsoft.com/office/drawing/2014/main" xmlns="" id="{E0B0C790-9150-4B22-3BE7-AD19C47DD18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32800" y="5943600"/>
            <a:ext cx="152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831486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66825" y="274638"/>
            <a:ext cx="9401175" cy="5383212"/>
          </a:xfrm>
        </p:spPr>
        <p:txBody>
          <a:bodyPr>
            <a:normAutofit/>
          </a:bodyPr>
          <a:lstStyle/>
          <a:p>
            <a:pPr algn="ctr"/>
            <a:r>
              <a:rPr lang="en-US" sz="6000" dirty="0">
                <a:solidFill>
                  <a:srgbClr val="0000CC"/>
                </a:solidFill>
                <a:latin typeface="Times New Roman" pitchFamily="18" charset="0"/>
                <a:cs typeface="Times New Roman" pitchFamily="18" charset="0"/>
              </a:rPr>
              <a:t/>
            </a:r>
            <a:br>
              <a:rPr lang="en-US" sz="6000" dirty="0">
                <a:solidFill>
                  <a:srgbClr val="0000CC"/>
                </a:solidFill>
                <a:latin typeface="Times New Roman" pitchFamily="18" charset="0"/>
                <a:cs typeface="Times New Roman" pitchFamily="18" charset="0"/>
              </a:rPr>
            </a:br>
            <a:r>
              <a:rPr lang="en-US" sz="6000" dirty="0">
                <a:solidFill>
                  <a:srgbClr val="0000CC"/>
                </a:solidFill>
                <a:latin typeface="Times New Roman" pitchFamily="18" charset="0"/>
                <a:cs typeface="Times New Roman" pitchFamily="18" charset="0"/>
              </a:rPr>
              <a:t/>
            </a:r>
            <a:br>
              <a:rPr lang="en-US" sz="6000" dirty="0">
                <a:solidFill>
                  <a:srgbClr val="0000CC"/>
                </a:solidFill>
                <a:latin typeface="Times New Roman" pitchFamily="18" charset="0"/>
                <a:cs typeface="Times New Roman" pitchFamily="18" charset="0"/>
              </a:rPr>
            </a:br>
            <a:r>
              <a:rPr lang="en-US" sz="6000" dirty="0" err="1">
                <a:solidFill>
                  <a:srgbClr val="0000CC"/>
                </a:solidFill>
                <a:latin typeface="Times New Roman" pitchFamily="18" charset="0"/>
                <a:cs typeface="Times New Roman" pitchFamily="18" charset="0"/>
              </a:rPr>
              <a:t>Trò</a:t>
            </a:r>
            <a:r>
              <a:rPr lang="en-US" sz="6000" dirty="0">
                <a:solidFill>
                  <a:srgbClr val="0000CC"/>
                </a:solidFill>
                <a:latin typeface="Times New Roman" pitchFamily="18" charset="0"/>
                <a:cs typeface="Times New Roman" pitchFamily="18" charset="0"/>
              </a:rPr>
              <a:t> </a:t>
            </a:r>
            <a:r>
              <a:rPr lang="en-US" sz="6000" dirty="0" err="1">
                <a:solidFill>
                  <a:srgbClr val="0000CC"/>
                </a:solidFill>
                <a:latin typeface="Times New Roman" pitchFamily="18" charset="0"/>
                <a:cs typeface="Times New Roman" pitchFamily="18" charset="0"/>
              </a:rPr>
              <a:t>chơi</a:t>
            </a:r>
            <a:endParaRPr lang="en-GB" sz="6000" dirty="0">
              <a:solidFill>
                <a:srgbClr val="0000CC"/>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6DBDAA94-F65E-494A-878F-7240E85319D0}" type="slidenum">
              <a:rPr lang="en-US" smtClean="0"/>
              <a:pPr>
                <a:defRPr/>
              </a:pPr>
              <a:t>80</a:t>
            </a:fld>
            <a:endParaRPr lang="en-US"/>
          </a:p>
        </p:txBody>
      </p:sp>
    </p:spTree>
    <p:custDataLst>
      <p:tags r:id="rId1"/>
    </p:custDataLst>
    <p:extLst>
      <p:ext uri="{BB962C8B-B14F-4D97-AF65-F5344CB8AC3E}">
        <p14:creationId xmlns:p14="http://schemas.microsoft.com/office/powerpoint/2010/main" val="29094092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p:cNvSpPr>
            <a:spLocks noGrp="1" noChangeArrowheads="1"/>
          </p:cNvSpPr>
          <p:nvPr>
            <p:ph idx="1"/>
          </p:nvPr>
        </p:nvSpPr>
        <p:spPr>
          <a:xfrm>
            <a:off x="666750" y="2238374"/>
            <a:ext cx="9848850" cy="3705225"/>
          </a:xfrm>
        </p:spPr>
        <p:txBody>
          <a:bodyPr>
            <a:normAutofit/>
          </a:bodyPr>
          <a:lstStyle/>
          <a:p>
            <a:pPr eaLnBrk="1" hangingPunct="1"/>
            <a:r>
              <a:rPr lang="nl-NL" sz="4000">
                <a:latin typeface="Times New Roman" pitchFamily="18" charset="0"/>
                <a:cs typeface="Times New Roman" pitchFamily="18" charset="0"/>
              </a:rPr>
              <a:t>Hoạt động 1: Sinh viên nghe nhạc khi đang học bài.</a:t>
            </a:r>
          </a:p>
          <a:p>
            <a:pPr eaLnBrk="1" hangingPunct="1"/>
            <a:r>
              <a:rPr lang="nl-NL" sz="4000">
                <a:latin typeface="Times New Roman" pitchFamily="18" charset="0"/>
                <a:cs typeface="Times New Roman" pitchFamily="18" charset="0"/>
              </a:rPr>
              <a:t>Hoạt động 2: Nhạc sĩ nghe nhạc khi tham dự một buổi hòa nhạc có gì khác nhau?</a:t>
            </a:r>
          </a:p>
          <a:p>
            <a:pPr marL="0" indent="0" eaLnBrk="1" hangingPunct="1">
              <a:buNone/>
            </a:pPr>
            <a:r>
              <a:rPr lang="nl-NL" sz="4000">
                <a:latin typeface="Times New Roman" pitchFamily="18" charset="0"/>
                <a:cs typeface="Times New Roman" pitchFamily="18" charset="0"/>
              </a:rPr>
              <a:t> </a:t>
            </a:r>
            <a:endParaRPr lang="en-US" sz="4000">
              <a:solidFill>
                <a:schemeClr val="tx2"/>
              </a:solidFill>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15149789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61E0EA-F37E-08EF-8DBF-8FB965742C50}"/>
              </a:ext>
            </a:extLst>
          </p:cNvPr>
          <p:cNvSpPr>
            <a:spLocks noGrp="1"/>
          </p:cNvSpPr>
          <p:nvPr>
            <p:ph type="title"/>
          </p:nvPr>
        </p:nvSpPr>
        <p:spPr>
          <a:xfrm>
            <a:off x="874711" y="157607"/>
            <a:ext cx="9404723" cy="918882"/>
          </a:xfrm>
        </p:spPr>
        <p:txBody>
          <a:bodyPr/>
          <a:lstStyle/>
          <a:p>
            <a:r>
              <a:rPr lang="x-none" b="1" dirty="0">
                <a:solidFill>
                  <a:srgbClr val="FF0000"/>
                </a:solidFill>
              </a:rPr>
              <a:t>Rào cản của quá trình lắng nghe</a:t>
            </a:r>
          </a:p>
        </p:txBody>
      </p:sp>
      <p:graphicFrame>
        <p:nvGraphicFramePr>
          <p:cNvPr id="5" name="Table 5">
            <a:extLst>
              <a:ext uri="{FF2B5EF4-FFF2-40B4-BE49-F238E27FC236}">
                <a16:creationId xmlns:a16="http://schemas.microsoft.com/office/drawing/2014/main" xmlns="" id="{BFDEEDF8-B150-71D0-E2A7-B5F5C59CD30D}"/>
              </a:ext>
            </a:extLst>
          </p:cNvPr>
          <p:cNvGraphicFramePr>
            <a:graphicFrameLocks noGrp="1"/>
          </p:cNvGraphicFramePr>
          <p:nvPr>
            <p:ph idx="1"/>
            <p:extLst>
              <p:ext uri="{D42A27DB-BD31-4B8C-83A1-F6EECF244321}">
                <p14:modId xmlns:p14="http://schemas.microsoft.com/office/powerpoint/2010/main" val="2572486959"/>
              </p:ext>
            </p:extLst>
          </p:nvPr>
        </p:nvGraphicFramePr>
        <p:xfrm>
          <a:off x="0" y="1371599"/>
          <a:ext cx="12192000" cy="5328793"/>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xmlns="" val="416610147"/>
                    </a:ext>
                  </a:extLst>
                </a:gridCol>
                <a:gridCol w="4064000">
                  <a:extLst>
                    <a:ext uri="{9D8B030D-6E8A-4147-A177-3AD203B41FA5}">
                      <a16:colId xmlns:a16="http://schemas.microsoft.com/office/drawing/2014/main" xmlns="" val="3974542190"/>
                    </a:ext>
                  </a:extLst>
                </a:gridCol>
                <a:gridCol w="4064000">
                  <a:extLst>
                    <a:ext uri="{9D8B030D-6E8A-4147-A177-3AD203B41FA5}">
                      <a16:colId xmlns:a16="http://schemas.microsoft.com/office/drawing/2014/main" xmlns="" val="3319310730"/>
                    </a:ext>
                  </a:extLst>
                </a:gridCol>
              </a:tblGrid>
              <a:tr h="1536754">
                <a:tc>
                  <a:txBody>
                    <a:bodyPr/>
                    <a:lstStyle/>
                    <a:p>
                      <a:pPr algn="ctr"/>
                      <a:r>
                        <a:rPr lang="x-none" sz="5000" dirty="0">
                          <a:latin typeface="Times New Roman" panose="02020603050405020304" pitchFamily="18" charset="0"/>
                          <a:cs typeface="Times New Roman" panose="02020603050405020304" pitchFamily="18" charset="0"/>
                        </a:rPr>
                        <a:t>Người nói</a:t>
                      </a:r>
                    </a:p>
                  </a:txBody>
                  <a:tcPr/>
                </a:tc>
                <a:tc>
                  <a:txBody>
                    <a:bodyPr/>
                    <a:lstStyle/>
                    <a:p>
                      <a:pPr algn="ctr"/>
                      <a:r>
                        <a:rPr lang="x-none" sz="5000" dirty="0">
                          <a:latin typeface="Times New Roman" panose="02020603050405020304" pitchFamily="18" charset="0"/>
                          <a:cs typeface="Times New Roman" panose="02020603050405020304" pitchFamily="18" charset="0"/>
                        </a:rPr>
                        <a:t>Người nghe</a:t>
                      </a:r>
                    </a:p>
                  </a:txBody>
                  <a:tcPr/>
                </a:tc>
                <a:tc>
                  <a:txBody>
                    <a:bodyPr/>
                    <a:lstStyle/>
                    <a:p>
                      <a:pPr algn="ctr"/>
                      <a:r>
                        <a:rPr lang="x-none" sz="5000" dirty="0">
                          <a:latin typeface="Times New Roman" panose="02020603050405020304" pitchFamily="18" charset="0"/>
                          <a:cs typeface="Times New Roman" panose="02020603050405020304" pitchFamily="18" charset="0"/>
                        </a:rPr>
                        <a:t>Môi trường</a:t>
                      </a:r>
                    </a:p>
                  </a:txBody>
                  <a:tcPr/>
                </a:tc>
                <a:extLst>
                  <a:ext uri="{0D108BD9-81ED-4DB2-BD59-A6C34878D82A}">
                    <a16:rowId xmlns:a16="http://schemas.microsoft.com/office/drawing/2014/main" xmlns="" val="1033438043"/>
                  </a:ext>
                </a:extLst>
              </a:tr>
              <a:tr h="3792039">
                <a:tc>
                  <a:txBody>
                    <a:bodyPr/>
                    <a:lstStyle/>
                    <a:p>
                      <a:endParaRPr lang="x-none" dirty="0"/>
                    </a:p>
                  </a:txBody>
                  <a:tcPr/>
                </a:tc>
                <a:tc>
                  <a:txBody>
                    <a:bodyPr/>
                    <a:lstStyle/>
                    <a:p>
                      <a:endParaRPr lang="x-none" dirty="0"/>
                    </a:p>
                  </a:txBody>
                  <a:tcPr/>
                </a:tc>
                <a:tc>
                  <a:txBody>
                    <a:bodyPr/>
                    <a:lstStyle/>
                    <a:p>
                      <a:endParaRPr lang="x-none" dirty="0"/>
                    </a:p>
                  </a:txBody>
                  <a:tcPr/>
                </a:tc>
                <a:extLst>
                  <a:ext uri="{0D108BD9-81ED-4DB2-BD59-A6C34878D82A}">
                    <a16:rowId xmlns:a16="http://schemas.microsoft.com/office/drawing/2014/main" xmlns="" val="3477724376"/>
                  </a:ext>
                </a:extLst>
              </a:tr>
            </a:tbl>
          </a:graphicData>
        </a:graphic>
      </p:graphicFrame>
    </p:spTree>
    <p:custDataLst>
      <p:tags r:id="rId1"/>
    </p:custDataLst>
    <p:extLst>
      <p:ext uri="{BB962C8B-B14F-4D97-AF65-F5344CB8AC3E}">
        <p14:creationId xmlns:p14="http://schemas.microsoft.com/office/powerpoint/2010/main" val="15977862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E78424C-6FD0-41F8-9CAA-5DC19C4235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êu đề 1">
            <a:extLst>
              <a:ext uri="{FF2B5EF4-FFF2-40B4-BE49-F238E27FC236}">
                <a16:creationId xmlns:a16="http://schemas.microsoft.com/office/drawing/2014/main" xmlns="" id="{3EAFEDFC-CC53-46C6-A00D-F343DFE5DD35}"/>
              </a:ext>
            </a:extLst>
          </p:cNvPr>
          <p:cNvSpPr>
            <a:spLocks noGrp="1"/>
          </p:cNvSpPr>
          <p:nvPr>
            <p:ph type="title"/>
          </p:nvPr>
        </p:nvSpPr>
        <p:spPr>
          <a:xfrm>
            <a:off x="643855" y="1447800"/>
            <a:ext cx="3108626" cy="4572000"/>
          </a:xfrm>
        </p:spPr>
        <p:txBody>
          <a:bodyPr anchor="ctr">
            <a:normAutofit/>
          </a:bodyPr>
          <a:lstStyle/>
          <a:p>
            <a:r>
              <a:rPr lang="en-US" sz="3200" err="1">
                <a:solidFill>
                  <a:srgbClr val="F2F2F2"/>
                </a:solidFill>
              </a:rPr>
              <a:t>Các</a:t>
            </a:r>
            <a:r>
              <a:rPr lang="en-US" sz="3200">
                <a:solidFill>
                  <a:srgbClr val="F2F2F2"/>
                </a:solidFill>
              </a:rPr>
              <a:t> </a:t>
            </a:r>
            <a:r>
              <a:rPr lang="en-US" sz="3200" err="1">
                <a:solidFill>
                  <a:srgbClr val="F2F2F2"/>
                </a:solidFill>
              </a:rPr>
              <a:t>yếu</a:t>
            </a:r>
            <a:r>
              <a:rPr lang="en-US" sz="3200">
                <a:solidFill>
                  <a:srgbClr val="F2F2F2"/>
                </a:solidFill>
              </a:rPr>
              <a:t> </a:t>
            </a:r>
            <a:r>
              <a:rPr lang="en-US" sz="3200" err="1">
                <a:solidFill>
                  <a:srgbClr val="F2F2F2"/>
                </a:solidFill>
              </a:rPr>
              <a:t>tố</a:t>
            </a:r>
            <a:r>
              <a:rPr lang="en-US" sz="3200">
                <a:solidFill>
                  <a:srgbClr val="F2F2F2"/>
                </a:solidFill>
              </a:rPr>
              <a:t> </a:t>
            </a:r>
            <a:r>
              <a:rPr lang="en-US" sz="3200" err="1">
                <a:solidFill>
                  <a:srgbClr val="F2F2F2"/>
                </a:solidFill>
              </a:rPr>
              <a:t>của</a:t>
            </a:r>
            <a:r>
              <a:rPr lang="en-US" sz="3200">
                <a:solidFill>
                  <a:srgbClr val="F2F2F2"/>
                </a:solidFill>
              </a:rPr>
              <a:t> </a:t>
            </a:r>
            <a:r>
              <a:rPr lang="en-US" sz="3200" err="1">
                <a:solidFill>
                  <a:srgbClr val="F2F2F2"/>
                </a:solidFill>
              </a:rPr>
              <a:t>sự</a:t>
            </a:r>
            <a:r>
              <a:rPr lang="en-US" sz="3200">
                <a:solidFill>
                  <a:srgbClr val="F2F2F2"/>
                </a:solidFill>
              </a:rPr>
              <a:t> </a:t>
            </a:r>
            <a:r>
              <a:rPr lang="en-US" sz="3200" err="1">
                <a:solidFill>
                  <a:srgbClr val="F2F2F2"/>
                </a:solidFill>
              </a:rPr>
              <a:t>lắng</a:t>
            </a:r>
            <a:r>
              <a:rPr lang="en-US" sz="3200">
                <a:solidFill>
                  <a:srgbClr val="F2F2F2"/>
                </a:solidFill>
              </a:rPr>
              <a:t> </a:t>
            </a:r>
            <a:r>
              <a:rPr lang="en-US" sz="3200" err="1">
                <a:solidFill>
                  <a:srgbClr val="F2F2F2"/>
                </a:solidFill>
              </a:rPr>
              <a:t>nghe</a:t>
            </a:r>
            <a:endParaRPr lang="en-US" sz="3200">
              <a:solidFill>
                <a:srgbClr val="F2F2F2"/>
              </a:solidFill>
            </a:endParaRPr>
          </a:p>
        </p:txBody>
      </p:sp>
      <p:sp>
        <p:nvSpPr>
          <p:cNvPr id="12" name="Freeform: Shape 11">
            <a:extLst>
              <a:ext uri="{FF2B5EF4-FFF2-40B4-BE49-F238E27FC236}">
                <a16:creationId xmlns:a16="http://schemas.microsoft.com/office/drawing/2014/main" xmlns="" id="{DD136760-57DC-4301-8BEA-B71AD2D139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xmlns="" id="{BDC58DEA-1307-4F44-AD47-E613D8B76A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xmlns="" id="{C99B912D-1E4B-42AF-A2BE-CFEFEC916E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hỗ dành sẵn cho Nội dung 2">
            <a:extLst>
              <a:ext uri="{FF2B5EF4-FFF2-40B4-BE49-F238E27FC236}">
                <a16:creationId xmlns:a16="http://schemas.microsoft.com/office/drawing/2014/main" xmlns="" id="{B025612B-EA50-40F8-A9C2-69371161CCB5}"/>
              </a:ext>
            </a:extLst>
          </p:cNvPr>
          <p:cNvGraphicFramePr>
            <a:graphicFrameLocks noGrp="1"/>
          </p:cNvGraphicFramePr>
          <p:nvPr>
            <p:ph idx="1"/>
            <p:extLst>
              <p:ext uri="{D42A27DB-BD31-4B8C-83A1-F6EECF244321}">
                <p14:modId xmlns:p14="http://schemas.microsoft.com/office/powerpoint/2010/main" val="3407340630"/>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0107880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Tiếp xúc bằng ánh mắt </a:t>
            </a:r>
            <a:br>
              <a:rPr lang="en-US"/>
            </a:br>
            <a:endParaRPr lang="vi-VN"/>
          </a:p>
        </p:txBody>
      </p:sp>
      <p:sp>
        <p:nvSpPr>
          <p:cNvPr id="3" name="Content Placeholder 2"/>
          <p:cNvSpPr>
            <a:spLocks noGrp="1"/>
          </p:cNvSpPr>
          <p:nvPr>
            <p:ph idx="1"/>
          </p:nvPr>
        </p:nvSpPr>
        <p:spPr>
          <a:xfrm>
            <a:off x="485775" y="1762124"/>
            <a:ext cx="11601450" cy="4733925"/>
          </a:xfrm>
        </p:spPr>
        <p:txBody>
          <a:bodyPr>
            <a:noAutofit/>
          </a:bodyPr>
          <a:lstStyle/>
          <a:p>
            <a:r>
              <a:rPr lang="en-US" sz="3000" err="1"/>
              <a:t>Nhìn</a:t>
            </a:r>
            <a:r>
              <a:rPr lang="en-US" sz="3000"/>
              <a:t> </a:t>
            </a:r>
            <a:r>
              <a:rPr lang="en-US" sz="3000" err="1"/>
              <a:t>thẳng</a:t>
            </a:r>
            <a:r>
              <a:rPr lang="en-US" sz="3000"/>
              <a:t> </a:t>
            </a:r>
            <a:r>
              <a:rPr lang="en-US" sz="3000" err="1"/>
              <a:t>vào</a:t>
            </a:r>
            <a:r>
              <a:rPr lang="en-US" sz="3000"/>
              <a:t> </a:t>
            </a:r>
            <a:r>
              <a:rPr lang="en-US" sz="3000" err="1"/>
              <a:t>mắt</a:t>
            </a:r>
            <a:r>
              <a:rPr lang="en-US" sz="3000"/>
              <a:t> HS, </a:t>
            </a:r>
            <a:r>
              <a:rPr lang="en-US" sz="3000" u="sng" err="1"/>
              <a:t>không</a:t>
            </a:r>
            <a:r>
              <a:rPr lang="en-US" sz="3000" u="sng"/>
              <a:t> </a:t>
            </a:r>
            <a:r>
              <a:rPr lang="en-US" sz="3000" u="sng" err="1"/>
              <a:t>nhìn</a:t>
            </a:r>
            <a:r>
              <a:rPr lang="en-US" sz="3000" u="sng"/>
              <a:t> </a:t>
            </a:r>
            <a:r>
              <a:rPr lang="en-US" sz="3000" u="sng" err="1"/>
              <a:t>liên</a:t>
            </a:r>
            <a:r>
              <a:rPr lang="en-US" sz="3000" u="sng"/>
              <a:t> </a:t>
            </a:r>
            <a:r>
              <a:rPr lang="en-US" sz="3000" u="sng" err="1"/>
              <a:t>tục</a:t>
            </a:r>
            <a:r>
              <a:rPr lang="en-US" sz="3000" u="sng"/>
              <a:t>, </a:t>
            </a:r>
            <a:r>
              <a:rPr lang="en-US" sz="3000" u="sng" err="1"/>
              <a:t>xoi</a:t>
            </a:r>
            <a:r>
              <a:rPr lang="en-US" sz="3000" u="sng"/>
              <a:t> </a:t>
            </a:r>
            <a:r>
              <a:rPr lang="en-US" sz="3000" u="sng" err="1"/>
              <a:t>mói</a:t>
            </a:r>
            <a:r>
              <a:rPr lang="en-US" sz="3000"/>
              <a:t>.</a:t>
            </a:r>
          </a:p>
          <a:p>
            <a:r>
              <a:rPr lang="en-US" sz="3000" err="1"/>
              <a:t>Thỉnh</a:t>
            </a:r>
            <a:r>
              <a:rPr lang="en-US" sz="3000"/>
              <a:t> </a:t>
            </a:r>
            <a:r>
              <a:rPr lang="en-US" sz="3000" err="1"/>
              <a:t>thoảng</a:t>
            </a:r>
            <a:r>
              <a:rPr lang="en-US" sz="3000"/>
              <a:t> </a:t>
            </a:r>
            <a:r>
              <a:rPr lang="en-US" sz="3000" err="1"/>
              <a:t>có</a:t>
            </a:r>
            <a:r>
              <a:rPr lang="en-US" sz="3000"/>
              <a:t> </a:t>
            </a:r>
            <a:r>
              <a:rPr lang="en-US" sz="3000" err="1"/>
              <a:t>thể</a:t>
            </a:r>
            <a:r>
              <a:rPr lang="en-US" sz="3000"/>
              <a:t> </a:t>
            </a:r>
            <a:r>
              <a:rPr lang="en-US" sz="3000" err="1"/>
              <a:t>nhìn</a:t>
            </a:r>
            <a:r>
              <a:rPr lang="en-US" sz="3000"/>
              <a:t> </a:t>
            </a:r>
            <a:r>
              <a:rPr lang="en-US" sz="3000" err="1"/>
              <a:t>đi</a:t>
            </a:r>
            <a:r>
              <a:rPr lang="en-US" sz="3000"/>
              <a:t> </a:t>
            </a:r>
            <a:r>
              <a:rPr lang="en-US" sz="3000" err="1"/>
              <a:t>chỗ</a:t>
            </a:r>
            <a:r>
              <a:rPr lang="en-US" sz="3000"/>
              <a:t> </a:t>
            </a:r>
            <a:r>
              <a:rPr lang="en-US" sz="3000" err="1"/>
              <a:t>khác</a:t>
            </a:r>
            <a:r>
              <a:rPr lang="en-US" sz="3000"/>
              <a:t>,  </a:t>
            </a:r>
            <a:r>
              <a:rPr lang="en-US" sz="3000" u="sng" err="1"/>
              <a:t>không</a:t>
            </a:r>
            <a:r>
              <a:rPr lang="en-US" sz="3000" u="sng"/>
              <a:t>  </a:t>
            </a:r>
            <a:r>
              <a:rPr lang="en-US" sz="3000" u="sng" err="1"/>
              <a:t>tránh</a:t>
            </a:r>
            <a:r>
              <a:rPr lang="en-US" sz="3000" u="sng"/>
              <a:t> </a:t>
            </a:r>
            <a:r>
              <a:rPr lang="en-US" sz="3000" u="sng" err="1"/>
              <a:t>ánh</a:t>
            </a:r>
            <a:r>
              <a:rPr lang="en-US" sz="3000" u="sng"/>
              <a:t> </a:t>
            </a:r>
            <a:r>
              <a:rPr lang="en-US" sz="3000" u="sng" err="1"/>
              <a:t>mắt</a:t>
            </a:r>
            <a:r>
              <a:rPr lang="en-US" sz="3000"/>
              <a:t> </a:t>
            </a:r>
            <a:r>
              <a:rPr lang="en-US" sz="3000" err="1"/>
              <a:t>của</a:t>
            </a:r>
            <a:r>
              <a:rPr lang="en-US" sz="3000"/>
              <a:t> HS </a:t>
            </a:r>
            <a:r>
              <a:rPr lang="en-US" sz="3000" err="1"/>
              <a:t>liên</a:t>
            </a:r>
            <a:r>
              <a:rPr lang="en-US" sz="3000"/>
              <a:t> </a:t>
            </a:r>
            <a:r>
              <a:rPr lang="en-US" sz="3000" err="1"/>
              <a:t>tục</a:t>
            </a:r>
            <a:r>
              <a:rPr lang="en-US" sz="3000"/>
              <a:t>. </a:t>
            </a:r>
          </a:p>
          <a:p>
            <a:r>
              <a:rPr lang="en-US" sz="3000" err="1"/>
              <a:t>Cảm</a:t>
            </a:r>
            <a:r>
              <a:rPr lang="en-US" sz="3000"/>
              <a:t> </a:t>
            </a:r>
            <a:r>
              <a:rPr lang="en-US" sz="3000" err="1"/>
              <a:t>thấy</a:t>
            </a:r>
            <a:r>
              <a:rPr lang="en-US" sz="3000"/>
              <a:t> HS </a:t>
            </a:r>
            <a:r>
              <a:rPr lang="en-US" sz="3000" err="1"/>
              <a:t>không</a:t>
            </a:r>
            <a:r>
              <a:rPr lang="en-US" sz="3000"/>
              <a:t> </a:t>
            </a:r>
            <a:r>
              <a:rPr lang="en-US" sz="3000" err="1"/>
              <a:t>thoải</a:t>
            </a:r>
            <a:r>
              <a:rPr lang="en-US" sz="3000"/>
              <a:t> </a:t>
            </a:r>
            <a:r>
              <a:rPr lang="en-US" sz="3000" err="1"/>
              <a:t>khi</a:t>
            </a:r>
            <a:r>
              <a:rPr lang="en-US" sz="3000"/>
              <a:t> </a:t>
            </a:r>
            <a:r>
              <a:rPr lang="en-US" sz="3000" err="1"/>
              <a:t>nhìn</a:t>
            </a:r>
            <a:r>
              <a:rPr lang="en-US" sz="3000"/>
              <a:t> </a:t>
            </a:r>
            <a:r>
              <a:rPr lang="en-US" sz="3000" err="1"/>
              <a:t>vào</a:t>
            </a:r>
            <a:r>
              <a:rPr lang="en-US" sz="3000"/>
              <a:t> </a:t>
            </a:r>
            <a:r>
              <a:rPr lang="en-US" sz="3000" err="1"/>
              <a:t>mắt</a:t>
            </a:r>
            <a:r>
              <a:rPr lang="en-US" sz="3000"/>
              <a:t>, </a:t>
            </a:r>
            <a:r>
              <a:rPr lang="en-US" sz="3000" err="1"/>
              <a:t>có</a:t>
            </a:r>
            <a:r>
              <a:rPr lang="en-US" sz="3000"/>
              <a:t> </a:t>
            </a:r>
            <a:r>
              <a:rPr lang="en-US" sz="3000" err="1"/>
              <a:t>thể</a:t>
            </a:r>
            <a:r>
              <a:rPr lang="en-US" sz="3000"/>
              <a:t> </a:t>
            </a:r>
            <a:r>
              <a:rPr lang="en-US" sz="3000" u="sng" err="1"/>
              <a:t>nhìn</a:t>
            </a:r>
            <a:r>
              <a:rPr lang="en-US" sz="3000" u="sng"/>
              <a:t> </a:t>
            </a:r>
            <a:r>
              <a:rPr lang="en-US" sz="3000" u="sng" err="1"/>
              <a:t>xuống</a:t>
            </a:r>
            <a:r>
              <a:rPr lang="en-US" sz="3000" u="sng"/>
              <a:t> </a:t>
            </a:r>
            <a:r>
              <a:rPr lang="en-US" sz="3000" u="sng" err="1"/>
              <a:t>một</a:t>
            </a:r>
            <a:r>
              <a:rPr lang="en-US" sz="3000" u="sng"/>
              <a:t> </a:t>
            </a:r>
            <a:r>
              <a:rPr lang="en-US" sz="3000" u="sng" err="1"/>
              <a:t>chút</a:t>
            </a:r>
            <a:r>
              <a:rPr lang="en-US" sz="3000" u="sng"/>
              <a:t> </a:t>
            </a:r>
            <a:r>
              <a:rPr lang="en-US" sz="3000" err="1"/>
              <a:t>nhưng</a:t>
            </a:r>
            <a:r>
              <a:rPr lang="en-US" sz="3000"/>
              <a:t> </a:t>
            </a:r>
            <a:r>
              <a:rPr lang="en-US" sz="3000" err="1"/>
              <a:t>vẫn</a:t>
            </a:r>
            <a:r>
              <a:rPr lang="en-US" sz="3000"/>
              <a:t> </a:t>
            </a:r>
            <a:r>
              <a:rPr lang="en-US" sz="3000" err="1"/>
              <a:t>phải</a:t>
            </a:r>
            <a:r>
              <a:rPr lang="en-US" sz="3000"/>
              <a:t> </a:t>
            </a:r>
            <a:r>
              <a:rPr lang="en-US" sz="3000" err="1"/>
              <a:t>thể</a:t>
            </a:r>
            <a:r>
              <a:rPr lang="en-US" sz="3000"/>
              <a:t> </a:t>
            </a:r>
            <a:r>
              <a:rPr lang="en-US" sz="3000" err="1"/>
              <a:t>hiện</a:t>
            </a:r>
            <a:r>
              <a:rPr lang="en-US" sz="3000"/>
              <a:t> </a:t>
            </a:r>
            <a:r>
              <a:rPr lang="en-US" sz="3000" err="1"/>
              <a:t>sự</a:t>
            </a:r>
            <a:r>
              <a:rPr lang="en-US" sz="3000"/>
              <a:t> </a:t>
            </a:r>
            <a:r>
              <a:rPr lang="en-US" sz="3000" err="1"/>
              <a:t>chú</a:t>
            </a:r>
            <a:r>
              <a:rPr lang="en-US" sz="3000"/>
              <a:t> ý </a:t>
            </a:r>
            <a:r>
              <a:rPr lang="en-US" sz="3000" err="1"/>
              <a:t>lắng</a:t>
            </a:r>
            <a:r>
              <a:rPr lang="en-US" sz="3000"/>
              <a:t> </a:t>
            </a:r>
            <a:r>
              <a:rPr lang="en-US" sz="3000" err="1"/>
              <a:t>nghe</a:t>
            </a:r>
            <a:endParaRPr lang="en-US" sz="3000"/>
          </a:p>
          <a:p>
            <a:r>
              <a:rPr lang="en-US" sz="3000" err="1"/>
              <a:t>Lưu</a:t>
            </a:r>
            <a:r>
              <a:rPr lang="en-US" sz="3000"/>
              <a:t> ý </a:t>
            </a:r>
            <a:r>
              <a:rPr lang="en-US" sz="3000" err="1"/>
              <a:t>về</a:t>
            </a:r>
            <a:r>
              <a:rPr lang="en-US" sz="3000"/>
              <a:t> </a:t>
            </a:r>
            <a:r>
              <a:rPr lang="en-US" sz="3000" u="sng" err="1"/>
              <a:t>giới</a:t>
            </a:r>
            <a:r>
              <a:rPr lang="en-US" sz="3000" u="sng"/>
              <a:t> </a:t>
            </a:r>
            <a:r>
              <a:rPr lang="en-US" sz="3000" u="sng" err="1"/>
              <a:t>tính</a:t>
            </a:r>
            <a:r>
              <a:rPr lang="en-US" sz="3000" u="sng"/>
              <a:t>/</a:t>
            </a:r>
            <a:r>
              <a:rPr lang="en-US" sz="3000" u="sng" err="1"/>
              <a:t>văn</a:t>
            </a:r>
            <a:r>
              <a:rPr lang="en-US" sz="3000" u="sng"/>
              <a:t> </a:t>
            </a:r>
            <a:r>
              <a:rPr lang="en-US" sz="3000" u="sng" err="1"/>
              <a:t>hoá</a:t>
            </a:r>
            <a:r>
              <a:rPr lang="en-US" sz="3000"/>
              <a:t> </a:t>
            </a:r>
            <a:r>
              <a:rPr lang="en-US" sz="3000" err="1"/>
              <a:t>trong</a:t>
            </a:r>
            <a:r>
              <a:rPr lang="en-US" sz="3000"/>
              <a:t> </a:t>
            </a:r>
            <a:r>
              <a:rPr lang="en-US" sz="3000" err="1"/>
              <a:t>khi</a:t>
            </a:r>
            <a:r>
              <a:rPr lang="en-US" sz="3000"/>
              <a:t> </a:t>
            </a:r>
            <a:r>
              <a:rPr lang="en-US" sz="3000" err="1"/>
              <a:t>tiếp</a:t>
            </a:r>
            <a:r>
              <a:rPr lang="en-US" sz="3000"/>
              <a:t> </a:t>
            </a:r>
            <a:r>
              <a:rPr lang="en-US" sz="3000" err="1"/>
              <a:t>xúc</a:t>
            </a:r>
            <a:r>
              <a:rPr lang="en-US" sz="3000"/>
              <a:t> </a:t>
            </a:r>
            <a:r>
              <a:rPr lang="en-US" sz="3000" err="1"/>
              <a:t>bằng</a:t>
            </a:r>
            <a:r>
              <a:rPr lang="en-US" sz="3000"/>
              <a:t> </a:t>
            </a:r>
            <a:r>
              <a:rPr lang="en-US" sz="3000" err="1"/>
              <a:t>ánh</a:t>
            </a:r>
            <a:r>
              <a:rPr lang="en-US" sz="3000"/>
              <a:t> </a:t>
            </a:r>
            <a:r>
              <a:rPr lang="en-US" sz="3000" err="1"/>
              <a:t>mắt</a:t>
            </a:r>
            <a:r>
              <a:rPr lang="en-US" sz="3000"/>
              <a:t> </a:t>
            </a:r>
            <a:r>
              <a:rPr lang="en-US" sz="3000" err="1"/>
              <a:t>với</a:t>
            </a:r>
            <a:r>
              <a:rPr lang="en-US" sz="3000"/>
              <a:t> HS.</a:t>
            </a:r>
          </a:p>
          <a:p>
            <a:r>
              <a:rPr lang="en-US" sz="3000" u="sng" err="1"/>
              <a:t>Trao</a:t>
            </a:r>
            <a:r>
              <a:rPr lang="en-US" sz="3000" u="sng"/>
              <a:t> </a:t>
            </a:r>
            <a:r>
              <a:rPr lang="en-US" sz="3000" u="sng" err="1"/>
              <a:t>đổi</a:t>
            </a:r>
            <a:r>
              <a:rPr lang="en-US" sz="3000" u="sng"/>
              <a:t> </a:t>
            </a:r>
            <a:r>
              <a:rPr lang="en-US" sz="3000" err="1"/>
              <a:t>với</a:t>
            </a:r>
            <a:r>
              <a:rPr lang="en-US" sz="3000"/>
              <a:t> HS </a:t>
            </a:r>
            <a:r>
              <a:rPr lang="en-US" sz="3000" err="1"/>
              <a:t>để</a:t>
            </a:r>
            <a:r>
              <a:rPr lang="en-US" sz="3000"/>
              <a:t> </a:t>
            </a:r>
            <a:r>
              <a:rPr lang="en-US" sz="3000" err="1"/>
              <a:t>tạo</a:t>
            </a:r>
            <a:r>
              <a:rPr lang="en-US" sz="3000"/>
              <a:t> </a:t>
            </a:r>
            <a:r>
              <a:rPr lang="en-US" sz="3000" err="1"/>
              <a:t>nên</a:t>
            </a:r>
            <a:r>
              <a:rPr lang="en-US" sz="3000"/>
              <a:t> </a:t>
            </a:r>
            <a:r>
              <a:rPr lang="en-US" sz="3000" err="1"/>
              <a:t>sự</a:t>
            </a:r>
            <a:r>
              <a:rPr lang="en-US" sz="3000"/>
              <a:t> </a:t>
            </a:r>
            <a:r>
              <a:rPr lang="en-US" sz="3000" err="1"/>
              <a:t>thoải</a:t>
            </a:r>
            <a:r>
              <a:rPr lang="en-US" sz="3000"/>
              <a:t> </a:t>
            </a:r>
            <a:r>
              <a:rPr lang="en-US" sz="3000" err="1"/>
              <a:t>mái</a:t>
            </a:r>
            <a:r>
              <a:rPr lang="en-US" sz="3000"/>
              <a:t>.</a:t>
            </a:r>
            <a:endParaRPr lang="vi-VN" sz="3000"/>
          </a:p>
          <a:p>
            <a:endParaRPr lang="vi-VN" sz="3000"/>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84</a:t>
            </a:fld>
            <a:endParaRPr lang="en-US"/>
          </a:p>
        </p:txBody>
      </p:sp>
    </p:spTree>
    <p:custDataLst>
      <p:tags r:id="rId1"/>
    </p:custDataLst>
    <p:extLst>
      <p:ext uri="{BB962C8B-B14F-4D97-AF65-F5344CB8AC3E}">
        <p14:creationId xmlns:p14="http://schemas.microsoft.com/office/powerpoint/2010/main" val="421871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err="1"/>
              <a:t>Vị</a:t>
            </a:r>
            <a:r>
              <a:rPr lang="en-US"/>
              <a:t> </a:t>
            </a:r>
            <a:r>
              <a:rPr lang="en-US" err="1"/>
              <a:t>trí</a:t>
            </a:r>
            <a:r>
              <a:rPr lang="en-US"/>
              <a:t> </a:t>
            </a:r>
            <a:r>
              <a:rPr lang="en-US" err="1"/>
              <a:t>thân</a:t>
            </a:r>
            <a:r>
              <a:rPr lang="en-US"/>
              <a:t> </a:t>
            </a:r>
            <a:r>
              <a:rPr lang="en-US" err="1"/>
              <a:t>thể</a:t>
            </a:r>
            <a:r>
              <a:rPr lang="en-US"/>
              <a:t> </a:t>
            </a:r>
            <a:r>
              <a:rPr lang="en-US" err="1"/>
              <a:t>và</a:t>
            </a:r>
            <a:r>
              <a:rPr lang="en-US"/>
              <a:t> </a:t>
            </a:r>
            <a:r>
              <a:rPr lang="en-US" err="1"/>
              <a:t>khoảng</a:t>
            </a:r>
            <a:r>
              <a:rPr lang="en-US"/>
              <a:t> </a:t>
            </a:r>
            <a:r>
              <a:rPr lang="en-US" err="1"/>
              <a:t>cách</a:t>
            </a:r>
            <a:r>
              <a:rPr lang="en-US"/>
              <a:t/>
            </a:r>
            <a:br>
              <a:rPr lang="en-US"/>
            </a:br>
            <a:endParaRPr lang="vi-VN"/>
          </a:p>
        </p:txBody>
      </p:sp>
      <p:sp>
        <p:nvSpPr>
          <p:cNvPr id="3" name="Content Placeholder 2"/>
          <p:cNvSpPr>
            <a:spLocks noGrp="1"/>
          </p:cNvSpPr>
          <p:nvPr>
            <p:ph idx="1"/>
          </p:nvPr>
        </p:nvSpPr>
        <p:spPr>
          <a:xfrm>
            <a:off x="890269" y="1570383"/>
            <a:ext cx="9160565" cy="5162892"/>
          </a:xfrm>
        </p:spPr>
        <p:txBody>
          <a:bodyPr>
            <a:noAutofit/>
          </a:bodyPr>
          <a:lstStyle/>
          <a:p>
            <a:r>
              <a:rPr lang="en-US" sz="3000" err="1"/>
              <a:t>Ngồi</a:t>
            </a:r>
            <a:r>
              <a:rPr lang="en-US" sz="3000"/>
              <a:t> </a:t>
            </a:r>
            <a:r>
              <a:rPr lang="en-US" sz="3000" err="1"/>
              <a:t>thẳng</a:t>
            </a:r>
            <a:r>
              <a:rPr lang="en-US" sz="3000"/>
              <a:t>, </a:t>
            </a:r>
            <a:r>
              <a:rPr lang="en-US" sz="3000" u="sng" err="1"/>
              <a:t>đầu</a:t>
            </a:r>
            <a:r>
              <a:rPr lang="en-US" sz="3000"/>
              <a:t> </a:t>
            </a:r>
            <a:r>
              <a:rPr lang="en-US" sz="3000" err="1"/>
              <a:t>nghiêng</a:t>
            </a:r>
            <a:r>
              <a:rPr lang="en-US" sz="3000"/>
              <a:t> </a:t>
            </a:r>
            <a:r>
              <a:rPr lang="en-US" sz="3000" err="1"/>
              <a:t>hướng</a:t>
            </a:r>
            <a:r>
              <a:rPr lang="en-US" sz="3000"/>
              <a:t> </a:t>
            </a:r>
            <a:r>
              <a:rPr lang="en-US" sz="3000" err="1"/>
              <a:t>về</a:t>
            </a:r>
            <a:r>
              <a:rPr lang="en-US" sz="3000"/>
              <a:t> </a:t>
            </a:r>
            <a:r>
              <a:rPr lang="en-US" sz="3000" err="1"/>
              <a:t>phía</a:t>
            </a:r>
            <a:r>
              <a:rPr lang="en-US" sz="3000"/>
              <a:t> HS. </a:t>
            </a:r>
          </a:p>
          <a:p>
            <a:r>
              <a:rPr lang="en-US" sz="3000" err="1"/>
              <a:t>Ngả</a:t>
            </a:r>
            <a:r>
              <a:rPr lang="en-US" sz="3000"/>
              <a:t> </a:t>
            </a:r>
            <a:r>
              <a:rPr lang="en-US" sz="3000" err="1"/>
              <a:t>nhẹ</a:t>
            </a:r>
            <a:r>
              <a:rPr lang="en-US" sz="3000"/>
              <a:t> </a:t>
            </a:r>
            <a:r>
              <a:rPr lang="en-US" sz="3000" u="sng" err="1"/>
              <a:t>người</a:t>
            </a:r>
            <a:r>
              <a:rPr lang="en-US" sz="3000"/>
              <a:t> ra </a:t>
            </a:r>
            <a:r>
              <a:rPr lang="en-US" sz="3000" err="1"/>
              <a:t>phía</a:t>
            </a:r>
            <a:r>
              <a:rPr lang="en-US" sz="3000"/>
              <a:t> </a:t>
            </a:r>
            <a:r>
              <a:rPr lang="en-US" sz="3000" err="1"/>
              <a:t>sau</a:t>
            </a:r>
            <a:r>
              <a:rPr lang="en-US" sz="3000"/>
              <a:t> </a:t>
            </a:r>
            <a:r>
              <a:rPr lang="en-US" sz="3000" err="1"/>
              <a:t>ghế</a:t>
            </a:r>
            <a:r>
              <a:rPr lang="en-US" sz="3000"/>
              <a:t> </a:t>
            </a:r>
            <a:r>
              <a:rPr lang="en-US" sz="3000" err="1"/>
              <a:t>nhưng</a:t>
            </a:r>
            <a:r>
              <a:rPr lang="en-US" sz="3000"/>
              <a:t> </a:t>
            </a:r>
            <a:r>
              <a:rPr lang="en-US" sz="3000" err="1"/>
              <a:t>không</a:t>
            </a:r>
            <a:r>
              <a:rPr lang="en-US" sz="3000"/>
              <a:t> </a:t>
            </a:r>
            <a:r>
              <a:rPr lang="en-US" sz="3000" err="1"/>
              <a:t>nên</a:t>
            </a:r>
            <a:r>
              <a:rPr lang="en-US" sz="3000"/>
              <a:t> </a:t>
            </a:r>
            <a:r>
              <a:rPr lang="en-US" sz="3000" err="1"/>
              <a:t>ngồi</a:t>
            </a:r>
            <a:r>
              <a:rPr lang="en-US" sz="3000"/>
              <a:t> </a:t>
            </a:r>
            <a:r>
              <a:rPr lang="en-US" sz="3000" err="1"/>
              <a:t>tựa</a:t>
            </a:r>
            <a:r>
              <a:rPr lang="en-US" sz="3000"/>
              <a:t> </a:t>
            </a:r>
            <a:r>
              <a:rPr lang="en-US" sz="3000" err="1"/>
              <a:t>sát</a:t>
            </a:r>
            <a:r>
              <a:rPr lang="en-US" sz="3000"/>
              <a:t> </a:t>
            </a:r>
            <a:r>
              <a:rPr lang="en-US" sz="3000" err="1"/>
              <a:t>vào</a:t>
            </a:r>
            <a:r>
              <a:rPr lang="en-US" sz="3000"/>
              <a:t> </a:t>
            </a:r>
            <a:r>
              <a:rPr lang="en-US" sz="3000" err="1"/>
              <a:t>ghế</a:t>
            </a:r>
            <a:r>
              <a:rPr lang="en-US" sz="3000"/>
              <a:t>. </a:t>
            </a:r>
          </a:p>
          <a:p>
            <a:r>
              <a:rPr lang="en-US" sz="3000" u="sng"/>
              <a:t>Hai </a:t>
            </a:r>
            <a:r>
              <a:rPr lang="en-US" sz="3000" u="sng" err="1"/>
              <a:t>tay</a:t>
            </a:r>
            <a:r>
              <a:rPr lang="en-US" sz="3000" u="sng"/>
              <a:t> </a:t>
            </a:r>
            <a:r>
              <a:rPr lang="en-US" sz="3000" err="1"/>
              <a:t>để</a:t>
            </a:r>
            <a:r>
              <a:rPr lang="en-US" sz="3000"/>
              <a:t> </a:t>
            </a:r>
            <a:r>
              <a:rPr lang="en-US" sz="3000" err="1"/>
              <a:t>lên</a:t>
            </a:r>
            <a:r>
              <a:rPr lang="en-US" sz="3000"/>
              <a:t> </a:t>
            </a:r>
            <a:r>
              <a:rPr lang="en-US" sz="3000" err="1"/>
              <a:t>đùi</a:t>
            </a:r>
            <a:r>
              <a:rPr lang="en-US" sz="3000"/>
              <a:t>, </a:t>
            </a:r>
            <a:r>
              <a:rPr lang="en-US" sz="3000" err="1"/>
              <a:t>hoặc</a:t>
            </a:r>
            <a:r>
              <a:rPr lang="en-US" sz="3000"/>
              <a:t> </a:t>
            </a:r>
            <a:r>
              <a:rPr lang="en-US" sz="3000" err="1"/>
              <a:t>nắm</a:t>
            </a:r>
            <a:r>
              <a:rPr lang="en-US" sz="3000"/>
              <a:t> </a:t>
            </a:r>
            <a:r>
              <a:rPr lang="en-US" sz="3000" err="1"/>
              <a:t>khẽ</a:t>
            </a:r>
            <a:r>
              <a:rPr lang="en-US" sz="3000"/>
              <a:t> </a:t>
            </a:r>
            <a:r>
              <a:rPr lang="en-US" sz="3000" err="1"/>
              <a:t>vào</a:t>
            </a:r>
            <a:r>
              <a:rPr lang="en-US" sz="3000"/>
              <a:t> </a:t>
            </a:r>
            <a:r>
              <a:rPr lang="en-US" sz="3000" err="1"/>
              <a:t>nhau</a:t>
            </a:r>
            <a:r>
              <a:rPr lang="en-US" sz="3000"/>
              <a:t>, </a:t>
            </a:r>
            <a:r>
              <a:rPr lang="en-US" sz="3000" err="1"/>
              <a:t>hoặc</a:t>
            </a:r>
            <a:r>
              <a:rPr lang="en-US" sz="3000"/>
              <a:t> </a:t>
            </a:r>
            <a:r>
              <a:rPr lang="en-US" sz="3000" err="1"/>
              <a:t>cử</a:t>
            </a:r>
            <a:r>
              <a:rPr lang="en-US" sz="3000"/>
              <a:t> </a:t>
            </a:r>
            <a:r>
              <a:rPr lang="en-US" sz="3000" err="1"/>
              <a:t>động</a:t>
            </a:r>
            <a:r>
              <a:rPr lang="en-US" sz="3000"/>
              <a:t> </a:t>
            </a:r>
            <a:r>
              <a:rPr lang="en-US" sz="3000" err="1"/>
              <a:t>hai</a:t>
            </a:r>
            <a:r>
              <a:rPr lang="en-US" sz="3000"/>
              <a:t> </a:t>
            </a:r>
            <a:r>
              <a:rPr lang="en-US" sz="3000" err="1"/>
              <a:t>tay</a:t>
            </a:r>
            <a:r>
              <a:rPr lang="en-US" sz="3000"/>
              <a:t> </a:t>
            </a:r>
            <a:r>
              <a:rPr lang="en-US" sz="3000" err="1"/>
              <a:t>với</a:t>
            </a:r>
            <a:r>
              <a:rPr lang="en-US" sz="3000"/>
              <a:t> </a:t>
            </a:r>
            <a:r>
              <a:rPr lang="en-US" sz="3000" err="1"/>
              <a:t>tốc</a:t>
            </a:r>
            <a:r>
              <a:rPr lang="en-US" sz="3000"/>
              <a:t> </a:t>
            </a:r>
            <a:r>
              <a:rPr lang="en-US" sz="3000" err="1"/>
              <a:t>độ</a:t>
            </a:r>
            <a:r>
              <a:rPr lang="en-US" sz="3000"/>
              <a:t> </a:t>
            </a:r>
            <a:r>
              <a:rPr lang="en-US" sz="3000" err="1"/>
              <a:t>vừa</a:t>
            </a:r>
            <a:r>
              <a:rPr lang="en-US" sz="3000"/>
              <a:t> </a:t>
            </a:r>
            <a:r>
              <a:rPr lang="en-US" sz="3000" err="1"/>
              <a:t>phải</a:t>
            </a:r>
            <a:r>
              <a:rPr lang="en-US" sz="3000"/>
              <a:t>.  </a:t>
            </a:r>
          </a:p>
          <a:p>
            <a:r>
              <a:rPr lang="en-US" sz="3000" u="sng" err="1"/>
              <a:t>Không</a:t>
            </a:r>
            <a:r>
              <a:rPr lang="en-US" sz="3000" u="sng"/>
              <a:t> </a:t>
            </a:r>
            <a:r>
              <a:rPr lang="en-US" sz="3000" u="sng" err="1"/>
              <a:t>nên</a:t>
            </a:r>
            <a:r>
              <a:rPr lang="en-US" sz="3000" u="sng"/>
              <a:t> </a:t>
            </a:r>
            <a:r>
              <a:rPr lang="en-US" sz="3000" u="sng" err="1"/>
              <a:t>khoanh</a:t>
            </a:r>
            <a:r>
              <a:rPr lang="en-US" sz="3000" u="sng"/>
              <a:t> </a:t>
            </a:r>
            <a:r>
              <a:rPr lang="en-US" sz="3000" u="sng" err="1"/>
              <a:t>tay</a:t>
            </a:r>
            <a:r>
              <a:rPr lang="en-US" sz="3000" u="sng"/>
              <a:t> </a:t>
            </a:r>
            <a:r>
              <a:rPr lang="en-US" sz="3000" u="sng" err="1"/>
              <a:t>trước</a:t>
            </a:r>
            <a:r>
              <a:rPr lang="en-US" sz="3000" u="sng"/>
              <a:t> </a:t>
            </a:r>
            <a:r>
              <a:rPr lang="en-US" sz="3000" u="sng" err="1"/>
              <a:t>ngực</a:t>
            </a:r>
            <a:r>
              <a:rPr lang="en-US" sz="3000"/>
              <a:t>. </a:t>
            </a:r>
          </a:p>
          <a:p>
            <a:r>
              <a:rPr lang="en-US" sz="3000" err="1"/>
              <a:t>Nếu</a:t>
            </a:r>
            <a:r>
              <a:rPr lang="en-US" sz="3000"/>
              <a:t> </a:t>
            </a:r>
            <a:r>
              <a:rPr lang="en-US" sz="3000" err="1"/>
              <a:t>cảm</a:t>
            </a:r>
            <a:r>
              <a:rPr lang="en-US" sz="3000"/>
              <a:t> </a:t>
            </a:r>
            <a:r>
              <a:rPr lang="en-US" sz="3000" err="1"/>
              <a:t>thấy</a:t>
            </a:r>
            <a:r>
              <a:rPr lang="en-US" sz="3000"/>
              <a:t> </a:t>
            </a:r>
            <a:r>
              <a:rPr lang="en-US" sz="3000" err="1"/>
              <a:t>không</a:t>
            </a:r>
            <a:r>
              <a:rPr lang="en-US" sz="3000"/>
              <a:t> </a:t>
            </a:r>
            <a:r>
              <a:rPr lang="en-US" sz="3000" err="1"/>
              <a:t>thoải</a:t>
            </a:r>
            <a:r>
              <a:rPr lang="en-US" sz="3000"/>
              <a:t> </a:t>
            </a:r>
            <a:r>
              <a:rPr lang="en-US" sz="3000" err="1"/>
              <a:t>mái</a:t>
            </a:r>
            <a:r>
              <a:rPr lang="en-US" sz="3000"/>
              <a:t>: </a:t>
            </a:r>
            <a:r>
              <a:rPr lang="en-US" sz="3000" u="sng" err="1"/>
              <a:t>trao</a:t>
            </a:r>
            <a:r>
              <a:rPr lang="en-US" sz="3000" u="sng"/>
              <a:t> </a:t>
            </a:r>
            <a:r>
              <a:rPr lang="en-US" sz="3000" u="sng" err="1"/>
              <a:t>đổi</a:t>
            </a:r>
            <a:r>
              <a:rPr lang="en-US" sz="3000" u="sng"/>
              <a:t>, ra </a:t>
            </a:r>
            <a:r>
              <a:rPr lang="en-US" sz="3000" u="sng" err="1"/>
              <a:t>ngoài</a:t>
            </a:r>
            <a:r>
              <a:rPr lang="en-US" sz="3000" u="sng"/>
              <a:t>, </a:t>
            </a:r>
            <a:r>
              <a:rPr lang="en-US" sz="3000" u="sng" err="1"/>
              <a:t>chuẩn</a:t>
            </a:r>
            <a:r>
              <a:rPr lang="en-US" sz="3000" u="sng"/>
              <a:t> </a:t>
            </a:r>
            <a:r>
              <a:rPr lang="en-US" sz="3000" u="sng" err="1"/>
              <a:t>bị</a:t>
            </a:r>
            <a:r>
              <a:rPr lang="en-US" sz="3000" u="sng"/>
              <a:t> </a:t>
            </a:r>
            <a:r>
              <a:rPr lang="en-US" sz="3000" u="sng" err="1"/>
              <a:t>lại</a:t>
            </a:r>
            <a:r>
              <a:rPr lang="en-US" sz="3000"/>
              <a:t>.</a:t>
            </a:r>
          </a:p>
          <a:p>
            <a:r>
              <a:rPr lang="en-US" sz="3000"/>
              <a:t>…</a:t>
            </a:r>
            <a:endParaRPr lang="vi-VN" sz="3000"/>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85</a:t>
            </a:fld>
            <a:endParaRPr lang="en-US"/>
          </a:p>
        </p:txBody>
      </p:sp>
    </p:spTree>
    <p:custDataLst>
      <p:tags r:id="rId1"/>
    </p:custDataLst>
    <p:extLst>
      <p:ext uri="{BB962C8B-B14F-4D97-AF65-F5344CB8AC3E}">
        <p14:creationId xmlns:p14="http://schemas.microsoft.com/office/powerpoint/2010/main" val="370690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anim calcmode="lin" valueType="num">
                                      <p:cBhvr>
                                        <p:cTn id="38" dur="1000" fill="hold"/>
                                        <p:tgtEl>
                                          <p:spTgt spid="2"/>
                                        </p:tgtEl>
                                        <p:attrNameLst>
                                          <p:attrName>ppt_x</p:attrName>
                                        </p:attrNameLst>
                                      </p:cBhvr>
                                      <p:tavLst>
                                        <p:tav tm="0">
                                          <p:val>
                                            <p:strVal val="#ppt_x"/>
                                          </p:val>
                                        </p:tav>
                                        <p:tav tm="100000">
                                          <p:val>
                                            <p:strVal val="#ppt_x"/>
                                          </p:val>
                                        </p:tav>
                                      </p:tavLst>
                                    </p:anim>
                                    <p:anim calcmode="lin" valueType="num">
                                      <p:cBhvr>
                                        <p:cTn id="3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86</a:t>
            </a:fld>
            <a:endParaRPr lang="en-US"/>
          </a:p>
        </p:txBody>
      </p:sp>
      <p:pic>
        <p:nvPicPr>
          <p:cNvPr id="5" name="Picture 2" descr="http://www.sdcity.edu/Portals/0/CMS_Editors/BonniePeters/Career%20Pics/counseling%20student.jpg"/>
          <p:cNvPicPr>
            <a:picLocks noChangeAspect="1" noChangeArrowheads="1"/>
          </p:cNvPicPr>
          <p:nvPr/>
        </p:nvPicPr>
        <p:blipFill>
          <a:blip r:embed="rId4" cstate="print"/>
          <a:srcRect/>
          <a:stretch>
            <a:fillRect/>
          </a:stretch>
        </p:blipFill>
        <p:spPr bwMode="auto">
          <a:xfrm>
            <a:off x="3044686" y="295729"/>
            <a:ext cx="5065643" cy="3133271"/>
          </a:xfrm>
          <a:prstGeom prst="rect">
            <a:avLst/>
          </a:prstGeom>
          <a:noFill/>
        </p:spPr>
      </p:pic>
      <p:pic>
        <p:nvPicPr>
          <p:cNvPr id="60422" name="Picture 6" descr="https://encrypted-tbn0.gstatic.com/images?q=tbn:ANd9GcTOGpalC0pt3Hbu9UAx3VGRXCF7Go6IYDb3tDz_xJ2phSJV9wdL-g"/>
          <p:cNvPicPr>
            <a:picLocks noChangeAspect="1" noChangeArrowheads="1"/>
          </p:cNvPicPr>
          <p:nvPr/>
        </p:nvPicPr>
        <p:blipFill>
          <a:blip r:embed="rId5" cstate="print"/>
          <a:srcRect/>
          <a:stretch>
            <a:fillRect/>
          </a:stretch>
        </p:blipFill>
        <p:spPr bwMode="auto">
          <a:xfrm>
            <a:off x="4492487" y="3734205"/>
            <a:ext cx="5489713" cy="2954830"/>
          </a:xfrm>
          <a:prstGeom prst="rect">
            <a:avLst/>
          </a:prstGeom>
          <a:noFill/>
        </p:spPr>
      </p:pic>
    </p:spTree>
    <p:custDataLst>
      <p:tags r:id="rId1"/>
    </p:custDataLst>
    <p:extLst>
      <p:ext uri="{BB962C8B-B14F-4D97-AF65-F5344CB8AC3E}">
        <p14:creationId xmlns:p14="http://schemas.microsoft.com/office/powerpoint/2010/main" val="8173192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87</a:t>
            </a:fld>
            <a:endParaRPr lang="en-US"/>
          </a:p>
        </p:txBody>
      </p:sp>
      <p:pic>
        <p:nvPicPr>
          <p:cNvPr id="59394" name="Picture 2" descr="http://www.mclennan.edu/counseling/images/counseling.jpg"/>
          <p:cNvPicPr>
            <a:picLocks noChangeAspect="1" noChangeArrowheads="1"/>
          </p:cNvPicPr>
          <p:nvPr/>
        </p:nvPicPr>
        <p:blipFill>
          <a:blip r:embed="rId4" cstate="print"/>
          <a:srcRect/>
          <a:stretch>
            <a:fillRect/>
          </a:stretch>
        </p:blipFill>
        <p:spPr bwMode="auto">
          <a:xfrm>
            <a:off x="3962401" y="163982"/>
            <a:ext cx="6210439" cy="3341218"/>
          </a:xfrm>
          <a:prstGeom prst="rect">
            <a:avLst/>
          </a:prstGeom>
          <a:noFill/>
        </p:spPr>
      </p:pic>
      <p:pic>
        <p:nvPicPr>
          <p:cNvPr id="59396" name="Picture 4" descr="http://www.ok.gov/dac/images/Victims-counseling.jpg"/>
          <p:cNvPicPr>
            <a:picLocks noChangeAspect="1" noChangeArrowheads="1"/>
          </p:cNvPicPr>
          <p:nvPr/>
        </p:nvPicPr>
        <p:blipFill>
          <a:blip r:embed="rId5" cstate="print"/>
          <a:srcRect/>
          <a:stretch>
            <a:fillRect/>
          </a:stretch>
        </p:blipFill>
        <p:spPr bwMode="auto">
          <a:xfrm>
            <a:off x="4800600" y="3657600"/>
            <a:ext cx="4377870" cy="2895600"/>
          </a:xfrm>
          <a:prstGeom prst="rect">
            <a:avLst/>
          </a:prstGeom>
          <a:noFill/>
        </p:spPr>
      </p:pic>
    </p:spTree>
    <p:custDataLst>
      <p:tags r:id="rId1"/>
    </p:custDataLst>
    <p:extLst>
      <p:ext uri="{BB962C8B-B14F-4D97-AF65-F5344CB8AC3E}">
        <p14:creationId xmlns:p14="http://schemas.microsoft.com/office/powerpoint/2010/main" val="29625302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88</a:t>
            </a:fld>
            <a:endParaRPr lang="en-US"/>
          </a:p>
        </p:txBody>
      </p:sp>
      <p:pic>
        <p:nvPicPr>
          <p:cNvPr id="5" name="Picture 4" descr="http://ucc.nd.edu/assets/12479/mc3_1396.jpg"/>
          <p:cNvPicPr>
            <a:picLocks noChangeAspect="1" noChangeArrowheads="1"/>
          </p:cNvPicPr>
          <p:nvPr/>
        </p:nvPicPr>
        <p:blipFill>
          <a:blip r:embed="rId4" cstate="print"/>
          <a:srcRect/>
          <a:stretch>
            <a:fillRect/>
          </a:stretch>
        </p:blipFill>
        <p:spPr bwMode="auto">
          <a:xfrm>
            <a:off x="1103313" y="380999"/>
            <a:ext cx="9128894" cy="5867399"/>
          </a:xfrm>
          <a:prstGeom prst="rect">
            <a:avLst/>
          </a:prstGeom>
          <a:noFill/>
        </p:spPr>
      </p:pic>
    </p:spTree>
    <p:custDataLst>
      <p:tags r:id="rId1"/>
    </p:custDataLst>
    <p:extLst>
      <p:ext uri="{BB962C8B-B14F-4D97-AF65-F5344CB8AC3E}">
        <p14:creationId xmlns:p14="http://schemas.microsoft.com/office/powerpoint/2010/main" val="37072326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923E8915-D2AA-4327-A45A-972C3CA957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xmlns="" id="{8302FC3C-9804-4950-B721-5FD704BA60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xmlns="" id="{6B9695BD-ECF6-49CA-8877-8C493193C6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xmlns="" id="{3BC6EBB2-9BDC-4075-BA6B-43A9FBF9C86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7" name="Freeform 5">
            <a:extLst>
              <a:ext uri="{FF2B5EF4-FFF2-40B4-BE49-F238E27FC236}">
                <a16:creationId xmlns:a16="http://schemas.microsoft.com/office/drawing/2014/main" xmlns="" id="{F3798573-F27B-47EB-8EA4-7EE34954C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p:cNvSpPr>
            <a:spLocks noGrp="1"/>
          </p:cNvSpPr>
          <p:nvPr>
            <p:ph type="title"/>
          </p:nvPr>
        </p:nvSpPr>
        <p:spPr>
          <a:xfrm>
            <a:off x="806195" y="804672"/>
            <a:ext cx="3521359" cy="5248656"/>
          </a:xfrm>
        </p:spPr>
        <p:txBody>
          <a:bodyPr anchor="ctr">
            <a:normAutofit/>
          </a:bodyPr>
          <a:lstStyle/>
          <a:p>
            <a:pPr algn="ctr"/>
            <a:r>
              <a:rPr lang="en-US"/>
              <a:t>Va chạm</a:t>
            </a:r>
          </a:p>
        </p:txBody>
      </p:sp>
      <p:sp>
        <p:nvSpPr>
          <p:cNvPr id="3" name="Content Placeholder 2"/>
          <p:cNvSpPr>
            <a:spLocks noGrp="1"/>
          </p:cNvSpPr>
          <p:nvPr>
            <p:ph idx="1"/>
          </p:nvPr>
        </p:nvSpPr>
        <p:spPr>
          <a:xfrm>
            <a:off x="4975861" y="804671"/>
            <a:ext cx="6399930" cy="5248657"/>
          </a:xfrm>
        </p:spPr>
        <p:txBody>
          <a:bodyPr anchor="ctr">
            <a:normAutofit/>
          </a:bodyPr>
          <a:lstStyle/>
          <a:p>
            <a:r>
              <a:rPr lang="en-US" sz="3000" u="sng" err="1"/>
              <a:t>Có</a:t>
            </a:r>
            <a:r>
              <a:rPr lang="en-US" sz="3000" u="sng"/>
              <a:t> </a:t>
            </a:r>
            <a:r>
              <a:rPr lang="en-US" sz="3000" u="sng" err="1"/>
              <a:t>thể</a:t>
            </a:r>
            <a:r>
              <a:rPr lang="en-US" sz="3000" u="sng"/>
              <a:t> </a:t>
            </a:r>
            <a:r>
              <a:rPr lang="en-US" sz="3000" u="sng" err="1"/>
              <a:t>nắm</a:t>
            </a:r>
            <a:r>
              <a:rPr lang="en-US" sz="3000" u="sng"/>
              <a:t> </a:t>
            </a:r>
            <a:r>
              <a:rPr lang="en-US" sz="3000" u="sng" err="1"/>
              <a:t>tay</a:t>
            </a:r>
            <a:r>
              <a:rPr lang="en-US" sz="3000" u="sng"/>
              <a:t>, </a:t>
            </a:r>
            <a:r>
              <a:rPr lang="en-US" sz="3000" u="sng" err="1"/>
              <a:t>vỗ</a:t>
            </a:r>
            <a:r>
              <a:rPr lang="en-US" sz="3000" u="sng"/>
              <a:t> </a:t>
            </a:r>
            <a:r>
              <a:rPr lang="en-US" sz="3000" u="sng" err="1"/>
              <a:t>vai</a:t>
            </a:r>
            <a:r>
              <a:rPr lang="en-US" sz="3000" u="sng"/>
              <a:t> HS</a:t>
            </a:r>
            <a:r>
              <a:rPr lang="en-US" sz="3000"/>
              <a:t>, </a:t>
            </a:r>
            <a:r>
              <a:rPr lang="en-US" sz="3000" err="1"/>
              <a:t>nhưng</a:t>
            </a:r>
            <a:r>
              <a:rPr lang="en-US" sz="3000"/>
              <a:t> </a:t>
            </a:r>
            <a:r>
              <a:rPr lang="en-US" sz="3000" u="sng" err="1"/>
              <a:t>phải</a:t>
            </a:r>
            <a:r>
              <a:rPr lang="en-US" sz="3000" u="sng"/>
              <a:t> </a:t>
            </a:r>
            <a:r>
              <a:rPr lang="en-US" sz="3000" u="sng" err="1"/>
              <a:t>chú</a:t>
            </a:r>
            <a:r>
              <a:rPr lang="en-US" sz="3000" u="sng"/>
              <a:t> ý </a:t>
            </a:r>
            <a:r>
              <a:rPr lang="en-US" sz="3000" u="sng" err="1"/>
              <a:t>phản</a:t>
            </a:r>
            <a:r>
              <a:rPr lang="en-US" sz="3000" u="sng"/>
              <a:t> </a:t>
            </a:r>
            <a:r>
              <a:rPr lang="en-US" sz="3000" u="sng" err="1"/>
              <a:t>ứng</a:t>
            </a:r>
            <a:r>
              <a:rPr lang="en-US" sz="3000" u="sng"/>
              <a:t> </a:t>
            </a:r>
            <a:r>
              <a:rPr lang="en-US" sz="3000" err="1"/>
              <a:t>của</a:t>
            </a:r>
            <a:r>
              <a:rPr lang="en-US" sz="3000"/>
              <a:t> HS </a:t>
            </a:r>
            <a:r>
              <a:rPr lang="en-US" sz="3000" err="1"/>
              <a:t>sau</a:t>
            </a:r>
            <a:r>
              <a:rPr lang="en-US" sz="3000"/>
              <a:t> </a:t>
            </a:r>
            <a:r>
              <a:rPr lang="en-US" sz="3000" err="1"/>
              <a:t>khi</a:t>
            </a:r>
            <a:r>
              <a:rPr lang="en-US" sz="3000"/>
              <a:t> </a:t>
            </a:r>
            <a:r>
              <a:rPr lang="en-US" sz="3000" err="1"/>
              <a:t>va</a:t>
            </a:r>
            <a:r>
              <a:rPr lang="en-US" sz="3000"/>
              <a:t> </a:t>
            </a:r>
            <a:r>
              <a:rPr lang="en-US" sz="3000" err="1"/>
              <a:t>chạm</a:t>
            </a:r>
            <a:r>
              <a:rPr lang="en-US" sz="3000"/>
              <a:t> (</a:t>
            </a:r>
            <a:r>
              <a:rPr lang="en-US" sz="3000" err="1"/>
              <a:t>giới</a:t>
            </a:r>
            <a:r>
              <a:rPr lang="en-US" sz="3000"/>
              <a:t> </a:t>
            </a:r>
            <a:r>
              <a:rPr lang="en-US" sz="3000" err="1"/>
              <a:t>tính</a:t>
            </a:r>
            <a:r>
              <a:rPr lang="en-US" sz="3000"/>
              <a:t>, </a:t>
            </a:r>
            <a:r>
              <a:rPr lang="en-US" sz="3000" err="1"/>
              <a:t>tuổi</a:t>
            </a:r>
            <a:r>
              <a:rPr lang="en-US" sz="3000"/>
              <a:t>,…) </a:t>
            </a:r>
          </a:p>
          <a:p>
            <a:endParaRPr lang="en-US" sz="3000"/>
          </a:p>
          <a:p>
            <a:r>
              <a:rPr lang="en-US" sz="3000" u="sng" err="1"/>
              <a:t>Va</a:t>
            </a:r>
            <a:r>
              <a:rPr lang="en-US" sz="3000" u="sng"/>
              <a:t> </a:t>
            </a:r>
            <a:r>
              <a:rPr lang="en-US" sz="3000" u="sng" err="1"/>
              <a:t>chạm</a:t>
            </a:r>
            <a:r>
              <a:rPr lang="en-US" sz="3000" u="sng"/>
              <a:t>- </a:t>
            </a:r>
            <a:r>
              <a:rPr lang="en-US" sz="3000" u="sng" err="1"/>
              <a:t>có</a:t>
            </a:r>
            <a:r>
              <a:rPr lang="en-US" sz="3000" u="sng"/>
              <a:t> </a:t>
            </a:r>
            <a:r>
              <a:rPr lang="en-US" sz="3000" u="sng" err="1"/>
              <a:t>thể</a:t>
            </a:r>
            <a:r>
              <a:rPr lang="en-US" sz="3000" u="sng"/>
              <a:t> </a:t>
            </a:r>
            <a:r>
              <a:rPr lang="en-US" sz="3000" u="sng" err="1"/>
              <a:t>coi</a:t>
            </a:r>
            <a:r>
              <a:rPr lang="en-US" sz="3000" u="sng"/>
              <a:t> </a:t>
            </a:r>
            <a:r>
              <a:rPr lang="en-US" sz="3000" u="sng" err="1"/>
              <a:t>như</a:t>
            </a:r>
            <a:r>
              <a:rPr lang="en-US" sz="3000" u="sng"/>
              <a:t> </a:t>
            </a:r>
            <a:r>
              <a:rPr lang="en-US" sz="3000" u="sng" err="1"/>
              <a:t>là</a:t>
            </a:r>
            <a:r>
              <a:rPr lang="en-US" sz="3000" u="sng"/>
              <a:t> </a:t>
            </a:r>
            <a:r>
              <a:rPr lang="en-US" sz="3000" u="sng" err="1"/>
              <a:t>biểu</a:t>
            </a:r>
            <a:r>
              <a:rPr lang="en-US" sz="3000" u="sng"/>
              <a:t> </a:t>
            </a:r>
            <a:r>
              <a:rPr lang="en-US" sz="3000" u="sng" err="1"/>
              <a:t>hiện</a:t>
            </a:r>
            <a:r>
              <a:rPr lang="en-US" sz="3000" u="sng"/>
              <a:t> </a:t>
            </a:r>
            <a:r>
              <a:rPr lang="en-US" sz="3000" u="sng" err="1"/>
              <a:t>của</a:t>
            </a:r>
            <a:r>
              <a:rPr lang="en-US" sz="3000" u="sng"/>
              <a:t> </a:t>
            </a:r>
            <a:r>
              <a:rPr lang="en-US" sz="3000" u="sng" err="1"/>
              <a:t>thiếu</a:t>
            </a:r>
            <a:r>
              <a:rPr lang="en-US" sz="3000" u="sng"/>
              <a:t> </a:t>
            </a:r>
            <a:r>
              <a:rPr lang="en-US" sz="3000" u="sng" err="1"/>
              <a:t>tôn</a:t>
            </a:r>
            <a:r>
              <a:rPr lang="en-US" sz="3000" u="sng"/>
              <a:t> </a:t>
            </a:r>
            <a:r>
              <a:rPr lang="en-US" sz="3000" u="sng" err="1"/>
              <a:t>trọng</a:t>
            </a:r>
            <a:r>
              <a:rPr lang="en-US" sz="3000" u="sng"/>
              <a:t>, </a:t>
            </a:r>
            <a:r>
              <a:rPr lang="en-US" sz="3000" u="sng" err="1"/>
              <a:t>kích</a:t>
            </a:r>
            <a:r>
              <a:rPr lang="en-US" sz="3000" u="sng"/>
              <a:t> </a:t>
            </a:r>
            <a:r>
              <a:rPr lang="en-US" sz="3000" u="sng" err="1"/>
              <a:t>thích</a:t>
            </a:r>
            <a:r>
              <a:rPr lang="en-US" sz="3000" u="sng"/>
              <a:t> </a:t>
            </a:r>
            <a:r>
              <a:rPr lang="en-US" sz="3000" u="sng" err="1"/>
              <a:t>những</a:t>
            </a:r>
            <a:r>
              <a:rPr lang="en-US" sz="3000" u="sng"/>
              <a:t> </a:t>
            </a:r>
            <a:r>
              <a:rPr lang="en-US" sz="3000" u="sng" err="1"/>
              <a:t>hành</a:t>
            </a:r>
            <a:r>
              <a:rPr lang="en-US" sz="3000" u="sng"/>
              <a:t> vi </a:t>
            </a:r>
            <a:r>
              <a:rPr lang="en-US" sz="3000" u="sng" err="1"/>
              <a:t>không</a:t>
            </a:r>
            <a:r>
              <a:rPr lang="en-US" sz="3000" u="sng"/>
              <a:t> </a:t>
            </a:r>
            <a:r>
              <a:rPr lang="en-US" sz="3000" u="sng" err="1"/>
              <a:t>mong</a:t>
            </a:r>
            <a:r>
              <a:rPr lang="en-US" sz="3000" u="sng"/>
              <a:t> </a:t>
            </a:r>
            <a:r>
              <a:rPr lang="en-US" sz="3000" u="sng" err="1"/>
              <a:t>đợi</a:t>
            </a:r>
            <a:endParaRPr lang="vi-VN" sz="3000" u="sng"/>
          </a:p>
        </p:txBody>
      </p:sp>
      <p:sp>
        <p:nvSpPr>
          <p:cNvPr id="4" name="Slide Number Placeholder 3"/>
          <p:cNvSpPr>
            <a:spLocks noGrp="1"/>
          </p:cNvSpPr>
          <p:nvPr>
            <p:ph type="sldNum" sz="quarter" idx="12"/>
          </p:nvPr>
        </p:nvSpPr>
        <p:spPr>
          <a:xfrm>
            <a:off x="11082612" y="6400005"/>
            <a:ext cx="633127" cy="301752"/>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6DBDAA94-F65E-494A-878F-7240E85319D0}" type="slidenum">
              <a:rPr lang="en-US" sz="1100">
                <a:solidFill>
                  <a:schemeClr val="accent1"/>
                </a:solidFill>
              </a:rPr>
              <a:pPr>
                <a:spcAft>
                  <a:spcPts val="600"/>
                </a:spcAft>
              </a:pPr>
              <a:t>89</a:t>
            </a:fld>
            <a:endParaRPr lang="en-US" sz="1100">
              <a:solidFill>
                <a:schemeClr val="accent1"/>
              </a:solidFill>
            </a:endParaRPr>
          </a:p>
        </p:txBody>
      </p:sp>
    </p:spTree>
    <p:custDataLst>
      <p:tags r:id="rId1"/>
    </p:custDataLst>
    <p:extLst>
      <p:ext uri="{BB962C8B-B14F-4D97-AF65-F5344CB8AC3E}">
        <p14:creationId xmlns:p14="http://schemas.microsoft.com/office/powerpoint/2010/main" val="126896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ontent Placeholder 2">
            <a:extLst>
              <a:ext uri="{FF2B5EF4-FFF2-40B4-BE49-F238E27FC236}">
                <a16:creationId xmlns:a16="http://schemas.microsoft.com/office/drawing/2014/main" xmlns="" id="{0EEF80F6-A05E-1867-8D16-07F46DADE0D5}"/>
              </a:ext>
            </a:extLst>
          </p:cNvPr>
          <p:cNvSpPr>
            <a:spLocks noGrp="1"/>
          </p:cNvSpPr>
          <p:nvPr>
            <p:ph idx="1"/>
          </p:nvPr>
        </p:nvSpPr>
        <p:spPr>
          <a:xfrm>
            <a:off x="80963" y="220663"/>
            <a:ext cx="12111037" cy="6550025"/>
          </a:xfrm>
        </p:spPr>
        <p:txBody>
          <a:bodyPr/>
          <a:lstStyle/>
          <a:p>
            <a:pPr marL="0" indent="0" algn="ctr">
              <a:buFont typeface="Arial" panose="020B0604020202020204" pitchFamily="34" charset="0"/>
              <a:buNone/>
            </a:pPr>
            <a:endParaRPr lang="en-AU" altLang="x-none">
              <a:latin typeface="Arial" panose="020B0604020202020204" pitchFamily="34" charset="0"/>
              <a:cs typeface="Arial" panose="020B0604020202020204" pitchFamily="34" charset="0"/>
            </a:endParaRPr>
          </a:p>
          <a:p>
            <a:pPr marL="0" indent="0" algn="ctr">
              <a:buFont typeface="Arial" panose="020B0604020202020204" pitchFamily="34" charset="0"/>
              <a:buNone/>
            </a:pPr>
            <a:endParaRPr lang="en-AU" altLang="x-none">
              <a:latin typeface="Arial" panose="020B0604020202020204" pitchFamily="34" charset="0"/>
              <a:cs typeface="Arial" panose="020B0604020202020204" pitchFamily="34" charset="0"/>
            </a:endParaRPr>
          </a:p>
          <a:p>
            <a:pPr marL="0" indent="0" algn="ctr">
              <a:buFont typeface="Arial" panose="020B0604020202020204" pitchFamily="34" charset="0"/>
              <a:buNone/>
            </a:pPr>
            <a:endParaRPr lang="en-AU" altLang="x-none" sz="5400">
              <a:latin typeface="Arial" panose="020B0604020202020204" pitchFamily="34" charset="0"/>
              <a:cs typeface="Arial" panose="020B0604020202020204" pitchFamily="34" charset="0"/>
            </a:endParaRPr>
          </a:p>
          <a:p>
            <a:pPr marL="0" indent="0" algn="ctr">
              <a:buFont typeface="Arial" panose="020B0604020202020204" pitchFamily="34" charset="0"/>
              <a:buNone/>
            </a:pPr>
            <a:r>
              <a:rPr lang="en-AU" altLang="x-none" sz="5400" err="1">
                <a:latin typeface="Arial" panose="020B0604020202020204" pitchFamily="34" charset="0"/>
                <a:cs typeface="Arial" panose="020B0604020202020204" pitchFamily="34" charset="0"/>
              </a:rPr>
              <a:t>Tại</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sao</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cần</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quan</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tâm</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tới</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việc</a:t>
            </a:r>
            <a:r>
              <a:rPr lang="en-AU" altLang="x-none" sz="5400">
                <a:latin typeface="Arial" panose="020B0604020202020204" pitchFamily="34" charset="0"/>
                <a:cs typeface="Arial" panose="020B0604020202020204" pitchFamily="34" charset="0"/>
              </a:rPr>
              <a:t> </a:t>
            </a:r>
          </a:p>
          <a:p>
            <a:pPr marL="0" indent="0" algn="ctr">
              <a:buFont typeface="Arial" panose="020B0604020202020204" pitchFamily="34" charset="0"/>
              <a:buNone/>
            </a:pPr>
            <a:r>
              <a:rPr lang="en-AU" altLang="x-none" sz="5400" err="1">
                <a:latin typeface="Arial" panose="020B0604020202020204" pitchFamily="34" charset="0"/>
                <a:cs typeface="Arial" panose="020B0604020202020204" pitchFamily="34" charset="0"/>
              </a:rPr>
              <a:t>Thực</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hiện</a:t>
            </a:r>
            <a:r>
              <a:rPr lang="en-AU" altLang="x-none" sz="5400">
                <a:latin typeface="Arial" panose="020B0604020202020204" pitchFamily="34" charset="0"/>
                <a:cs typeface="Arial" panose="020B0604020202020204" pitchFamily="34" charset="0"/>
              </a:rPr>
              <a:t> CTXH </a:t>
            </a:r>
            <a:r>
              <a:rPr lang="en-AU" altLang="x-none" sz="5400" err="1">
                <a:latin typeface="Arial" panose="020B0604020202020204" pitchFamily="34" charset="0"/>
                <a:cs typeface="Arial" panose="020B0604020202020204" pitchFamily="34" charset="0"/>
              </a:rPr>
              <a:t>với</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học</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sinh</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trong</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trường</a:t>
            </a:r>
            <a:r>
              <a:rPr lang="en-AU" altLang="x-none" sz="5400">
                <a:latin typeface="Arial" panose="020B0604020202020204" pitchFamily="34" charset="0"/>
                <a:cs typeface="Arial" panose="020B0604020202020204" pitchFamily="34" charset="0"/>
              </a:rPr>
              <a:t> </a:t>
            </a:r>
            <a:r>
              <a:rPr lang="en-AU" altLang="x-none" sz="5400" err="1">
                <a:latin typeface="Arial" panose="020B0604020202020204" pitchFamily="34" charset="0"/>
                <a:cs typeface="Arial" panose="020B0604020202020204" pitchFamily="34" charset="0"/>
              </a:rPr>
              <a:t>học</a:t>
            </a:r>
            <a:r>
              <a:rPr lang="en-AU" altLang="x-none" sz="5400">
                <a:latin typeface="Arial" panose="020B0604020202020204" pitchFamily="34" charset="0"/>
                <a:cs typeface="Arial" panose="020B0604020202020204" pitchFamily="34" charset="0"/>
              </a:rPr>
              <a:t>?</a:t>
            </a:r>
          </a:p>
        </p:txBody>
      </p:sp>
      <p:sp>
        <p:nvSpPr>
          <p:cNvPr id="49154" name="Slide Number Placeholder 1">
            <a:extLst>
              <a:ext uri="{FF2B5EF4-FFF2-40B4-BE49-F238E27FC236}">
                <a16:creationId xmlns:a16="http://schemas.microsoft.com/office/drawing/2014/main" xmlns="" id="{683455AD-06B7-6869-FD47-670E1C5CA75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76DF453-7B15-8349-9F4D-468E6AAAF773}" type="slidenum">
              <a:rPr lang="en-AU" altLang="x-none" sz="1200" smtClean="0">
                <a:solidFill>
                  <a:srgbClr val="898989"/>
                </a:solidFill>
              </a:rPr>
              <a:pPr>
                <a:lnSpc>
                  <a:spcPct val="100000"/>
                </a:lnSpc>
                <a:spcBef>
                  <a:spcPct val="0"/>
                </a:spcBef>
                <a:buFontTx/>
                <a:buNone/>
              </a:pPr>
              <a:t>9</a:t>
            </a:fld>
            <a:endParaRPr lang="en-AU" altLang="x-none" sz="1200">
              <a:solidFill>
                <a:srgbClr val="898989"/>
              </a:solidFill>
            </a:endParaRPr>
          </a:p>
        </p:txBody>
      </p:sp>
    </p:spTree>
    <p:custDataLst>
      <p:tags r:id="rId1"/>
    </p:custDataLst>
    <p:extLst>
      <p:ext uri="{BB962C8B-B14F-4D97-AF65-F5344CB8AC3E}">
        <p14:creationId xmlns:p14="http://schemas.microsoft.com/office/powerpoint/2010/main" val="24562081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B4AAD3FD-83A5-4B89-9F8F-01B887086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6650" y="308429"/>
            <a:ext cx="4166510" cy="1002211"/>
          </a:xfrm>
        </p:spPr>
        <p:txBody>
          <a:bodyPr>
            <a:normAutofit fontScale="90000"/>
          </a:bodyPr>
          <a:lstStyle/>
          <a:p>
            <a:r>
              <a:rPr lang="en-US" sz="3900">
                <a:solidFill>
                  <a:srgbClr val="EBEBEB"/>
                </a:solidFill>
              </a:rPr>
              <a:t>Im lặng tích cực</a:t>
            </a:r>
            <a:br>
              <a:rPr lang="en-US" sz="3900">
                <a:solidFill>
                  <a:srgbClr val="EBEBEB"/>
                </a:solidFill>
              </a:rPr>
            </a:br>
            <a:endParaRPr lang="vi-VN" sz="3900">
              <a:solidFill>
                <a:srgbClr val="EBEBEB"/>
              </a:solidFill>
            </a:endParaRPr>
          </a:p>
        </p:txBody>
      </p:sp>
      <p:sp>
        <p:nvSpPr>
          <p:cNvPr id="73" name="Freeform 31">
            <a:extLst>
              <a:ext uri="{FF2B5EF4-FFF2-40B4-BE49-F238E27FC236}">
                <a16:creationId xmlns:a16="http://schemas.microsoft.com/office/drawing/2014/main" xmlns="" id="{61752F1D-FC0F-4103-9584-630E643CCD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75" name="Freeform: Shape 74">
            <a:extLst>
              <a:ext uri="{FF2B5EF4-FFF2-40B4-BE49-F238E27FC236}">
                <a16:creationId xmlns:a16="http://schemas.microsoft.com/office/drawing/2014/main" xmlns="" id="{70151CB7-E7DE-4917-B831-01DF9CE013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30722" name="Picture 2" descr="http://www.ccmaine.org/images/Substance%20Abuse/counseling-services-2.jpg"/>
          <p:cNvPicPr>
            <a:picLocks noChangeAspect="1" noChangeArrowheads="1"/>
          </p:cNvPicPr>
          <p:nvPr/>
        </p:nvPicPr>
        <p:blipFill>
          <a:blip r:embed="rId4" cstate="print"/>
          <a:stretch>
            <a:fillRect/>
          </a:stretch>
        </p:blipFill>
        <p:spPr bwMode="auto">
          <a:xfrm>
            <a:off x="6093992" y="1398915"/>
            <a:ext cx="5449889" cy="4060167"/>
          </a:xfrm>
          <a:prstGeom prst="rect">
            <a:avLst/>
          </a:prstGeom>
          <a:noFill/>
          <a:effectLst/>
        </p:spPr>
      </p:pic>
      <p:sp>
        <p:nvSpPr>
          <p:cNvPr id="77" name="Rectangle 76">
            <a:extLst>
              <a:ext uri="{FF2B5EF4-FFF2-40B4-BE49-F238E27FC236}">
                <a16:creationId xmlns:a16="http://schemas.microsoft.com/office/drawing/2014/main" xmlns="" id="{A92A1116-1C84-41DF-B803-1F7B0883EC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a:xfrm>
            <a:off x="10352540" y="295729"/>
            <a:ext cx="838199" cy="767687"/>
          </a:xfrm>
          <a:prstGeom prst="rect">
            <a:avLst/>
          </a:prstGeom>
        </p:spPr>
        <p:txBody>
          <a:bodyPr vert="horz" lIns="91440" tIns="45720" rIns="91440" bIns="45720" rtlCol="0">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6DBDAA94-F65E-494A-878F-7240E85319D0}" type="slidenum">
              <a:rPr lang="en-US">
                <a:solidFill>
                  <a:srgbClr val="FFFFFF"/>
                </a:solidFill>
              </a:rPr>
              <a:pPr>
                <a:spcAft>
                  <a:spcPts val="600"/>
                </a:spcAft>
              </a:pPr>
              <a:t>90</a:t>
            </a:fld>
            <a:endParaRPr lang="en-US">
              <a:solidFill>
                <a:srgbClr val="FFFFFF"/>
              </a:solidFill>
            </a:endParaRPr>
          </a:p>
        </p:txBody>
      </p:sp>
      <p:sp>
        <p:nvSpPr>
          <p:cNvPr id="3" name="Content Placeholder 2"/>
          <p:cNvSpPr>
            <a:spLocks noGrp="1"/>
          </p:cNvSpPr>
          <p:nvPr>
            <p:ph idx="1"/>
          </p:nvPr>
        </p:nvSpPr>
        <p:spPr>
          <a:xfrm>
            <a:off x="1" y="1143000"/>
            <a:ext cx="5445872" cy="5715000"/>
          </a:xfrm>
        </p:spPr>
        <p:txBody>
          <a:bodyPr>
            <a:noAutofit/>
          </a:bodyPr>
          <a:lstStyle/>
          <a:p>
            <a:pPr>
              <a:lnSpc>
                <a:spcPct val="90000"/>
              </a:lnSpc>
            </a:pPr>
            <a:r>
              <a:rPr lang="en-US" sz="3000" err="1">
                <a:solidFill>
                  <a:srgbClr val="EBEBEB"/>
                </a:solidFill>
              </a:rPr>
              <a:t>Những</a:t>
            </a:r>
            <a:r>
              <a:rPr lang="en-US" sz="3000">
                <a:solidFill>
                  <a:srgbClr val="EBEBEB"/>
                </a:solidFill>
              </a:rPr>
              <a:t> </a:t>
            </a:r>
            <a:r>
              <a:rPr lang="en-US" sz="3000" err="1">
                <a:solidFill>
                  <a:srgbClr val="EBEBEB"/>
                </a:solidFill>
              </a:rPr>
              <a:t>khoảng</a:t>
            </a:r>
            <a:r>
              <a:rPr lang="en-US" sz="3000">
                <a:solidFill>
                  <a:srgbClr val="EBEBEB"/>
                </a:solidFill>
              </a:rPr>
              <a:t> </a:t>
            </a:r>
            <a:r>
              <a:rPr lang="en-US" sz="3000" err="1">
                <a:solidFill>
                  <a:srgbClr val="EBEBEB"/>
                </a:solidFill>
              </a:rPr>
              <a:t>im</a:t>
            </a:r>
            <a:r>
              <a:rPr lang="en-US" sz="3000">
                <a:solidFill>
                  <a:srgbClr val="EBEBEB"/>
                </a:solidFill>
              </a:rPr>
              <a:t> </a:t>
            </a:r>
            <a:r>
              <a:rPr lang="en-US" sz="3000" err="1">
                <a:solidFill>
                  <a:srgbClr val="EBEBEB"/>
                </a:solidFill>
              </a:rPr>
              <a:t>lặng</a:t>
            </a:r>
            <a:r>
              <a:rPr lang="en-US" sz="3000">
                <a:solidFill>
                  <a:srgbClr val="EBEBEB"/>
                </a:solidFill>
              </a:rPr>
              <a:t> </a:t>
            </a:r>
            <a:r>
              <a:rPr lang="en-US" sz="3000" err="1">
                <a:solidFill>
                  <a:srgbClr val="EBEBEB"/>
                </a:solidFill>
              </a:rPr>
              <a:t>trong</a:t>
            </a:r>
            <a:r>
              <a:rPr lang="en-US" sz="3000">
                <a:solidFill>
                  <a:srgbClr val="EBEBEB"/>
                </a:solidFill>
              </a:rPr>
              <a:t> </a:t>
            </a:r>
            <a:r>
              <a:rPr lang="en-US" sz="3000" err="1">
                <a:solidFill>
                  <a:srgbClr val="EBEBEB"/>
                </a:solidFill>
              </a:rPr>
              <a:t>quá</a:t>
            </a:r>
            <a:r>
              <a:rPr lang="en-US" sz="3000">
                <a:solidFill>
                  <a:srgbClr val="EBEBEB"/>
                </a:solidFill>
              </a:rPr>
              <a:t> </a:t>
            </a:r>
            <a:r>
              <a:rPr lang="en-US" sz="3000" err="1">
                <a:solidFill>
                  <a:srgbClr val="EBEBEB"/>
                </a:solidFill>
              </a:rPr>
              <a:t>trình</a:t>
            </a:r>
            <a:r>
              <a:rPr lang="en-US" sz="3000">
                <a:solidFill>
                  <a:srgbClr val="EBEBEB"/>
                </a:solidFill>
              </a:rPr>
              <a:t> </a:t>
            </a:r>
            <a:r>
              <a:rPr lang="en-US" sz="3000" err="1">
                <a:solidFill>
                  <a:srgbClr val="EBEBEB"/>
                </a:solidFill>
              </a:rPr>
              <a:t>trao</a:t>
            </a:r>
            <a:r>
              <a:rPr lang="en-US" sz="3000">
                <a:solidFill>
                  <a:srgbClr val="EBEBEB"/>
                </a:solidFill>
              </a:rPr>
              <a:t> </a:t>
            </a:r>
            <a:r>
              <a:rPr lang="en-US" sz="3000" err="1">
                <a:solidFill>
                  <a:srgbClr val="EBEBEB"/>
                </a:solidFill>
              </a:rPr>
              <a:t>đổi</a:t>
            </a:r>
            <a:r>
              <a:rPr lang="en-US" sz="3000">
                <a:solidFill>
                  <a:srgbClr val="EBEBEB"/>
                </a:solidFill>
              </a:rPr>
              <a:t> </a:t>
            </a:r>
            <a:r>
              <a:rPr lang="en-US" sz="3000" err="1">
                <a:solidFill>
                  <a:srgbClr val="EBEBEB"/>
                </a:solidFill>
              </a:rPr>
              <a:t>giữa</a:t>
            </a:r>
            <a:r>
              <a:rPr lang="en-US" sz="3000">
                <a:solidFill>
                  <a:srgbClr val="EBEBEB"/>
                </a:solidFill>
              </a:rPr>
              <a:t> HS </a:t>
            </a:r>
            <a:r>
              <a:rPr lang="en-US" sz="3000" err="1">
                <a:solidFill>
                  <a:srgbClr val="EBEBEB"/>
                </a:solidFill>
              </a:rPr>
              <a:t>là</a:t>
            </a:r>
            <a:r>
              <a:rPr lang="en-US" sz="3000">
                <a:solidFill>
                  <a:srgbClr val="EBEBEB"/>
                </a:solidFill>
              </a:rPr>
              <a:t> </a:t>
            </a:r>
            <a:r>
              <a:rPr lang="en-US" sz="3000" u="sng" err="1">
                <a:solidFill>
                  <a:srgbClr val="EBEBEB"/>
                </a:solidFill>
              </a:rPr>
              <a:t>cần</a:t>
            </a:r>
            <a:r>
              <a:rPr lang="en-US" sz="3000" u="sng">
                <a:solidFill>
                  <a:srgbClr val="EBEBEB"/>
                </a:solidFill>
              </a:rPr>
              <a:t> </a:t>
            </a:r>
            <a:r>
              <a:rPr lang="en-US" sz="3000" u="sng" err="1">
                <a:solidFill>
                  <a:srgbClr val="EBEBEB"/>
                </a:solidFill>
              </a:rPr>
              <a:t>thiết</a:t>
            </a:r>
            <a:r>
              <a:rPr lang="en-US" sz="3000">
                <a:solidFill>
                  <a:srgbClr val="EBEBEB"/>
                </a:solidFill>
              </a:rPr>
              <a:t>. </a:t>
            </a:r>
          </a:p>
          <a:p>
            <a:pPr>
              <a:lnSpc>
                <a:spcPct val="90000"/>
              </a:lnSpc>
            </a:pPr>
            <a:r>
              <a:rPr lang="en-US" sz="3000" err="1">
                <a:solidFill>
                  <a:srgbClr val="EBEBEB"/>
                </a:solidFill>
              </a:rPr>
              <a:t>Đối</a:t>
            </a:r>
            <a:r>
              <a:rPr lang="en-US" sz="3000">
                <a:solidFill>
                  <a:srgbClr val="EBEBEB"/>
                </a:solidFill>
              </a:rPr>
              <a:t> </a:t>
            </a:r>
            <a:r>
              <a:rPr lang="en-US" sz="3000" err="1">
                <a:solidFill>
                  <a:srgbClr val="EBEBEB"/>
                </a:solidFill>
              </a:rPr>
              <a:t>với</a:t>
            </a:r>
            <a:r>
              <a:rPr lang="en-US" sz="3000">
                <a:solidFill>
                  <a:srgbClr val="EBEBEB"/>
                </a:solidFill>
              </a:rPr>
              <a:t> HS: </a:t>
            </a:r>
            <a:r>
              <a:rPr lang="en-US" sz="3000" err="1">
                <a:solidFill>
                  <a:srgbClr val="EBEBEB"/>
                </a:solidFill>
              </a:rPr>
              <a:t>Im</a:t>
            </a:r>
            <a:r>
              <a:rPr lang="en-US" sz="3000">
                <a:solidFill>
                  <a:srgbClr val="EBEBEB"/>
                </a:solidFill>
              </a:rPr>
              <a:t> </a:t>
            </a:r>
            <a:r>
              <a:rPr lang="en-US" sz="3000" err="1">
                <a:solidFill>
                  <a:srgbClr val="EBEBEB"/>
                </a:solidFill>
              </a:rPr>
              <a:t>lặng</a:t>
            </a:r>
            <a:r>
              <a:rPr lang="en-US" sz="3000">
                <a:solidFill>
                  <a:srgbClr val="EBEBEB"/>
                </a:solidFill>
              </a:rPr>
              <a:t> </a:t>
            </a:r>
            <a:r>
              <a:rPr lang="en-US" sz="3000" u="sng" err="1">
                <a:solidFill>
                  <a:srgbClr val="EBEBEB"/>
                </a:solidFill>
              </a:rPr>
              <a:t>để</a:t>
            </a:r>
            <a:r>
              <a:rPr lang="en-US" sz="3000" u="sng">
                <a:solidFill>
                  <a:srgbClr val="EBEBEB"/>
                </a:solidFill>
              </a:rPr>
              <a:t> HS </a:t>
            </a:r>
            <a:r>
              <a:rPr lang="en-US" sz="3000" u="sng" err="1">
                <a:solidFill>
                  <a:srgbClr val="EBEBEB"/>
                </a:solidFill>
              </a:rPr>
              <a:t>tự</a:t>
            </a:r>
            <a:r>
              <a:rPr lang="en-US" sz="3000" u="sng">
                <a:solidFill>
                  <a:srgbClr val="EBEBEB"/>
                </a:solidFill>
              </a:rPr>
              <a:t> </a:t>
            </a:r>
            <a:r>
              <a:rPr lang="en-US" sz="3000" u="sng" err="1">
                <a:solidFill>
                  <a:srgbClr val="EBEBEB"/>
                </a:solidFill>
              </a:rPr>
              <a:t>suy</a:t>
            </a:r>
            <a:r>
              <a:rPr lang="en-US" sz="3000" u="sng">
                <a:solidFill>
                  <a:srgbClr val="EBEBEB"/>
                </a:solidFill>
              </a:rPr>
              <a:t> </a:t>
            </a:r>
            <a:r>
              <a:rPr lang="en-US" sz="3000" u="sng" err="1">
                <a:solidFill>
                  <a:srgbClr val="EBEBEB"/>
                </a:solidFill>
              </a:rPr>
              <a:t>nghĩ</a:t>
            </a:r>
            <a:r>
              <a:rPr lang="en-US" sz="3000" u="sng">
                <a:solidFill>
                  <a:srgbClr val="EBEBEB"/>
                </a:solidFill>
              </a:rPr>
              <a:t>, </a:t>
            </a:r>
            <a:r>
              <a:rPr lang="en-US" sz="3000" u="sng" err="1">
                <a:solidFill>
                  <a:srgbClr val="EBEBEB"/>
                </a:solidFill>
              </a:rPr>
              <a:t>sắp</a:t>
            </a:r>
            <a:r>
              <a:rPr lang="en-US" sz="3000" u="sng">
                <a:solidFill>
                  <a:srgbClr val="EBEBEB"/>
                </a:solidFill>
              </a:rPr>
              <a:t> </a:t>
            </a:r>
            <a:r>
              <a:rPr lang="en-US" sz="3000" u="sng" err="1">
                <a:solidFill>
                  <a:srgbClr val="EBEBEB"/>
                </a:solidFill>
              </a:rPr>
              <a:t>xếp</a:t>
            </a:r>
            <a:r>
              <a:rPr lang="en-US" sz="3000" u="sng">
                <a:solidFill>
                  <a:srgbClr val="EBEBEB"/>
                </a:solidFill>
              </a:rPr>
              <a:t> </a:t>
            </a:r>
            <a:r>
              <a:rPr lang="en-US" sz="3000" u="sng" err="1">
                <a:solidFill>
                  <a:srgbClr val="EBEBEB"/>
                </a:solidFill>
              </a:rPr>
              <a:t>lại</a:t>
            </a:r>
            <a:r>
              <a:rPr lang="en-US" sz="3000" u="sng">
                <a:solidFill>
                  <a:srgbClr val="EBEBEB"/>
                </a:solidFill>
              </a:rPr>
              <a:t> </a:t>
            </a:r>
            <a:r>
              <a:rPr lang="en-US" sz="3000" u="sng" err="1">
                <a:solidFill>
                  <a:srgbClr val="EBEBEB"/>
                </a:solidFill>
              </a:rPr>
              <a:t>những</a:t>
            </a:r>
            <a:r>
              <a:rPr lang="en-US" sz="3000" u="sng">
                <a:solidFill>
                  <a:srgbClr val="EBEBEB"/>
                </a:solidFill>
              </a:rPr>
              <a:t> </a:t>
            </a:r>
            <a:r>
              <a:rPr lang="en-US" sz="3000" u="sng" err="1">
                <a:solidFill>
                  <a:srgbClr val="EBEBEB"/>
                </a:solidFill>
              </a:rPr>
              <a:t>sự</a:t>
            </a:r>
            <a:r>
              <a:rPr lang="en-US" sz="3000" u="sng">
                <a:solidFill>
                  <a:srgbClr val="EBEBEB"/>
                </a:solidFill>
              </a:rPr>
              <a:t> </a:t>
            </a:r>
            <a:r>
              <a:rPr lang="en-US" sz="3000" u="sng" err="1">
                <a:solidFill>
                  <a:srgbClr val="EBEBEB"/>
                </a:solidFill>
              </a:rPr>
              <a:t>kiện</a:t>
            </a:r>
            <a:r>
              <a:rPr lang="en-US" sz="3000">
                <a:solidFill>
                  <a:srgbClr val="EBEBEB"/>
                </a:solidFill>
              </a:rPr>
              <a:t>, </a:t>
            </a:r>
            <a:r>
              <a:rPr lang="en-US" sz="3000" err="1">
                <a:solidFill>
                  <a:srgbClr val="EBEBEB"/>
                </a:solidFill>
              </a:rPr>
              <a:t>vấn</a:t>
            </a:r>
            <a:r>
              <a:rPr lang="en-US" sz="3000">
                <a:solidFill>
                  <a:srgbClr val="EBEBEB"/>
                </a:solidFill>
              </a:rPr>
              <a:t> </a:t>
            </a:r>
            <a:r>
              <a:rPr lang="en-US" sz="3000" err="1">
                <a:solidFill>
                  <a:srgbClr val="EBEBEB"/>
                </a:solidFill>
              </a:rPr>
              <a:t>đề</a:t>
            </a:r>
            <a:r>
              <a:rPr lang="en-US" sz="3000">
                <a:solidFill>
                  <a:srgbClr val="EBEBEB"/>
                </a:solidFill>
              </a:rPr>
              <a:t> </a:t>
            </a:r>
            <a:r>
              <a:rPr lang="en-US" sz="3000" err="1">
                <a:solidFill>
                  <a:srgbClr val="EBEBEB"/>
                </a:solidFill>
              </a:rPr>
              <a:t>cần</a:t>
            </a:r>
            <a:r>
              <a:rPr lang="en-US" sz="3000">
                <a:solidFill>
                  <a:srgbClr val="EBEBEB"/>
                </a:solidFill>
              </a:rPr>
              <a:t> </a:t>
            </a:r>
            <a:r>
              <a:rPr lang="en-US" sz="3000" err="1">
                <a:solidFill>
                  <a:srgbClr val="EBEBEB"/>
                </a:solidFill>
              </a:rPr>
              <a:t>trình</a:t>
            </a:r>
            <a:r>
              <a:rPr lang="en-US" sz="3000">
                <a:solidFill>
                  <a:srgbClr val="EBEBEB"/>
                </a:solidFill>
              </a:rPr>
              <a:t> </a:t>
            </a:r>
            <a:r>
              <a:rPr lang="en-US" sz="3000" err="1">
                <a:solidFill>
                  <a:srgbClr val="EBEBEB"/>
                </a:solidFill>
              </a:rPr>
              <a:t>bày</a:t>
            </a:r>
            <a:r>
              <a:rPr lang="en-US" sz="3000">
                <a:solidFill>
                  <a:srgbClr val="EBEBEB"/>
                </a:solidFill>
              </a:rPr>
              <a:t>.</a:t>
            </a:r>
          </a:p>
          <a:p>
            <a:pPr>
              <a:lnSpc>
                <a:spcPct val="90000"/>
              </a:lnSpc>
            </a:pPr>
            <a:r>
              <a:rPr lang="en-US" sz="3000" err="1">
                <a:solidFill>
                  <a:srgbClr val="EBEBEB"/>
                </a:solidFill>
              </a:rPr>
              <a:t>Đối</a:t>
            </a:r>
            <a:r>
              <a:rPr lang="en-US" sz="3000">
                <a:solidFill>
                  <a:srgbClr val="EBEBEB"/>
                </a:solidFill>
              </a:rPr>
              <a:t> </a:t>
            </a:r>
            <a:r>
              <a:rPr lang="en-US" sz="3000" err="1">
                <a:solidFill>
                  <a:srgbClr val="EBEBEB"/>
                </a:solidFill>
              </a:rPr>
              <a:t>với</a:t>
            </a:r>
            <a:r>
              <a:rPr lang="en-US" sz="3000">
                <a:solidFill>
                  <a:srgbClr val="EBEBEB"/>
                </a:solidFill>
              </a:rPr>
              <a:t> CV TVHĐ: </a:t>
            </a:r>
            <a:r>
              <a:rPr lang="en-US" sz="3000" err="1">
                <a:solidFill>
                  <a:srgbClr val="EBEBEB"/>
                </a:solidFill>
              </a:rPr>
              <a:t>Im</a:t>
            </a:r>
            <a:r>
              <a:rPr lang="en-US" sz="3000">
                <a:solidFill>
                  <a:srgbClr val="EBEBEB"/>
                </a:solidFill>
              </a:rPr>
              <a:t> </a:t>
            </a:r>
            <a:r>
              <a:rPr lang="en-US" sz="3000" err="1">
                <a:solidFill>
                  <a:srgbClr val="EBEBEB"/>
                </a:solidFill>
              </a:rPr>
              <a:t>lặng</a:t>
            </a:r>
            <a:r>
              <a:rPr lang="en-US" sz="3000">
                <a:solidFill>
                  <a:srgbClr val="EBEBEB"/>
                </a:solidFill>
              </a:rPr>
              <a:t>  </a:t>
            </a:r>
            <a:r>
              <a:rPr lang="en-US" sz="3000" err="1">
                <a:solidFill>
                  <a:srgbClr val="EBEBEB"/>
                </a:solidFill>
              </a:rPr>
              <a:t>giúp</a:t>
            </a:r>
            <a:r>
              <a:rPr lang="en-US" sz="3000">
                <a:solidFill>
                  <a:srgbClr val="EBEBEB"/>
                </a:solidFill>
              </a:rPr>
              <a:t> </a:t>
            </a:r>
            <a:r>
              <a:rPr lang="en-US" sz="3000" u="sng" err="1">
                <a:solidFill>
                  <a:srgbClr val="EBEBEB"/>
                </a:solidFill>
              </a:rPr>
              <a:t>sắp</a:t>
            </a:r>
            <a:r>
              <a:rPr lang="en-US" sz="3000" u="sng">
                <a:solidFill>
                  <a:srgbClr val="EBEBEB"/>
                </a:solidFill>
              </a:rPr>
              <a:t> </a:t>
            </a:r>
            <a:r>
              <a:rPr lang="en-US" sz="3000" u="sng" err="1">
                <a:solidFill>
                  <a:srgbClr val="EBEBEB"/>
                </a:solidFill>
              </a:rPr>
              <a:t>xếp</a:t>
            </a:r>
            <a:r>
              <a:rPr lang="en-US" sz="3000" u="sng">
                <a:solidFill>
                  <a:srgbClr val="EBEBEB"/>
                </a:solidFill>
              </a:rPr>
              <a:t>, </a:t>
            </a:r>
            <a:r>
              <a:rPr lang="en-US" sz="3000" u="sng" err="1">
                <a:solidFill>
                  <a:srgbClr val="EBEBEB"/>
                </a:solidFill>
              </a:rPr>
              <a:t>tóm</a:t>
            </a:r>
            <a:r>
              <a:rPr lang="en-US" sz="3000" u="sng">
                <a:solidFill>
                  <a:srgbClr val="EBEBEB"/>
                </a:solidFill>
              </a:rPr>
              <a:t> </a:t>
            </a:r>
            <a:r>
              <a:rPr lang="en-US" sz="3000" u="sng" err="1">
                <a:solidFill>
                  <a:srgbClr val="EBEBEB"/>
                </a:solidFill>
              </a:rPr>
              <a:t>tắt</a:t>
            </a:r>
            <a:r>
              <a:rPr lang="en-US" sz="3000" u="sng">
                <a:solidFill>
                  <a:srgbClr val="EBEBEB"/>
                </a:solidFill>
              </a:rPr>
              <a:t> </a:t>
            </a:r>
            <a:r>
              <a:rPr lang="en-US" sz="3000" u="sng" err="1">
                <a:solidFill>
                  <a:srgbClr val="EBEBEB"/>
                </a:solidFill>
              </a:rPr>
              <a:t>lại</a:t>
            </a:r>
            <a:r>
              <a:rPr lang="en-US" sz="3000" u="sng">
                <a:solidFill>
                  <a:srgbClr val="EBEBEB"/>
                </a:solidFill>
              </a:rPr>
              <a:t> </a:t>
            </a:r>
            <a:r>
              <a:rPr lang="en-US" sz="3000" u="sng" err="1">
                <a:solidFill>
                  <a:srgbClr val="EBEBEB"/>
                </a:solidFill>
              </a:rPr>
              <a:t>những</a:t>
            </a:r>
            <a:r>
              <a:rPr lang="en-US" sz="3000" u="sng">
                <a:solidFill>
                  <a:srgbClr val="EBEBEB"/>
                </a:solidFill>
              </a:rPr>
              <a:t> </a:t>
            </a:r>
            <a:r>
              <a:rPr lang="en-US" sz="3000" u="sng" err="1">
                <a:solidFill>
                  <a:srgbClr val="EBEBEB"/>
                </a:solidFill>
              </a:rPr>
              <a:t>vấn</a:t>
            </a:r>
            <a:r>
              <a:rPr lang="en-US" sz="3000" u="sng">
                <a:solidFill>
                  <a:srgbClr val="EBEBEB"/>
                </a:solidFill>
              </a:rPr>
              <a:t> </a:t>
            </a:r>
            <a:r>
              <a:rPr lang="en-US" sz="3000" u="sng" err="1">
                <a:solidFill>
                  <a:srgbClr val="EBEBEB"/>
                </a:solidFill>
              </a:rPr>
              <a:t>đề</a:t>
            </a:r>
            <a:r>
              <a:rPr lang="en-US" sz="3000" u="sng">
                <a:solidFill>
                  <a:srgbClr val="EBEBEB"/>
                </a:solidFill>
              </a:rPr>
              <a:t> HS </a:t>
            </a:r>
            <a:r>
              <a:rPr lang="en-US" sz="3000" u="sng" err="1">
                <a:solidFill>
                  <a:srgbClr val="EBEBEB"/>
                </a:solidFill>
              </a:rPr>
              <a:t>đã</a:t>
            </a:r>
            <a:r>
              <a:rPr lang="en-US" sz="3000" u="sng">
                <a:solidFill>
                  <a:srgbClr val="EBEBEB"/>
                </a:solidFill>
              </a:rPr>
              <a:t> </a:t>
            </a:r>
            <a:r>
              <a:rPr lang="en-US" sz="3000" u="sng" err="1">
                <a:solidFill>
                  <a:srgbClr val="EBEBEB"/>
                </a:solidFill>
              </a:rPr>
              <a:t>nói</a:t>
            </a:r>
            <a:r>
              <a:rPr lang="en-US" sz="3000">
                <a:solidFill>
                  <a:srgbClr val="EBEBEB"/>
                </a:solidFill>
              </a:rPr>
              <a:t>. </a:t>
            </a:r>
          </a:p>
          <a:p>
            <a:pPr>
              <a:lnSpc>
                <a:spcPct val="90000"/>
              </a:lnSpc>
            </a:pPr>
            <a:r>
              <a:rPr lang="en-US" sz="3000" err="1">
                <a:solidFill>
                  <a:srgbClr val="EBEBEB"/>
                </a:solidFill>
              </a:rPr>
              <a:t>Khi</a:t>
            </a:r>
            <a:r>
              <a:rPr lang="en-US" sz="3000">
                <a:solidFill>
                  <a:srgbClr val="EBEBEB"/>
                </a:solidFill>
              </a:rPr>
              <a:t> </a:t>
            </a:r>
            <a:r>
              <a:rPr lang="en-US" sz="3000" err="1">
                <a:solidFill>
                  <a:srgbClr val="EBEBEB"/>
                </a:solidFill>
              </a:rPr>
              <a:t>có</a:t>
            </a:r>
            <a:r>
              <a:rPr lang="en-US" sz="3000">
                <a:solidFill>
                  <a:srgbClr val="EBEBEB"/>
                </a:solidFill>
              </a:rPr>
              <a:t> </a:t>
            </a:r>
            <a:r>
              <a:rPr lang="en-US" sz="3000" err="1">
                <a:solidFill>
                  <a:srgbClr val="EBEBEB"/>
                </a:solidFill>
              </a:rPr>
              <a:t>sự</a:t>
            </a:r>
            <a:r>
              <a:rPr lang="en-US" sz="3000">
                <a:solidFill>
                  <a:srgbClr val="EBEBEB"/>
                </a:solidFill>
              </a:rPr>
              <a:t> </a:t>
            </a:r>
            <a:r>
              <a:rPr lang="en-US" sz="3000" err="1">
                <a:solidFill>
                  <a:srgbClr val="EBEBEB"/>
                </a:solidFill>
              </a:rPr>
              <a:t>im</a:t>
            </a:r>
            <a:r>
              <a:rPr lang="en-US" sz="3000">
                <a:solidFill>
                  <a:srgbClr val="EBEBEB"/>
                </a:solidFill>
              </a:rPr>
              <a:t> </a:t>
            </a:r>
            <a:r>
              <a:rPr lang="en-US" sz="3000" err="1">
                <a:solidFill>
                  <a:srgbClr val="EBEBEB"/>
                </a:solidFill>
              </a:rPr>
              <a:t>lặng</a:t>
            </a:r>
            <a:r>
              <a:rPr lang="en-US" sz="3000">
                <a:solidFill>
                  <a:srgbClr val="EBEBEB"/>
                </a:solidFill>
              </a:rPr>
              <a:t>  </a:t>
            </a:r>
            <a:r>
              <a:rPr lang="en-US" sz="3000" err="1">
                <a:solidFill>
                  <a:srgbClr val="EBEBEB"/>
                </a:solidFill>
              </a:rPr>
              <a:t>thường</a:t>
            </a:r>
            <a:r>
              <a:rPr lang="en-US" sz="3000">
                <a:solidFill>
                  <a:srgbClr val="EBEBEB"/>
                </a:solidFill>
              </a:rPr>
              <a:t> </a:t>
            </a:r>
            <a:r>
              <a:rPr lang="en-US" sz="3000" u="sng" err="1">
                <a:solidFill>
                  <a:srgbClr val="EBEBEB"/>
                </a:solidFill>
              </a:rPr>
              <a:t>cố</a:t>
            </a:r>
            <a:r>
              <a:rPr lang="en-US" sz="3000" u="sng">
                <a:solidFill>
                  <a:srgbClr val="EBEBEB"/>
                </a:solidFill>
              </a:rPr>
              <a:t> </a:t>
            </a:r>
            <a:r>
              <a:rPr lang="en-US" sz="3000" u="sng" err="1">
                <a:solidFill>
                  <a:srgbClr val="EBEBEB"/>
                </a:solidFill>
              </a:rPr>
              <a:t>gắng</a:t>
            </a:r>
            <a:r>
              <a:rPr lang="en-US" sz="3000" u="sng">
                <a:solidFill>
                  <a:srgbClr val="EBEBEB"/>
                </a:solidFill>
              </a:rPr>
              <a:t> </a:t>
            </a:r>
            <a:r>
              <a:rPr lang="en-US" sz="3000" u="sng" err="1">
                <a:solidFill>
                  <a:srgbClr val="EBEBEB"/>
                </a:solidFill>
              </a:rPr>
              <a:t>để</a:t>
            </a:r>
            <a:r>
              <a:rPr lang="en-US" sz="3000" u="sng">
                <a:solidFill>
                  <a:srgbClr val="EBEBEB"/>
                </a:solidFill>
              </a:rPr>
              <a:t> HS </a:t>
            </a:r>
            <a:r>
              <a:rPr lang="en-US" sz="3000" u="sng" err="1">
                <a:solidFill>
                  <a:srgbClr val="EBEBEB"/>
                </a:solidFill>
              </a:rPr>
              <a:t>bắt</a:t>
            </a:r>
            <a:r>
              <a:rPr lang="en-US" sz="3000" u="sng">
                <a:solidFill>
                  <a:srgbClr val="EBEBEB"/>
                </a:solidFill>
              </a:rPr>
              <a:t> </a:t>
            </a:r>
            <a:r>
              <a:rPr lang="en-US" sz="3000" u="sng" err="1">
                <a:solidFill>
                  <a:srgbClr val="EBEBEB"/>
                </a:solidFill>
              </a:rPr>
              <a:t>đầu</a:t>
            </a:r>
            <a:r>
              <a:rPr lang="en-US" sz="3000" u="sng">
                <a:solidFill>
                  <a:srgbClr val="EBEBEB"/>
                </a:solidFill>
              </a:rPr>
              <a:t> </a:t>
            </a:r>
            <a:r>
              <a:rPr lang="en-US" sz="3000" u="sng" err="1">
                <a:solidFill>
                  <a:srgbClr val="EBEBEB"/>
                </a:solidFill>
              </a:rPr>
              <a:t>trước</a:t>
            </a:r>
            <a:r>
              <a:rPr lang="en-US" sz="3000">
                <a:solidFill>
                  <a:srgbClr val="EBEBEB"/>
                </a:solidFill>
              </a:rPr>
              <a:t>.</a:t>
            </a:r>
            <a:endParaRPr lang="vi-VN" sz="3000">
              <a:solidFill>
                <a:srgbClr val="EBEBEB"/>
              </a:solidFill>
            </a:endParaRPr>
          </a:p>
          <a:p>
            <a:pPr>
              <a:lnSpc>
                <a:spcPct val="90000"/>
              </a:lnSpc>
            </a:pPr>
            <a:endParaRPr lang="vi-VN" sz="3000">
              <a:solidFill>
                <a:srgbClr val="EBEBEB"/>
              </a:solidFill>
            </a:endParaRPr>
          </a:p>
        </p:txBody>
      </p:sp>
    </p:spTree>
    <p:custDataLst>
      <p:tags r:id="rId1"/>
    </p:custDataLst>
    <p:extLst>
      <p:ext uri="{BB962C8B-B14F-4D97-AF65-F5344CB8AC3E}">
        <p14:creationId xmlns:p14="http://schemas.microsoft.com/office/powerpoint/2010/main" val="8264228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9372600" cy="1143000"/>
          </a:xfrm>
        </p:spPr>
        <p:txBody>
          <a:bodyPr>
            <a:normAutofit/>
          </a:bodyPr>
          <a:lstStyle/>
          <a:p>
            <a:pPr algn="l"/>
            <a:r>
              <a:rPr lang="en-US" sz="4000" err="1"/>
              <a:t>Giọng</a:t>
            </a:r>
            <a:r>
              <a:rPr lang="en-US" sz="4000"/>
              <a:t> </a:t>
            </a:r>
            <a:r>
              <a:rPr lang="en-US" sz="4000" err="1"/>
              <a:t>nói</a:t>
            </a:r>
            <a:endParaRPr lang="en-US" sz="4000"/>
          </a:p>
        </p:txBody>
      </p:sp>
      <p:sp>
        <p:nvSpPr>
          <p:cNvPr id="3" name="Content Placeholder 2"/>
          <p:cNvSpPr>
            <a:spLocks noGrp="1"/>
          </p:cNvSpPr>
          <p:nvPr>
            <p:ph idx="1"/>
          </p:nvPr>
        </p:nvSpPr>
        <p:spPr>
          <a:xfrm>
            <a:off x="3581400" y="1295400"/>
            <a:ext cx="6553200" cy="5181600"/>
          </a:xfrm>
        </p:spPr>
        <p:txBody>
          <a:bodyPr>
            <a:normAutofit/>
          </a:bodyPr>
          <a:lstStyle/>
          <a:p>
            <a:r>
              <a:rPr lang="en-US" sz="3000" err="1"/>
              <a:t>Giọng</a:t>
            </a:r>
            <a:r>
              <a:rPr lang="en-US" sz="3000"/>
              <a:t> </a:t>
            </a:r>
            <a:r>
              <a:rPr lang="en-US" sz="3000" err="1"/>
              <a:t>nói</a:t>
            </a:r>
            <a:r>
              <a:rPr lang="en-US" sz="3000"/>
              <a:t> </a:t>
            </a:r>
            <a:r>
              <a:rPr lang="en-US" sz="3000" u="sng" err="1"/>
              <a:t>không</a:t>
            </a:r>
            <a:r>
              <a:rPr lang="en-US" sz="3000" u="sng"/>
              <a:t> </a:t>
            </a:r>
            <a:r>
              <a:rPr lang="en-US" sz="3000" u="sng" err="1"/>
              <a:t>quá</a:t>
            </a:r>
            <a:r>
              <a:rPr lang="en-US" sz="3000" u="sng"/>
              <a:t> to, </a:t>
            </a:r>
            <a:r>
              <a:rPr lang="en-US" sz="3000" u="sng" err="1"/>
              <a:t>không</a:t>
            </a:r>
            <a:r>
              <a:rPr lang="en-US" sz="3000" u="sng"/>
              <a:t> </a:t>
            </a:r>
            <a:r>
              <a:rPr lang="en-US" sz="3000" u="sng" err="1"/>
              <a:t>quá</a:t>
            </a:r>
            <a:r>
              <a:rPr lang="en-US" sz="3000" u="sng"/>
              <a:t> </a:t>
            </a:r>
            <a:r>
              <a:rPr lang="en-US" sz="3000" u="sng" err="1"/>
              <a:t>nhỏ</a:t>
            </a:r>
            <a:r>
              <a:rPr lang="en-US" sz="3000"/>
              <a:t>. </a:t>
            </a:r>
          </a:p>
          <a:p>
            <a:endParaRPr lang="en-US" sz="3000"/>
          </a:p>
          <a:p>
            <a:r>
              <a:rPr lang="en-US" sz="3000" err="1"/>
              <a:t>Nói</a:t>
            </a:r>
            <a:r>
              <a:rPr lang="en-US" sz="3000"/>
              <a:t> </a:t>
            </a:r>
            <a:r>
              <a:rPr lang="en-US" sz="3000" u="sng" err="1"/>
              <a:t>chưa</a:t>
            </a:r>
            <a:r>
              <a:rPr lang="en-US" sz="3000" u="sng"/>
              <a:t> </a:t>
            </a:r>
            <a:r>
              <a:rPr lang="en-US" sz="3000" u="sng" err="1"/>
              <a:t>đúng</a:t>
            </a:r>
            <a:r>
              <a:rPr lang="en-US" sz="3000" u="sng"/>
              <a:t> </a:t>
            </a:r>
            <a:r>
              <a:rPr lang="en-US" sz="3000" u="sng" err="1"/>
              <a:t>âm</a:t>
            </a:r>
            <a:r>
              <a:rPr lang="en-US" sz="3000" u="sng"/>
              <a:t>/</a:t>
            </a:r>
            <a:r>
              <a:rPr lang="en-US" sz="3000" u="sng" err="1"/>
              <a:t>tiếng</a:t>
            </a:r>
            <a:r>
              <a:rPr lang="en-US" sz="3000" u="sng"/>
              <a:t> </a:t>
            </a:r>
            <a:r>
              <a:rPr lang="en-US" sz="3000" u="sng" err="1"/>
              <a:t>địa</a:t>
            </a:r>
            <a:r>
              <a:rPr lang="en-US" sz="3000" u="sng"/>
              <a:t> </a:t>
            </a:r>
            <a:r>
              <a:rPr lang="en-US" sz="3000" u="sng" err="1"/>
              <a:t>phương</a:t>
            </a:r>
            <a:r>
              <a:rPr lang="en-US" sz="3000" u="sng"/>
              <a:t> </a:t>
            </a:r>
            <a:r>
              <a:rPr lang="en-US" sz="3000" err="1"/>
              <a:t>cần</a:t>
            </a:r>
            <a:r>
              <a:rPr lang="en-US" sz="3000"/>
              <a:t> </a:t>
            </a:r>
            <a:r>
              <a:rPr lang="en-US" sz="3000" err="1"/>
              <a:t>lưu</a:t>
            </a:r>
            <a:r>
              <a:rPr lang="en-US" sz="3000"/>
              <a:t> ý </a:t>
            </a:r>
            <a:r>
              <a:rPr lang="en-US" sz="3000" err="1"/>
              <a:t>chỉnh</a:t>
            </a:r>
            <a:r>
              <a:rPr lang="en-US" sz="3000"/>
              <a:t> </a:t>
            </a:r>
            <a:r>
              <a:rPr lang="en-US" sz="3000" err="1"/>
              <a:t>sửa</a:t>
            </a:r>
            <a:r>
              <a:rPr lang="en-US" sz="3000"/>
              <a:t> (</a:t>
            </a:r>
            <a:r>
              <a:rPr lang="en-US" sz="3000" err="1"/>
              <a:t>ghi</a:t>
            </a:r>
            <a:r>
              <a:rPr lang="en-US" sz="3000"/>
              <a:t> </a:t>
            </a:r>
            <a:r>
              <a:rPr lang="en-US" sz="3000" err="1"/>
              <a:t>lại</a:t>
            </a:r>
            <a:r>
              <a:rPr lang="en-US" sz="3000"/>
              <a:t> </a:t>
            </a:r>
            <a:r>
              <a:rPr lang="en-US" sz="3000" err="1"/>
              <a:t>giọng</a:t>
            </a:r>
            <a:r>
              <a:rPr lang="en-US" sz="3000"/>
              <a:t> </a:t>
            </a:r>
            <a:r>
              <a:rPr lang="en-US" sz="3000" err="1"/>
              <a:t>nói</a:t>
            </a:r>
            <a:r>
              <a:rPr lang="en-US" sz="3000"/>
              <a:t> </a:t>
            </a:r>
            <a:r>
              <a:rPr lang="en-US" sz="3000" err="1"/>
              <a:t>của</a:t>
            </a:r>
            <a:r>
              <a:rPr lang="en-US" sz="3000"/>
              <a:t> </a:t>
            </a:r>
            <a:r>
              <a:rPr lang="en-US" sz="3000" err="1"/>
              <a:t>mình</a:t>
            </a:r>
            <a:r>
              <a:rPr lang="en-US" sz="3000"/>
              <a:t> </a:t>
            </a:r>
            <a:r>
              <a:rPr lang="en-US" sz="3000" err="1"/>
              <a:t>để</a:t>
            </a:r>
            <a:r>
              <a:rPr lang="en-US" sz="3000"/>
              <a:t> </a:t>
            </a:r>
            <a:r>
              <a:rPr lang="en-US" sz="3000" err="1"/>
              <a:t>có</a:t>
            </a:r>
            <a:r>
              <a:rPr lang="en-US" sz="3000"/>
              <a:t> </a:t>
            </a:r>
            <a:r>
              <a:rPr lang="en-US" sz="3000" err="1"/>
              <a:t>những</a:t>
            </a:r>
            <a:r>
              <a:rPr lang="en-US" sz="3000"/>
              <a:t> </a:t>
            </a:r>
            <a:r>
              <a:rPr lang="en-US" sz="3000" err="1"/>
              <a:t>điều</a:t>
            </a:r>
            <a:r>
              <a:rPr lang="en-US" sz="3000"/>
              <a:t> </a:t>
            </a:r>
            <a:r>
              <a:rPr lang="en-US" sz="3000" err="1"/>
              <a:t>chỉnh</a:t>
            </a:r>
            <a:r>
              <a:rPr lang="en-US" sz="3000"/>
              <a:t> </a:t>
            </a:r>
            <a:r>
              <a:rPr lang="en-US" sz="3000" err="1"/>
              <a:t>phù</a:t>
            </a:r>
            <a:r>
              <a:rPr lang="en-US" sz="3000"/>
              <a:t> </a:t>
            </a:r>
            <a:r>
              <a:rPr lang="en-US" sz="3000" err="1"/>
              <a:t>hợp</a:t>
            </a:r>
            <a:r>
              <a:rPr lang="en-US" sz="3000"/>
              <a:t>)</a:t>
            </a:r>
          </a:p>
          <a:p>
            <a:endParaRPr lang="en-US" sz="3000"/>
          </a:p>
          <a:p>
            <a:r>
              <a:rPr lang="en-US" sz="3000" err="1"/>
              <a:t>Khi</a:t>
            </a:r>
            <a:r>
              <a:rPr lang="en-US" sz="3000"/>
              <a:t> HS </a:t>
            </a:r>
            <a:r>
              <a:rPr lang="en-US" sz="3000" err="1"/>
              <a:t>khó</a:t>
            </a:r>
            <a:r>
              <a:rPr lang="en-US" sz="3000"/>
              <a:t> </a:t>
            </a:r>
            <a:r>
              <a:rPr lang="en-US" sz="3000" err="1"/>
              <a:t>nghe</a:t>
            </a:r>
            <a:r>
              <a:rPr lang="en-US" sz="3000"/>
              <a:t>: </a:t>
            </a:r>
            <a:r>
              <a:rPr lang="en-US" sz="3000" err="1"/>
              <a:t>Tăng</a:t>
            </a:r>
            <a:r>
              <a:rPr lang="en-US" sz="3000"/>
              <a:t> </a:t>
            </a:r>
            <a:r>
              <a:rPr lang="en-US" sz="3000" err="1"/>
              <a:t>cao</a:t>
            </a:r>
            <a:r>
              <a:rPr lang="en-US" sz="3000"/>
              <a:t> </a:t>
            </a:r>
            <a:r>
              <a:rPr lang="en-US" sz="3000" err="1"/>
              <a:t>giọng</a:t>
            </a:r>
            <a:r>
              <a:rPr lang="en-US" sz="3000"/>
              <a:t>,  </a:t>
            </a:r>
            <a:r>
              <a:rPr lang="en-US" sz="3000" err="1"/>
              <a:t>trao</a:t>
            </a:r>
            <a:r>
              <a:rPr lang="en-US" sz="3000"/>
              <a:t> </a:t>
            </a:r>
            <a:r>
              <a:rPr lang="en-US" sz="3000" err="1"/>
              <a:t>đổi</a:t>
            </a:r>
            <a:r>
              <a:rPr lang="en-US" sz="3000"/>
              <a:t>- </a:t>
            </a:r>
            <a:r>
              <a:rPr lang="en-US" sz="3000" err="1"/>
              <a:t>chỉnh</a:t>
            </a:r>
            <a:r>
              <a:rPr lang="en-US" sz="3000"/>
              <a:t> </a:t>
            </a:r>
            <a:r>
              <a:rPr lang="en-US" sz="3000" err="1"/>
              <a:t>vị</a:t>
            </a:r>
            <a:r>
              <a:rPr lang="en-US" sz="3000"/>
              <a:t> </a:t>
            </a:r>
            <a:r>
              <a:rPr lang="en-US" sz="3000" err="1"/>
              <a:t>trí</a:t>
            </a:r>
            <a:r>
              <a:rPr lang="en-US" sz="3000"/>
              <a:t>, …</a:t>
            </a:r>
            <a:endParaRPr lang="vi-VN" sz="3000"/>
          </a:p>
        </p:txBody>
      </p:sp>
      <p:sp>
        <p:nvSpPr>
          <p:cNvPr id="4" name="Slide Number Placeholder 3"/>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BDAA94-F65E-494A-878F-7240E85319D0}" type="slidenum">
              <a:rPr lang="en-US" smtClean="0"/>
              <a:pPr/>
              <a:t>91</a:t>
            </a:fld>
            <a:endParaRPr lang="en-US"/>
          </a:p>
        </p:txBody>
      </p:sp>
    </p:spTree>
    <p:custDataLst>
      <p:tags r:id="rId1"/>
    </p:custDataLst>
    <p:extLst>
      <p:ext uri="{BB962C8B-B14F-4D97-AF65-F5344CB8AC3E}">
        <p14:creationId xmlns:p14="http://schemas.microsoft.com/office/powerpoint/2010/main" val="13191180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923E8915-D2AA-4327-A45A-972C3CA957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xmlns="" id="{8302FC3C-9804-4950-B721-5FD704BA60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xmlns="" id="{6B9695BD-ECF6-49CA-8877-8C493193C6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xmlns="" id="{3BC6EBB2-9BDC-4075-BA6B-43A9FBF9C86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5">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7" name="Freeform 5">
            <a:extLst>
              <a:ext uri="{FF2B5EF4-FFF2-40B4-BE49-F238E27FC236}">
                <a16:creationId xmlns:a16="http://schemas.microsoft.com/office/drawing/2014/main" xmlns="" id="{F3798573-F27B-47EB-8EA4-7EE34954C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p:cNvSpPr>
            <a:spLocks noGrp="1"/>
          </p:cNvSpPr>
          <p:nvPr>
            <p:ph type="title"/>
          </p:nvPr>
        </p:nvSpPr>
        <p:spPr>
          <a:xfrm>
            <a:off x="806195" y="804672"/>
            <a:ext cx="3521359" cy="5248656"/>
          </a:xfrm>
        </p:spPr>
        <p:txBody>
          <a:bodyPr anchor="ctr">
            <a:normAutofit/>
          </a:bodyPr>
          <a:lstStyle/>
          <a:p>
            <a:pPr algn="ctr"/>
            <a:r>
              <a:rPr lang="en-US"/>
              <a:t>Biểu hiện khuôn mặt &amp; các ngữ điệu khác</a:t>
            </a:r>
            <a:br>
              <a:rPr lang="en-US"/>
            </a:br>
            <a:endParaRPr lang="vi-VN"/>
          </a:p>
        </p:txBody>
      </p:sp>
      <p:sp>
        <p:nvSpPr>
          <p:cNvPr id="3" name="Content Placeholder 2"/>
          <p:cNvSpPr>
            <a:spLocks noGrp="1"/>
          </p:cNvSpPr>
          <p:nvPr>
            <p:ph idx="1"/>
          </p:nvPr>
        </p:nvSpPr>
        <p:spPr>
          <a:xfrm>
            <a:off x="4975861" y="804671"/>
            <a:ext cx="6399930" cy="5248657"/>
          </a:xfrm>
        </p:spPr>
        <p:txBody>
          <a:bodyPr anchor="ctr">
            <a:noAutofit/>
          </a:bodyPr>
          <a:lstStyle/>
          <a:p>
            <a:r>
              <a:rPr lang="en-US" sz="3000" err="1"/>
              <a:t>Biểu</a:t>
            </a:r>
            <a:r>
              <a:rPr lang="en-US" sz="3000"/>
              <a:t> </a:t>
            </a:r>
            <a:r>
              <a:rPr lang="en-US" sz="3000" err="1"/>
              <a:t>hiện</a:t>
            </a:r>
            <a:r>
              <a:rPr lang="en-US" sz="3000"/>
              <a:t> </a:t>
            </a:r>
            <a:r>
              <a:rPr lang="en-US" sz="3000" err="1"/>
              <a:t>của</a:t>
            </a:r>
            <a:r>
              <a:rPr lang="en-US" sz="3000"/>
              <a:t> </a:t>
            </a:r>
            <a:r>
              <a:rPr lang="en-US" sz="3000" err="1"/>
              <a:t>khuôn</a:t>
            </a:r>
            <a:r>
              <a:rPr lang="en-US" sz="3000"/>
              <a:t> </a:t>
            </a:r>
            <a:r>
              <a:rPr lang="en-US" sz="3000" err="1"/>
              <a:t>mặt</a:t>
            </a:r>
            <a:r>
              <a:rPr lang="en-US" sz="3000"/>
              <a:t> </a:t>
            </a:r>
            <a:r>
              <a:rPr lang="en-US" sz="3000" err="1"/>
              <a:t>là</a:t>
            </a:r>
            <a:r>
              <a:rPr lang="en-US" sz="3000"/>
              <a:t> </a:t>
            </a:r>
            <a:r>
              <a:rPr lang="en-US" sz="3000" u="sng" err="1"/>
              <a:t>phương</a:t>
            </a:r>
            <a:r>
              <a:rPr lang="en-US" sz="3000" u="sng"/>
              <a:t> </a:t>
            </a:r>
            <a:r>
              <a:rPr lang="en-US" sz="3000" u="sng" err="1"/>
              <a:t>tiện</a:t>
            </a:r>
            <a:r>
              <a:rPr lang="en-US" sz="3000" u="sng"/>
              <a:t> </a:t>
            </a:r>
            <a:r>
              <a:rPr lang="en-US" sz="3000" u="sng" err="1"/>
              <a:t>chuyển</a:t>
            </a:r>
            <a:r>
              <a:rPr lang="en-US" sz="3000" u="sng"/>
              <a:t> </a:t>
            </a:r>
            <a:r>
              <a:rPr lang="en-US" sz="3000" u="sng" err="1"/>
              <a:t>tải</a:t>
            </a:r>
            <a:r>
              <a:rPr lang="en-US" sz="3000" u="sng"/>
              <a:t> </a:t>
            </a:r>
            <a:r>
              <a:rPr lang="en-US" sz="3000" u="sng" err="1"/>
              <a:t>xúc</a:t>
            </a:r>
            <a:r>
              <a:rPr lang="en-US" sz="3000" u="sng"/>
              <a:t> </a:t>
            </a:r>
            <a:r>
              <a:rPr lang="en-US" sz="3000" u="sng" err="1"/>
              <a:t>cảm</a:t>
            </a:r>
            <a:r>
              <a:rPr lang="en-US" sz="3000" u="sng"/>
              <a:t> </a:t>
            </a:r>
            <a:r>
              <a:rPr lang="en-US" sz="3000" u="sng" err="1"/>
              <a:t>chân</a:t>
            </a:r>
            <a:r>
              <a:rPr lang="en-US" sz="3000" u="sng"/>
              <a:t> </a:t>
            </a:r>
            <a:r>
              <a:rPr lang="en-US" sz="3000" u="sng" err="1"/>
              <a:t>thực</a:t>
            </a:r>
            <a:r>
              <a:rPr lang="en-US" sz="3000" u="sng"/>
              <a:t> </a:t>
            </a:r>
            <a:r>
              <a:rPr lang="en-US" sz="3000" err="1"/>
              <a:t>của</a:t>
            </a:r>
            <a:r>
              <a:rPr lang="en-US" sz="3000"/>
              <a:t> </a:t>
            </a:r>
            <a:r>
              <a:rPr lang="en-US" sz="3000" err="1"/>
              <a:t>chuyên</a:t>
            </a:r>
            <a:r>
              <a:rPr lang="en-US" sz="3000"/>
              <a:t> </a:t>
            </a:r>
            <a:r>
              <a:rPr lang="en-US" sz="3000" err="1"/>
              <a:t>viên</a:t>
            </a:r>
            <a:r>
              <a:rPr lang="en-US" sz="3000"/>
              <a:t> TVHĐ </a:t>
            </a:r>
            <a:r>
              <a:rPr lang="en-US" sz="3000" err="1"/>
              <a:t>đến</a:t>
            </a:r>
            <a:r>
              <a:rPr lang="en-US" sz="3000"/>
              <a:t> HS</a:t>
            </a:r>
          </a:p>
          <a:p>
            <a:endParaRPr lang="en-US" sz="3000"/>
          </a:p>
          <a:p>
            <a:r>
              <a:rPr lang="en-US" sz="3000" u="sng" err="1"/>
              <a:t>Khuôn</a:t>
            </a:r>
            <a:r>
              <a:rPr lang="en-US" sz="3000" u="sng"/>
              <a:t> </a:t>
            </a:r>
            <a:r>
              <a:rPr lang="en-US" sz="3000" u="sng" err="1"/>
              <a:t>mặt</a:t>
            </a:r>
            <a:r>
              <a:rPr lang="en-US" sz="3000" u="sng"/>
              <a:t> </a:t>
            </a:r>
            <a:r>
              <a:rPr lang="en-US" sz="3000" u="sng" err="1"/>
              <a:t>luôn</a:t>
            </a:r>
            <a:r>
              <a:rPr lang="en-US" sz="3000" u="sng"/>
              <a:t> </a:t>
            </a:r>
            <a:r>
              <a:rPr lang="en-US" sz="3000" u="sng" err="1"/>
              <a:t>hướng</a:t>
            </a:r>
            <a:r>
              <a:rPr lang="en-US" sz="3000" u="sng"/>
              <a:t> </a:t>
            </a:r>
            <a:r>
              <a:rPr lang="en-US" sz="3000" u="sng" err="1"/>
              <a:t>về</a:t>
            </a:r>
            <a:r>
              <a:rPr lang="en-US" sz="3000" u="sng"/>
              <a:t> </a:t>
            </a:r>
            <a:r>
              <a:rPr lang="en-US" sz="3000" u="sng" err="1"/>
              <a:t>phía</a:t>
            </a:r>
            <a:r>
              <a:rPr lang="en-US" sz="3000" u="sng"/>
              <a:t> HS</a:t>
            </a:r>
          </a:p>
          <a:p>
            <a:pPr marL="0" indent="0">
              <a:buNone/>
            </a:pPr>
            <a:endParaRPr lang="en-US" sz="3000"/>
          </a:p>
          <a:p>
            <a:r>
              <a:rPr lang="en-US" sz="3000" u="sng" err="1"/>
              <a:t>Thống</a:t>
            </a:r>
            <a:r>
              <a:rPr lang="en-US" sz="3000" u="sng"/>
              <a:t> </a:t>
            </a:r>
            <a:r>
              <a:rPr lang="en-US" sz="3000" u="sng" err="1"/>
              <a:t>nhất</a:t>
            </a:r>
            <a:r>
              <a:rPr lang="en-US" sz="3000" u="sng"/>
              <a:t> </a:t>
            </a:r>
            <a:r>
              <a:rPr lang="en-US" sz="3000" u="sng" err="1"/>
              <a:t>giữa</a:t>
            </a:r>
            <a:r>
              <a:rPr lang="en-US" sz="3000" u="sng"/>
              <a:t> </a:t>
            </a:r>
            <a:r>
              <a:rPr lang="en-US" sz="3000" u="sng" err="1"/>
              <a:t>xúc</a:t>
            </a:r>
            <a:r>
              <a:rPr lang="en-US" sz="3000" u="sng"/>
              <a:t> </a:t>
            </a:r>
            <a:r>
              <a:rPr lang="en-US" sz="3000" u="sng" err="1"/>
              <a:t>cảm</a:t>
            </a:r>
            <a:r>
              <a:rPr lang="en-US" sz="3000" u="sng"/>
              <a:t> </a:t>
            </a:r>
            <a:r>
              <a:rPr lang="en-US" sz="3000" u="sng" err="1"/>
              <a:t>tình</a:t>
            </a:r>
            <a:r>
              <a:rPr lang="en-US" sz="3000" u="sng"/>
              <a:t> </a:t>
            </a:r>
            <a:r>
              <a:rPr lang="en-US" sz="3000" u="sng" err="1"/>
              <a:t>cảm</a:t>
            </a:r>
            <a:r>
              <a:rPr lang="en-US" sz="3000" u="sng"/>
              <a:t> </a:t>
            </a:r>
            <a:r>
              <a:rPr lang="en-US" sz="3000" u="sng" err="1"/>
              <a:t>và</a:t>
            </a:r>
            <a:r>
              <a:rPr lang="en-US" sz="3000" u="sng"/>
              <a:t> </a:t>
            </a:r>
            <a:r>
              <a:rPr lang="en-US" sz="3000" u="sng" err="1"/>
              <a:t>biểu</a:t>
            </a:r>
            <a:r>
              <a:rPr lang="en-US" sz="3000" u="sng"/>
              <a:t> </a:t>
            </a:r>
            <a:r>
              <a:rPr lang="en-US" sz="3000" u="sng" err="1"/>
              <a:t>hiện</a:t>
            </a:r>
            <a:r>
              <a:rPr lang="en-US" sz="3000" u="sng"/>
              <a:t> ra </a:t>
            </a:r>
            <a:r>
              <a:rPr lang="en-US" sz="3000" u="sng" err="1"/>
              <a:t>bên</a:t>
            </a:r>
            <a:r>
              <a:rPr lang="en-US" sz="3000" u="sng"/>
              <a:t> </a:t>
            </a:r>
            <a:r>
              <a:rPr lang="en-US" sz="3000" u="sng" err="1"/>
              <a:t>ngoài</a:t>
            </a:r>
            <a:r>
              <a:rPr lang="en-US" sz="3000"/>
              <a:t>. </a:t>
            </a:r>
          </a:p>
        </p:txBody>
      </p:sp>
      <p:sp>
        <p:nvSpPr>
          <p:cNvPr id="4" name="Slide Number Placeholder 3"/>
          <p:cNvSpPr>
            <a:spLocks noGrp="1"/>
          </p:cNvSpPr>
          <p:nvPr>
            <p:ph type="sldNum" sz="quarter" idx="12"/>
          </p:nvPr>
        </p:nvSpPr>
        <p:spPr>
          <a:xfrm>
            <a:off x="11082612" y="6400005"/>
            <a:ext cx="633127" cy="301752"/>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6DBDAA94-F65E-494A-878F-7240E85319D0}" type="slidenum">
              <a:rPr lang="en-US" sz="1100">
                <a:solidFill>
                  <a:schemeClr val="accent1"/>
                </a:solidFill>
              </a:rPr>
              <a:pPr>
                <a:spcAft>
                  <a:spcPts val="600"/>
                </a:spcAft>
              </a:pPr>
              <a:t>92</a:t>
            </a:fld>
            <a:endParaRPr lang="en-US" sz="1100">
              <a:solidFill>
                <a:schemeClr val="accent1"/>
              </a:solidFill>
            </a:endParaRPr>
          </a:p>
        </p:txBody>
      </p:sp>
    </p:spTree>
    <p:custDataLst>
      <p:tags r:id="rId1"/>
    </p:custDataLst>
    <p:extLst>
      <p:ext uri="{BB962C8B-B14F-4D97-AF65-F5344CB8AC3E}">
        <p14:creationId xmlns:p14="http://schemas.microsoft.com/office/powerpoint/2010/main" val="33128901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txBox="1">
            <a:spLocks noGrp="1"/>
          </p:cNvSpPr>
          <p:nvPr/>
        </p:nvSpPr>
        <p:spPr bwMode="auto">
          <a:xfrm>
            <a:off x="8077200" y="6245225"/>
            <a:ext cx="2133600" cy="476250"/>
          </a:xfrm>
          <a:prstGeom prst="rect">
            <a:avLst/>
          </a:prstGeom>
          <a:noFill/>
          <a:ln w="9525">
            <a:noFill/>
            <a:miter lim="800000"/>
            <a:headEnd/>
            <a:tailEnd/>
          </a:ln>
        </p:spPr>
        <p:txBody>
          <a:bodyPr/>
          <a:lstStyle/>
          <a:p>
            <a:pPr algn="r"/>
            <a:fld id="{F1A4DAAF-9CA9-45BC-AAFA-4829D91D692B}" type="slidenum">
              <a:rPr lang="en-US" sz="1400"/>
              <a:pPr algn="r"/>
              <a:t>93</a:t>
            </a:fld>
            <a:endParaRPr lang="en-US" sz="1400"/>
          </a:p>
        </p:txBody>
      </p:sp>
      <p:sp>
        <p:nvSpPr>
          <p:cNvPr id="24579" name="Rectangle 2"/>
          <p:cNvSpPr>
            <a:spLocks noGrp="1" noChangeArrowheads="1"/>
          </p:cNvSpPr>
          <p:nvPr>
            <p:ph type="title" idx="4294967295"/>
          </p:nvPr>
        </p:nvSpPr>
        <p:spPr>
          <a:xfrm>
            <a:off x="416560" y="0"/>
            <a:ext cx="6441440" cy="1295400"/>
          </a:xfrm>
        </p:spPr>
        <p:txBody>
          <a:bodyPr>
            <a:normAutofit/>
          </a:bodyPr>
          <a:lstStyle/>
          <a:p>
            <a:pPr eaLnBrk="1" hangingPunct="1"/>
            <a:r>
              <a:rPr lang="en-US" sz="4000"/>
              <a:t>KHÔNG NÊN </a:t>
            </a:r>
            <a:endParaRPr lang="en-US" sz="4800"/>
          </a:p>
        </p:txBody>
      </p:sp>
      <p:sp>
        <p:nvSpPr>
          <p:cNvPr id="180230" name="Text Box 6"/>
          <p:cNvSpPr txBox="1">
            <a:spLocks noChangeArrowheads="1"/>
          </p:cNvSpPr>
          <p:nvPr/>
        </p:nvSpPr>
        <p:spPr bwMode="auto">
          <a:xfrm>
            <a:off x="995680" y="1524000"/>
            <a:ext cx="9327824" cy="5401479"/>
          </a:xfrm>
          <a:prstGeom prst="rect">
            <a:avLst/>
          </a:prstGeom>
          <a:noFill/>
          <a:ln w="9525">
            <a:noFill/>
            <a:miter lim="800000"/>
            <a:headEnd/>
            <a:tailEnd/>
          </a:ln>
        </p:spPr>
        <p:txBody>
          <a:bodyPr wrap="square">
            <a:spAutoFit/>
          </a:bodyPr>
          <a:lstStyle/>
          <a:p>
            <a:pPr marL="457200" indent="-457200">
              <a:buFont typeface="Arial" pitchFamily="34" charset="0"/>
              <a:buChar char="•"/>
            </a:pPr>
            <a:r>
              <a:rPr lang="en-US" sz="3000" err="1">
                <a:solidFill>
                  <a:srgbClr val="000066"/>
                </a:solidFill>
                <a:cs typeface="Arial" charset="0"/>
              </a:rPr>
              <a:t>Khoanh</a:t>
            </a:r>
            <a:r>
              <a:rPr lang="en-US" sz="3000">
                <a:solidFill>
                  <a:srgbClr val="000066"/>
                </a:solidFill>
                <a:cs typeface="Arial" charset="0"/>
              </a:rPr>
              <a:t> </a:t>
            </a:r>
            <a:r>
              <a:rPr lang="en-US" sz="3000" err="1">
                <a:solidFill>
                  <a:srgbClr val="000066"/>
                </a:solidFill>
                <a:cs typeface="Arial" charset="0"/>
              </a:rPr>
              <a:t>tay</a:t>
            </a:r>
            <a:r>
              <a:rPr lang="en-US" sz="3000">
                <a:solidFill>
                  <a:srgbClr val="000066"/>
                </a:solidFill>
                <a:cs typeface="Arial" charset="0"/>
              </a:rPr>
              <a:t>, </a:t>
            </a:r>
            <a:r>
              <a:rPr lang="en-US" sz="3000" err="1">
                <a:solidFill>
                  <a:srgbClr val="000066"/>
                </a:solidFill>
                <a:cs typeface="Arial" charset="0"/>
              </a:rPr>
              <a:t>ngáp</a:t>
            </a:r>
            <a:r>
              <a:rPr lang="en-US" sz="3000">
                <a:solidFill>
                  <a:srgbClr val="000066"/>
                </a:solidFill>
                <a:cs typeface="Arial" charset="0"/>
              </a:rPr>
              <a:t> hay </a:t>
            </a:r>
            <a:r>
              <a:rPr lang="en-US" sz="3000" err="1">
                <a:solidFill>
                  <a:srgbClr val="000066"/>
                </a:solidFill>
                <a:cs typeface="Arial" charset="0"/>
              </a:rPr>
              <a:t>tỏ</a:t>
            </a:r>
            <a:r>
              <a:rPr lang="en-US" sz="3000">
                <a:solidFill>
                  <a:srgbClr val="000066"/>
                </a:solidFill>
                <a:cs typeface="Arial" charset="0"/>
              </a:rPr>
              <a:t> ra </a:t>
            </a:r>
            <a:r>
              <a:rPr lang="en-US" sz="3000" err="1">
                <a:solidFill>
                  <a:srgbClr val="000066"/>
                </a:solidFill>
                <a:cs typeface="Arial" charset="0"/>
              </a:rPr>
              <a:t>thờ</a:t>
            </a:r>
            <a:r>
              <a:rPr lang="en-US" sz="3000">
                <a:solidFill>
                  <a:srgbClr val="000066"/>
                </a:solidFill>
                <a:cs typeface="Arial" charset="0"/>
              </a:rPr>
              <a:t> ơ, </a:t>
            </a:r>
            <a:r>
              <a:rPr lang="en-US" sz="3000" err="1">
                <a:solidFill>
                  <a:srgbClr val="000066"/>
                </a:solidFill>
                <a:cs typeface="Arial" charset="0"/>
              </a:rPr>
              <a:t>làm</a:t>
            </a:r>
            <a:r>
              <a:rPr lang="en-US" sz="3000">
                <a:solidFill>
                  <a:srgbClr val="000066"/>
                </a:solidFill>
                <a:cs typeface="Arial" charset="0"/>
              </a:rPr>
              <a:t> </a:t>
            </a:r>
            <a:r>
              <a:rPr lang="en-US" sz="3000" err="1">
                <a:solidFill>
                  <a:srgbClr val="000066"/>
                </a:solidFill>
                <a:cs typeface="Arial" charset="0"/>
              </a:rPr>
              <a:t>việc</a:t>
            </a:r>
            <a:r>
              <a:rPr lang="en-US" sz="3000">
                <a:solidFill>
                  <a:srgbClr val="000066"/>
                </a:solidFill>
                <a:cs typeface="Arial" charset="0"/>
              </a:rPr>
              <a:t> </a:t>
            </a:r>
            <a:r>
              <a:rPr lang="en-US" sz="3000" err="1">
                <a:solidFill>
                  <a:srgbClr val="000066"/>
                </a:solidFill>
                <a:cs typeface="Arial" charset="0"/>
              </a:rPr>
              <a:t>riêng</a:t>
            </a:r>
            <a:r>
              <a:rPr lang="en-US" sz="3000">
                <a:solidFill>
                  <a:srgbClr val="000066"/>
                </a:solidFill>
                <a:cs typeface="Arial" charset="0"/>
              </a:rPr>
              <a:t>, </a:t>
            </a:r>
            <a:r>
              <a:rPr lang="en-US" sz="3000" err="1">
                <a:solidFill>
                  <a:srgbClr val="000066"/>
                </a:solidFill>
                <a:cs typeface="Arial" charset="0"/>
              </a:rPr>
              <a:t>xao</a:t>
            </a:r>
            <a:r>
              <a:rPr lang="en-US" sz="3000">
                <a:solidFill>
                  <a:srgbClr val="000066"/>
                </a:solidFill>
                <a:cs typeface="Arial" charset="0"/>
              </a:rPr>
              <a:t> </a:t>
            </a:r>
            <a:r>
              <a:rPr lang="en-US" sz="3000" err="1">
                <a:solidFill>
                  <a:srgbClr val="000066"/>
                </a:solidFill>
                <a:cs typeface="Arial" charset="0"/>
              </a:rPr>
              <a:t>nhẵng</a:t>
            </a:r>
            <a:r>
              <a:rPr lang="en-US" sz="3000">
                <a:solidFill>
                  <a:srgbClr val="000066"/>
                </a:solidFill>
                <a:cs typeface="Arial" charset="0"/>
              </a:rPr>
              <a:t>,…</a:t>
            </a:r>
          </a:p>
          <a:p>
            <a:pPr marL="457200" indent="-457200">
              <a:buFont typeface="Arial" pitchFamily="34" charset="0"/>
              <a:buChar char="•"/>
            </a:pPr>
            <a:endParaRPr lang="en-US" sz="3000">
              <a:solidFill>
                <a:srgbClr val="000066"/>
              </a:solidFill>
              <a:cs typeface="Arial" charset="0"/>
            </a:endParaRPr>
          </a:p>
          <a:p>
            <a:pPr marL="342900" indent="-342900">
              <a:buFont typeface="Arial" pitchFamily="34" charset="0"/>
              <a:buChar char="•"/>
            </a:pPr>
            <a:r>
              <a:rPr lang="en-US" sz="3000" err="1">
                <a:solidFill>
                  <a:srgbClr val="000066"/>
                </a:solidFill>
                <a:cs typeface="Arial" charset="0"/>
              </a:rPr>
              <a:t>Đưa</a:t>
            </a:r>
            <a:r>
              <a:rPr lang="en-US" sz="3000">
                <a:solidFill>
                  <a:srgbClr val="000066"/>
                </a:solidFill>
                <a:cs typeface="Arial" charset="0"/>
              </a:rPr>
              <a:t> ra </a:t>
            </a:r>
            <a:r>
              <a:rPr lang="en-US" sz="3000" err="1">
                <a:solidFill>
                  <a:srgbClr val="000066"/>
                </a:solidFill>
                <a:cs typeface="Arial" charset="0"/>
              </a:rPr>
              <a:t>nhiều</a:t>
            </a:r>
            <a:r>
              <a:rPr lang="en-US" sz="3000">
                <a:solidFill>
                  <a:srgbClr val="000066"/>
                </a:solidFill>
                <a:cs typeface="Arial" charset="0"/>
              </a:rPr>
              <a:t> </a:t>
            </a:r>
            <a:r>
              <a:rPr lang="en-US" sz="3000" err="1">
                <a:solidFill>
                  <a:srgbClr val="000066"/>
                </a:solidFill>
                <a:cs typeface="Arial" charset="0"/>
              </a:rPr>
              <a:t>lời</a:t>
            </a:r>
            <a:r>
              <a:rPr lang="en-US" sz="3000">
                <a:solidFill>
                  <a:srgbClr val="000066"/>
                </a:solidFill>
                <a:cs typeface="Arial" charset="0"/>
              </a:rPr>
              <a:t> </a:t>
            </a:r>
            <a:r>
              <a:rPr lang="en-US" sz="3000" err="1">
                <a:solidFill>
                  <a:srgbClr val="000066"/>
                </a:solidFill>
                <a:cs typeface="Arial" charset="0"/>
              </a:rPr>
              <a:t>khuyên</a:t>
            </a:r>
            <a:r>
              <a:rPr lang="en-US" sz="3000">
                <a:solidFill>
                  <a:srgbClr val="000066"/>
                </a:solidFill>
                <a:cs typeface="Arial" charset="0"/>
              </a:rPr>
              <a:t>, </a:t>
            </a:r>
            <a:r>
              <a:rPr lang="en-US" sz="3000" err="1">
                <a:solidFill>
                  <a:srgbClr val="000066"/>
                </a:solidFill>
                <a:cs typeface="Arial" charset="0"/>
              </a:rPr>
              <a:t>rao</a:t>
            </a:r>
            <a:r>
              <a:rPr lang="en-US" sz="3000">
                <a:solidFill>
                  <a:srgbClr val="000066"/>
                </a:solidFill>
                <a:cs typeface="Arial" charset="0"/>
              </a:rPr>
              <a:t> </a:t>
            </a:r>
            <a:r>
              <a:rPr lang="en-US" sz="3000" err="1">
                <a:solidFill>
                  <a:srgbClr val="000066"/>
                </a:solidFill>
                <a:cs typeface="Arial" charset="0"/>
              </a:rPr>
              <a:t>giảng</a:t>
            </a:r>
            <a:r>
              <a:rPr lang="en-US" sz="3000">
                <a:solidFill>
                  <a:srgbClr val="000066"/>
                </a:solidFill>
                <a:cs typeface="Arial" charset="0"/>
              </a:rPr>
              <a:t> </a:t>
            </a:r>
            <a:r>
              <a:rPr lang="en-US" sz="3000" err="1">
                <a:solidFill>
                  <a:srgbClr val="000066"/>
                </a:solidFill>
                <a:cs typeface="Arial" charset="0"/>
              </a:rPr>
              <a:t>đạo</a:t>
            </a:r>
            <a:r>
              <a:rPr lang="en-US" sz="3000">
                <a:solidFill>
                  <a:srgbClr val="000066"/>
                </a:solidFill>
                <a:cs typeface="Arial" charset="0"/>
              </a:rPr>
              <a:t> </a:t>
            </a:r>
            <a:r>
              <a:rPr lang="en-US" sz="3000" err="1">
                <a:solidFill>
                  <a:srgbClr val="000066"/>
                </a:solidFill>
                <a:cs typeface="Arial" charset="0"/>
              </a:rPr>
              <a:t>đức</a:t>
            </a:r>
            <a:endParaRPr lang="en-US" sz="3000">
              <a:solidFill>
                <a:srgbClr val="000066"/>
              </a:solidFill>
              <a:cs typeface="Arial" charset="0"/>
            </a:endParaRPr>
          </a:p>
          <a:p>
            <a:pPr marL="342900" indent="-342900">
              <a:buFont typeface="Arial" pitchFamily="34" charset="0"/>
              <a:buChar char="•"/>
            </a:pPr>
            <a:endParaRPr lang="en-US" sz="3000">
              <a:solidFill>
                <a:srgbClr val="000066"/>
              </a:solidFill>
              <a:cs typeface="Arial" charset="0"/>
            </a:endParaRPr>
          </a:p>
          <a:p>
            <a:pPr marL="342900" indent="-342900">
              <a:spcBef>
                <a:spcPct val="50000"/>
              </a:spcBef>
              <a:buFont typeface="Arial" pitchFamily="34" charset="0"/>
              <a:buChar char="•"/>
            </a:pPr>
            <a:r>
              <a:rPr lang="en-US" sz="3000" err="1">
                <a:solidFill>
                  <a:srgbClr val="000066"/>
                </a:solidFill>
                <a:cs typeface="Arial" charset="0"/>
              </a:rPr>
              <a:t>Khiển</a:t>
            </a:r>
            <a:r>
              <a:rPr lang="en-US" sz="3000">
                <a:solidFill>
                  <a:srgbClr val="000066"/>
                </a:solidFill>
                <a:cs typeface="Arial" charset="0"/>
              </a:rPr>
              <a:t> </a:t>
            </a:r>
            <a:r>
              <a:rPr lang="en-US" sz="3000" err="1">
                <a:solidFill>
                  <a:srgbClr val="000066"/>
                </a:solidFill>
                <a:cs typeface="Arial" charset="0"/>
              </a:rPr>
              <a:t>trách</a:t>
            </a:r>
            <a:r>
              <a:rPr lang="en-US" sz="3000">
                <a:solidFill>
                  <a:srgbClr val="000066"/>
                </a:solidFill>
                <a:cs typeface="Arial" charset="0"/>
              </a:rPr>
              <a:t>, </a:t>
            </a:r>
            <a:r>
              <a:rPr lang="en-US" sz="3000" err="1">
                <a:solidFill>
                  <a:srgbClr val="000066"/>
                </a:solidFill>
                <a:cs typeface="Arial" charset="0"/>
              </a:rPr>
              <a:t>ngắt</a:t>
            </a:r>
            <a:r>
              <a:rPr lang="en-US" sz="3000">
                <a:solidFill>
                  <a:srgbClr val="000066"/>
                </a:solidFill>
                <a:cs typeface="Arial" charset="0"/>
              </a:rPr>
              <a:t> </a:t>
            </a:r>
            <a:r>
              <a:rPr lang="en-US" sz="3000" err="1">
                <a:solidFill>
                  <a:srgbClr val="000066"/>
                </a:solidFill>
                <a:cs typeface="Arial" charset="0"/>
              </a:rPr>
              <a:t>lời</a:t>
            </a:r>
            <a:r>
              <a:rPr lang="en-US" sz="3000">
                <a:solidFill>
                  <a:srgbClr val="000066"/>
                </a:solidFill>
                <a:cs typeface="Arial" charset="0"/>
              </a:rPr>
              <a:t>, </a:t>
            </a:r>
            <a:r>
              <a:rPr lang="en-US" sz="3000" err="1">
                <a:solidFill>
                  <a:srgbClr val="000066"/>
                </a:solidFill>
                <a:cs typeface="Arial" charset="0"/>
              </a:rPr>
              <a:t>phán</a:t>
            </a:r>
            <a:r>
              <a:rPr lang="en-US" sz="3000">
                <a:solidFill>
                  <a:srgbClr val="000066"/>
                </a:solidFill>
                <a:cs typeface="Arial" charset="0"/>
              </a:rPr>
              <a:t> </a:t>
            </a:r>
            <a:r>
              <a:rPr lang="en-US" sz="3000" err="1">
                <a:solidFill>
                  <a:srgbClr val="000066"/>
                </a:solidFill>
                <a:cs typeface="Arial" charset="0"/>
              </a:rPr>
              <a:t>xét</a:t>
            </a:r>
            <a:r>
              <a:rPr lang="en-US" sz="3000">
                <a:solidFill>
                  <a:srgbClr val="000066"/>
                </a:solidFill>
                <a:cs typeface="Arial" charset="0"/>
              </a:rPr>
              <a:t>, </a:t>
            </a:r>
            <a:r>
              <a:rPr lang="en-US" sz="3000" err="1">
                <a:solidFill>
                  <a:srgbClr val="000066"/>
                </a:solidFill>
                <a:cs typeface="Arial" charset="0"/>
              </a:rPr>
              <a:t>đổi</a:t>
            </a:r>
            <a:r>
              <a:rPr lang="en-US" sz="3000">
                <a:solidFill>
                  <a:srgbClr val="000066"/>
                </a:solidFill>
                <a:cs typeface="Arial" charset="0"/>
              </a:rPr>
              <a:t> </a:t>
            </a:r>
            <a:r>
              <a:rPr lang="en-US" sz="3000" err="1">
                <a:solidFill>
                  <a:srgbClr val="000066"/>
                </a:solidFill>
                <a:cs typeface="Arial" charset="0"/>
              </a:rPr>
              <a:t>lỗi</a:t>
            </a:r>
            <a:r>
              <a:rPr lang="en-US" sz="3000">
                <a:solidFill>
                  <a:srgbClr val="000066"/>
                </a:solidFill>
                <a:cs typeface="Arial" charset="0"/>
              </a:rPr>
              <a:t>, </a:t>
            </a:r>
            <a:r>
              <a:rPr lang="en-US" sz="3000" err="1">
                <a:solidFill>
                  <a:srgbClr val="000066"/>
                </a:solidFill>
                <a:cs typeface="Arial" charset="0"/>
              </a:rPr>
              <a:t>hạ</a:t>
            </a:r>
            <a:r>
              <a:rPr lang="en-US" sz="3000">
                <a:solidFill>
                  <a:srgbClr val="000066"/>
                </a:solidFill>
                <a:cs typeface="Arial" charset="0"/>
              </a:rPr>
              <a:t> </a:t>
            </a:r>
            <a:r>
              <a:rPr lang="en-US" sz="3000" err="1">
                <a:solidFill>
                  <a:srgbClr val="000066"/>
                </a:solidFill>
                <a:cs typeface="Arial" charset="0"/>
              </a:rPr>
              <a:t>thấp</a:t>
            </a:r>
            <a:r>
              <a:rPr lang="en-US" sz="3000">
                <a:solidFill>
                  <a:srgbClr val="000066"/>
                </a:solidFill>
                <a:cs typeface="Arial" charset="0"/>
              </a:rPr>
              <a:t>, </a:t>
            </a:r>
            <a:r>
              <a:rPr lang="en-US" sz="3000" err="1">
                <a:solidFill>
                  <a:srgbClr val="000066"/>
                </a:solidFill>
                <a:cs typeface="Arial" charset="0"/>
              </a:rPr>
              <a:t>đe</a:t>
            </a:r>
            <a:r>
              <a:rPr lang="en-US" sz="3000">
                <a:solidFill>
                  <a:srgbClr val="000066"/>
                </a:solidFill>
                <a:cs typeface="Arial" charset="0"/>
              </a:rPr>
              <a:t> </a:t>
            </a:r>
            <a:r>
              <a:rPr lang="en-US" sz="3000" err="1">
                <a:solidFill>
                  <a:srgbClr val="000066"/>
                </a:solidFill>
                <a:cs typeface="Arial" charset="0"/>
              </a:rPr>
              <a:t>dọa</a:t>
            </a:r>
            <a:r>
              <a:rPr lang="en-US" sz="3000">
                <a:solidFill>
                  <a:srgbClr val="000066"/>
                </a:solidFill>
                <a:cs typeface="Arial" charset="0"/>
              </a:rPr>
              <a:t>,</a:t>
            </a:r>
          </a:p>
          <a:p>
            <a:pPr marL="342900" indent="-342900">
              <a:spcBef>
                <a:spcPct val="50000"/>
              </a:spcBef>
              <a:buFont typeface="Arial" pitchFamily="34" charset="0"/>
              <a:buChar char="•"/>
            </a:pPr>
            <a:r>
              <a:rPr lang="en-US" sz="3000" err="1">
                <a:solidFill>
                  <a:srgbClr val="000066"/>
                </a:solidFill>
                <a:cs typeface="Arial" charset="0"/>
              </a:rPr>
              <a:t>Thương</a:t>
            </a:r>
            <a:r>
              <a:rPr lang="en-US" sz="3000">
                <a:solidFill>
                  <a:srgbClr val="000066"/>
                </a:solidFill>
                <a:cs typeface="Arial" charset="0"/>
              </a:rPr>
              <a:t> </a:t>
            </a:r>
            <a:r>
              <a:rPr lang="en-US" sz="3000" err="1">
                <a:solidFill>
                  <a:srgbClr val="000066"/>
                </a:solidFill>
                <a:cs typeface="Arial" charset="0"/>
              </a:rPr>
              <a:t>cảm</a:t>
            </a:r>
            <a:r>
              <a:rPr lang="en-US" sz="3000">
                <a:solidFill>
                  <a:srgbClr val="000066"/>
                </a:solidFill>
                <a:cs typeface="Arial" charset="0"/>
              </a:rPr>
              <a:t>/</a:t>
            </a:r>
            <a:r>
              <a:rPr lang="en-US" sz="3000" err="1">
                <a:solidFill>
                  <a:srgbClr val="000066"/>
                </a:solidFill>
                <a:cs typeface="Arial" charset="0"/>
              </a:rPr>
              <a:t>đồng</a:t>
            </a:r>
            <a:r>
              <a:rPr lang="en-US" sz="3000">
                <a:solidFill>
                  <a:srgbClr val="000066"/>
                </a:solidFill>
                <a:cs typeface="Arial" charset="0"/>
              </a:rPr>
              <a:t> </a:t>
            </a:r>
            <a:r>
              <a:rPr lang="en-US" sz="3000" err="1">
                <a:solidFill>
                  <a:srgbClr val="000066"/>
                </a:solidFill>
                <a:cs typeface="Arial" charset="0"/>
              </a:rPr>
              <a:t>cảm</a:t>
            </a:r>
            <a:r>
              <a:rPr lang="en-US" sz="3000">
                <a:solidFill>
                  <a:srgbClr val="000066"/>
                </a:solidFill>
                <a:cs typeface="Arial" charset="0"/>
              </a:rPr>
              <a:t>, </a:t>
            </a:r>
            <a:r>
              <a:rPr lang="en-US" sz="3000" err="1">
                <a:solidFill>
                  <a:srgbClr val="000066"/>
                </a:solidFill>
                <a:cs typeface="Arial" charset="0"/>
              </a:rPr>
              <a:t>đồng</a:t>
            </a:r>
            <a:r>
              <a:rPr lang="en-US" sz="3000">
                <a:solidFill>
                  <a:srgbClr val="000066"/>
                </a:solidFill>
                <a:cs typeface="Arial" charset="0"/>
              </a:rPr>
              <a:t> </a:t>
            </a:r>
            <a:r>
              <a:rPr lang="en-US" sz="3000" err="1">
                <a:solidFill>
                  <a:srgbClr val="000066"/>
                </a:solidFill>
                <a:cs typeface="Arial" charset="0"/>
              </a:rPr>
              <a:t>tình</a:t>
            </a:r>
            <a:endParaRPr lang="en-US" sz="3000">
              <a:solidFill>
                <a:srgbClr val="000066"/>
              </a:solidFill>
              <a:cs typeface="Arial" charset="0"/>
            </a:endParaRPr>
          </a:p>
          <a:p>
            <a:pPr marL="342900" indent="-342900">
              <a:spcBef>
                <a:spcPct val="50000"/>
              </a:spcBef>
              <a:buFont typeface="Arial" pitchFamily="34" charset="0"/>
              <a:buChar char="•"/>
            </a:pPr>
            <a:r>
              <a:rPr lang="en-US" sz="3000">
                <a:solidFill>
                  <a:srgbClr val="000066"/>
                </a:solidFill>
                <a:cs typeface="Arial" charset="0"/>
              </a:rPr>
              <a:t>…</a:t>
            </a:r>
            <a:endParaRPr lang="en-US" sz="3000">
              <a:cs typeface="Arial" charset="0"/>
            </a:endParaRPr>
          </a:p>
          <a:p>
            <a:pPr marL="342900" indent="-342900"/>
            <a:r>
              <a:rPr lang="en-US" sz="3000">
                <a:cs typeface="Arial" charset="0"/>
              </a:rPr>
              <a:t>   </a:t>
            </a:r>
            <a:endParaRPr lang="en-US" sz="3000">
              <a:solidFill>
                <a:srgbClr val="000066"/>
              </a:solidFill>
              <a:cs typeface="Arial" charset="0"/>
            </a:endParaRPr>
          </a:p>
        </p:txBody>
      </p:sp>
      <p:sp>
        <p:nvSpPr>
          <p:cNvPr id="24585" name="Text Box 12"/>
          <p:cNvSpPr txBox="1">
            <a:spLocks noChangeArrowheads="1"/>
          </p:cNvSpPr>
          <p:nvPr/>
        </p:nvSpPr>
        <p:spPr bwMode="auto">
          <a:xfrm>
            <a:off x="7010400" y="1219201"/>
            <a:ext cx="3048000" cy="366713"/>
          </a:xfrm>
          <a:prstGeom prst="rect">
            <a:avLst/>
          </a:prstGeom>
          <a:noFill/>
          <a:ln w="9525">
            <a:noFill/>
            <a:miter lim="800000"/>
            <a:headEnd/>
            <a:tailEnd/>
          </a:ln>
        </p:spPr>
        <p:txBody>
          <a:bodyPr>
            <a:spAutoFit/>
          </a:bodyPr>
          <a:lstStyle/>
          <a:p>
            <a:pPr>
              <a:spcBef>
                <a:spcPct val="50000"/>
              </a:spcBef>
            </a:pPr>
            <a:endParaRPr lang="vi-VN">
              <a:cs typeface="Arial" charset="0"/>
            </a:endParaRPr>
          </a:p>
        </p:txBody>
      </p:sp>
      <p:pic>
        <p:nvPicPr>
          <p:cNvPr id="7" name="Picture 2" descr="http://www.vatgia.com/pictures_fullsize/ott1364183564.png"/>
          <p:cNvPicPr>
            <a:picLocks noChangeAspect="1" noChangeArrowheads="1"/>
          </p:cNvPicPr>
          <p:nvPr/>
        </p:nvPicPr>
        <p:blipFill>
          <a:blip r:embed="rId4" cstate="print"/>
          <a:srcRect/>
          <a:stretch>
            <a:fillRect/>
          </a:stretch>
        </p:blipFill>
        <p:spPr bwMode="auto">
          <a:xfrm>
            <a:off x="8991601" y="1"/>
            <a:ext cx="1331903" cy="1287837"/>
          </a:xfrm>
          <a:prstGeom prst="rect">
            <a:avLst/>
          </a:prstGeom>
          <a:noFill/>
        </p:spPr>
      </p:pic>
    </p:spTree>
    <p:custDataLst>
      <p:tags r:id="rId1"/>
    </p:custDataLst>
    <p:extLst>
      <p:ext uri="{BB962C8B-B14F-4D97-AF65-F5344CB8AC3E}">
        <p14:creationId xmlns:p14="http://schemas.microsoft.com/office/powerpoint/2010/main" val="29295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0230">
                                            <p:txEl>
                                              <p:pRg st="0" end="0"/>
                                            </p:txEl>
                                          </p:spTgt>
                                        </p:tgtEl>
                                        <p:attrNameLst>
                                          <p:attrName>style.visibility</p:attrName>
                                        </p:attrNameLst>
                                      </p:cBhvr>
                                      <p:to>
                                        <p:strVal val="visible"/>
                                      </p:to>
                                    </p:set>
                                    <p:animEffect transition="in" filter="fade">
                                      <p:cBhvr>
                                        <p:cTn id="7" dur="2000"/>
                                        <p:tgtEl>
                                          <p:spTgt spid="1802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0230">
                                            <p:txEl>
                                              <p:pRg st="2" end="2"/>
                                            </p:txEl>
                                          </p:spTgt>
                                        </p:tgtEl>
                                        <p:attrNameLst>
                                          <p:attrName>style.visibility</p:attrName>
                                        </p:attrNameLst>
                                      </p:cBhvr>
                                      <p:to>
                                        <p:strVal val="visible"/>
                                      </p:to>
                                    </p:set>
                                    <p:animEffect transition="in" filter="fade">
                                      <p:cBhvr>
                                        <p:cTn id="12" dur="2000"/>
                                        <p:tgtEl>
                                          <p:spTgt spid="1802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0230">
                                            <p:txEl>
                                              <p:pRg st="4" end="4"/>
                                            </p:txEl>
                                          </p:spTgt>
                                        </p:tgtEl>
                                        <p:attrNameLst>
                                          <p:attrName>style.visibility</p:attrName>
                                        </p:attrNameLst>
                                      </p:cBhvr>
                                      <p:to>
                                        <p:strVal val="visible"/>
                                      </p:to>
                                    </p:set>
                                    <p:animEffect transition="in" filter="fade">
                                      <p:cBhvr>
                                        <p:cTn id="17" dur="2000"/>
                                        <p:tgtEl>
                                          <p:spTgt spid="18023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0230">
                                            <p:txEl>
                                              <p:pRg st="5" end="5"/>
                                            </p:txEl>
                                          </p:spTgt>
                                        </p:tgtEl>
                                        <p:attrNameLst>
                                          <p:attrName>style.visibility</p:attrName>
                                        </p:attrNameLst>
                                      </p:cBhvr>
                                      <p:to>
                                        <p:strVal val="visible"/>
                                      </p:to>
                                    </p:set>
                                    <p:animEffect transition="in" filter="fade">
                                      <p:cBhvr>
                                        <p:cTn id="22" dur="2000"/>
                                        <p:tgtEl>
                                          <p:spTgt spid="180230">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0230">
                                            <p:txEl>
                                              <p:pRg st="6" end="6"/>
                                            </p:txEl>
                                          </p:spTgt>
                                        </p:tgtEl>
                                        <p:attrNameLst>
                                          <p:attrName>style.visibility</p:attrName>
                                        </p:attrNameLst>
                                      </p:cBhvr>
                                      <p:to>
                                        <p:strVal val="visible"/>
                                      </p:to>
                                    </p:set>
                                    <p:animEffect transition="in" filter="fade">
                                      <p:cBhvr>
                                        <p:cTn id="27" dur="2000"/>
                                        <p:tgtEl>
                                          <p:spTgt spid="180230">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0230">
                                            <p:txEl>
                                              <p:pRg st="7" end="7"/>
                                            </p:txEl>
                                          </p:spTgt>
                                        </p:tgtEl>
                                        <p:attrNameLst>
                                          <p:attrName>style.visibility</p:attrName>
                                        </p:attrNameLst>
                                      </p:cBhvr>
                                      <p:to>
                                        <p:strVal val="visible"/>
                                      </p:to>
                                    </p:set>
                                    <p:animEffect transition="in" filter="fade">
                                      <p:cBhvr>
                                        <p:cTn id="32" dur="2000"/>
                                        <p:tgtEl>
                                          <p:spTgt spid="18023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0"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D0EEDE2F-1D2C-4F78-9F87-F46354B9EE13}"/>
              </a:ext>
            </a:extLst>
          </p:cNvPr>
          <p:cNvSpPr>
            <a:spLocks noGrp="1"/>
          </p:cNvSpPr>
          <p:nvPr>
            <p:ph type="title"/>
          </p:nvPr>
        </p:nvSpPr>
        <p:spPr>
          <a:xfrm>
            <a:off x="806195" y="804672"/>
            <a:ext cx="3521359" cy="5248656"/>
          </a:xfrm>
        </p:spPr>
        <p:txBody>
          <a:bodyPr anchor="ctr">
            <a:normAutofit/>
          </a:bodyPr>
          <a:lstStyle/>
          <a:p>
            <a:pPr algn="ctr"/>
            <a:r>
              <a:rPr lang="en-US" err="1"/>
              <a:t>Trình</a:t>
            </a:r>
            <a:r>
              <a:rPr lang="en-US"/>
              <a:t> </a:t>
            </a:r>
            <a:r>
              <a:rPr lang="en-US" err="1"/>
              <a:t>tự</a:t>
            </a:r>
            <a:r>
              <a:rPr lang="en-US"/>
              <a:t> </a:t>
            </a:r>
            <a:r>
              <a:rPr lang="en-US" err="1"/>
              <a:t>lắng</a:t>
            </a:r>
            <a:r>
              <a:rPr lang="en-US"/>
              <a:t> </a:t>
            </a:r>
            <a:r>
              <a:rPr lang="en-US" err="1"/>
              <a:t>nghe</a:t>
            </a:r>
            <a:endParaRPr lang="en-US"/>
          </a:p>
        </p:txBody>
      </p:sp>
      <p:sp>
        <p:nvSpPr>
          <p:cNvPr id="3" name="Chỗ dành sẵn cho Nội dung 2">
            <a:extLst>
              <a:ext uri="{FF2B5EF4-FFF2-40B4-BE49-F238E27FC236}">
                <a16:creationId xmlns:a16="http://schemas.microsoft.com/office/drawing/2014/main" xmlns="" id="{8C766CDB-E11B-4363-833B-9EDE47558BC9}"/>
              </a:ext>
            </a:extLst>
          </p:cNvPr>
          <p:cNvSpPr>
            <a:spLocks noGrp="1"/>
          </p:cNvSpPr>
          <p:nvPr>
            <p:ph idx="1"/>
          </p:nvPr>
        </p:nvSpPr>
        <p:spPr>
          <a:xfrm>
            <a:off x="4975861" y="804671"/>
            <a:ext cx="6399930" cy="5248657"/>
          </a:xfrm>
        </p:spPr>
        <p:txBody>
          <a:bodyPr anchor="ctr">
            <a:normAutofit/>
          </a:bodyPr>
          <a:lstStyle/>
          <a:p>
            <a:pPr marL="457200" indent="-457200">
              <a:buAutoNum type="arabicPeriod"/>
            </a:pPr>
            <a:r>
              <a:rPr lang="en-US" sz="4000" err="1"/>
              <a:t>Đặt</a:t>
            </a:r>
            <a:r>
              <a:rPr lang="en-US" sz="4000"/>
              <a:t> </a:t>
            </a:r>
            <a:r>
              <a:rPr lang="en-US" sz="4000" err="1"/>
              <a:t>câu</a:t>
            </a:r>
            <a:r>
              <a:rPr lang="en-US" sz="4000"/>
              <a:t> </a:t>
            </a:r>
            <a:r>
              <a:rPr lang="en-US" sz="4000" err="1"/>
              <a:t>hỏi</a:t>
            </a:r>
            <a:r>
              <a:rPr lang="en-US" sz="4000"/>
              <a:t> </a:t>
            </a:r>
            <a:r>
              <a:rPr lang="en-US" sz="4000" err="1"/>
              <a:t>mở</a:t>
            </a:r>
            <a:endParaRPr lang="en-US" sz="4000"/>
          </a:p>
          <a:p>
            <a:pPr marL="457200" indent="-457200">
              <a:buAutoNum type="arabicPeriod"/>
            </a:pPr>
            <a:r>
              <a:rPr lang="en-US" sz="4000" err="1"/>
              <a:t>Bày</a:t>
            </a:r>
            <a:r>
              <a:rPr lang="en-US" sz="4000"/>
              <a:t> </a:t>
            </a:r>
            <a:r>
              <a:rPr lang="en-US" sz="4000" err="1"/>
              <a:t>tỏ</a:t>
            </a:r>
            <a:r>
              <a:rPr lang="en-US" sz="4000"/>
              <a:t> </a:t>
            </a:r>
            <a:r>
              <a:rPr lang="en-US" sz="4000" err="1"/>
              <a:t>sự</a:t>
            </a:r>
            <a:r>
              <a:rPr lang="en-US" sz="4000"/>
              <a:t> </a:t>
            </a:r>
            <a:r>
              <a:rPr lang="en-US" sz="4000" err="1"/>
              <a:t>khích</a:t>
            </a:r>
            <a:r>
              <a:rPr lang="en-US" sz="4000"/>
              <a:t> </a:t>
            </a:r>
            <a:r>
              <a:rPr lang="en-US" sz="4000" err="1"/>
              <a:t>lệ</a:t>
            </a:r>
            <a:endParaRPr lang="en-US" sz="4000"/>
          </a:p>
          <a:p>
            <a:pPr marL="457200" indent="-457200">
              <a:buAutoNum type="arabicPeriod"/>
            </a:pPr>
            <a:r>
              <a:rPr lang="en-US" sz="4000" err="1"/>
              <a:t>Sử</a:t>
            </a:r>
            <a:r>
              <a:rPr lang="en-US" sz="4000"/>
              <a:t> </a:t>
            </a:r>
            <a:r>
              <a:rPr lang="en-US" sz="4000" err="1"/>
              <a:t>dụng</a:t>
            </a:r>
            <a:r>
              <a:rPr lang="en-US" sz="4000"/>
              <a:t> </a:t>
            </a:r>
            <a:r>
              <a:rPr lang="en-US" sz="4000" err="1"/>
              <a:t>sự</a:t>
            </a:r>
            <a:r>
              <a:rPr lang="en-US" sz="4000"/>
              <a:t> </a:t>
            </a:r>
            <a:r>
              <a:rPr lang="en-US" sz="4000" err="1"/>
              <a:t>phản</a:t>
            </a:r>
            <a:r>
              <a:rPr lang="en-US" sz="4000"/>
              <a:t> </a:t>
            </a:r>
            <a:r>
              <a:rPr lang="en-US" sz="4000" err="1"/>
              <a:t>hồi</a:t>
            </a:r>
            <a:endParaRPr lang="en-US" sz="4000"/>
          </a:p>
          <a:p>
            <a:pPr marL="457200" indent="-457200">
              <a:buAutoNum type="arabicPeriod"/>
            </a:pPr>
            <a:r>
              <a:rPr lang="en-US" sz="4000" err="1"/>
              <a:t>Sử</a:t>
            </a:r>
            <a:r>
              <a:rPr lang="en-US" sz="4000"/>
              <a:t> </a:t>
            </a:r>
            <a:r>
              <a:rPr lang="en-US" sz="4000" err="1"/>
              <a:t>dụng</a:t>
            </a:r>
            <a:r>
              <a:rPr lang="en-US" sz="4000"/>
              <a:t> </a:t>
            </a:r>
            <a:r>
              <a:rPr lang="en-US" sz="4000" err="1"/>
              <a:t>kỹ</a:t>
            </a:r>
            <a:r>
              <a:rPr lang="en-US" sz="4000"/>
              <a:t> </a:t>
            </a:r>
            <a:r>
              <a:rPr lang="en-US" sz="4000" err="1"/>
              <a:t>năng</a:t>
            </a:r>
            <a:r>
              <a:rPr lang="en-US" sz="4000"/>
              <a:t> </a:t>
            </a:r>
            <a:r>
              <a:rPr lang="en-US" sz="4000" err="1"/>
              <a:t>tóm</a:t>
            </a:r>
            <a:r>
              <a:rPr lang="en-US" sz="4000"/>
              <a:t> l</a:t>
            </a:r>
            <a:r>
              <a:rPr lang="vi-VN" sz="4000"/>
              <a:t>ư</a:t>
            </a:r>
            <a:r>
              <a:rPr lang="en-US" sz="4000" err="1"/>
              <a:t>ợc</a:t>
            </a:r>
            <a:r>
              <a:rPr lang="en-US" sz="4000"/>
              <a:t>.</a:t>
            </a:r>
          </a:p>
        </p:txBody>
      </p:sp>
    </p:spTree>
    <p:custDataLst>
      <p:tags r:id="rId1"/>
    </p:custDataLst>
    <p:extLst>
      <p:ext uri="{BB962C8B-B14F-4D97-AF65-F5344CB8AC3E}">
        <p14:creationId xmlns:p14="http://schemas.microsoft.com/office/powerpoint/2010/main" val="323299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B4AAD3FD-83A5-4B89-9F8F-01B887086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Freeform 31">
            <a:extLst>
              <a:ext uri="{FF2B5EF4-FFF2-40B4-BE49-F238E27FC236}">
                <a16:creationId xmlns:a16="http://schemas.microsoft.com/office/drawing/2014/main" xmlns="" id="{61752F1D-FC0F-4103-9584-630E643CCD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6" name="Freeform: Shape 15">
            <a:extLst>
              <a:ext uri="{FF2B5EF4-FFF2-40B4-BE49-F238E27FC236}">
                <a16:creationId xmlns:a16="http://schemas.microsoft.com/office/drawing/2014/main" xmlns="" id="{70151CB7-E7DE-4917-B831-01DF9CE013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7" name="Picture 4"/>
          <p:cNvPicPr>
            <a:picLocks noChangeAspect="1" noChangeArrowheads="1"/>
          </p:cNvPicPr>
          <p:nvPr/>
        </p:nvPicPr>
        <p:blipFill>
          <a:blip r:embed="rId4" cstate="print"/>
          <a:stretch>
            <a:fillRect/>
          </a:stretch>
        </p:blipFill>
        <p:spPr bwMode="auto">
          <a:xfrm>
            <a:off x="6287953" y="647698"/>
            <a:ext cx="5061966" cy="5562601"/>
          </a:xfrm>
          <a:prstGeom prst="rect">
            <a:avLst/>
          </a:prstGeom>
          <a:noFill/>
          <a:effectLst/>
        </p:spPr>
      </p:pic>
      <p:sp>
        <p:nvSpPr>
          <p:cNvPr id="18" name="Rectangle 17">
            <a:extLst>
              <a:ext uri="{FF2B5EF4-FFF2-40B4-BE49-F238E27FC236}">
                <a16:creationId xmlns:a16="http://schemas.microsoft.com/office/drawing/2014/main" xmlns="" id="{A92A1116-1C84-41DF-B803-1F7B0883EC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a:xfrm>
            <a:off x="10352540" y="295729"/>
            <a:ext cx="838199" cy="767687"/>
          </a:xfrm>
          <a:prstGeom prst="rect">
            <a:avLst/>
          </a:prstGeom>
        </p:spPr>
        <p:txBody>
          <a:bodyPr vert="horz" lIns="91440" tIns="45720" rIns="91440" bIns="45720" rtlCol="0">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6DBDAA94-F65E-494A-878F-7240E85319D0}" type="slidenum">
              <a:rPr lang="en-US">
                <a:solidFill>
                  <a:srgbClr val="FFFFFF"/>
                </a:solidFill>
              </a:rPr>
              <a:pPr>
                <a:spcAft>
                  <a:spcPts val="600"/>
                </a:spcAft>
              </a:pPr>
              <a:t>95</a:t>
            </a:fld>
            <a:endParaRPr lang="en-US">
              <a:solidFill>
                <a:srgbClr val="FFFFFF"/>
              </a:solidFill>
            </a:endParaRPr>
          </a:p>
        </p:txBody>
      </p:sp>
      <p:sp>
        <p:nvSpPr>
          <p:cNvPr id="3" name="Content Placeholder 2"/>
          <p:cNvSpPr>
            <a:spLocks noGrp="1"/>
          </p:cNvSpPr>
          <p:nvPr>
            <p:ph idx="1"/>
          </p:nvPr>
        </p:nvSpPr>
        <p:spPr>
          <a:xfrm>
            <a:off x="105064" y="792480"/>
            <a:ext cx="4880483" cy="5431339"/>
          </a:xfrm>
        </p:spPr>
        <p:txBody>
          <a:bodyPr>
            <a:normAutofit/>
          </a:bodyPr>
          <a:lstStyle/>
          <a:p>
            <a:pPr>
              <a:buNone/>
            </a:pPr>
            <a:r>
              <a:rPr lang="en-US" sz="4000" b="1">
                <a:solidFill>
                  <a:srgbClr val="EBEBEB"/>
                </a:solidFill>
              </a:rPr>
              <a:t> </a:t>
            </a:r>
          </a:p>
          <a:p>
            <a:pPr>
              <a:buNone/>
            </a:pPr>
            <a:endParaRPr lang="en-US" sz="4000" b="1">
              <a:solidFill>
                <a:srgbClr val="EBEBEB"/>
              </a:solidFill>
            </a:endParaRPr>
          </a:p>
          <a:p>
            <a:pPr>
              <a:buNone/>
            </a:pPr>
            <a:r>
              <a:rPr lang="en-US" sz="4000" b="1">
                <a:solidFill>
                  <a:srgbClr val="EBEBEB"/>
                </a:solidFill>
              </a:rPr>
              <a:t>2. KỸ NĂNG ĐẶT CÂU HỎI</a:t>
            </a:r>
            <a:endParaRPr lang="vi-VN" sz="4000">
              <a:solidFill>
                <a:srgbClr val="EBEBEB"/>
              </a:solidFill>
            </a:endParaRPr>
          </a:p>
        </p:txBody>
      </p:sp>
    </p:spTree>
    <p:custDataLst>
      <p:tags r:id="rId1"/>
    </p:custDataLst>
    <p:extLst>
      <p:ext uri="{BB962C8B-B14F-4D97-AF65-F5344CB8AC3E}">
        <p14:creationId xmlns:p14="http://schemas.microsoft.com/office/powerpoint/2010/main" val="81776091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F653D0D-128A-47C6-92A0-C6E965DE2610}"/>
              </a:ext>
            </a:extLst>
          </p:cNvPr>
          <p:cNvSpPr>
            <a:spLocks noGrp="1"/>
          </p:cNvSpPr>
          <p:nvPr>
            <p:ph type="title"/>
          </p:nvPr>
        </p:nvSpPr>
        <p:spPr/>
        <p:txBody>
          <a:bodyPr/>
          <a:lstStyle/>
          <a:p>
            <a:r>
              <a:rPr lang="en-US" err="1"/>
              <a:t>Tình</a:t>
            </a:r>
            <a:r>
              <a:rPr lang="en-US"/>
              <a:t> </a:t>
            </a:r>
            <a:r>
              <a:rPr lang="en-US" err="1"/>
              <a:t>huống</a:t>
            </a:r>
            <a:r>
              <a:rPr lang="en-US"/>
              <a:t>	</a:t>
            </a:r>
          </a:p>
        </p:txBody>
      </p:sp>
      <p:sp>
        <p:nvSpPr>
          <p:cNvPr id="3" name="Chỗ dành sẵn cho Nội dung 2">
            <a:extLst>
              <a:ext uri="{FF2B5EF4-FFF2-40B4-BE49-F238E27FC236}">
                <a16:creationId xmlns:a16="http://schemas.microsoft.com/office/drawing/2014/main" xmlns="" id="{79D9904E-5D27-44DA-B5B3-EA9924D910DD}"/>
              </a:ext>
            </a:extLst>
          </p:cNvPr>
          <p:cNvSpPr>
            <a:spLocks noGrp="1"/>
          </p:cNvSpPr>
          <p:nvPr>
            <p:ph idx="1"/>
          </p:nvPr>
        </p:nvSpPr>
        <p:spPr>
          <a:xfrm>
            <a:off x="1103312" y="1510748"/>
            <a:ext cx="10495653" cy="4737651"/>
          </a:xfrm>
        </p:spPr>
        <p:txBody>
          <a:bodyPr>
            <a:noAutofit/>
          </a:bodyPr>
          <a:lstStyle/>
          <a:p>
            <a:pPr marL="0" indent="0" algn="just">
              <a:buNone/>
            </a:pPr>
            <a:r>
              <a:rPr lang="en-US" sz="3000"/>
              <a:t>Nam, 14 </a:t>
            </a:r>
            <a:r>
              <a:rPr lang="en-US" sz="3000" err="1"/>
              <a:t>tuổi</a:t>
            </a:r>
            <a:r>
              <a:rPr lang="en-US" sz="3000"/>
              <a:t>, </a:t>
            </a:r>
            <a:r>
              <a:rPr lang="en-US" sz="3000" err="1"/>
              <a:t>học</a:t>
            </a:r>
            <a:r>
              <a:rPr lang="en-US" sz="3000"/>
              <a:t> </a:t>
            </a:r>
            <a:r>
              <a:rPr lang="en-US" sz="3000" err="1"/>
              <a:t>lớp</a:t>
            </a:r>
            <a:r>
              <a:rPr lang="en-US" sz="3000"/>
              <a:t> 7. </a:t>
            </a:r>
            <a:r>
              <a:rPr lang="en-US" sz="3000" err="1"/>
              <a:t>Em</a:t>
            </a:r>
            <a:r>
              <a:rPr lang="en-US" sz="3000"/>
              <a:t> </a:t>
            </a:r>
            <a:r>
              <a:rPr lang="en-US" sz="3000" err="1"/>
              <a:t>đã</a:t>
            </a:r>
            <a:r>
              <a:rPr lang="en-US" sz="3000"/>
              <a:t> </a:t>
            </a:r>
            <a:r>
              <a:rPr lang="en-US" sz="3000" err="1"/>
              <a:t>bỏ</a:t>
            </a:r>
            <a:r>
              <a:rPr lang="en-US" sz="3000"/>
              <a:t> </a:t>
            </a:r>
            <a:r>
              <a:rPr lang="en-US" sz="3000" err="1"/>
              <a:t>học</a:t>
            </a:r>
            <a:r>
              <a:rPr lang="en-US" sz="3000"/>
              <a:t> </a:t>
            </a:r>
            <a:r>
              <a:rPr lang="en-US" sz="3000" err="1"/>
              <a:t>từ</a:t>
            </a:r>
            <a:r>
              <a:rPr lang="en-US" sz="3000"/>
              <a:t> </a:t>
            </a:r>
            <a:r>
              <a:rPr lang="en-US" sz="3000" err="1"/>
              <a:t>một</a:t>
            </a:r>
            <a:r>
              <a:rPr lang="en-US" sz="3000"/>
              <a:t> </a:t>
            </a:r>
            <a:r>
              <a:rPr lang="en-US" sz="3000" err="1"/>
              <a:t>tuần</a:t>
            </a:r>
            <a:r>
              <a:rPr lang="en-US" sz="3000"/>
              <a:t> nay. </a:t>
            </a:r>
            <a:r>
              <a:rPr lang="en-US" sz="3000" err="1"/>
              <a:t>Sự</a:t>
            </a:r>
            <a:r>
              <a:rPr lang="en-US" sz="3000"/>
              <a:t> </a:t>
            </a:r>
            <a:r>
              <a:rPr lang="en-US" sz="3000" err="1"/>
              <a:t>việc</a:t>
            </a:r>
            <a:r>
              <a:rPr lang="en-US" sz="3000"/>
              <a:t> </a:t>
            </a:r>
            <a:r>
              <a:rPr lang="en-US" sz="3000" err="1"/>
              <a:t>là</a:t>
            </a:r>
            <a:r>
              <a:rPr lang="en-US" sz="3000"/>
              <a:t> </a:t>
            </a:r>
            <a:r>
              <a:rPr lang="en-US" sz="3000" err="1"/>
              <a:t>cách</a:t>
            </a:r>
            <a:r>
              <a:rPr lang="en-US" sz="3000"/>
              <a:t> </a:t>
            </a:r>
            <a:r>
              <a:rPr lang="en-US" sz="3000" err="1"/>
              <a:t>đây</a:t>
            </a:r>
            <a:r>
              <a:rPr lang="en-US" sz="3000"/>
              <a:t>  </a:t>
            </a:r>
            <a:r>
              <a:rPr lang="en-US" sz="3000" err="1"/>
              <a:t>một</a:t>
            </a:r>
            <a:r>
              <a:rPr lang="en-US" sz="3000"/>
              <a:t> </a:t>
            </a:r>
            <a:r>
              <a:rPr lang="en-US" sz="3000" err="1"/>
              <a:t>tuần</a:t>
            </a:r>
            <a:r>
              <a:rPr lang="en-US" sz="3000"/>
              <a:t>, </a:t>
            </a:r>
            <a:r>
              <a:rPr lang="en-US" sz="3000" err="1"/>
              <a:t>cô</a:t>
            </a:r>
            <a:r>
              <a:rPr lang="en-US" sz="3000"/>
              <a:t> </a:t>
            </a:r>
            <a:r>
              <a:rPr lang="en-US" sz="3000" err="1"/>
              <a:t>giáo</a:t>
            </a:r>
            <a:r>
              <a:rPr lang="en-US" sz="3000"/>
              <a:t> </a:t>
            </a:r>
            <a:r>
              <a:rPr lang="en-US" sz="3000" err="1"/>
              <a:t>chủ</a:t>
            </a:r>
            <a:r>
              <a:rPr lang="en-US" sz="3000"/>
              <a:t> </a:t>
            </a:r>
            <a:r>
              <a:rPr lang="en-US" sz="3000" err="1"/>
              <a:t>nhiệm</a:t>
            </a:r>
            <a:r>
              <a:rPr lang="en-US" sz="3000"/>
              <a:t> </a:t>
            </a:r>
            <a:r>
              <a:rPr lang="en-US" sz="3000" err="1"/>
              <a:t>phát</a:t>
            </a:r>
            <a:r>
              <a:rPr lang="en-US" sz="3000"/>
              <a:t> </a:t>
            </a:r>
            <a:r>
              <a:rPr lang="en-US" sz="3000" err="1"/>
              <a:t>hiện</a:t>
            </a:r>
            <a:r>
              <a:rPr lang="en-US" sz="3000"/>
              <a:t> ra </a:t>
            </a:r>
            <a:r>
              <a:rPr lang="en-US" sz="3000" err="1"/>
              <a:t>bị</a:t>
            </a:r>
            <a:r>
              <a:rPr lang="en-US" sz="3000"/>
              <a:t> </a:t>
            </a:r>
            <a:r>
              <a:rPr lang="en-US" sz="3000" err="1"/>
              <a:t>mất</a:t>
            </a:r>
            <a:r>
              <a:rPr lang="en-US" sz="3000"/>
              <a:t> 100.000đ. </a:t>
            </a:r>
            <a:r>
              <a:rPr lang="en-US" sz="3000" err="1"/>
              <a:t>Một</a:t>
            </a:r>
            <a:r>
              <a:rPr lang="en-US" sz="3000"/>
              <a:t> </a:t>
            </a:r>
            <a:r>
              <a:rPr lang="en-US" sz="3000" err="1"/>
              <a:t>vài</a:t>
            </a:r>
            <a:r>
              <a:rPr lang="en-US" sz="3000"/>
              <a:t> </a:t>
            </a:r>
            <a:r>
              <a:rPr lang="en-US" sz="3000" err="1"/>
              <a:t>bạn</a:t>
            </a:r>
            <a:r>
              <a:rPr lang="en-US" sz="3000"/>
              <a:t> </a:t>
            </a:r>
            <a:r>
              <a:rPr lang="en-US" sz="3000" err="1"/>
              <a:t>trong</a:t>
            </a:r>
            <a:r>
              <a:rPr lang="en-US" sz="3000"/>
              <a:t> </a:t>
            </a:r>
            <a:r>
              <a:rPr lang="en-US" sz="3000" err="1"/>
              <a:t>lớp</a:t>
            </a:r>
            <a:r>
              <a:rPr lang="en-US" sz="3000"/>
              <a:t> </a:t>
            </a:r>
            <a:r>
              <a:rPr lang="en-US" sz="3000" err="1"/>
              <a:t>nói</a:t>
            </a:r>
            <a:r>
              <a:rPr lang="en-US" sz="3000"/>
              <a:t> </a:t>
            </a:r>
            <a:r>
              <a:rPr lang="en-US" sz="3000" err="1"/>
              <a:t>rằng</a:t>
            </a:r>
            <a:r>
              <a:rPr lang="en-US" sz="3000"/>
              <a:t> </a:t>
            </a:r>
            <a:r>
              <a:rPr lang="en-US" sz="3000" err="1"/>
              <a:t>trong</a:t>
            </a:r>
            <a:r>
              <a:rPr lang="en-US" sz="3000"/>
              <a:t> </a:t>
            </a:r>
            <a:r>
              <a:rPr lang="en-US" sz="3000" err="1"/>
              <a:t>giờ</a:t>
            </a:r>
            <a:r>
              <a:rPr lang="en-US" sz="3000"/>
              <a:t> </a:t>
            </a:r>
            <a:r>
              <a:rPr lang="en-US" sz="3000" err="1"/>
              <a:t>giải</a:t>
            </a:r>
            <a:r>
              <a:rPr lang="en-US" sz="3000"/>
              <a:t> lao </a:t>
            </a:r>
            <a:r>
              <a:rPr lang="en-US" sz="3000" err="1"/>
              <a:t>đã</a:t>
            </a:r>
            <a:r>
              <a:rPr lang="en-US" sz="3000"/>
              <a:t> </a:t>
            </a:r>
            <a:r>
              <a:rPr lang="en-US" sz="3000" err="1"/>
              <a:t>nhìn</a:t>
            </a:r>
            <a:r>
              <a:rPr lang="en-US" sz="3000"/>
              <a:t> </a:t>
            </a:r>
            <a:r>
              <a:rPr lang="en-US" sz="3000" err="1"/>
              <a:t>thấy</a:t>
            </a:r>
            <a:r>
              <a:rPr lang="en-US" sz="3000"/>
              <a:t> Nam </a:t>
            </a:r>
            <a:r>
              <a:rPr lang="en-US" sz="3000" err="1"/>
              <a:t>đứng</a:t>
            </a:r>
            <a:r>
              <a:rPr lang="en-US" sz="3000"/>
              <a:t> </a:t>
            </a:r>
            <a:r>
              <a:rPr lang="en-US" sz="3000" err="1"/>
              <a:t>cạnh</a:t>
            </a:r>
            <a:r>
              <a:rPr lang="en-US" sz="3000"/>
              <a:t> </a:t>
            </a:r>
            <a:r>
              <a:rPr lang="en-US" sz="3000" err="1"/>
              <a:t>túi</a:t>
            </a:r>
            <a:r>
              <a:rPr lang="en-US" sz="3000"/>
              <a:t> </a:t>
            </a:r>
            <a:r>
              <a:rPr lang="en-US" sz="3000" err="1"/>
              <a:t>xách</a:t>
            </a:r>
            <a:r>
              <a:rPr lang="en-US" sz="3000"/>
              <a:t> </a:t>
            </a:r>
            <a:r>
              <a:rPr lang="en-US" sz="3000" err="1"/>
              <a:t>của</a:t>
            </a:r>
            <a:r>
              <a:rPr lang="en-US" sz="3000"/>
              <a:t> </a:t>
            </a:r>
            <a:r>
              <a:rPr lang="en-US" sz="3000" err="1"/>
              <a:t>cô</a:t>
            </a:r>
            <a:r>
              <a:rPr lang="en-US" sz="3000"/>
              <a:t>. </a:t>
            </a:r>
            <a:r>
              <a:rPr lang="en-US" sz="3000" err="1"/>
              <a:t>Một</a:t>
            </a:r>
            <a:r>
              <a:rPr lang="en-US" sz="3000"/>
              <a:t> </a:t>
            </a:r>
            <a:r>
              <a:rPr lang="en-US" sz="3000" err="1"/>
              <a:t>vài</a:t>
            </a:r>
            <a:r>
              <a:rPr lang="en-US" sz="3000"/>
              <a:t> </a:t>
            </a:r>
            <a:r>
              <a:rPr lang="en-US" sz="3000" err="1"/>
              <a:t>bạn</a:t>
            </a:r>
            <a:r>
              <a:rPr lang="en-US" sz="3000"/>
              <a:t> </a:t>
            </a:r>
            <a:r>
              <a:rPr lang="en-US" sz="3000" err="1"/>
              <a:t>khác</a:t>
            </a:r>
            <a:r>
              <a:rPr lang="en-US" sz="3000"/>
              <a:t> </a:t>
            </a:r>
            <a:r>
              <a:rPr lang="en-US" sz="3000" err="1"/>
              <a:t>nói</a:t>
            </a:r>
            <a:r>
              <a:rPr lang="en-US" sz="3000"/>
              <a:t> </a:t>
            </a:r>
            <a:r>
              <a:rPr lang="en-US" sz="3000" err="1"/>
              <a:t>là</a:t>
            </a:r>
            <a:r>
              <a:rPr lang="en-US" sz="3000"/>
              <a:t> </a:t>
            </a:r>
            <a:r>
              <a:rPr lang="en-US" sz="3000" err="1"/>
              <a:t>đã</a:t>
            </a:r>
            <a:r>
              <a:rPr lang="en-US" sz="3000"/>
              <a:t> </a:t>
            </a:r>
            <a:r>
              <a:rPr lang="en-US" sz="3000" err="1"/>
              <a:t>nhìn</a:t>
            </a:r>
            <a:r>
              <a:rPr lang="en-US" sz="3000"/>
              <a:t> </a:t>
            </a:r>
            <a:r>
              <a:rPr lang="en-US" sz="3000" err="1"/>
              <a:t>thấy</a:t>
            </a:r>
            <a:r>
              <a:rPr lang="en-US" sz="3000"/>
              <a:t> Nam </a:t>
            </a:r>
            <a:r>
              <a:rPr lang="en-US" sz="3000" err="1"/>
              <a:t>ăn</a:t>
            </a:r>
            <a:r>
              <a:rPr lang="en-US" sz="3000"/>
              <a:t> </a:t>
            </a:r>
            <a:r>
              <a:rPr lang="en-US" sz="3000" err="1"/>
              <a:t>quà</a:t>
            </a:r>
            <a:r>
              <a:rPr lang="en-US" sz="3000"/>
              <a:t> </a:t>
            </a:r>
            <a:r>
              <a:rPr lang="en-US" sz="3000" err="1"/>
              <a:t>ngoài</a:t>
            </a:r>
            <a:r>
              <a:rPr lang="en-US" sz="3000"/>
              <a:t> </a:t>
            </a:r>
            <a:r>
              <a:rPr lang="en-US" sz="3000" err="1"/>
              <a:t>chợ</a:t>
            </a:r>
            <a:r>
              <a:rPr lang="en-US" sz="3000"/>
              <a:t> </a:t>
            </a:r>
            <a:r>
              <a:rPr lang="en-US" sz="3000" err="1"/>
              <a:t>sau</a:t>
            </a:r>
            <a:r>
              <a:rPr lang="en-US" sz="3000"/>
              <a:t> </a:t>
            </a:r>
            <a:r>
              <a:rPr lang="en-US" sz="3000" err="1"/>
              <a:t>buổi</a:t>
            </a:r>
            <a:r>
              <a:rPr lang="en-US" sz="3000"/>
              <a:t> </a:t>
            </a:r>
            <a:r>
              <a:rPr lang="en-US" sz="3000" err="1"/>
              <a:t>học</a:t>
            </a:r>
            <a:r>
              <a:rPr lang="en-US" sz="3000"/>
              <a:t> </a:t>
            </a:r>
            <a:r>
              <a:rPr lang="en-US" sz="3000" err="1"/>
              <a:t>hôm</a:t>
            </a:r>
            <a:r>
              <a:rPr lang="en-US" sz="3000"/>
              <a:t> </a:t>
            </a:r>
            <a:r>
              <a:rPr lang="en-US" sz="3000" err="1"/>
              <a:t>đó</a:t>
            </a:r>
            <a:r>
              <a:rPr lang="en-US" sz="3000"/>
              <a:t>. </a:t>
            </a:r>
            <a:r>
              <a:rPr lang="en-US" sz="3000" err="1"/>
              <a:t>Cô</a:t>
            </a:r>
            <a:r>
              <a:rPr lang="en-US" sz="3000"/>
              <a:t> </a:t>
            </a:r>
            <a:r>
              <a:rPr lang="en-US" sz="3000" err="1"/>
              <a:t>giáo</a:t>
            </a:r>
            <a:r>
              <a:rPr lang="en-US" sz="3000"/>
              <a:t> </a:t>
            </a:r>
            <a:r>
              <a:rPr lang="en-US" sz="3000" err="1"/>
              <a:t>đã</a:t>
            </a:r>
            <a:r>
              <a:rPr lang="en-US" sz="3000"/>
              <a:t> </a:t>
            </a:r>
            <a:r>
              <a:rPr lang="en-US" sz="3000" err="1"/>
              <a:t>gặp</a:t>
            </a:r>
            <a:r>
              <a:rPr lang="en-US" sz="3000"/>
              <a:t> </a:t>
            </a:r>
            <a:r>
              <a:rPr lang="en-US" sz="3000" err="1"/>
              <a:t>riêng</a:t>
            </a:r>
            <a:r>
              <a:rPr lang="en-US" sz="3000"/>
              <a:t> Nam </a:t>
            </a:r>
            <a:r>
              <a:rPr lang="en-US" sz="3000" err="1"/>
              <a:t>để</a:t>
            </a:r>
            <a:r>
              <a:rPr lang="en-US" sz="3000"/>
              <a:t> </a:t>
            </a:r>
            <a:r>
              <a:rPr lang="en-US" sz="3000" err="1"/>
              <a:t>hỏi</a:t>
            </a:r>
            <a:r>
              <a:rPr lang="en-US" sz="3000"/>
              <a:t> </a:t>
            </a:r>
            <a:r>
              <a:rPr lang="en-US" sz="3000" err="1"/>
              <a:t>nh</a:t>
            </a:r>
            <a:r>
              <a:rPr lang="vi-VN" sz="3000"/>
              <a:t>ư</a:t>
            </a:r>
            <a:r>
              <a:rPr lang="en-US" sz="3000"/>
              <a:t>ng </a:t>
            </a:r>
            <a:r>
              <a:rPr lang="en-US" sz="3000" err="1"/>
              <a:t>em</a:t>
            </a:r>
            <a:r>
              <a:rPr lang="en-US" sz="3000"/>
              <a:t> </a:t>
            </a:r>
            <a:r>
              <a:rPr lang="en-US" sz="3000" err="1"/>
              <a:t>nhất</a:t>
            </a:r>
            <a:r>
              <a:rPr lang="en-US" sz="3000"/>
              <a:t> </a:t>
            </a:r>
            <a:r>
              <a:rPr lang="en-US" sz="3000" err="1"/>
              <a:t>quyết</a:t>
            </a:r>
            <a:r>
              <a:rPr lang="en-US" sz="3000"/>
              <a:t> </a:t>
            </a:r>
            <a:r>
              <a:rPr lang="en-US" sz="3000" err="1"/>
              <a:t>nói</a:t>
            </a:r>
            <a:r>
              <a:rPr lang="en-US" sz="3000"/>
              <a:t> </a:t>
            </a:r>
            <a:r>
              <a:rPr lang="en-US" sz="3000" err="1"/>
              <a:t>mình</a:t>
            </a:r>
            <a:r>
              <a:rPr lang="en-US" sz="3000"/>
              <a:t> </a:t>
            </a:r>
            <a:r>
              <a:rPr lang="en-US" sz="3000" err="1"/>
              <a:t>bị</a:t>
            </a:r>
            <a:r>
              <a:rPr lang="en-US" sz="3000"/>
              <a:t> </a:t>
            </a:r>
            <a:r>
              <a:rPr lang="en-US" sz="3000" err="1"/>
              <a:t>oan</a:t>
            </a:r>
            <a:r>
              <a:rPr lang="en-US" sz="3000"/>
              <a:t>. </a:t>
            </a:r>
            <a:r>
              <a:rPr lang="en-US" sz="3000" err="1"/>
              <a:t>Bạn</a:t>
            </a:r>
            <a:r>
              <a:rPr lang="en-US" sz="3000"/>
              <a:t> </a:t>
            </a:r>
            <a:r>
              <a:rPr lang="en-US" sz="3000" err="1"/>
              <a:t>bè</a:t>
            </a:r>
            <a:r>
              <a:rPr lang="en-US" sz="3000"/>
              <a:t> </a:t>
            </a:r>
            <a:r>
              <a:rPr lang="en-US" sz="3000" err="1"/>
              <a:t>nghi</a:t>
            </a:r>
            <a:r>
              <a:rPr lang="en-US" sz="3000"/>
              <a:t> </a:t>
            </a:r>
            <a:r>
              <a:rPr lang="en-US" sz="3000" err="1"/>
              <a:t>ngờ</a:t>
            </a:r>
            <a:r>
              <a:rPr lang="en-US" sz="3000"/>
              <a:t> </a:t>
            </a:r>
            <a:r>
              <a:rPr lang="en-US" sz="3000" err="1"/>
              <a:t>em</a:t>
            </a:r>
            <a:r>
              <a:rPr lang="en-US" sz="3000"/>
              <a:t> </a:t>
            </a:r>
            <a:r>
              <a:rPr lang="en-US" sz="3000" err="1"/>
              <a:t>là</a:t>
            </a:r>
            <a:r>
              <a:rPr lang="en-US" sz="3000"/>
              <a:t> </a:t>
            </a:r>
            <a:r>
              <a:rPr lang="en-US" sz="3000" err="1"/>
              <a:t>kẻ</a:t>
            </a:r>
            <a:r>
              <a:rPr lang="en-US" sz="3000"/>
              <a:t> </a:t>
            </a:r>
            <a:r>
              <a:rPr lang="en-US" sz="3000" err="1"/>
              <a:t>ăn</a:t>
            </a:r>
            <a:r>
              <a:rPr lang="en-US" sz="3000"/>
              <a:t> </a:t>
            </a:r>
            <a:r>
              <a:rPr lang="en-US" sz="3000" err="1"/>
              <a:t>cắp</a:t>
            </a:r>
            <a:r>
              <a:rPr lang="en-US" sz="3000"/>
              <a:t>. Đ</a:t>
            </a:r>
            <a:r>
              <a:rPr lang="vi-VN" sz="3000"/>
              <a:t>ư</a:t>
            </a:r>
            <a:r>
              <a:rPr lang="en-US" sz="3000" err="1"/>
              <a:t>ợc</a:t>
            </a:r>
            <a:r>
              <a:rPr lang="en-US" sz="3000"/>
              <a:t> </a:t>
            </a:r>
            <a:r>
              <a:rPr lang="en-US" sz="3000" err="1"/>
              <a:t>biết</a:t>
            </a:r>
            <a:r>
              <a:rPr lang="en-US" sz="3000"/>
              <a:t> </a:t>
            </a:r>
            <a:r>
              <a:rPr lang="en-US" sz="3000" err="1"/>
              <a:t>là</a:t>
            </a:r>
            <a:r>
              <a:rPr lang="en-US" sz="3000"/>
              <a:t> Nam </a:t>
            </a:r>
            <a:r>
              <a:rPr lang="en-US" sz="3000" err="1"/>
              <a:t>đã</a:t>
            </a:r>
            <a:r>
              <a:rPr lang="en-US" sz="3000"/>
              <a:t> </a:t>
            </a:r>
            <a:r>
              <a:rPr lang="en-US" sz="3000" err="1"/>
              <a:t>bị</a:t>
            </a:r>
            <a:r>
              <a:rPr lang="en-US" sz="3000"/>
              <a:t> </a:t>
            </a:r>
            <a:r>
              <a:rPr lang="en-US" sz="3000" err="1"/>
              <a:t>bố</a:t>
            </a:r>
            <a:r>
              <a:rPr lang="en-US" sz="3000"/>
              <a:t> </a:t>
            </a:r>
            <a:r>
              <a:rPr lang="en-US" sz="3000" err="1"/>
              <a:t>đánh</a:t>
            </a:r>
            <a:r>
              <a:rPr lang="en-US" sz="3000"/>
              <a:t> </a:t>
            </a:r>
            <a:r>
              <a:rPr lang="en-US" sz="3000" err="1"/>
              <a:t>một</a:t>
            </a:r>
            <a:r>
              <a:rPr lang="en-US" sz="3000"/>
              <a:t> </a:t>
            </a:r>
            <a:r>
              <a:rPr lang="en-US" sz="3000" err="1"/>
              <a:t>trận</a:t>
            </a:r>
            <a:r>
              <a:rPr lang="en-US" sz="3000"/>
              <a:t> </a:t>
            </a:r>
            <a:r>
              <a:rPr lang="en-US" sz="3000" err="1"/>
              <a:t>đòn</a:t>
            </a:r>
            <a:r>
              <a:rPr lang="en-US" sz="3000"/>
              <a:t> </a:t>
            </a:r>
            <a:r>
              <a:rPr lang="en-US" sz="3000" err="1"/>
              <a:t>nhừ</a:t>
            </a:r>
            <a:r>
              <a:rPr lang="en-US" sz="3000"/>
              <a:t> </a:t>
            </a:r>
            <a:r>
              <a:rPr lang="en-US" sz="3000" err="1"/>
              <a:t>tử</a:t>
            </a:r>
            <a:r>
              <a:rPr lang="en-US" sz="3000"/>
              <a:t> </a:t>
            </a:r>
            <a:r>
              <a:rPr lang="en-US" sz="3000" err="1"/>
              <a:t>khi</a:t>
            </a:r>
            <a:r>
              <a:rPr lang="en-US" sz="3000"/>
              <a:t> </a:t>
            </a:r>
            <a:r>
              <a:rPr lang="en-US" sz="3000" err="1"/>
              <a:t>nhà</a:t>
            </a:r>
            <a:r>
              <a:rPr lang="en-US" sz="3000"/>
              <a:t> tr</a:t>
            </a:r>
            <a:r>
              <a:rPr lang="vi-VN" sz="3000"/>
              <a:t>ư</a:t>
            </a:r>
            <a:r>
              <a:rPr lang="en-US" sz="3000" err="1"/>
              <a:t>ờng</a:t>
            </a:r>
            <a:r>
              <a:rPr lang="en-US" sz="3000"/>
              <a:t> </a:t>
            </a:r>
            <a:r>
              <a:rPr lang="en-US" sz="3000" err="1"/>
              <a:t>thông</a:t>
            </a:r>
            <a:r>
              <a:rPr lang="en-US" sz="3000"/>
              <a:t> </a:t>
            </a:r>
            <a:r>
              <a:rPr lang="en-US" sz="3000" err="1"/>
              <a:t>báo</a:t>
            </a:r>
            <a:r>
              <a:rPr lang="en-US" sz="3000"/>
              <a:t> </a:t>
            </a:r>
            <a:r>
              <a:rPr lang="en-US" sz="3000" err="1"/>
              <a:t>cho</a:t>
            </a:r>
            <a:r>
              <a:rPr lang="en-US" sz="3000"/>
              <a:t> </a:t>
            </a:r>
            <a:r>
              <a:rPr lang="en-US" sz="3000" err="1"/>
              <a:t>gia</a:t>
            </a:r>
            <a:r>
              <a:rPr lang="en-US" sz="3000"/>
              <a:t> </a:t>
            </a:r>
            <a:r>
              <a:rPr lang="en-US" sz="3000" err="1"/>
              <a:t>đình</a:t>
            </a:r>
            <a:r>
              <a:rPr lang="en-US" sz="3000"/>
              <a:t> </a:t>
            </a:r>
            <a:r>
              <a:rPr lang="en-US" sz="3000" err="1"/>
              <a:t>về</a:t>
            </a:r>
            <a:r>
              <a:rPr lang="en-US" sz="3000"/>
              <a:t> </a:t>
            </a:r>
            <a:r>
              <a:rPr lang="en-US" sz="3000" err="1"/>
              <a:t>chuyện</a:t>
            </a:r>
            <a:r>
              <a:rPr lang="en-US" sz="3000"/>
              <a:t> </a:t>
            </a:r>
            <a:r>
              <a:rPr lang="en-US" sz="3000" err="1"/>
              <a:t>này</a:t>
            </a:r>
            <a:r>
              <a:rPr lang="en-US" sz="3000"/>
              <a:t>.</a:t>
            </a:r>
          </a:p>
        </p:txBody>
      </p:sp>
    </p:spTree>
    <p:custDataLst>
      <p:tags r:id="rId1"/>
    </p:custDataLst>
    <p:extLst>
      <p:ext uri="{BB962C8B-B14F-4D97-AF65-F5344CB8AC3E}">
        <p14:creationId xmlns:p14="http://schemas.microsoft.com/office/powerpoint/2010/main" val="4399893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ECF26B3D-A936-4074-B35A-6F73677B4F17}"/>
              </a:ext>
            </a:extLst>
          </p:cNvPr>
          <p:cNvSpPr>
            <a:spLocks noGrp="1"/>
          </p:cNvSpPr>
          <p:nvPr>
            <p:ph idx="1"/>
          </p:nvPr>
        </p:nvSpPr>
        <p:spPr>
          <a:xfrm>
            <a:off x="63610" y="0"/>
            <a:ext cx="12014421" cy="6858000"/>
          </a:xfrm>
        </p:spPr>
        <p:txBody>
          <a:bodyPr>
            <a:noAutofit/>
          </a:bodyPr>
          <a:lstStyle/>
          <a:p>
            <a:pPr marL="457200" indent="-457200">
              <a:buAutoNum type="arabicPeriod"/>
            </a:pPr>
            <a:r>
              <a:rPr lang="en-US" sz="2300" dirty="0" err="1"/>
              <a:t>Em</a:t>
            </a:r>
            <a:r>
              <a:rPr lang="en-US" sz="2300" dirty="0"/>
              <a:t> </a:t>
            </a:r>
            <a:r>
              <a:rPr lang="en-US" sz="2300" dirty="0" err="1"/>
              <a:t>có</a:t>
            </a:r>
            <a:r>
              <a:rPr lang="en-US" sz="2300" dirty="0"/>
              <a:t> tin </a:t>
            </a:r>
            <a:r>
              <a:rPr lang="en-US" sz="2300" dirty="0" err="1"/>
              <a:t>tưởng</a:t>
            </a:r>
            <a:r>
              <a:rPr lang="en-US" sz="2300" dirty="0"/>
              <a:t> </a:t>
            </a:r>
            <a:r>
              <a:rPr lang="en-US" sz="2300" dirty="0" err="1"/>
              <a:t>cô</a:t>
            </a:r>
            <a:r>
              <a:rPr lang="en-US" sz="2300" dirty="0"/>
              <a:t> </a:t>
            </a:r>
            <a:r>
              <a:rPr lang="en-US" sz="2300" dirty="0" err="1"/>
              <a:t>không</a:t>
            </a:r>
            <a:r>
              <a:rPr lang="en-US" sz="2300" dirty="0"/>
              <a:t>? </a:t>
            </a:r>
            <a:r>
              <a:rPr lang="en-US" sz="2300" dirty="0" err="1"/>
              <a:t>Cô</a:t>
            </a:r>
            <a:r>
              <a:rPr lang="en-US" sz="2300" dirty="0"/>
              <a:t> </a:t>
            </a:r>
            <a:r>
              <a:rPr lang="en-US" sz="2300" dirty="0" err="1"/>
              <a:t>đang</a:t>
            </a:r>
            <a:r>
              <a:rPr lang="en-US" sz="2300" dirty="0"/>
              <a:t> </a:t>
            </a:r>
            <a:r>
              <a:rPr lang="en-US" sz="2300" dirty="0" err="1"/>
              <a:t>rất</a:t>
            </a:r>
            <a:r>
              <a:rPr lang="en-US" sz="2300" dirty="0"/>
              <a:t> </a:t>
            </a:r>
            <a:r>
              <a:rPr lang="en-US" sz="2300" dirty="0" err="1"/>
              <a:t>lắng</a:t>
            </a:r>
            <a:r>
              <a:rPr lang="en-US" sz="2300" dirty="0"/>
              <a:t> </a:t>
            </a:r>
            <a:r>
              <a:rPr lang="en-US" sz="2300" dirty="0" err="1"/>
              <a:t>nghe</a:t>
            </a:r>
            <a:r>
              <a:rPr lang="en-US" sz="2300" dirty="0"/>
              <a:t> </a:t>
            </a:r>
            <a:r>
              <a:rPr lang="en-US" sz="2300" dirty="0" err="1"/>
              <a:t>em</a:t>
            </a:r>
            <a:r>
              <a:rPr lang="en-US" sz="2300" dirty="0"/>
              <a:t>. </a:t>
            </a:r>
            <a:r>
              <a:rPr lang="en-US" sz="2300" dirty="0" err="1"/>
              <a:t>Nếu</a:t>
            </a:r>
            <a:r>
              <a:rPr lang="en-US" sz="2300" dirty="0"/>
              <a:t> tin </a:t>
            </a:r>
            <a:r>
              <a:rPr lang="en-US" sz="2300" dirty="0" err="1"/>
              <a:t>tưởng</a:t>
            </a:r>
            <a:r>
              <a:rPr lang="en-US" sz="2300" dirty="0"/>
              <a:t>, </a:t>
            </a:r>
            <a:r>
              <a:rPr lang="en-US" sz="2300" dirty="0" err="1"/>
              <a:t>cô</a:t>
            </a:r>
            <a:r>
              <a:rPr lang="en-US" sz="2300" dirty="0"/>
              <a:t> </a:t>
            </a:r>
            <a:r>
              <a:rPr lang="en-US" sz="2300" dirty="0" err="1"/>
              <a:t>hứa</a:t>
            </a:r>
            <a:r>
              <a:rPr lang="en-US" sz="2300" dirty="0"/>
              <a:t> </a:t>
            </a:r>
            <a:r>
              <a:rPr lang="en-US" sz="2300" dirty="0" err="1"/>
              <a:t>sẽ</a:t>
            </a:r>
            <a:r>
              <a:rPr lang="en-US" sz="2300" dirty="0"/>
              <a:t> </a:t>
            </a:r>
            <a:r>
              <a:rPr lang="en-US" sz="2300" dirty="0" err="1"/>
              <a:t>lắng</a:t>
            </a:r>
            <a:r>
              <a:rPr lang="en-US" sz="2300" dirty="0"/>
              <a:t> </a:t>
            </a:r>
            <a:r>
              <a:rPr lang="en-US" sz="2300" dirty="0" err="1"/>
              <a:t>nghe</a:t>
            </a:r>
            <a:r>
              <a:rPr lang="en-US" sz="2300" dirty="0"/>
              <a:t> </a:t>
            </a:r>
            <a:r>
              <a:rPr lang="en-US" sz="2300" dirty="0" err="1"/>
              <a:t>em</a:t>
            </a:r>
            <a:r>
              <a:rPr lang="en-US" sz="2300" dirty="0"/>
              <a:t>, </a:t>
            </a:r>
            <a:r>
              <a:rPr lang="en-US" sz="2300" dirty="0" err="1"/>
              <a:t>giữ</a:t>
            </a:r>
            <a:r>
              <a:rPr lang="en-US" sz="2300" dirty="0"/>
              <a:t> </a:t>
            </a:r>
            <a:r>
              <a:rPr lang="en-US" sz="2300" dirty="0" err="1"/>
              <a:t>bí</a:t>
            </a:r>
            <a:r>
              <a:rPr lang="en-US" sz="2300" dirty="0"/>
              <a:t> </a:t>
            </a:r>
            <a:r>
              <a:rPr lang="en-US" sz="2300" dirty="0" err="1"/>
              <a:t>mật</a:t>
            </a:r>
            <a:r>
              <a:rPr lang="en-US" sz="2300" dirty="0"/>
              <a:t> </a:t>
            </a:r>
            <a:r>
              <a:rPr lang="en-US" sz="2300" dirty="0" err="1"/>
              <a:t>và</a:t>
            </a:r>
            <a:r>
              <a:rPr lang="en-US" sz="2300" dirty="0"/>
              <a:t> </a:t>
            </a:r>
            <a:r>
              <a:rPr lang="en-US" sz="2300" dirty="0" err="1"/>
              <a:t>hướng</a:t>
            </a:r>
            <a:r>
              <a:rPr lang="en-US" sz="2300" dirty="0"/>
              <a:t> </a:t>
            </a:r>
            <a:r>
              <a:rPr lang="en-US" sz="2300" dirty="0" err="1"/>
              <a:t>em</a:t>
            </a:r>
            <a:r>
              <a:rPr lang="en-US" sz="2300" dirty="0"/>
              <a:t> </a:t>
            </a:r>
            <a:r>
              <a:rPr lang="en-US" sz="2300" dirty="0" err="1"/>
              <a:t>tới</a:t>
            </a:r>
            <a:r>
              <a:rPr lang="en-US" sz="2300" dirty="0"/>
              <a:t> </a:t>
            </a:r>
            <a:r>
              <a:rPr lang="en-US" sz="2300" dirty="0" err="1"/>
              <a:t>cách</a:t>
            </a:r>
            <a:r>
              <a:rPr lang="en-US" sz="2300" dirty="0"/>
              <a:t> </a:t>
            </a:r>
            <a:r>
              <a:rPr lang="en-US" sz="2300" dirty="0" err="1"/>
              <a:t>giải</a:t>
            </a:r>
            <a:r>
              <a:rPr lang="en-US" sz="2300" dirty="0"/>
              <a:t> </a:t>
            </a:r>
            <a:r>
              <a:rPr lang="en-US" sz="2300" dirty="0" err="1"/>
              <a:t>quyết</a:t>
            </a:r>
            <a:r>
              <a:rPr lang="en-US" sz="2300" dirty="0"/>
              <a:t> </a:t>
            </a:r>
            <a:r>
              <a:rPr lang="en-US" sz="2300" dirty="0" err="1"/>
              <a:t>tích</a:t>
            </a:r>
            <a:r>
              <a:rPr lang="en-US" sz="2300" dirty="0"/>
              <a:t> </a:t>
            </a:r>
            <a:r>
              <a:rPr lang="en-US" sz="2300" dirty="0" err="1"/>
              <a:t>cực</a:t>
            </a:r>
            <a:r>
              <a:rPr lang="en-US" sz="2300" dirty="0"/>
              <a:t> </a:t>
            </a:r>
            <a:r>
              <a:rPr lang="en-US" sz="2300" dirty="0" err="1"/>
              <a:t>nhất</a:t>
            </a:r>
            <a:r>
              <a:rPr lang="en-US" sz="2300" dirty="0"/>
              <a:t>.</a:t>
            </a:r>
          </a:p>
          <a:p>
            <a:pPr marL="457200" indent="-457200">
              <a:buAutoNum type="arabicPeriod"/>
            </a:pPr>
            <a:r>
              <a:rPr lang="en-US" sz="2300" dirty="0"/>
              <a:t>Sau </a:t>
            </a:r>
            <a:r>
              <a:rPr lang="en-US" sz="2300" dirty="0" err="1"/>
              <a:t>một</a:t>
            </a:r>
            <a:r>
              <a:rPr lang="en-US" sz="2300" dirty="0"/>
              <a:t> </a:t>
            </a:r>
            <a:r>
              <a:rPr lang="en-US" sz="2300" dirty="0" err="1"/>
              <a:t>thời</a:t>
            </a:r>
            <a:r>
              <a:rPr lang="en-US" sz="2300" dirty="0"/>
              <a:t> </a:t>
            </a:r>
            <a:r>
              <a:rPr lang="en-US" sz="2300" dirty="0" err="1"/>
              <a:t>gian</a:t>
            </a:r>
            <a:r>
              <a:rPr lang="en-US" sz="2300" dirty="0"/>
              <a:t> </a:t>
            </a:r>
            <a:r>
              <a:rPr lang="en-US" sz="2300" dirty="0" err="1"/>
              <a:t>dài</a:t>
            </a:r>
            <a:r>
              <a:rPr lang="en-US" sz="2300" dirty="0"/>
              <a:t> </a:t>
            </a:r>
            <a:r>
              <a:rPr lang="en-US" sz="2300" dirty="0" err="1"/>
              <a:t>nghỉ</a:t>
            </a:r>
            <a:r>
              <a:rPr lang="en-US" sz="2300" dirty="0"/>
              <a:t> </a:t>
            </a:r>
            <a:r>
              <a:rPr lang="en-US" sz="2300" dirty="0" err="1"/>
              <a:t>học</a:t>
            </a:r>
            <a:r>
              <a:rPr lang="en-US" sz="2300" dirty="0"/>
              <a:t>, </a:t>
            </a:r>
            <a:r>
              <a:rPr lang="en-US" sz="2300" dirty="0" err="1"/>
              <a:t>em</a:t>
            </a:r>
            <a:r>
              <a:rPr lang="en-US" sz="2300" dirty="0"/>
              <a:t> </a:t>
            </a:r>
            <a:r>
              <a:rPr lang="en-US" sz="2300" dirty="0" err="1"/>
              <a:t>có</a:t>
            </a:r>
            <a:r>
              <a:rPr lang="en-US" sz="2300" dirty="0"/>
              <a:t> </a:t>
            </a:r>
            <a:r>
              <a:rPr lang="en-US" sz="2300" dirty="0" err="1"/>
              <a:t>suy</a:t>
            </a:r>
            <a:r>
              <a:rPr lang="en-US" sz="2300" dirty="0"/>
              <a:t> </a:t>
            </a:r>
            <a:r>
              <a:rPr lang="en-US" sz="2300" dirty="0" err="1"/>
              <a:t>nghĩ</a:t>
            </a:r>
            <a:r>
              <a:rPr lang="en-US" sz="2300" dirty="0"/>
              <a:t> </a:t>
            </a:r>
            <a:r>
              <a:rPr lang="en-US" sz="2300" dirty="0" err="1"/>
              <a:t>gì</a:t>
            </a:r>
            <a:r>
              <a:rPr lang="en-US" sz="2300" dirty="0"/>
              <a:t> </a:t>
            </a:r>
            <a:r>
              <a:rPr lang="en-US" sz="2300" dirty="0" err="1"/>
              <a:t>về</a:t>
            </a:r>
            <a:r>
              <a:rPr lang="en-US" sz="2300" dirty="0"/>
              <a:t> </a:t>
            </a:r>
            <a:r>
              <a:rPr lang="en-US" sz="2300" dirty="0" err="1"/>
              <a:t>hành</a:t>
            </a:r>
            <a:r>
              <a:rPr lang="en-US" sz="2300" dirty="0"/>
              <a:t> </a:t>
            </a:r>
            <a:r>
              <a:rPr lang="en-US" sz="2300" dirty="0" err="1"/>
              <a:t>động</a:t>
            </a:r>
            <a:r>
              <a:rPr lang="en-US" sz="2300" dirty="0"/>
              <a:t> </a:t>
            </a:r>
            <a:r>
              <a:rPr lang="en-US" sz="2300" dirty="0" err="1"/>
              <a:t>của</a:t>
            </a:r>
            <a:r>
              <a:rPr lang="en-US" sz="2300" dirty="0"/>
              <a:t> </a:t>
            </a:r>
            <a:r>
              <a:rPr lang="en-US" sz="2300" dirty="0" err="1"/>
              <a:t>mình</a:t>
            </a:r>
            <a:r>
              <a:rPr lang="en-US" sz="2300" dirty="0"/>
              <a:t> – </a:t>
            </a:r>
            <a:r>
              <a:rPr lang="en-US" sz="2300" dirty="0" err="1"/>
              <a:t>Có</a:t>
            </a:r>
            <a:r>
              <a:rPr lang="en-US" sz="2300" dirty="0"/>
              <a:t> </a:t>
            </a:r>
            <a:r>
              <a:rPr lang="en-US" sz="2300" dirty="0" err="1"/>
              <a:t>lấy</a:t>
            </a:r>
            <a:r>
              <a:rPr lang="en-US" sz="2300" dirty="0"/>
              <a:t> </a:t>
            </a:r>
            <a:r>
              <a:rPr lang="en-US" sz="2300" dirty="0" err="1"/>
              <a:t>cắp</a:t>
            </a:r>
            <a:r>
              <a:rPr lang="en-US" sz="2300" dirty="0"/>
              <a:t>.</a:t>
            </a:r>
          </a:p>
          <a:p>
            <a:pPr marL="457200" indent="-457200">
              <a:buAutoNum type="arabicPeriod"/>
            </a:pPr>
            <a:r>
              <a:rPr lang="en-US" sz="2300" dirty="0" err="1"/>
              <a:t>Em</a:t>
            </a:r>
            <a:r>
              <a:rPr lang="en-US" sz="2300" dirty="0"/>
              <a:t> </a:t>
            </a:r>
            <a:r>
              <a:rPr lang="en-US" sz="2300" dirty="0" err="1"/>
              <a:t>có</a:t>
            </a:r>
            <a:r>
              <a:rPr lang="en-US" sz="2300" dirty="0"/>
              <a:t> </a:t>
            </a:r>
            <a:r>
              <a:rPr lang="en-US" sz="2300" dirty="0" err="1"/>
              <a:t>cảm</a:t>
            </a:r>
            <a:r>
              <a:rPr lang="en-US" sz="2300" dirty="0"/>
              <a:t> </a:t>
            </a:r>
            <a:r>
              <a:rPr lang="en-US" sz="2300" dirty="0" err="1"/>
              <a:t>thấy</a:t>
            </a:r>
            <a:r>
              <a:rPr lang="en-US" sz="2300" dirty="0"/>
              <a:t> </a:t>
            </a:r>
            <a:r>
              <a:rPr lang="en-US" sz="2300" dirty="0" err="1"/>
              <a:t>mình</a:t>
            </a:r>
            <a:r>
              <a:rPr lang="en-US" sz="2300" dirty="0"/>
              <a:t> </a:t>
            </a:r>
            <a:r>
              <a:rPr lang="en-US" sz="2300" dirty="0" err="1"/>
              <a:t>bị</a:t>
            </a:r>
            <a:r>
              <a:rPr lang="en-US" sz="2300" dirty="0"/>
              <a:t> </a:t>
            </a:r>
            <a:r>
              <a:rPr lang="en-US" sz="2300" dirty="0" err="1"/>
              <a:t>ấm</a:t>
            </a:r>
            <a:r>
              <a:rPr lang="en-US" sz="2300" dirty="0"/>
              <a:t> </a:t>
            </a:r>
            <a:r>
              <a:rPr lang="en-US" sz="2300" dirty="0" err="1"/>
              <a:t>ức</a:t>
            </a:r>
            <a:r>
              <a:rPr lang="en-US" sz="2300" dirty="0"/>
              <a:t> </a:t>
            </a:r>
            <a:r>
              <a:rPr lang="en-US" sz="2300" dirty="0" err="1"/>
              <a:t>gì</a:t>
            </a:r>
            <a:r>
              <a:rPr lang="en-US" sz="2300" dirty="0"/>
              <a:t> </a:t>
            </a:r>
            <a:r>
              <a:rPr lang="en-US" sz="2300" dirty="0" err="1"/>
              <a:t>không</a:t>
            </a:r>
            <a:r>
              <a:rPr lang="en-US" sz="2300" dirty="0"/>
              <a:t>? – </a:t>
            </a:r>
            <a:r>
              <a:rPr lang="en-US" sz="2300" dirty="0" err="1"/>
              <a:t>Không</a:t>
            </a:r>
            <a:r>
              <a:rPr lang="en-US" sz="2300" dirty="0"/>
              <a:t> </a:t>
            </a:r>
            <a:r>
              <a:rPr lang="en-US" sz="2300" dirty="0" err="1"/>
              <a:t>lấy</a:t>
            </a:r>
            <a:r>
              <a:rPr lang="en-US" sz="2300" dirty="0"/>
              <a:t> </a:t>
            </a:r>
            <a:r>
              <a:rPr lang="en-US" sz="2300" dirty="0" err="1"/>
              <a:t>cắp</a:t>
            </a:r>
            <a:endParaRPr lang="en-US" sz="2300" dirty="0"/>
          </a:p>
          <a:p>
            <a:pPr marL="457200" indent="-457200">
              <a:buAutoNum type="arabicPeriod"/>
            </a:pPr>
            <a:r>
              <a:rPr lang="en-US" sz="2300" dirty="0"/>
              <a:t>Theo </a:t>
            </a:r>
            <a:r>
              <a:rPr lang="en-US" sz="2300" dirty="0" err="1"/>
              <a:t>em</a:t>
            </a:r>
            <a:r>
              <a:rPr lang="en-US" sz="2300" dirty="0"/>
              <a:t> </a:t>
            </a:r>
            <a:r>
              <a:rPr lang="en-US" sz="2300" dirty="0" err="1"/>
              <a:t>cách</a:t>
            </a:r>
            <a:r>
              <a:rPr lang="en-US" sz="2300" dirty="0"/>
              <a:t> </a:t>
            </a:r>
            <a:r>
              <a:rPr lang="en-US" sz="2300" dirty="0" err="1"/>
              <a:t>em</a:t>
            </a:r>
            <a:r>
              <a:rPr lang="en-US" sz="2300" dirty="0"/>
              <a:t> </a:t>
            </a:r>
            <a:r>
              <a:rPr lang="en-US" sz="2300" dirty="0" err="1"/>
              <a:t>làm</a:t>
            </a:r>
            <a:r>
              <a:rPr lang="en-US" sz="2300" dirty="0"/>
              <a:t> </a:t>
            </a:r>
            <a:r>
              <a:rPr lang="en-US" sz="2300" dirty="0" err="1"/>
              <a:t>có</a:t>
            </a:r>
            <a:r>
              <a:rPr lang="en-US" sz="2300" dirty="0"/>
              <a:t> </a:t>
            </a:r>
            <a:r>
              <a:rPr lang="en-US" sz="2300" dirty="0" err="1"/>
              <a:t>phải</a:t>
            </a:r>
            <a:r>
              <a:rPr lang="en-US" sz="2300" dirty="0"/>
              <a:t> </a:t>
            </a:r>
            <a:r>
              <a:rPr lang="en-US" sz="2300" dirty="0" err="1"/>
              <a:t>là</a:t>
            </a:r>
            <a:r>
              <a:rPr lang="en-US" sz="2300" dirty="0"/>
              <a:t> </a:t>
            </a:r>
            <a:r>
              <a:rPr lang="en-US" sz="2300" dirty="0" err="1"/>
              <a:t>cách</a:t>
            </a:r>
            <a:r>
              <a:rPr lang="en-US" sz="2300" dirty="0"/>
              <a:t> </a:t>
            </a:r>
            <a:r>
              <a:rPr lang="en-US" sz="2300" dirty="0" err="1"/>
              <a:t>giải</a:t>
            </a:r>
            <a:r>
              <a:rPr lang="en-US" sz="2300" dirty="0"/>
              <a:t> </a:t>
            </a:r>
            <a:r>
              <a:rPr lang="en-US" sz="2300" dirty="0" err="1"/>
              <a:t>quyết</a:t>
            </a:r>
            <a:r>
              <a:rPr lang="en-US" sz="2300" dirty="0"/>
              <a:t> </a:t>
            </a:r>
            <a:r>
              <a:rPr lang="en-US" sz="2300" dirty="0" err="1"/>
              <a:t>tốt</a:t>
            </a:r>
            <a:r>
              <a:rPr lang="en-US" sz="2300" dirty="0"/>
              <a:t> </a:t>
            </a:r>
            <a:r>
              <a:rPr lang="en-US" sz="2300" dirty="0" err="1"/>
              <a:t>nhất</a:t>
            </a:r>
            <a:r>
              <a:rPr lang="en-US" sz="2300" dirty="0"/>
              <a:t> </a:t>
            </a:r>
            <a:r>
              <a:rPr lang="en-US" sz="2300" dirty="0" err="1"/>
              <a:t>không</a:t>
            </a:r>
            <a:r>
              <a:rPr lang="en-US" sz="2300" dirty="0"/>
              <a:t>? – </a:t>
            </a:r>
            <a:r>
              <a:rPr lang="en-US" sz="2300" dirty="0" err="1"/>
              <a:t>Có</a:t>
            </a:r>
            <a:r>
              <a:rPr lang="en-US" sz="2300" dirty="0"/>
              <a:t> </a:t>
            </a:r>
            <a:r>
              <a:rPr lang="en-US" sz="2300" dirty="0" err="1"/>
              <a:t>lấy</a:t>
            </a:r>
            <a:r>
              <a:rPr lang="en-US" sz="2300" dirty="0"/>
              <a:t> </a:t>
            </a:r>
            <a:r>
              <a:rPr lang="en-US" sz="2300" dirty="0" err="1"/>
              <a:t>cắp</a:t>
            </a:r>
            <a:r>
              <a:rPr lang="en-US" sz="2300" dirty="0"/>
              <a:t>.</a:t>
            </a:r>
          </a:p>
          <a:p>
            <a:pPr marL="457200" indent="-457200">
              <a:buAutoNum type="arabicPeriod"/>
            </a:pPr>
            <a:r>
              <a:rPr lang="en-US" sz="2300" dirty="0" err="1"/>
              <a:t>Em</a:t>
            </a:r>
            <a:r>
              <a:rPr lang="en-US" sz="2300" dirty="0"/>
              <a:t> </a:t>
            </a:r>
            <a:r>
              <a:rPr lang="en-US" sz="2300" dirty="0" err="1"/>
              <a:t>có</a:t>
            </a:r>
            <a:r>
              <a:rPr lang="en-US" sz="2300" dirty="0"/>
              <a:t> </a:t>
            </a:r>
            <a:r>
              <a:rPr lang="en-US" sz="2300" dirty="0" err="1"/>
              <a:t>muốn</a:t>
            </a:r>
            <a:r>
              <a:rPr lang="en-US" sz="2300" dirty="0"/>
              <a:t> quay </a:t>
            </a:r>
            <a:r>
              <a:rPr lang="en-US" sz="2300" dirty="0" err="1"/>
              <a:t>trở</a:t>
            </a:r>
            <a:r>
              <a:rPr lang="en-US" sz="2300" dirty="0"/>
              <a:t> </a:t>
            </a:r>
            <a:r>
              <a:rPr lang="en-US" sz="2300" dirty="0" err="1"/>
              <a:t>lại</a:t>
            </a:r>
            <a:r>
              <a:rPr lang="en-US" sz="2300" dirty="0"/>
              <a:t> </a:t>
            </a:r>
            <a:r>
              <a:rPr lang="en-US" sz="2300" dirty="0" err="1"/>
              <a:t>trường</a:t>
            </a:r>
            <a:r>
              <a:rPr lang="en-US" sz="2300" dirty="0"/>
              <a:t> </a:t>
            </a:r>
            <a:r>
              <a:rPr lang="en-US" sz="2300" dirty="0" err="1"/>
              <a:t>học</a:t>
            </a:r>
            <a:r>
              <a:rPr lang="en-US" sz="2300" dirty="0"/>
              <a:t> </a:t>
            </a:r>
            <a:r>
              <a:rPr lang="en-US" sz="2300" dirty="0" err="1"/>
              <a:t>không</a:t>
            </a:r>
            <a:r>
              <a:rPr lang="en-US" sz="2300" dirty="0"/>
              <a:t>?</a:t>
            </a:r>
          </a:p>
          <a:p>
            <a:pPr marL="457200" indent="-457200">
              <a:buAutoNum type="arabicPeriod"/>
            </a:pPr>
            <a:r>
              <a:rPr lang="en-US" sz="2300" dirty="0" err="1"/>
              <a:t>Nếu</a:t>
            </a:r>
            <a:r>
              <a:rPr lang="en-US" sz="2300" dirty="0"/>
              <a:t> quay </a:t>
            </a:r>
            <a:r>
              <a:rPr lang="en-US" sz="2300" dirty="0" err="1"/>
              <a:t>trở</a:t>
            </a:r>
            <a:r>
              <a:rPr lang="en-US" sz="2300" dirty="0"/>
              <a:t> </a:t>
            </a:r>
            <a:r>
              <a:rPr lang="en-US" sz="2300" dirty="0" err="1"/>
              <a:t>lại</a:t>
            </a:r>
            <a:r>
              <a:rPr lang="en-US" sz="2300" dirty="0"/>
              <a:t> </a:t>
            </a:r>
            <a:r>
              <a:rPr lang="en-US" sz="2300" dirty="0" err="1"/>
              <a:t>trường</a:t>
            </a:r>
            <a:r>
              <a:rPr lang="en-US" sz="2300" dirty="0"/>
              <a:t> </a:t>
            </a:r>
            <a:r>
              <a:rPr lang="en-US" sz="2300" dirty="0" err="1"/>
              <a:t>thì</a:t>
            </a:r>
            <a:r>
              <a:rPr lang="en-US" sz="2300" dirty="0"/>
              <a:t> </a:t>
            </a:r>
            <a:r>
              <a:rPr lang="en-US" sz="2300" dirty="0" err="1"/>
              <a:t>em</a:t>
            </a:r>
            <a:r>
              <a:rPr lang="en-US" sz="2300" dirty="0"/>
              <a:t> </a:t>
            </a:r>
            <a:r>
              <a:rPr lang="en-US" sz="2300" dirty="0" err="1"/>
              <a:t>gặp</a:t>
            </a:r>
            <a:r>
              <a:rPr lang="en-US" sz="2300" dirty="0"/>
              <a:t> </a:t>
            </a:r>
            <a:r>
              <a:rPr lang="en-US" sz="2300" dirty="0" err="1"/>
              <a:t>trở</a:t>
            </a:r>
            <a:r>
              <a:rPr lang="en-US" sz="2300" dirty="0"/>
              <a:t> </a:t>
            </a:r>
            <a:r>
              <a:rPr lang="en-US" sz="2300" dirty="0" err="1"/>
              <a:t>ngại</a:t>
            </a:r>
            <a:r>
              <a:rPr lang="en-US" sz="2300" dirty="0"/>
              <a:t> </a:t>
            </a:r>
            <a:r>
              <a:rPr lang="en-US" sz="2300" dirty="0" err="1"/>
              <a:t>gì</a:t>
            </a:r>
            <a:r>
              <a:rPr lang="en-US" sz="2300" dirty="0"/>
              <a:t> </a:t>
            </a:r>
            <a:r>
              <a:rPr lang="en-US" sz="2300" dirty="0" err="1"/>
              <a:t>và</a:t>
            </a:r>
            <a:r>
              <a:rPr lang="en-US" sz="2300" dirty="0"/>
              <a:t> </a:t>
            </a:r>
            <a:r>
              <a:rPr lang="en-US" sz="2300" dirty="0" err="1"/>
              <a:t>có</a:t>
            </a:r>
            <a:r>
              <a:rPr lang="en-US" sz="2300" dirty="0"/>
              <a:t> </a:t>
            </a:r>
            <a:r>
              <a:rPr lang="en-US" sz="2300" dirty="0" err="1"/>
              <a:t>mong</a:t>
            </a:r>
            <a:r>
              <a:rPr lang="en-US" sz="2300" dirty="0"/>
              <a:t> </a:t>
            </a:r>
            <a:r>
              <a:rPr lang="en-US" sz="2300" dirty="0" err="1"/>
              <a:t>muốn</a:t>
            </a:r>
            <a:r>
              <a:rPr lang="en-US" sz="2300" dirty="0"/>
              <a:t> </a:t>
            </a:r>
            <a:r>
              <a:rPr lang="en-US" sz="2300" dirty="0" err="1"/>
              <a:t>gì</a:t>
            </a:r>
            <a:r>
              <a:rPr lang="en-US" sz="2300" dirty="0"/>
              <a:t>?</a:t>
            </a:r>
          </a:p>
          <a:p>
            <a:pPr marL="457200" indent="-457200">
              <a:buAutoNum type="arabicPeriod"/>
            </a:pPr>
            <a:r>
              <a:rPr lang="en-US" sz="2300" dirty="0" err="1"/>
              <a:t>Nếu</a:t>
            </a:r>
            <a:r>
              <a:rPr lang="en-US" sz="2300" dirty="0"/>
              <a:t> </a:t>
            </a:r>
            <a:r>
              <a:rPr lang="en-US" sz="2300" dirty="0" err="1"/>
              <a:t>sự</a:t>
            </a:r>
            <a:r>
              <a:rPr lang="en-US" sz="2300" dirty="0"/>
              <a:t> </a:t>
            </a:r>
            <a:r>
              <a:rPr lang="en-US" sz="2300" dirty="0" err="1"/>
              <a:t>việc</a:t>
            </a:r>
            <a:r>
              <a:rPr lang="en-US" sz="2300" dirty="0"/>
              <a:t> </a:t>
            </a:r>
            <a:r>
              <a:rPr lang="en-US" sz="2300" dirty="0" err="1"/>
              <a:t>lặp</a:t>
            </a:r>
            <a:r>
              <a:rPr lang="en-US" sz="2300" dirty="0"/>
              <a:t> </a:t>
            </a:r>
            <a:r>
              <a:rPr lang="en-US" sz="2300" dirty="0" err="1"/>
              <a:t>lại</a:t>
            </a:r>
            <a:r>
              <a:rPr lang="en-US" sz="2300" dirty="0"/>
              <a:t> </a:t>
            </a:r>
            <a:r>
              <a:rPr lang="en-US" sz="2300" dirty="0" err="1"/>
              <a:t>một</a:t>
            </a:r>
            <a:r>
              <a:rPr lang="en-US" sz="2300" dirty="0"/>
              <a:t> </a:t>
            </a:r>
            <a:r>
              <a:rPr lang="en-US" sz="2300" dirty="0" err="1"/>
              <a:t>lần</a:t>
            </a:r>
            <a:r>
              <a:rPr lang="en-US" sz="2300" dirty="0"/>
              <a:t> </a:t>
            </a:r>
            <a:r>
              <a:rPr lang="en-US" sz="2300" dirty="0" err="1"/>
              <a:t>nữa</a:t>
            </a:r>
            <a:r>
              <a:rPr lang="en-US" sz="2300" dirty="0"/>
              <a:t> </a:t>
            </a:r>
            <a:r>
              <a:rPr lang="en-US" sz="2300" dirty="0" err="1"/>
              <a:t>tương</a:t>
            </a:r>
            <a:r>
              <a:rPr lang="en-US" sz="2300" dirty="0"/>
              <a:t> </a:t>
            </a:r>
            <a:r>
              <a:rPr lang="en-US" sz="2300" dirty="0" err="1"/>
              <a:t>tự</a:t>
            </a:r>
            <a:r>
              <a:rPr lang="en-US" sz="2300" dirty="0"/>
              <a:t> </a:t>
            </a:r>
            <a:r>
              <a:rPr lang="en-US" sz="2300" dirty="0" err="1"/>
              <a:t>thế</a:t>
            </a:r>
            <a:r>
              <a:rPr lang="en-US" sz="2300" dirty="0"/>
              <a:t> </a:t>
            </a:r>
            <a:r>
              <a:rPr lang="en-US" sz="2300" dirty="0" err="1"/>
              <a:t>thì</a:t>
            </a:r>
            <a:r>
              <a:rPr lang="en-US" sz="2300" dirty="0"/>
              <a:t> </a:t>
            </a:r>
            <a:r>
              <a:rPr lang="en-US" sz="2300" dirty="0" err="1"/>
              <a:t>em</a:t>
            </a:r>
            <a:r>
              <a:rPr lang="en-US" sz="2300" dirty="0"/>
              <a:t> </a:t>
            </a:r>
            <a:r>
              <a:rPr lang="en-US" sz="2300" dirty="0" err="1"/>
              <a:t>sẽ</a:t>
            </a:r>
            <a:r>
              <a:rPr lang="en-US" sz="2300" dirty="0"/>
              <a:t> </a:t>
            </a:r>
            <a:r>
              <a:rPr lang="en-US" sz="2300" dirty="0" err="1"/>
              <a:t>giải</a:t>
            </a:r>
            <a:r>
              <a:rPr lang="en-US" sz="2300" dirty="0"/>
              <a:t> </a:t>
            </a:r>
            <a:r>
              <a:rPr lang="en-US" sz="2300" dirty="0" err="1"/>
              <a:t>quyết</a:t>
            </a:r>
            <a:r>
              <a:rPr lang="en-US" sz="2300" dirty="0"/>
              <a:t> </a:t>
            </a:r>
            <a:r>
              <a:rPr lang="en-US" sz="2300" dirty="0" err="1"/>
              <a:t>như</a:t>
            </a:r>
            <a:r>
              <a:rPr lang="en-US" sz="2300" dirty="0"/>
              <a:t> </a:t>
            </a:r>
            <a:r>
              <a:rPr lang="en-US" sz="2300" dirty="0" err="1"/>
              <a:t>thế</a:t>
            </a:r>
            <a:r>
              <a:rPr lang="en-US" sz="2300" dirty="0"/>
              <a:t> </a:t>
            </a:r>
            <a:r>
              <a:rPr lang="en-US" sz="2300" dirty="0" err="1"/>
              <a:t>nào</a:t>
            </a:r>
            <a:r>
              <a:rPr lang="en-US" sz="2300" dirty="0"/>
              <a:t>?</a:t>
            </a:r>
          </a:p>
          <a:p>
            <a:pPr marL="457200" indent="-457200">
              <a:buAutoNum type="arabicPeriod"/>
            </a:pPr>
            <a:r>
              <a:rPr lang="en-US" sz="2300" dirty="0" err="1"/>
              <a:t>Tuần</a:t>
            </a:r>
            <a:r>
              <a:rPr lang="en-US" sz="2300" dirty="0"/>
              <a:t> nay </a:t>
            </a:r>
            <a:r>
              <a:rPr lang="en-US" sz="2300" dirty="0" err="1"/>
              <a:t>cô</a:t>
            </a:r>
            <a:r>
              <a:rPr lang="en-US" sz="2300" dirty="0"/>
              <a:t> </a:t>
            </a:r>
            <a:r>
              <a:rPr lang="en-US" sz="2300" dirty="0" err="1"/>
              <a:t>không</a:t>
            </a:r>
            <a:r>
              <a:rPr lang="en-US" sz="2300" dirty="0"/>
              <a:t> </a:t>
            </a:r>
            <a:r>
              <a:rPr lang="en-US" sz="2300" dirty="0" err="1"/>
              <a:t>thấy</a:t>
            </a:r>
            <a:r>
              <a:rPr lang="en-US" sz="2300" dirty="0"/>
              <a:t> </a:t>
            </a:r>
            <a:r>
              <a:rPr lang="en-US" sz="2300" dirty="0" err="1"/>
              <a:t>em</a:t>
            </a:r>
            <a:r>
              <a:rPr lang="en-US" sz="2300" dirty="0"/>
              <a:t> </a:t>
            </a:r>
            <a:r>
              <a:rPr lang="en-US" sz="2300" dirty="0" err="1"/>
              <a:t>đến</a:t>
            </a:r>
            <a:r>
              <a:rPr lang="en-US" sz="2300" dirty="0"/>
              <a:t> </a:t>
            </a:r>
            <a:r>
              <a:rPr lang="en-US" sz="2300" dirty="0" err="1"/>
              <a:t>lớp</a:t>
            </a:r>
            <a:r>
              <a:rPr lang="en-US" sz="2300" dirty="0"/>
              <a:t>?</a:t>
            </a:r>
          </a:p>
          <a:p>
            <a:pPr marL="457200" indent="-457200">
              <a:buAutoNum type="arabicPeriod"/>
            </a:pPr>
            <a:r>
              <a:rPr lang="en-US" sz="2300" dirty="0" err="1"/>
              <a:t>Em</a:t>
            </a:r>
            <a:r>
              <a:rPr lang="en-US" sz="2300" dirty="0"/>
              <a:t> </a:t>
            </a:r>
            <a:r>
              <a:rPr lang="en-US" sz="2300" dirty="0" err="1"/>
              <a:t>có</a:t>
            </a:r>
            <a:r>
              <a:rPr lang="en-US" sz="2300" dirty="0"/>
              <a:t> </a:t>
            </a:r>
            <a:r>
              <a:rPr lang="en-US" sz="2300" dirty="0" err="1"/>
              <a:t>chuyện</a:t>
            </a:r>
            <a:r>
              <a:rPr lang="en-US" sz="2300" dirty="0"/>
              <a:t> </a:t>
            </a:r>
            <a:r>
              <a:rPr lang="en-US" sz="2300" dirty="0" err="1"/>
              <a:t>gì</a:t>
            </a:r>
            <a:r>
              <a:rPr lang="en-US" sz="2300" dirty="0"/>
              <a:t> </a:t>
            </a:r>
            <a:r>
              <a:rPr lang="en-US" sz="2300" dirty="0" err="1"/>
              <a:t>ở</a:t>
            </a:r>
            <a:r>
              <a:rPr lang="en-US" sz="2300" dirty="0"/>
              <a:t> </a:t>
            </a:r>
            <a:r>
              <a:rPr lang="en-US" sz="2300" dirty="0" err="1"/>
              <a:t>lớp</a:t>
            </a:r>
            <a:r>
              <a:rPr lang="en-US" sz="2300" dirty="0"/>
              <a:t> </a:t>
            </a:r>
            <a:r>
              <a:rPr lang="en-US" sz="2300" dirty="0" err="1"/>
              <a:t>sao</a:t>
            </a:r>
            <a:r>
              <a:rPr lang="en-US" sz="2300" dirty="0"/>
              <a:t>?</a:t>
            </a:r>
          </a:p>
          <a:p>
            <a:pPr marL="457200" indent="-457200">
              <a:buAutoNum type="arabicPeriod"/>
            </a:pPr>
            <a:r>
              <a:rPr lang="en-US" sz="2300" dirty="0" err="1"/>
              <a:t>Ở</a:t>
            </a:r>
            <a:r>
              <a:rPr lang="en-US" sz="2300" dirty="0"/>
              <a:t> </a:t>
            </a:r>
            <a:r>
              <a:rPr lang="en-US" sz="2300" dirty="0" err="1"/>
              <a:t>nhà</a:t>
            </a:r>
            <a:r>
              <a:rPr lang="en-US" sz="2300" dirty="0"/>
              <a:t> </a:t>
            </a:r>
            <a:r>
              <a:rPr lang="en-US" sz="2300" dirty="0" err="1"/>
              <a:t>em</a:t>
            </a:r>
            <a:r>
              <a:rPr lang="en-US" sz="2300" dirty="0"/>
              <a:t> </a:t>
            </a:r>
            <a:r>
              <a:rPr lang="en-US" sz="2300" dirty="0" err="1"/>
              <a:t>có</a:t>
            </a:r>
            <a:r>
              <a:rPr lang="en-US" sz="2300" dirty="0"/>
              <a:t> </a:t>
            </a:r>
            <a:r>
              <a:rPr lang="en-US" sz="2300" dirty="0" err="1"/>
              <a:t>thấy</a:t>
            </a:r>
            <a:r>
              <a:rPr lang="en-US" sz="2300" dirty="0"/>
              <a:t> </a:t>
            </a:r>
            <a:r>
              <a:rPr lang="en-US" sz="2300" dirty="0" err="1"/>
              <a:t>thoải</a:t>
            </a:r>
            <a:r>
              <a:rPr lang="en-US" sz="2300" dirty="0"/>
              <a:t> </a:t>
            </a:r>
            <a:r>
              <a:rPr lang="en-US" sz="2300" dirty="0" err="1"/>
              <a:t>mái</a:t>
            </a:r>
            <a:r>
              <a:rPr lang="en-US" sz="2300" dirty="0"/>
              <a:t> </a:t>
            </a:r>
            <a:r>
              <a:rPr lang="en-US" sz="2300" dirty="0" err="1"/>
              <a:t>hơn</a:t>
            </a:r>
            <a:r>
              <a:rPr lang="en-US" sz="2300" dirty="0"/>
              <a:t> </a:t>
            </a:r>
            <a:r>
              <a:rPr lang="en-US" sz="2300" dirty="0" err="1"/>
              <a:t>không</a:t>
            </a:r>
            <a:r>
              <a:rPr lang="en-US" sz="2300" dirty="0"/>
              <a:t>?</a:t>
            </a:r>
          </a:p>
          <a:p>
            <a:pPr marL="457200" indent="-457200">
              <a:buAutoNum type="arabicPeriod"/>
            </a:pPr>
            <a:r>
              <a:rPr lang="en-US" sz="2300" dirty="0" err="1"/>
              <a:t>Những</a:t>
            </a:r>
            <a:r>
              <a:rPr lang="en-US" sz="2300" dirty="0"/>
              <a:t> </a:t>
            </a:r>
            <a:r>
              <a:rPr lang="en-US" sz="2300" dirty="0" err="1"/>
              <a:t>ngày</a:t>
            </a:r>
            <a:r>
              <a:rPr lang="en-US" sz="2300" dirty="0"/>
              <a:t> </a:t>
            </a:r>
            <a:r>
              <a:rPr lang="en-US" sz="2300" dirty="0" err="1"/>
              <a:t>nghỉ</a:t>
            </a:r>
            <a:r>
              <a:rPr lang="en-US" sz="2300" dirty="0"/>
              <a:t> </a:t>
            </a:r>
            <a:r>
              <a:rPr lang="en-US" sz="2300" dirty="0" err="1"/>
              <a:t>ở</a:t>
            </a:r>
            <a:r>
              <a:rPr lang="en-US" sz="2300" dirty="0"/>
              <a:t> </a:t>
            </a:r>
            <a:r>
              <a:rPr lang="en-US" sz="2300" dirty="0" err="1"/>
              <a:t>nhà</a:t>
            </a:r>
            <a:r>
              <a:rPr lang="en-US" sz="2300" dirty="0"/>
              <a:t> </a:t>
            </a:r>
            <a:r>
              <a:rPr lang="en-US" sz="2300" dirty="0" err="1"/>
              <a:t>em</a:t>
            </a:r>
            <a:r>
              <a:rPr lang="en-US" sz="2300" dirty="0"/>
              <a:t> </a:t>
            </a:r>
            <a:r>
              <a:rPr lang="en-US" sz="2300" dirty="0" err="1"/>
              <a:t>làm</a:t>
            </a:r>
            <a:r>
              <a:rPr lang="en-US" sz="2300" dirty="0"/>
              <a:t> </a:t>
            </a:r>
            <a:r>
              <a:rPr lang="en-US" sz="2300" dirty="0" err="1"/>
              <a:t>gì</a:t>
            </a:r>
            <a:r>
              <a:rPr lang="en-US" sz="2300" dirty="0"/>
              <a:t>?</a:t>
            </a:r>
          </a:p>
          <a:p>
            <a:pPr marL="457200" indent="-457200">
              <a:buAutoNum type="arabicPeriod"/>
            </a:pPr>
            <a:r>
              <a:rPr lang="en-US" sz="2300" dirty="0" err="1"/>
              <a:t>Em</a:t>
            </a:r>
            <a:r>
              <a:rPr lang="en-US" sz="2300" dirty="0"/>
              <a:t> </a:t>
            </a:r>
            <a:r>
              <a:rPr lang="en-US" sz="2300" dirty="0" err="1"/>
              <a:t>có</a:t>
            </a:r>
            <a:r>
              <a:rPr lang="en-US" sz="2300" dirty="0"/>
              <a:t> </a:t>
            </a:r>
            <a:r>
              <a:rPr lang="en-US" sz="2300" dirty="0" err="1"/>
              <a:t>thể</a:t>
            </a:r>
            <a:r>
              <a:rPr lang="en-US" sz="2300" dirty="0"/>
              <a:t> chia </a:t>
            </a:r>
            <a:r>
              <a:rPr lang="en-US" sz="2300" dirty="0" err="1"/>
              <a:t>sẻ</a:t>
            </a:r>
            <a:r>
              <a:rPr lang="en-US" sz="2300" dirty="0"/>
              <a:t> </a:t>
            </a:r>
            <a:r>
              <a:rPr lang="en-US" sz="2300" dirty="0" err="1"/>
              <a:t>những</a:t>
            </a:r>
            <a:r>
              <a:rPr lang="en-US" sz="2300" dirty="0"/>
              <a:t> </a:t>
            </a:r>
            <a:r>
              <a:rPr lang="en-US" sz="2300" dirty="0" err="1"/>
              <a:t>suy</a:t>
            </a:r>
            <a:r>
              <a:rPr lang="en-US" sz="2300" dirty="0"/>
              <a:t> </a:t>
            </a:r>
            <a:r>
              <a:rPr lang="en-US" sz="2300" dirty="0" err="1"/>
              <a:t>nghĩ</a:t>
            </a:r>
            <a:r>
              <a:rPr lang="en-US" sz="2300" dirty="0"/>
              <a:t> </a:t>
            </a:r>
            <a:r>
              <a:rPr lang="en-US" sz="2300" dirty="0" err="1"/>
              <a:t>của</a:t>
            </a:r>
            <a:r>
              <a:rPr lang="en-US" sz="2300" dirty="0"/>
              <a:t> </a:t>
            </a:r>
            <a:r>
              <a:rPr lang="en-US" sz="2300" dirty="0" err="1"/>
              <a:t>em</a:t>
            </a:r>
            <a:r>
              <a:rPr lang="en-US" sz="2300" dirty="0"/>
              <a:t> </a:t>
            </a:r>
            <a:r>
              <a:rPr lang="en-US" sz="2300" dirty="0" err="1"/>
              <a:t>không</a:t>
            </a:r>
            <a:r>
              <a:rPr lang="en-US" sz="2300" dirty="0"/>
              <a:t>?</a:t>
            </a:r>
          </a:p>
          <a:p>
            <a:pPr marL="457200" indent="-457200">
              <a:buAutoNum type="arabicPeriod"/>
            </a:pPr>
            <a:r>
              <a:rPr lang="en-US" sz="2300" dirty="0" err="1"/>
              <a:t>Em</a:t>
            </a:r>
            <a:r>
              <a:rPr lang="en-US" sz="2300" dirty="0"/>
              <a:t> </a:t>
            </a:r>
            <a:r>
              <a:rPr lang="en-US" sz="2300" dirty="0" err="1"/>
              <a:t>mong</a:t>
            </a:r>
            <a:r>
              <a:rPr lang="en-US" sz="2300" dirty="0"/>
              <a:t> </a:t>
            </a:r>
            <a:r>
              <a:rPr lang="en-US" sz="2300" dirty="0" err="1"/>
              <a:t>muốn</a:t>
            </a:r>
            <a:r>
              <a:rPr lang="en-US" sz="2300" dirty="0"/>
              <a:t> </a:t>
            </a:r>
            <a:r>
              <a:rPr lang="en-US" sz="2300" dirty="0" err="1"/>
              <a:t>gì</a:t>
            </a:r>
            <a:r>
              <a:rPr lang="en-US" sz="2300" dirty="0"/>
              <a:t> </a:t>
            </a:r>
            <a:r>
              <a:rPr lang="en-US" sz="2300" dirty="0" err="1"/>
              <a:t>ở</a:t>
            </a:r>
            <a:r>
              <a:rPr lang="en-US" sz="2300" dirty="0"/>
              <a:t> </a:t>
            </a:r>
            <a:r>
              <a:rPr lang="en-US" sz="2300" dirty="0" err="1"/>
              <a:t>những</a:t>
            </a:r>
            <a:r>
              <a:rPr lang="en-US" sz="2300" dirty="0"/>
              <a:t> </a:t>
            </a:r>
            <a:r>
              <a:rPr lang="en-US" sz="2300" dirty="0" err="1"/>
              <a:t>bạn</a:t>
            </a:r>
            <a:r>
              <a:rPr lang="en-US" sz="2300" dirty="0"/>
              <a:t> </a:t>
            </a:r>
            <a:r>
              <a:rPr lang="en-US" sz="2300" dirty="0" err="1"/>
              <a:t>trong</a:t>
            </a:r>
            <a:r>
              <a:rPr lang="en-US" sz="2300" dirty="0"/>
              <a:t> </a:t>
            </a:r>
            <a:r>
              <a:rPr lang="en-US" sz="2300" dirty="0" err="1"/>
              <a:t>lớp</a:t>
            </a:r>
            <a:r>
              <a:rPr lang="en-US" sz="2300" dirty="0"/>
              <a:t>?</a:t>
            </a:r>
          </a:p>
        </p:txBody>
      </p:sp>
    </p:spTree>
    <p:custDataLst>
      <p:tags r:id="rId1"/>
    </p:custDataLst>
    <p:extLst>
      <p:ext uri="{BB962C8B-B14F-4D97-AF65-F5344CB8AC3E}">
        <p14:creationId xmlns:p14="http://schemas.microsoft.com/office/powerpoint/2010/main" val="27638476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xmlns="" id="{ECF26B3D-A936-4074-B35A-6F73677B4F17}"/>
              </a:ext>
            </a:extLst>
          </p:cNvPr>
          <p:cNvSpPr>
            <a:spLocks noGrp="1"/>
          </p:cNvSpPr>
          <p:nvPr>
            <p:ph idx="1"/>
          </p:nvPr>
        </p:nvSpPr>
        <p:spPr>
          <a:xfrm>
            <a:off x="63610" y="0"/>
            <a:ext cx="12014421" cy="6858000"/>
          </a:xfrm>
        </p:spPr>
        <p:txBody>
          <a:bodyPr>
            <a:noAutofit/>
          </a:bodyPr>
          <a:lstStyle/>
          <a:p>
            <a:pPr marL="457200" indent="-457200">
              <a:buAutoNum type="arabicPeriod"/>
            </a:pPr>
            <a:r>
              <a:rPr lang="en-US" sz="2300" dirty="0" err="1"/>
              <a:t>Em</a:t>
            </a:r>
            <a:r>
              <a:rPr lang="en-US" sz="2300" dirty="0"/>
              <a:t> </a:t>
            </a:r>
            <a:r>
              <a:rPr lang="en-US" sz="2300" dirty="0" err="1"/>
              <a:t>bị</a:t>
            </a:r>
            <a:r>
              <a:rPr lang="en-US" sz="2300" dirty="0"/>
              <a:t> </a:t>
            </a:r>
            <a:r>
              <a:rPr lang="en-US" sz="2300" dirty="0" err="1"/>
              <a:t>bố</a:t>
            </a:r>
            <a:r>
              <a:rPr lang="en-US" sz="2300" dirty="0"/>
              <a:t> </a:t>
            </a:r>
            <a:r>
              <a:rPr lang="en-US" sz="2300" dirty="0" err="1"/>
              <a:t>đánh</a:t>
            </a:r>
            <a:r>
              <a:rPr lang="en-US" sz="2300" dirty="0"/>
              <a:t> </a:t>
            </a:r>
            <a:r>
              <a:rPr lang="en-US" sz="2300" dirty="0" err="1"/>
              <a:t>có</a:t>
            </a:r>
            <a:r>
              <a:rPr lang="en-US" sz="2300" dirty="0"/>
              <a:t> </a:t>
            </a:r>
            <a:r>
              <a:rPr lang="en-US" sz="2300" dirty="0" err="1"/>
              <a:t>đau</a:t>
            </a:r>
            <a:r>
              <a:rPr lang="en-US" sz="2300" dirty="0"/>
              <a:t> </a:t>
            </a:r>
            <a:r>
              <a:rPr lang="en-US" sz="2300" dirty="0" err="1"/>
              <a:t>không</a:t>
            </a:r>
            <a:r>
              <a:rPr lang="en-US" sz="2300" dirty="0"/>
              <a:t>?</a:t>
            </a:r>
          </a:p>
          <a:p>
            <a:pPr marL="457200" indent="-457200">
              <a:buAutoNum type="arabicPeriod"/>
            </a:pPr>
            <a:r>
              <a:rPr lang="en-US" sz="2300" dirty="0" err="1"/>
              <a:t>Lý</a:t>
            </a:r>
            <a:r>
              <a:rPr lang="en-US" sz="2300" dirty="0"/>
              <a:t> do </a:t>
            </a:r>
            <a:r>
              <a:rPr lang="en-US" sz="2300" dirty="0" err="1"/>
              <a:t>tại</a:t>
            </a:r>
            <a:r>
              <a:rPr lang="en-US" sz="2300" dirty="0"/>
              <a:t> </a:t>
            </a:r>
            <a:r>
              <a:rPr lang="en-US" sz="2300" dirty="0" err="1"/>
              <a:t>sao</a:t>
            </a:r>
            <a:r>
              <a:rPr lang="en-US" sz="2300" dirty="0"/>
              <a:t> </a:t>
            </a:r>
            <a:r>
              <a:rPr lang="en-US" sz="2300" dirty="0" err="1"/>
              <a:t>bị</a:t>
            </a:r>
            <a:r>
              <a:rPr lang="en-US" sz="2300" dirty="0"/>
              <a:t> </a:t>
            </a:r>
            <a:r>
              <a:rPr lang="en-US" sz="2300" dirty="0" err="1"/>
              <a:t>đánh</a:t>
            </a:r>
            <a:r>
              <a:rPr lang="en-US" sz="2300" dirty="0"/>
              <a:t>?</a:t>
            </a:r>
          </a:p>
          <a:p>
            <a:pPr marL="457200" indent="-457200">
              <a:buAutoNum type="arabicPeriod"/>
            </a:pPr>
            <a:r>
              <a:rPr lang="en-US" sz="2300" dirty="0"/>
              <a:t>Ai </a:t>
            </a:r>
            <a:r>
              <a:rPr lang="en-US" sz="2300" dirty="0" err="1"/>
              <a:t>đã</a:t>
            </a:r>
            <a:r>
              <a:rPr lang="en-US" sz="2300" dirty="0"/>
              <a:t> </a:t>
            </a:r>
            <a:r>
              <a:rPr lang="en-US" sz="2300" dirty="0" err="1"/>
              <a:t>cho</a:t>
            </a:r>
            <a:r>
              <a:rPr lang="en-US" sz="2300" dirty="0"/>
              <a:t> </a:t>
            </a:r>
            <a:r>
              <a:rPr lang="en-US" sz="2300" dirty="0" err="1"/>
              <a:t>em</a:t>
            </a:r>
            <a:r>
              <a:rPr lang="en-US" sz="2300" dirty="0"/>
              <a:t> </a:t>
            </a:r>
            <a:r>
              <a:rPr lang="en-US" sz="2300" dirty="0" err="1"/>
              <a:t>tiền</a:t>
            </a:r>
            <a:r>
              <a:rPr lang="en-US" sz="2300" dirty="0"/>
              <a:t> </a:t>
            </a:r>
            <a:r>
              <a:rPr lang="en-US" sz="2300" dirty="0" err="1"/>
              <a:t>tiêu</a:t>
            </a:r>
            <a:r>
              <a:rPr lang="en-US" sz="2300" dirty="0"/>
              <a:t> </a:t>
            </a:r>
            <a:r>
              <a:rPr lang="en-US" sz="2300" dirty="0" err="1"/>
              <a:t>vặt</a:t>
            </a:r>
            <a:r>
              <a:rPr lang="en-US" sz="2300" dirty="0"/>
              <a:t>?</a:t>
            </a:r>
          </a:p>
          <a:p>
            <a:pPr marL="457200" indent="-457200">
              <a:buAutoNum type="arabicPeriod"/>
            </a:pPr>
            <a:r>
              <a:rPr lang="en-US" sz="2300" dirty="0" err="1"/>
              <a:t>Em</a:t>
            </a:r>
            <a:r>
              <a:rPr lang="en-US" sz="2300" dirty="0"/>
              <a:t> </a:t>
            </a:r>
            <a:r>
              <a:rPr lang="en-US" sz="2300" dirty="0" err="1"/>
              <a:t>muốn</a:t>
            </a:r>
            <a:r>
              <a:rPr lang="en-US" sz="2300" dirty="0"/>
              <a:t> </a:t>
            </a:r>
            <a:r>
              <a:rPr lang="en-US" sz="2300" dirty="0" err="1"/>
              <a:t>nói</a:t>
            </a:r>
            <a:r>
              <a:rPr lang="en-US" sz="2300" dirty="0"/>
              <a:t> </a:t>
            </a:r>
            <a:r>
              <a:rPr lang="en-US" sz="2300" dirty="0" err="1"/>
              <a:t>gì</a:t>
            </a:r>
            <a:r>
              <a:rPr lang="en-US" sz="2300" dirty="0"/>
              <a:t> </a:t>
            </a:r>
            <a:r>
              <a:rPr lang="en-US" sz="2300" dirty="0" err="1"/>
              <a:t>với</a:t>
            </a:r>
            <a:r>
              <a:rPr lang="en-US" sz="2300" dirty="0"/>
              <a:t> </a:t>
            </a:r>
            <a:r>
              <a:rPr lang="en-US" sz="2300" dirty="0" err="1"/>
              <a:t>cô</a:t>
            </a:r>
            <a:r>
              <a:rPr lang="en-US" sz="2300" dirty="0"/>
              <a:t> </a:t>
            </a:r>
            <a:r>
              <a:rPr lang="en-US" sz="2300" dirty="0" err="1"/>
              <a:t>về</a:t>
            </a:r>
            <a:r>
              <a:rPr lang="en-US" sz="2300" dirty="0"/>
              <a:t> </a:t>
            </a:r>
            <a:r>
              <a:rPr lang="en-US" sz="2300" dirty="0" err="1"/>
              <a:t>việc</a:t>
            </a:r>
            <a:r>
              <a:rPr lang="en-US" sz="2300" dirty="0"/>
              <a:t> </a:t>
            </a:r>
            <a:r>
              <a:rPr lang="en-US" sz="2300" dirty="0" err="1"/>
              <a:t>cô</a:t>
            </a:r>
            <a:r>
              <a:rPr lang="en-US" sz="2300" dirty="0"/>
              <a:t> </a:t>
            </a:r>
            <a:r>
              <a:rPr lang="en-US" sz="2300" dirty="0" err="1"/>
              <a:t>giáo</a:t>
            </a:r>
            <a:r>
              <a:rPr lang="en-US" sz="2300" dirty="0"/>
              <a:t> </a:t>
            </a:r>
            <a:r>
              <a:rPr lang="en-US" sz="2300" dirty="0" err="1"/>
              <a:t>bị</a:t>
            </a:r>
            <a:r>
              <a:rPr lang="en-US" sz="2300" dirty="0"/>
              <a:t> </a:t>
            </a:r>
            <a:r>
              <a:rPr lang="en-US" sz="2300" dirty="0" err="1"/>
              <a:t>mất</a:t>
            </a:r>
            <a:r>
              <a:rPr lang="en-US" sz="2300" dirty="0"/>
              <a:t> </a:t>
            </a:r>
            <a:r>
              <a:rPr lang="en-US" sz="2300" dirty="0" err="1"/>
              <a:t>tiền</a:t>
            </a:r>
            <a:r>
              <a:rPr lang="en-US" sz="2300" dirty="0"/>
              <a:t>?</a:t>
            </a:r>
          </a:p>
          <a:p>
            <a:pPr marL="457200" indent="-457200">
              <a:buAutoNum type="arabicPeriod"/>
            </a:pPr>
            <a:r>
              <a:rPr lang="en-US" sz="2300" dirty="0" err="1"/>
              <a:t>Em</a:t>
            </a:r>
            <a:r>
              <a:rPr lang="en-US" sz="2300" dirty="0"/>
              <a:t> </a:t>
            </a:r>
            <a:r>
              <a:rPr lang="en-US" sz="2300" dirty="0" err="1"/>
              <a:t>nghĩ</a:t>
            </a:r>
            <a:r>
              <a:rPr lang="en-US" sz="2300" dirty="0"/>
              <a:t> </a:t>
            </a:r>
            <a:r>
              <a:rPr lang="en-US" sz="2300" dirty="0" err="1"/>
              <a:t>sao</a:t>
            </a:r>
            <a:r>
              <a:rPr lang="en-US" sz="2300" dirty="0"/>
              <a:t> </a:t>
            </a:r>
            <a:r>
              <a:rPr lang="en-US" sz="2300" dirty="0" err="1"/>
              <a:t>khi</a:t>
            </a:r>
            <a:r>
              <a:rPr lang="en-US" sz="2300" dirty="0"/>
              <a:t> </a:t>
            </a:r>
            <a:r>
              <a:rPr lang="en-US" sz="2300" dirty="0" err="1"/>
              <a:t>các</a:t>
            </a:r>
            <a:r>
              <a:rPr lang="en-US" sz="2300" dirty="0"/>
              <a:t> </a:t>
            </a:r>
            <a:r>
              <a:rPr lang="en-US" sz="2300" dirty="0" err="1"/>
              <a:t>bạn</a:t>
            </a:r>
            <a:r>
              <a:rPr lang="en-US" sz="2300" dirty="0"/>
              <a:t> </a:t>
            </a:r>
            <a:r>
              <a:rPr lang="en-US" sz="2300" dirty="0" err="1"/>
              <a:t>lại</a:t>
            </a:r>
            <a:r>
              <a:rPr lang="en-US" sz="2300" dirty="0"/>
              <a:t> </a:t>
            </a:r>
            <a:r>
              <a:rPr lang="en-US" sz="2300" dirty="0" err="1"/>
              <a:t>nghi</a:t>
            </a:r>
            <a:r>
              <a:rPr lang="en-US" sz="2300" dirty="0"/>
              <a:t> </a:t>
            </a:r>
            <a:r>
              <a:rPr lang="en-US" sz="2300" dirty="0" err="1"/>
              <a:t>ngờ</a:t>
            </a:r>
            <a:r>
              <a:rPr lang="en-US" sz="2300" dirty="0"/>
              <a:t> </a:t>
            </a:r>
            <a:r>
              <a:rPr lang="en-US" sz="2300" dirty="0" err="1"/>
              <a:t>em</a:t>
            </a:r>
            <a:r>
              <a:rPr lang="en-US" sz="2300" dirty="0"/>
              <a:t> </a:t>
            </a:r>
            <a:r>
              <a:rPr lang="en-US" sz="2300" dirty="0" err="1"/>
              <a:t>là</a:t>
            </a:r>
            <a:r>
              <a:rPr lang="en-US" sz="2300" dirty="0"/>
              <a:t> </a:t>
            </a:r>
            <a:r>
              <a:rPr lang="en-US" sz="2300" dirty="0" err="1"/>
              <a:t>người</a:t>
            </a:r>
            <a:r>
              <a:rPr lang="en-US" sz="2300" dirty="0"/>
              <a:t> </a:t>
            </a:r>
            <a:r>
              <a:rPr lang="en-US" sz="2300" dirty="0" err="1"/>
              <a:t>lấy</a:t>
            </a:r>
            <a:r>
              <a:rPr lang="en-US" sz="2300" dirty="0"/>
              <a:t> </a:t>
            </a:r>
            <a:r>
              <a:rPr lang="en-US" sz="2300" dirty="0" err="1"/>
              <a:t>tiền</a:t>
            </a:r>
            <a:r>
              <a:rPr lang="en-US" sz="2300" dirty="0"/>
              <a:t> </a:t>
            </a:r>
            <a:r>
              <a:rPr lang="en-US" sz="2300" dirty="0" err="1"/>
              <a:t>của</a:t>
            </a:r>
            <a:r>
              <a:rPr lang="en-US" sz="2300" dirty="0"/>
              <a:t> </a:t>
            </a:r>
            <a:r>
              <a:rPr lang="en-US" sz="2300" dirty="0" err="1"/>
              <a:t>cô</a:t>
            </a:r>
            <a:r>
              <a:rPr lang="en-US" sz="2300" dirty="0"/>
              <a:t>?</a:t>
            </a:r>
          </a:p>
          <a:p>
            <a:pPr marL="457200" indent="-457200">
              <a:buAutoNum type="arabicPeriod"/>
            </a:pPr>
            <a:r>
              <a:rPr lang="en-US" sz="2300" dirty="0" err="1"/>
              <a:t>Nếu</a:t>
            </a:r>
            <a:r>
              <a:rPr lang="en-US" sz="2300" dirty="0"/>
              <a:t> </a:t>
            </a:r>
            <a:r>
              <a:rPr lang="en-US" sz="2300" dirty="0" err="1"/>
              <a:t>em</a:t>
            </a:r>
            <a:r>
              <a:rPr lang="en-US" sz="2300" dirty="0"/>
              <a:t> </a:t>
            </a:r>
            <a:r>
              <a:rPr lang="en-US" sz="2300" dirty="0" err="1"/>
              <a:t>không</a:t>
            </a:r>
            <a:r>
              <a:rPr lang="en-US" sz="2300" dirty="0"/>
              <a:t> </a:t>
            </a:r>
            <a:r>
              <a:rPr lang="en-US" sz="2300" dirty="0" err="1"/>
              <a:t>phải</a:t>
            </a:r>
            <a:r>
              <a:rPr lang="en-US" sz="2300" dirty="0"/>
              <a:t> </a:t>
            </a:r>
            <a:r>
              <a:rPr lang="en-US" sz="2300" dirty="0" err="1"/>
              <a:t>là</a:t>
            </a:r>
            <a:r>
              <a:rPr lang="en-US" sz="2300" dirty="0"/>
              <a:t> </a:t>
            </a:r>
            <a:r>
              <a:rPr lang="en-US" sz="2300" dirty="0" err="1"/>
              <a:t>người</a:t>
            </a:r>
            <a:r>
              <a:rPr lang="en-US" sz="2300" dirty="0"/>
              <a:t> </a:t>
            </a:r>
            <a:r>
              <a:rPr lang="en-US" sz="2300" dirty="0" err="1"/>
              <a:t>lấy</a:t>
            </a:r>
            <a:r>
              <a:rPr lang="en-US" sz="2300" dirty="0"/>
              <a:t> </a:t>
            </a:r>
            <a:r>
              <a:rPr lang="en-US" sz="2300" dirty="0" err="1"/>
              <a:t>tiền</a:t>
            </a:r>
            <a:r>
              <a:rPr lang="en-US" sz="2300" dirty="0"/>
              <a:t> </a:t>
            </a:r>
            <a:r>
              <a:rPr lang="en-US" sz="2300" dirty="0" err="1"/>
              <a:t>của</a:t>
            </a:r>
            <a:r>
              <a:rPr lang="en-US" sz="2300" dirty="0"/>
              <a:t> </a:t>
            </a:r>
            <a:r>
              <a:rPr lang="en-US" sz="2300" dirty="0" err="1"/>
              <a:t>cô</a:t>
            </a:r>
            <a:r>
              <a:rPr lang="en-US" sz="2300" dirty="0"/>
              <a:t> </a:t>
            </a:r>
            <a:r>
              <a:rPr lang="en-US" sz="2300" dirty="0" err="1"/>
              <a:t>thì</a:t>
            </a:r>
            <a:r>
              <a:rPr lang="en-US" sz="2300" dirty="0"/>
              <a:t> </a:t>
            </a:r>
            <a:r>
              <a:rPr lang="en-US" sz="2300" dirty="0" err="1"/>
              <a:t>em</a:t>
            </a:r>
            <a:r>
              <a:rPr lang="en-US" sz="2300" dirty="0"/>
              <a:t> </a:t>
            </a:r>
            <a:r>
              <a:rPr lang="en-US" sz="2300" dirty="0" err="1"/>
              <a:t>có</a:t>
            </a:r>
            <a:r>
              <a:rPr lang="en-US" sz="2300" dirty="0"/>
              <a:t> </a:t>
            </a:r>
            <a:r>
              <a:rPr lang="en-US" sz="2300" dirty="0" err="1"/>
              <a:t>biết</a:t>
            </a:r>
            <a:r>
              <a:rPr lang="en-US" sz="2300" dirty="0"/>
              <a:t> </a:t>
            </a:r>
            <a:r>
              <a:rPr lang="en-US" sz="2300" dirty="0" err="1"/>
              <a:t>là</a:t>
            </a:r>
            <a:r>
              <a:rPr lang="en-US" sz="2300" dirty="0"/>
              <a:t> </a:t>
            </a:r>
            <a:r>
              <a:rPr lang="en-US" sz="2300" dirty="0" err="1"/>
              <a:t>bạn</a:t>
            </a:r>
            <a:r>
              <a:rPr lang="en-US" sz="2300" dirty="0"/>
              <a:t> </a:t>
            </a:r>
            <a:r>
              <a:rPr lang="en-US" sz="2300" dirty="0" err="1"/>
              <a:t>nào</a:t>
            </a:r>
            <a:r>
              <a:rPr lang="en-US" sz="2300" dirty="0"/>
              <a:t> </a:t>
            </a:r>
            <a:r>
              <a:rPr lang="en-US" sz="2300" dirty="0" err="1"/>
              <a:t>không</a:t>
            </a:r>
            <a:r>
              <a:rPr lang="en-US" sz="2300" dirty="0"/>
              <a:t>?</a:t>
            </a:r>
          </a:p>
          <a:p>
            <a:pPr marL="457200" indent="-457200">
              <a:buAutoNum type="arabicPeriod"/>
            </a:pPr>
            <a:r>
              <a:rPr lang="en-US" sz="2300" dirty="0" err="1"/>
              <a:t>Hôm</a:t>
            </a:r>
            <a:r>
              <a:rPr lang="en-US" sz="2300" dirty="0"/>
              <a:t> </a:t>
            </a:r>
            <a:r>
              <a:rPr lang="en-US" sz="2300" dirty="0" err="1"/>
              <a:t>đó</a:t>
            </a:r>
            <a:r>
              <a:rPr lang="en-US" sz="2300" dirty="0"/>
              <a:t> </a:t>
            </a:r>
            <a:r>
              <a:rPr lang="en-US" sz="2300" dirty="0" err="1"/>
              <a:t>có</a:t>
            </a:r>
            <a:r>
              <a:rPr lang="en-US" sz="2300" dirty="0"/>
              <a:t> </a:t>
            </a:r>
            <a:r>
              <a:rPr lang="en-US" sz="2300" dirty="0" err="1"/>
              <a:t>bạn</a:t>
            </a:r>
            <a:r>
              <a:rPr lang="en-US" sz="2300" dirty="0"/>
              <a:t> </a:t>
            </a:r>
            <a:r>
              <a:rPr lang="en-US" sz="2300" dirty="0" err="1"/>
              <a:t>nhìn</a:t>
            </a:r>
            <a:r>
              <a:rPr lang="en-US" sz="2300" dirty="0"/>
              <a:t> </a:t>
            </a:r>
            <a:r>
              <a:rPr lang="en-US" sz="2300" dirty="0" err="1"/>
              <a:t>thấy</a:t>
            </a:r>
            <a:r>
              <a:rPr lang="en-US" sz="2300" dirty="0"/>
              <a:t> </a:t>
            </a:r>
            <a:r>
              <a:rPr lang="en-US" sz="2300" dirty="0" err="1"/>
              <a:t>em</a:t>
            </a:r>
            <a:r>
              <a:rPr lang="en-US" sz="2300" dirty="0"/>
              <a:t> </a:t>
            </a:r>
            <a:r>
              <a:rPr lang="en-US" sz="2300" dirty="0" err="1"/>
              <a:t>đứng</a:t>
            </a:r>
            <a:r>
              <a:rPr lang="en-US" sz="2300" dirty="0"/>
              <a:t> </a:t>
            </a:r>
            <a:r>
              <a:rPr lang="en-US" sz="2300" dirty="0" err="1"/>
              <a:t>cạnh</a:t>
            </a:r>
            <a:r>
              <a:rPr lang="en-US" sz="2300" dirty="0"/>
              <a:t> </a:t>
            </a:r>
            <a:r>
              <a:rPr lang="en-US" sz="2300" dirty="0" err="1"/>
              <a:t>túi</a:t>
            </a:r>
            <a:r>
              <a:rPr lang="en-US" sz="2300" dirty="0"/>
              <a:t> </a:t>
            </a:r>
            <a:r>
              <a:rPr lang="en-US" sz="2300" dirty="0" err="1"/>
              <a:t>xách</a:t>
            </a:r>
            <a:r>
              <a:rPr lang="en-US" sz="2300" dirty="0"/>
              <a:t> </a:t>
            </a:r>
            <a:r>
              <a:rPr lang="en-US" sz="2300" dirty="0" err="1"/>
              <a:t>của</a:t>
            </a:r>
            <a:r>
              <a:rPr lang="en-US" sz="2300" dirty="0"/>
              <a:t> </a:t>
            </a:r>
            <a:r>
              <a:rPr lang="en-US" sz="2300" dirty="0" err="1"/>
              <a:t>cô</a:t>
            </a:r>
            <a:r>
              <a:rPr lang="en-US" sz="2300" dirty="0"/>
              <a:t>, </a:t>
            </a:r>
            <a:r>
              <a:rPr lang="en-US" sz="2300" dirty="0" err="1"/>
              <a:t>vậy</a:t>
            </a:r>
            <a:r>
              <a:rPr lang="en-US" sz="2300" dirty="0"/>
              <a:t> </a:t>
            </a:r>
            <a:r>
              <a:rPr lang="en-US" sz="2300" dirty="0" err="1"/>
              <a:t>em</a:t>
            </a:r>
            <a:r>
              <a:rPr lang="en-US" sz="2300" dirty="0"/>
              <a:t> </a:t>
            </a:r>
            <a:r>
              <a:rPr lang="en-US" sz="2300" dirty="0" err="1"/>
              <a:t>có</a:t>
            </a:r>
            <a:r>
              <a:rPr lang="en-US" sz="2300" dirty="0"/>
              <a:t> </a:t>
            </a:r>
            <a:r>
              <a:rPr lang="en-US" sz="2300" dirty="0" err="1"/>
              <a:t>đứng</a:t>
            </a:r>
            <a:r>
              <a:rPr lang="en-US" sz="2300" dirty="0"/>
              <a:t> </a:t>
            </a:r>
            <a:r>
              <a:rPr lang="en-US" sz="2300" dirty="0" err="1"/>
              <a:t>cạnh</a:t>
            </a:r>
            <a:r>
              <a:rPr lang="en-US" sz="2300" dirty="0"/>
              <a:t> </a:t>
            </a:r>
            <a:r>
              <a:rPr lang="en-US" sz="2300" dirty="0" err="1"/>
              <a:t>túi</a:t>
            </a:r>
            <a:r>
              <a:rPr lang="en-US" sz="2300" dirty="0"/>
              <a:t> </a:t>
            </a:r>
            <a:r>
              <a:rPr lang="en-US" sz="2300" dirty="0" err="1"/>
              <a:t>xách</a:t>
            </a:r>
            <a:r>
              <a:rPr lang="en-US" sz="2300" dirty="0"/>
              <a:t> </a:t>
            </a:r>
            <a:r>
              <a:rPr lang="en-US" sz="2300" dirty="0" err="1"/>
              <a:t>của</a:t>
            </a:r>
            <a:r>
              <a:rPr lang="en-US" sz="2300" dirty="0"/>
              <a:t> </a:t>
            </a:r>
            <a:r>
              <a:rPr lang="en-US" sz="2300" dirty="0" err="1"/>
              <a:t>cô</a:t>
            </a:r>
            <a:r>
              <a:rPr lang="en-US" sz="2300" dirty="0"/>
              <a:t> </a:t>
            </a:r>
            <a:r>
              <a:rPr lang="en-US" sz="2300" dirty="0" err="1"/>
              <a:t>không</a:t>
            </a:r>
            <a:r>
              <a:rPr lang="en-US" sz="2300" dirty="0"/>
              <a:t> </a:t>
            </a:r>
            <a:r>
              <a:rPr lang="en-US" sz="2300" dirty="0" err="1"/>
              <a:t>và</a:t>
            </a:r>
            <a:r>
              <a:rPr lang="en-US" sz="2300" dirty="0"/>
              <a:t> </a:t>
            </a:r>
            <a:r>
              <a:rPr lang="en-US" sz="2300" dirty="0" err="1"/>
              <a:t>tại</a:t>
            </a:r>
            <a:r>
              <a:rPr lang="en-US" sz="2300" dirty="0"/>
              <a:t> </a:t>
            </a:r>
            <a:r>
              <a:rPr lang="en-US" sz="2300" dirty="0" err="1"/>
              <a:t>sao</a:t>
            </a:r>
            <a:r>
              <a:rPr lang="en-US" sz="2300" dirty="0"/>
              <a:t>?</a:t>
            </a:r>
          </a:p>
          <a:p>
            <a:pPr marL="0" indent="0">
              <a:buNone/>
            </a:pPr>
            <a:endParaRPr lang="en-US" sz="2300" dirty="0"/>
          </a:p>
        </p:txBody>
      </p:sp>
    </p:spTree>
    <p:custDataLst>
      <p:tags r:id="rId1"/>
    </p:custDataLst>
    <p:extLst>
      <p:ext uri="{BB962C8B-B14F-4D97-AF65-F5344CB8AC3E}">
        <p14:creationId xmlns:p14="http://schemas.microsoft.com/office/powerpoint/2010/main" val="28725762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644A0D-55A7-4C20-1758-518971F61F46}"/>
              </a:ext>
            </a:extLst>
          </p:cNvPr>
          <p:cNvSpPr>
            <a:spLocks noGrp="1"/>
          </p:cNvSpPr>
          <p:nvPr>
            <p:ph type="title"/>
          </p:nvPr>
        </p:nvSpPr>
        <p:spPr/>
        <p:txBody>
          <a:bodyPr/>
          <a:lstStyle/>
          <a:p>
            <a:endParaRPr lang="x-none"/>
          </a:p>
        </p:txBody>
      </p:sp>
      <p:sp>
        <p:nvSpPr>
          <p:cNvPr id="3" name="Content Placeholder 2">
            <a:extLst>
              <a:ext uri="{FF2B5EF4-FFF2-40B4-BE49-F238E27FC236}">
                <a16:creationId xmlns:a16="http://schemas.microsoft.com/office/drawing/2014/main" xmlns="" id="{4398DA47-81D7-39A3-AAB6-E7493F292BB9}"/>
              </a:ext>
            </a:extLst>
          </p:cNvPr>
          <p:cNvSpPr>
            <a:spLocks noGrp="1"/>
          </p:cNvSpPr>
          <p:nvPr>
            <p:ph idx="1"/>
          </p:nvPr>
        </p:nvSpPr>
        <p:spPr/>
        <p:txBody>
          <a:bodyPr/>
          <a:lstStyle/>
          <a:p>
            <a:endParaRPr lang="x-none"/>
          </a:p>
        </p:txBody>
      </p:sp>
    </p:spTree>
    <p:custDataLst>
      <p:tags r:id="rId1"/>
    </p:custDataLst>
    <p:extLst>
      <p:ext uri="{BB962C8B-B14F-4D97-AF65-F5344CB8AC3E}">
        <p14:creationId xmlns:p14="http://schemas.microsoft.com/office/powerpoint/2010/main" val="29296043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E21AC5FE-C9D2-4971-B6CC-D253E6996A5F"/>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A\r0\u000E{1B005C21-06BD-45DA-A124-85CF2F118B42}&quot;,&quot;C:\\Users\\PCHOMEMPR\\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ai giang CTXH truong hoc.HN"/>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F3900F37-1F41-45E0-ABE0-65ED022D2961}:513"/>
</p:tagLst>
</file>

<file path=ppt/tags/tag100.xml><?xml version="1.0" encoding="utf-8"?>
<p:tagLst xmlns:a="http://schemas.openxmlformats.org/drawingml/2006/main" xmlns:r="http://schemas.openxmlformats.org/officeDocument/2006/relationships" xmlns:p="http://schemas.openxmlformats.org/presentationml/2006/main">
  <p:tag name="GENSWF_SLIDE_UID" val="{D07A95DA-679A-4DB2-9753-389D38B116AE}:1428"/>
</p:tagLst>
</file>

<file path=ppt/tags/tag101.xml><?xml version="1.0" encoding="utf-8"?>
<p:tagLst xmlns:a="http://schemas.openxmlformats.org/drawingml/2006/main" xmlns:r="http://schemas.openxmlformats.org/officeDocument/2006/relationships" xmlns:p="http://schemas.openxmlformats.org/presentationml/2006/main">
  <p:tag name="GENSWF_SLIDE_UID" val="{BC85B333-D38A-4E41-B51F-41E6D1FF31A4}:1044"/>
</p:tagLst>
</file>

<file path=ppt/tags/tag102.xml><?xml version="1.0" encoding="utf-8"?>
<p:tagLst xmlns:a="http://schemas.openxmlformats.org/drawingml/2006/main" xmlns:r="http://schemas.openxmlformats.org/officeDocument/2006/relationships" xmlns:p="http://schemas.openxmlformats.org/presentationml/2006/main">
  <p:tag name="GENSWF_SLIDE_UID" val="{4A7C37AA-0C87-4393-952F-69723B565148}:1052"/>
</p:tagLst>
</file>

<file path=ppt/tags/tag103.xml><?xml version="1.0" encoding="utf-8"?>
<p:tagLst xmlns:a="http://schemas.openxmlformats.org/drawingml/2006/main" xmlns:r="http://schemas.openxmlformats.org/officeDocument/2006/relationships" xmlns:p="http://schemas.openxmlformats.org/presentationml/2006/main">
  <p:tag name="GENSWF_SLIDE_UID" val="{F304442E-9012-4F5B-97CA-8AAF00E8C071}:1424"/>
</p:tagLst>
</file>

<file path=ppt/tags/tag104.xml><?xml version="1.0" encoding="utf-8"?>
<p:tagLst xmlns:a="http://schemas.openxmlformats.org/drawingml/2006/main" xmlns:r="http://schemas.openxmlformats.org/officeDocument/2006/relationships" xmlns:p="http://schemas.openxmlformats.org/presentationml/2006/main">
  <p:tag name="GENSWF_SLIDE_UID" val="{9684B7E4-A1B1-4D3D-9477-22CE845CF6E7}:1425"/>
</p:tagLst>
</file>

<file path=ppt/tags/tag105.xml><?xml version="1.0" encoding="utf-8"?>
<p:tagLst xmlns:a="http://schemas.openxmlformats.org/drawingml/2006/main" xmlns:r="http://schemas.openxmlformats.org/officeDocument/2006/relationships" xmlns:p="http://schemas.openxmlformats.org/presentationml/2006/main">
  <p:tag name="GENSWF_SLIDE_UID" val="{1AB4AAD1-D3BC-4540-8787-4E79C66FE60F}:1426"/>
</p:tagLst>
</file>

<file path=ppt/tags/tag106.xml><?xml version="1.0" encoding="utf-8"?>
<p:tagLst xmlns:a="http://schemas.openxmlformats.org/drawingml/2006/main" xmlns:r="http://schemas.openxmlformats.org/officeDocument/2006/relationships" xmlns:p="http://schemas.openxmlformats.org/presentationml/2006/main">
  <p:tag name="GENSWF_SLIDE_UID" val="{B9116957-D720-4478-A53E-258336ED6EE5}:1427"/>
</p:tagLst>
</file>

<file path=ppt/tags/tag107.xml><?xml version="1.0" encoding="utf-8"?>
<p:tagLst xmlns:a="http://schemas.openxmlformats.org/drawingml/2006/main" xmlns:r="http://schemas.openxmlformats.org/officeDocument/2006/relationships" xmlns:p="http://schemas.openxmlformats.org/presentationml/2006/main">
  <p:tag name="GENSWF_SLIDE_UID" val="{9170B0BC-C00C-48A9-B12C-CA769B2A2E3C}:731"/>
</p:tagLst>
</file>

<file path=ppt/tags/tag108.xml><?xml version="1.0" encoding="utf-8"?>
<p:tagLst xmlns:a="http://schemas.openxmlformats.org/drawingml/2006/main" xmlns:r="http://schemas.openxmlformats.org/officeDocument/2006/relationships" xmlns:p="http://schemas.openxmlformats.org/presentationml/2006/main">
  <p:tag name="GENSWF_SLIDE_UID" val="{F15B87AD-14D3-442E-912C-3520A3289347}:732"/>
</p:tagLst>
</file>

<file path=ppt/tags/tag109.xml><?xml version="1.0" encoding="utf-8"?>
<p:tagLst xmlns:a="http://schemas.openxmlformats.org/drawingml/2006/main" xmlns:r="http://schemas.openxmlformats.org/officeDocument/2006/relationships" xmlns:p="http://schemas.openxmlformats.org/presentationml/2006/main">
  <p:tag name="GENSWF_SLIDE_UID" val="{8E92FF99-81E5-4CD0-99CE-20355F289E31}:1051"/>
</p:tagLst>
</file>

<file path=ppt/tags/tag11.xml><?xml version="1.0" encoding="utf-8"?>
<p:tagLst xmlns:a="http://schemas.openxmlformats.org/drawingml/2006/main" xmlns:r="http://schemas.openxmlformats.org/officeDocument/2006/relationships" xmlns:p="http://schemas.openxmlformats.org/presentationml/2006/main">
  <p:tag name="GENSWF_SLIDE_UID" val="{59794A64-4D2C-4E27-A76D-03C3CE6CD983}:1391"/>
</p:tagLst>
</file>

<file path=ppt/tags/tag110.xml><?xml version="1.0" encoding="utf-8"?>
<p:tagLst xmlns:a="http://schemas.openxmlformats.org/drawingml/2006/main" xmlns:r="http://schemas.openxmlformats.org/officeDocument/2006/relationships" xmlns:p="http://schemas.openxmlformats.org/presentationml/2006/main">
  <p:tag name="GENSWF_SLIDE_UID" val="{95197987-F73B-402C-B369-15FCB34E1F5C}:1430"/>
</p:tagLst>
</file>

<file path=ppt/tags/tag111.xml><?xml version="1.0" encoding="utf-8"?>
<p:tagLst xmlns:a="http://schemas.openxmlformats.org/drawingml/2006/main" xmlns:r="http://schemas.openxmlformats.org/officeDocument/2006/relationships" xmlns:p="http://schemas.openxmlformats.org/presentationml/2006/main">
  <p:tag name="GENSWF_SLIDE_UID" val="{1EE53BF6-D0C9-4CE2-AA67-C0781945D1AF}:733"/>
</p:tagLst>
</file>

<file path=ppt/tags/tag112.xml><?xml version="1.0" encoding="utf-8"?>
<p:tagLst xmlns:a="http://schemas.openxmlformats.org/drawingml/2006/main" xmlns:r="http://schemas.openxmlformats.org/officeDocument/2006/relationships" xmlns:p="http://schemas.openxmlformats.org/presentationml/2006/main">
  <p:tag name="GENSWF_SLIDE_UID" val="{2760797E-A0A2-41A6-8A3C-6E2AD18C054D}:734"/>
</p:tagLst>
</file>

<file path=ppt/tags/tag113.xml><?xml version="1.0" encoding="utf-8"?>
<p:tagLst xmlns:a="http://schemas.openxmlformats.org/drawingml/2006/main" xmlns:r="http://schemas.openxmlformats.org/officeDocument/2006/relationships" xmlns:p="http://schemas.openxmlformats.org/presentationml/2006/main">
  <p:tag name="GENSWF_SLIDE_UID" val="{25DB98D5-ED9F-433C-82F3-F56CD10DE1F8}:1432"/>
</p:tagLst>
</file>

<file path=ppt/tags/tag114.xml><?xml version="1.0" encoding="utf-8"?>
<p:tagLst xmlns:a="http://schemas.openxmlformats.org/drawingml/2006/main" xmlns:r="http://schemas.openxmlformats.org/officeDocument/2006/relationships" xmlns:p="http://schemas.openxmlformats.org/presentationml/2006/main">
  <p:tag name="GENSWF_SLIDE_UID" val="{187C2B0E-8AD5-4A9A-B615-B1BFBB5C786A}:1433"/>
</p:tagLst>
</file>

<file path=ppt/tags/tag115.xml><?xml version="1.0" encoding="utf-8"?>
<p:tagLst xmlns:a="http://schemas.openxmlformats.org/drawingml/2006/main" xmlns:r="http://schemas.openxmlformats.org/officeDocument/2006/relationships" xmlns:p="http://schemas.openxmlformats.org/presentationml/2006/main">
  <p:tag name="GENSWF_SLIDE_UID" val="{39B01D49-CF3B-46B8-8A04-FE920942F58C}:1434"/>
</p:tagLst>
</file>

<file path=ppt/tags/tag116.xml><?xml version="1.0" encoding="utf-8"?>
<p:tagLst xmlns:a="http://schemas.openxmlformats.org/drawingml/2006/main" xmlns:r="http://schemas.openxmlformats.org/officeDocument/2006/relationships" xmlns:p="http://schemas.openxmlformats.org/presentationml/2006/main">
  <p:tag name="GENSWF_SLIDE_UID" val="{FD798557-7945-4D3A-81A2-756CD7AC9B26}:1435"/>
</p:tagLst>
</file>

<file path=ppt/tags/tag117.xml><?xml version="1.0" encoding="utf-8"?>
<p:tagLst xmlns:a="http://schemas.openxmlformats.org/drawingml/2006/main" xmlns:r="http://schemas.openxmlformats.org/officeDocument/2006/relationships" xmlns:p="http://schemas.openxmlformats.org/presentationml/2006/main">
  <p:tag name="GENSWF_SLIDE_UID" val="{011D448C-D063-496F-A2C5-A2138FEA2CF0}:1436"/>
</p:tagLst>
</file>

<file path=ppt/tags/tag118.xml><?xml version="1.0" encoding="utf-8"?>
<p:tagLst xmlns:a="http://schemas.openxmlformats.org/drawingml/2006/main" xmlns:r="http://schemas.openxmlformats.org/officeDocument/2006/relationships" xmlns:p="http://schemas.openxmlformats.org/presentationml/2006/main">
  <p:tag name="GENSWF_SLIDE_UID" val="{35CB4102-3C97-41C3-9470-5FE647684D73}:1437"/>
</p:tagLst>
</file>

<file path=ppt/tags/tag119.xml><?xml version="1.0" encoding="utf-8"?>
<p:tagLst xmlns:a="http://schemas.openxmlformats.org/drawingml/2006/main" xmlns:r="http://schemas.openxmlformats.org/officeDocument/2006/relationships" xmlns:p="http://schemas.openxmlformats.org/presentationml/2006/main">
  <p:tag name="GENSWF_SLIDE_UID" val="{E0FDE532-285A-47A8-A732-9DB590D55703}:1438"/>
</p:tagLst>
</file>

<file path=ppt/tags/tag12.xml><?xml version="1.0" encoding="utf-8"?>
<p:tagLst xmlns:a="http://schemas.openxmlformats.org/drawingml/2006/main" xmlns:r="http://schemas.openxmlformats.org/officeDocument/2006/relationships" xmlns:p="http://schemas.openxmlformats.org/presentationml/2006/main">
  <p:tag name="GENSWF_SLIDE_UID" val="{A28DD6E4-A287-4967-A51C-40BD2398F720}:1285"/>
</p:tagLst>
</file>

<file path=ppt/tags/tag120.xml><?xml version="1.0" encoding="utf-8"?>
<p:tagLst xmlns:a="http://schemas.openxmlformats.org/drawingml/2006/main" xmlns:r="http://schemas.openxmlformats.org/officeDocument/2006/relationships" xmlns:p="http://schemas.openxmlformats.org/presentationml/2006/main">
  <p:tag name="GENSWF_SLIDE_UID" val="{5E89B832-60D9-46A0-8E07-A2528C6CD0EC}:735"/>
</p:tagLst>
</file>

<file path=ppt/tags/tag121.xml><?xml version="1.0" encoding="utf-8"?>
<p:tagLst xmlns:a="http://schemas.openxmlformats.org/drawingml/2006/main" xmlns:r="http://schemas.openxmlformats.org/officeDocument/2006/relationships" xmlns:p="http://schemas.openxmlformats.org/presentationml/2006/main">
  <p:tag name="GENSWF_SLIDE_UID" val="{D6B5528D-D6A8-4B00-BEEC-36DB9D2217CB}:1440"/>
</p:tagLst>
</file>

<file path=ppt/tags/tag122.xml><?xml version="1.0" encoding="utf-8"?>
<p:tagLst xmlns:a="http://schemas.openxmlformats.org/drawingml/2006/main" xmlns:r="http://schemas.openxmlformats.org/officeDocument/2006/relationships" xmlns:p="http://schemas.openxmlformats.org/presentationml/2006/main">
  <p:tag name="GENSWF_SLIDE_UID" val="{B1C34583-E679-4EB6-9010-99182FFEE6FF}:1442"/>
</p:tagLst>
</file>

<file path=ppt/tags/tag123.xml><?xml version="1.0" encoding="utf-8"?>
<p:tagLst xmlns:a="http://schemas.openxmlformats.org/drawingml/2006/main" xmlns:r="http://schemas.openxmlformats.org/officeDocument/2006/relationships" xmlns:p="http://schemas.openxmlformats.org/presentationml/2006/main">
  <p:tag name="GENSWF_SLIDE_UID" val="{60E8CA0E-6338-4B85-944C-A11AA28C44D6}:1441"/>
</p:tagLst>
</file>

<file path=ppt/tags/tag124.xml><?xml version="1.0" encoding="utf-8"?>
<p:tagLst xmlns:a="http://schemas.openxmlformats.org/drawingml/2006/main" xmlns:r="http://schemas.openxmlformats.org/officeDocument/2006/relationships" xmlns:p="http://schemas.openxmlformats.org/presentationml/2006/main">
  <p:tag name="GENSWF_SLIDE_UID" val="{E45C5C1D-C1BD-4728-B118-490E5582558A}:1014"/>
</p:tagLst>
</file>

<file path=ppt/tags/tag125.xml><?xml version="1.0" encoding="utf-8"?>
<p:tagLst xmlns:a="http://schemas.openxmlformats.org/drawingml/2006/main" xmlns:r="http://schemas.openxmlformats.org/officeDocument/2006/relationships" xmlns:p="http://schemas.openxmlformats.org/presentationml/2006/main">
  <p:tag name="GENSWF_SLIDE_UID" val="{F3AAB684-2AB9-4B91-A7DE-B272FD22D8FC}:1403"/>
</p:tagLst>
</file>

<file path=ppt/tags/tag126.xml><?xml version="1.0" encoding="utf-8"?>
<p:tagLst xmlns:a="http://schemas.openxmlformats.org/drawingml/2006/main" xmlns:r="http://schemas.openxmlformats.org/officeDocument/2006/relationships" xmlns:p="http://schemas.openxmlformats.org/presentationml/2006/main">
  <p:tag name="GENSWF_SLIDE_UID" val="{111864C1-BD28-4D30-AB76-56984B6466D9}:1056"/>
</p:tagLst>
</file>

<file path=ppt/tags/tag127.xml><?xml version="1.0" encoding="utf-8"?>
<p:tagLst xmlns:a="http://schemas.openxmlformats.org/drawingml/2006/main" xmlns:r="http://schemas.openxmlformats.org/officeDocument/2006/relationships" xmlns:p="http://schemas.openxmlformats.org/presentationml/2006/main">
  <p:tag name="GENSWF_SLIDE_UID" val="{161989DF-36ED-49A0-B9FE-6EFD4F992F3B}:1404"/>
</p:tagLst>
</file>

<file path=ppt/tags/tag128.xml><?xml version="1.0" encoding="utf-8"?>
<p:tagLst xmlns:a="http://schemas.openxmlformats.org/drawingml/2006/main" xmlns:r="http://schemas.openxmlformats.org/officeDocument/2006/relationships" xmlns:p="http://schemas.openxmlformats.org/presentationml/2006/main">
  <p:tag name="GENSWF_SLIDE_UID" val="{6E5BFAEA-F56D-4944-849F-383B61CA249F}:1405"/>
</p:tagLst>
</file>

<file path=ppt/tags/tag129.xml><?xml version="1.0" encoding="utf-8"?>
<p:tagLst xmlns:a="http://schemas.openxmlformats.org/drawingml/2006/main" xmlns:r="http://schemas.openxmlformats.org/officeDocument/2006/relationships" xmlns:p="http://schemas.openxmlformats.org/presentationml/2006/main">
  <p:tag name="GENSWF_SLIDE_UID" val="{7ADC2794-FBD5-4DDE-B610-F2C6804C33E9}:1406"/>
</p:tagLst>
</file>

<file path=ppt/tags/tag13.xml><?xml version="1.0" encoding="utf-8"?>
<p:tagLst xmlns:a="http://schemas.openxmlformats.org/drawingml/2006/main" xmlns:r="http://schemas.openxmlformats.org/officeDocument/2006/relationships" xmlns:p="http://schemas.openxmlformats.org/presentationml/2006/main">
  <p:tag name="GENSWF_SLIDE_UID" val="{675F12E4-7F14-49E8-8EFC-868A84F44008}:1393"/>
</p:tagLst>
</file>

<file path=ppt/tags/tag130.xml><?xml version="1.0" encoding="utf-8"?>
<p:tagLst xmlns:a="http://schemas.openxmlformats.org/drawingml/2006/main" xmlns:r="http://schemas.openxmlformats.org/officeDocument/2006/relationships" xmlns:p="http://schemas.openxmlformats.org/presentationml/2006/main">
  <p:tag name="GENSWF_SLIDE_UID" val="{56C8480B-1346-4AE1-82D6-83CF4FBADBB5}:1415"/>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4.xml><?xml version="1.0" encoding="utf-8"?>
<p:tagLst xmlns:a="http://schemas.openxmlformats.org/drawingml/2006/main" xmlns:r="http://schemas.openxmlformats.org/officeDocument/2006/relationships" xmlns:p="http://schemas.openxmlformats.org/presentationml/2006/main">
  <p:tag name="GENSWF_SLIDE_UID" val="{1CC04181-6FB1-4CC2-BB60-ACE5E3A6B56E}:1385"/>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ciPPWpE5c0mCkl7SyPKx7Q"/>
</p:tagLst>
</file>

<file path=ppt/tags/tag141.xml><?xml version="1.0" encoding="utf-8"?>
<p:tagLst xmlns:a="http://schemas.openxmlformats.org/drawingml/2006/main" xmlns:r="http://schemas.openxmlformats.org/officeDocument/2006/relationships" xmlns:p="http://schemas.openxmlformats.org/presentationml/2006/main">
  <p:tag name="GENSWF_SLIDE_UID" val="{02E571D5-919B-4FFB-964A-E597B738E1B1}:1416"/>
</p:tagLst>
</file>

<file path=ppt/tags/tag142.xml><?xml version="1.0" encoding="utf-8"?>
<p:tagLst xmlns:a="http://schemas.openxmlformats.org/drawingml/2006/main" xmlns:r="http://schemas.openxmlformats.org/officeDocument/2006/relationships" xmlns:p="http://schemas.openxmlformats.org/presentationml/2006/main">
  <p:tag name="GENSWF_SLIDE_UID" val="{30D597FB-C09F-46F1-9728-3F1E398B226F}:1417"/>
</p:tagLst>
</file>

<file path=ppt/tags/tag143.xml><?xml version="1.0" encoding="utf-8"?>
<p:tagLst xmlns:a="http://schemas.openxmlformats.org/drawingml/2006/main" xmlns:r="http://schemas.openxmlformats.org/officeDocument/2006/relationships" xmlns:p="http://schemas.openxmlformats.org/presentationml/2006/main">
  <p:tag name="GENSWF_SLIDE_UID" val="{3CF76E27-1FF1-493A-AF55-B804AF6F8D9F}:1443"/>
</p:tagLst>
</file>

<file path=ppt/tags/tag144.xml><?xml version="1.0" encoding="utf-8"?>
<p:tagLst xmlns:a="http://schemas.openxmlformats.org/drawingml/2006/main" xmlns:r="http://schemas.openxmlformats.org/officeDocument/2006/relationships" xmlns:p="http://schemas.openxmlformats.org/presentationml/2006/main">
  <p:tag name="GENSWF_SLIDE_UID" val="{6CF4C085-C5A4-4A81-8C12-EC6491AD4BB5}:1444"/>
</p:tagLst>
</file>

<file path=ppt/tags/tag145.xml><?xml version="1.0" encoding="utf-8"?>
<p:tagLst xmlns:a="http://schemas.openxmlformats.org/drawingml/2006/main" xmlns:r="http://schemas.openxmlformats.org/officeDocument/2006/relationships" xmlns:p="http://schemas.openxmlformats.org/presentationml/2006/main">
  <p:tag name="GENSWF_SLIDE_UID" val="{9FAA8434-0F6A-4D7D-8503-CB8A36FE73E4}:1412"/>
</p:tagLst>
</file>

<file path=ppt/tags/tag146.xml><?xml version="1.0" encoding="utf-8"?>
<p:tagLst xmlns:a="http://schemas.openxmlformats.org/drawingml/2006/main" xmlns:r="http://schemas.openxmlformats.org/officeDocument/2006/relationships" xmlns:p="http://schemas.openxmlformats.org/presentationml/2006/main">
  <p:tag name="GENSWF_SLIDE_UID" val="{8BF9DF35-2F5C-4F95-B3DB-C7B6B59BCD8F}:1418"/>
</p:tagLst>
</file>

<file path=ppt/tags/tag147.xml><?xml version="1.0" encoding="utf-8"?>
<p:tagLst xmlns:a="http://schemas.openxmlformats.org/drawingml/2006/main" xmlns:r="http://schemas.openxmlformats.org/officeDocument/2006/relationships" xmlns:p="http://schemas.openxmlformats.org/presentationml/2006/main">
  <p:tag name="GENSWF_SLIDE_UID" val="{91285A22-404E-4849-9034-C470F4AF9C85}:1414"/>
</p:tagLst>
</file>

<file path=ppt/tags/tag148.xml><?xml version="1.0" encoding="utf-8"?>
<p:tagLst xmlns:a="http://schemas.openxmlformats.org/drawingml/2006/main" xmlns:r="http://schemas.openxmlformats.org/officeDocument/2006/relationships" xmlns:p="http://schemas.openxmlformats.org/presentationml/2006/main">
  <p:tag name="GENSWF_SLIDE_UID" val="{44CF6C03-419C-4177-AF39-731B95231B17}:833"/>
</p:tagLst>
</file>

<file path=ppt/tags/tag15.xml><?xml version="1.0" encoding="utf-8"?>
<p:tagLst xmlns:a="http://schemas.openxmlformats.org/drawingml/2006/main" xmlns:r="http://schemas.openxmlformats.org/officeDocument/2006/relationships" xmlns:p="http://schemas.openxmlformats.org/presentationml/2006/main">
  <p:tag name="GENSWF_SLIDE_UID" val="{44A2AA37-2B4F-4E2A-8313-98B342F722F6}:1001"/>
</p:tagLst>
</file>

<file path=ppt/tags/tag16.xml><?xml version="1.0" encoding="utf-8"?>
<p:tagLst xmlns:a="http://schemas.openxmlformats.org/drawingml/2006/main" xmlns:r="http://schemas.openxmlformats.org/officeDocument/2006/relationships" xmlns:p="http://schemas.openxmlformats.org/presentationml/2006/main">
  <p:tag name="GENSWF_SLIDE_UID" val="{F47F8688-30E5-4FF0-B099-6A0E299E358C}:1037"/>
</p:tagLst>
</file>

<file path=ppt/tags/tag17.xml><?xml version="1.0" encoding="utf-8"?>
<p:tagLst xmlns:a="http://schemas.openxmlformats.org/drawingml/2006/main" xmlns:r="http://schemas.openxmlformats.org/officeDocument/2006/relationships" xmlns:p="http://schemas.openxmlformats.org/presentationml/2006/main">
  <p:tag name="GENSWF_SLIDE_UID" val="{1459FF0F-AFF7-4BF5-BBAF-BBEEFF777D4A}:326"/>
</p:tagLst>
</file>

<file path=ppt/tags/tag18.xml><?xml version="1.0" encoding="utf-8"?>
<p:tagLst xmlns:a="http://schemas.openxmlformats.org/drawingml/2006/main" xmlns:r="http://schemas.openxmlformats.org/officeDocument/2006/relationships" xmlns:p="http://schemas.openxmlformats.org/presentationml/2006/main">
  <p:tag name="GENSWF_SLIDE_UID" val="{8E8B0FC2-2FE6-483A-8CFB-CE6F809EEC54}:1023"/>
</p:tagLst>
</file>

<file path=ppt/tags/tag19.xml><?xml version="1.0" encoding="utf-8"?>
<p:tagLst xmlns:a="http://schemas.openxmlformats.org/drawingml/2006/main" xmlns:r="http://schemas.openxmlformats.org/officeDocument/2006/relationships" xmlns:p="http://schemas.openxmlformats.org/presentationml/2006/main">
  <p:tag name="GENSWF_SLIDE_UID" val="{4CF57F2E-F7E6-4D93-9D85-386D3F0C797B}:1024"/>
</p:tagLst>
</file>

<file path=ppt/tags/tag2.xml><?xml version="1.0" encoding="utf-8"?>
<p:tagLst xmlns:a="http://schemas.openxmlformats.org/drawingml/2006/main" xmlns:r="http://schemas.openxmlformats.org/officeDocument/2006/relationships" xmlns:p="http://schemas.openxmlformats.org/presentationml/2006/main">
  <p:tag name="GENSWF_SLIDE_UID" val="{EAD54103-A0FA-4055-B005-A5672A53D00A}:1399"/>
</p:tagLst>
</file>

<file path=ppt/tags/tag20.xml><?xml version="1.0" encoding="utf-8"?>
<p:tagLst xmlns:a="http://schemas.openxmlformats.org/drawingml/2006/main" xmlns:r="http://schemas.openxmlformats.org/officeDocument/2006/relationships" xmlns:p="http://schemas.openxmlformats.org/presentationml/2006/main">
  <p:tag name="GENSWF_SLIDE_UID" val="{6E6721FF-76B7-4ADD-A5AF-76B706372160}:1025"/>
</p:tagLst>
</file>

<file path=ppt/tags/tag21.xml><?xml version="1.0" encoding="utf-8"?>
<p:tagLst xmlns:a="http://schemas.openxmlformats.org/drawingml/2006/main" xmlns:r="http://schemas.openxmlformats.org/officeDocument/2006/relationships" xmlns:p="http://schemas.openxmlformats.org/presentationml/2006/main">
  <p:tag name="GENSWF_SLIDE_UID" val="{881E66D4-0BD6-4C61-BCD2-008E01923ECB}:1026"/>
</p:tagLst>
</file>

<file path=ppt/tags/tag22.xml><?xml version="1.0" encoding="utf-8"?>
<p:tagLst xmlns:a="http://schemas.openxmlformats.org/drawingml/2006/main" xmlns:r="http://schemas.openxmlformats.org/officeDocument/2006/relationships" xmlns:p="http://schemas.openxmlformats.org/presentationml/2006/main">
  <p:tag name="GENSWF_SLIDE_UID" val="{08118CE4-5E5C-4F79-BB92-C245F5CFA9D0}:1027"/>
</p:tagLst>
</file>

<file path=ppt/tags/tag23.xml><?xml version="1.0" encoding="utf-8"?>
<p:tagLst xmlns:a="http://schemas.openxmlformats.org/drawingml/2006/main" xmlns:r="http://schemas.openxmlformats.org/officeDocument/2006/relationships" xmlns:p="http://schemas.openxmlformats.org/presentationml/2006/main">
  <p:tag name="GENSWF_SLIDE_UID" val="{8824EF98-736B-4408-9A88-6087EF36E10C}:1028"/>
</p:tagLst>
</file>

<file path=ppt/tags/tag24.xml><?xml version="1.0" encoding="utf-8"?>
<p:tagLst xmlns:a="http://schemas.openxmlformats.org/drawingml/2006/main" xmlns:r="http://schemas.openxmlformats.org/officeDocument/2006/relationships" xmlns:p="http://schemas.openxmlformats.org/presentationml/2006/main">
  <p:tag name="GENSWF_SLIDE_UID" val="{FECD59CC-E6E9-42EC-911D-736CCD9F4947}:1029"/>
</p:tagLst>
</file>

<file path=ppt/tags/tag25.xml><?xml version="1.0" encoding="utf-8"?>
<p:tagLst xmlns:a="http://schemas.openxmlformats.org/drawingml/2006/main" xmlns:r="http://schemas.openxmlformats.org/officeDocument/2006/relationships" xmlns:p="http://schemas.openxmlformats.org/presentationml/2006/main">
  <p:tag name="GENSWF_SLIDE_UID" val="{2DC6C611-8A11-4648-9AD6-386966DD1C35}:1030"/>
</p:tagLst>
</file>

<file path=ppt/tags/tag26.xml><?xml version="1.0" encoding="utf-8"?>
<p:tagLst xmlns:a="http://schemas.openxmlformats.org/drawingml/2006/main" xmlns:r="http://schemas.openxmlformats.org/officeDocument/2006/relationships" xmlns:p="http://schemas.openxmlformats.org/presentationml/2006/main">
  <p:tag name="GENSWF_SLIDE_UID" val="{5A08714E-3041-4F24-80A1-0A23D7FC0BB7}:1031"/>
</p:tagLst>
</file>

<file path=ppt/tags/tag27.xml><?xml version="1.0" encoding="utf-8"?>
<p:tagLst xmlns:a="http://schemas.openxmlformats.org/drawingml/2006/main" xmlns:r="http://schemas.openxmlformats.org/officeDocument/2006/relationships" xmlns:p="http://schemas.openxmlformats.org/presentationml/2006/main">
  <p:tag name="GENSWF_SLIDE_UID" val="{DA7BF6C8-2444-4B35-A904-0FA2041C21AA}:1032"/>
</p:tagLst>
</file>

<file path=ppt/tags/tag28.xml><?xml version="1.0" encoding="utf-8"?>
<p:tagLst xmlns:a="http://schemas.openxmlformats.org/drawingml/2006/main" xmlns:r="http://schemas.openxmlformats.org/officeDocument/2006/relationships" xmlns:p="http://schemas.openxmlformats.org/presentationml/2006/main">
  <p:tag name="GENSWF_SLIDE_UID" val="{CAF421C6-8D1B-4591-A8EA-BD7D964002FD}:1033"/>
</p:tagLst>
</file>

<file path=ppt/tags/tag29.xml><?xml version="1.0" encoding="utf-8"?>
<p:tagLst xmlns:a="http://schemas.openxmlformats.org/drawingml/2006/main" xmlns:r="http://schemas.openxmlformats.org/officeDocument/2006/relationships" xmlns:p="http://schemas.openxmlformats.org/presentationml/2006/main">
  <p:tag name="GENSWF_SLIDE_UID" val="{288AA69D-0132-416B-99C0-C566610F8C43}:1034"/>
</p:tagLst>
</file>

<file path=ppt/tags/tag3.xml><?xml version="1.0" encoding="utf-8"?>
<p:tagLst xmlns:a="http://schemas.openxmlformats.org/drawingml/2006/main" xmlns:r="http://schemas.openxmlformats.org/officeDocument/2006/relationships" xmlns:p="http://schemas.openxmlformats.org/presentationml/2006/main">
  <p:tag name="GENSWF_SLIDE_UID" val="{ECE1DA76-D579-4E0C-AFB8-98C4534B38C2}:282"/>
</p:tagLst>
</file>

<file path=ppt/tags/tag30.xml><?xml version="1.0" encoding="utf-8"?>
<p:tagLst xmlns:a="http://schemas.openxmlformats.org/drawingml/2006/main" xmlns:r="http://schemas.openxmlformats.org/officeDocument/2006/relationships" xmlns:p="http://schemas.openxmlformats.org/presentationml/2006/main">
  <p:tag name="GENSWF_SLIDE_UID" val="{472B2FC4-A681-4B04-8DE6-BC8CE4DFB69A}:1035"/>
</p:tagLst>
</file>

<file path=ppt/tags/tag31.xml><?xml version="1.0" encoding="utf-8"?>
<p:tagLst xmlns:a="http://schemas.openxmlformats.org/drawingml/2006/main" xmlns:r="http://schemas.openxmlformats.org/officeDocument/2006/relationships" xmlns:p="http://schemas.openxmlformats.org/presentationml/2006/main">
  <p:tag name="GENSWF_SLIDE_UID" val="{11ED6740-BCD3-4779-94BA-A10F17EEA19F}:1036"/>
</p:tagLst>
</file>

<file path=ppt/tags/tag32.xml><?xml version="1.0" encoding="utf-8"?>
<p:tagLst xmlns:a="http://schemas.openxmlformats.org/drawingml/2006/main" xmlns:r="http://schemas.openxmlformats.org/officeDocument/2006/relationships" xmlns:p="http://schemas.openxmlformats.org/presentationml/2006/main">
  <p:tag name="GENSWF_SLIDE_UID" val="{F3C61D86-EF0A-49B4-B099-42CB3150F4C7}:577"/>
</p:tagLst>
</file>

<file path=ppt/tags/tag33.xml><?xml version="1.0" encoding="utf-8"?>
<p:tagLst xmlns:a="http://schemas.openxmlformats.org/drawingml/2006/main" xmlns:r="http://schemas.openxmlformats.org/officeDocument/2006/relationships" xmlns:p="http://schemas.openxmlformats.org/presentationml/2006/main">
  <p:tag name="GENSWF_SLIDE_UID" val="{7CA2C7CF-D7F3-4C3A-8418-3BDB8458D0C0}:1420"/>
</p:tagLst>
</file>

<file path=ppt/tags/tag34.xml><?xml version="1.0" encoding="utf-8"?>
<p:tagLst xmlns:a="http://schemas.openxmlformats.org/drawingml/2006/main" xmlns:r="http://schemas.openxmlformats.org/officeDocument/2006/relationships" xmlns:p="http://schemas.openxmlformats.org/presentationml/2006/main">
  <p:tag name="GENSWF_SLIDE_UID" val="{119320B2-7395-4CCE-A233-05FE0D673B3B}:768"/>
</p:tagLst>
</file>

<file path=ppt/tags/tag35.xml><?xml version="1.0" encoding="utf-8"?>
<p:tagLst xmlns:a="http://schemas.openxmlformats.org/drawingml/2006/main" xmlns:r="http://schemas.openxmlformats.org/officeDocument/2006/relationships" xmlns:p="http://schemas.openxmlformats.org/presentationml/2006/main">
  <p:tag name="GENSWF_SLIDE_UID" val="{9E01FE1A-9A81-483D-843F-E065FF50D90B}:299"/>
</p:tagLst>
</file>

<file path=ppt/tags/tag36.xml><?xml version="1.0" encoding="utf-8"?>
<p:tagLst xmlns:a="http://schemas.openxmlformats.org/drawingml/2006/main" xmlns:r="http://schemas.openxmlformats.org/officeDocument/2006/relationships" xmlns:p="http://schemas.openxmlformats.org/presentationml/2006/main">
  <p:tag name="GENSWF_SLIDE_UID" val="{0CFDB731-8596-4516-8D55-7AD2B24DE66E}:300"/>
</p:tagLst>
</file>

<file path=ppt/tags/tag37.xml><?xml version="1.0" encoding="utf-8"?>
<p:tagLst xmlns:a="http://schemas.openxmlformats.org/drawingml/2006/main" xmlns:r="http://schemas.openxmlformats.org/officeDocument/2006/relationships" xmlns:p="http://schemas.openxmlformats.org/presentationml/2006/main">
  <p:tag name="GENSWF_SLIDE_UID" val="{3B6239B6-0129-41BC-B1B8-CED90D74F515}:1009"/>
</p:tagLst>
</file>

<file path=ppt/tags/tag38.xml><?xml version="1.0" encoding="utf-8"?>
<p:tagLst xmlns:a="http://schemas.openxmlformats.org/drawingml/2006/main" xmlns:r="http://schemas.openxmlformats.org/officeDocument/2006/relationships" xmlns:p="http://schemas.openxmlformats.org/presentationml/2006/main">
  <p:tag name="GENSWF_SLIDE_UID" val="{A4088CD7-E44A-42CE-BC0F-AF0F5E21C951}:1084"/>
</p:tagLst>
</file>

<file path=ppt/tags/tag39.xml><?xml version="1.0" encoding="utf-8"?>
<p:tagLst xmlns:a="http://schemas.openxmlformats.org/drawingml/2006/main" xmlns:r="http://schemas.openxmlformats.org/officeDocument/2006/relationships" xmlns:p="http://schemas.openxmlformats.org/presentationml/2006/main">
  <p:tag name="GENSWF_SLIDE_UID" val="{D8C6C0C5-9A95-4CB9-AC17-4A8BE24587DB}:1445"/>
</p:tagLst>
</file>

<file path=ppt/tags/tag4.xml><?xml version="1.0" encoding="utf-8"?>
<p:tagLst xmlns:a="http://schemas.openxmlformats.org/drawingml/2006/main" xmlns:r="http://schemas.openxmlformats.org/officeDocument/2006/relationships" xmlns:p="http://schemas.openxmlformats.org/presentationml/2006/main">
  <p:tag name="GENSWF_SLIDE_UID" val="{B7E38789-8F86-4D9C-A9B3-6B9B6C3E02E6}:260"/>
</p:tagLst>
</file>

<file path=ppt/tags/tag40.xml><?xml version="1.0" encoding="utf-8"?>
<p:tagLst xmlns:a="http://schemas.openxmlformats.org/drawingml/2006/main" xmlns:r="http://schemas.openxmlformats.org/officeDocument/2006/relationships" xmlns:p="http://schemas.openxmlformats.org/presentationml/2006/main">
  <p:tag name="GENSWF_SLIDE_UID" val="{0CEEFEFD-5E3F-41DC-8448-13E4E3CB975B}:1394"/>
</p:tagLst>
</file>

<file path=ppt/tags/tag41.xml><?xml version="1.0" encoding="utf-8"?>
<p:tagLst xmlns:a="http://schemas.openxmlformats.org/drawingml/2006/main" xmlns:r="http://schemas.openxmlformats.org/officeDocument/2006/relationships" xmlns:p="http://schemas.openxmlformats.org/presentationml/2006/main">
  <p:tag name="GENSWF_SLIDE_UID" val="{849C0CEA-A69D-4D98-95FE-626342EFB5BA}:770"/>
</p:tagLst>
</file>

<file path=ppt/tags/tag42.xml><?xml version="1.0" encoding="utf-8"?>
<p:tagLst xmlns:a="http://schemas.openxmlformats.org/drawingml/2006/main" xmlns:r="http://schemas.openxmlformats.org/officeDocument/2006/relationships" xmlns:p="http://schemas.openxmlformats.org/presentationml/2006/main">
  <p:tag name="GENSWF_SLIDE_UID" val="{CBF27D9D-FC75-4EEE-996E-DE5CB6076A87}:1446"/>
</p:tagLst>
</file>

<file path=ppt/tags/tag43.xml><?xml version="1.0" encoding="utf-8"?>
<p:tagLst xmlns:a="http://schemas.openxmlformats.org/drawingml/2006/main" xmlns:r="http://schemas.openxmlformats.org/officeDocument/2006/relationships" xmlns:p="http://schemas.openxmlformats.org/presentationml/2006/main">
  <p:tag name="GENSWF_SLIDE_UID" val="{DF2003A0-8596-43E6-BDF2-F72C3A8AF79C}:772"/>
</p:tagLst>
</file>

<file path=ppt/tags/tag44.xml><?xml version="1.0" encoding="utf-8"?>
<p:tagLst xmlns:a="http://schemas.openxmlformats.org/drawingml/2006/main" xmlns:r="http://schemas.openxmlformats.org/officeDocument/2006/relationships" xmlns:p="http://schemas.openxmlformats.org/presentationml/2006/main">
  <p:tag name="GENSWF_SLIDE_UID" val="{CF6E60DD-A11C-4388-8B93-92B5A2AAE90D}:1447"/>
</p:tagLst>
</file>

<file path=ppt/tags/tag45.xml><?xml version="1.0" encoding="utf-8"?>
<p:tagLst xmlns:a="http://schemas.openxmlformats.org/drawingml/2006/main" xmlns:r="http://schemas.openxmlformats.org/officeDocument/2006/relationships" xmlns:p="http://schemas.openxmlformats.org/presentationml/2006/main">
  <p:tag name="GENSWF_SLIDE_UID" val="{2B3B7C5D-71D2-4B7B-8A2E-515D00351A27}:1448"/>
</p:tagLst>
</file>

<file path=ppt/tags/tag46.xml><?xml version="1.0" encoding="utf-8"?>
<p:tagLst xmlns:a="http://schemas.openxmlformats.org/drawingml/2006/main" xmlns:r="http://schemas.openxmlformats.org/officeDocument/2006/relationships" xmlns:p="http://schemas.openxmlformats.org/presentationml/2006/main">
  <p:tag name="GENSWF_SLIDE_UID" val="{F563D813-BB1C-4DDD-AD94-3A2A653B8A8C}:778"/>
</p:tagLst>
</file>

<file path=ppt/tags/tag47.xml><?xml version="1.0" encoding="utf-8"?>
<p:tagLst xmlns:a="http://schemas.openxmlformats.org/drawingml/2006/main" xmlns:r="http://schemas.openxmlformats.org/officeDocument/2006/relationships" xmlns:p="http://schemas.openxmlformats.org/presentationml/2006/main">
  <p:tag name="GENSWF_SLIDE_UID" val="{C310CC1F-2884-4A70-96D1-61C9669ADA0A}:1085"/>
</p:tagLst>
</file>

<file path=ppt/tags/tag48.xml><?xml version="1.0" encoding="utf-8"?>
<p:tagLst xmlns:a="http://schemas.openxmlformats.org/drawingml/2006/main" xmlns:r="http://schemas.openxmlformats.org/officeDocument/2006/relationships" xmlns:p="http://schemas.openxmlformats.org/presentationml/2006/main">
  <p:tag name="GENSWF_SLIDE_UID" val="{0B2837D6-366E-448E-8C54-3221CD91144A}:1062"/>
</p:tagLst>
</file>

<file path=ppt/tags/tag49.xml><?xml version="1.0" encoding="utf-8"?>
<p:tagLst xmlns:a="http://schemas.openxmlformats.org/drawingml/2006/main" xmlns:r="http://schemas.openxmlformats.org/officeDocument/2006/relationships" xmlns:p="http://schemas.openxmlformats.org/presentationml/2006/main">
  <p:tag name="GENSWF_SLIDE_UID" val="{B3F95ED7-F313-4AC8-9295-C081913BAC56}:1063"/>
</p:tagLst>
</file>

<file path=ppt/tags/tag5.xml><?xml version="1.0" encoding="utf-8"?>
<p:tagLst xmlns:a="http://schemas.openxmlformats.org/drawingml/2006/main" xmlns:r="http://schemas.openxmlformats.org/officeDocument/2006/relationships" xmlns:p="http://schemas.openxmlformats.org/presentationml/2006/main">
  <p:tag name="GENSWF_SLIDE_UID" val="{4A12CA29-8D59-4430-93FA-A18021AB8536}:1040"/>
</p:tagLst>
</file>

<file path=ppt/tags/tag50.xml><?xml version="1.0" encoding="utf-8"?>
<p:tagLst xmlns:a="http://schemas.openxmlformats.org/drawingml/2006/main" xmlns:r="http://schemas.openxmlformats.org/officeDocument/2006/relationships" xmlns:p="http://schemas.openxmlformats.org/presentationml/2006/main">
  <p:tag name="GENSWF_SLIDE_UID" val="{DEBEDDF5-B568-4888-A38B-F0CFB5215DC7}:1064"/>
</p:tagLst>
</file>

<file path=ppt/tags/tag51.xml><?xml version="1.0" encoding="utf-8"?>
<p:tagLst xmlns:a="http://schemas.openxmlformats.org/drawingml/2006/main" xmlns:r="http://schemas.openxmlformats.org/officeDocument/2006/relationships" xmlns:p="http://schemas.openxmlformats.org/presentationml/2006/main">
  <p:tag name="GENSWF_SLIDE_UID" val="{A7153525-E331-4706-A726-14CE2F179D93}:1065"/>
</p:tagLst>
</file>

<file path=ppt/tags/tag52.xml><?xml version="1.0" encoding="utf-8"?>
<p:tagLst xmlns:a="http://schemas.openxmlformats.org/drawingml/2006/main" xmlns:r="http://schemas.openxmlformats.org/officeDocument/2006/relationships" xmlns:p="http://schemas.openxmlformats.org/presentationml/2006/main">
  <p:tag name="GENSWF_SLIDE_UID" val="{AACB2B03-BF53-4517-A3FA-9508197EB80D}:1066"/>
</p:tagLst>
</file>

<file path=ppt/tags/tag53.xml><?xml version="1.0" encoding="utf-8"?>
<p:tagLst xmlns:a="http://schemas.openxmlformats.org/drawingml/2006/main" xmlns:r="http://schemas.openxmlformats.org/officeDocument/2006/relationships" xmlns:p="http://schemas.openxmlformats.org/presentationml/2006/main">
  <p:tag name="GENSWF_SLIDE_UID" val="{1B943D1E-58A5-4B7C-8208-E186328E001A}:1069"/>
</p:tagLst>
</file>

<file path=ppt/tags/tag54.xml><?xml version="1.0" encoding="utf-8"?>
<p:tagLst xmlns:a="http://schemas.openxmlformats.org/drawingml/2006/main" xmlns:r="http://schemas.openxmlformats.org/officeDocument/2006/relationships" xmlns:p="http://schemas.openxmlformats.org/presentationml/2006/main">
  <p:tag name="GENSWF_SLIDE_UID" val="{5C7495B2-FBE6-480F-8654-94527662F3EF}:1067"/>
</p:tagLst>
</file>

<file path=ppt/tags/tag55.xml><?xml version="1.0" encoding="utf-8"?>
<p:tagLst xmlns:a="http://schemas.openxmlformats.org/drawingml/2006/main" xmlns:r="http://schemas.openxmlformats.org/officeDocument/2006/relationships" xmlns:p="http://schemas.openxmlformats.org/presentationml/2006/main">
  <p:tag name="GENSWF_SLIDE_UID" val="{3E0A72BB-1ACE-4881-B351-385E2C57894A}:1068"/>
</p:tagLst>
</file>

<file path=ppt/tags/tag56.xml><?xml version="1.0" encoding="utf-8"?>
<p:tagLst xmlns:a="http://schemas.openxmlformats.org/drawingml/2006/main" xmlns:r="http://schemas.openxmlformats.org/officeDocument/2006/relationships" xmlns:p="http://schemas.openxmlformats.org/presentationml/2006/main">
  <p:tag name="GENSWF_SLIDE_UID" val="{AC85A2F9-8560-48F8-8206-D5D3E47F183F}:1070"/>
</p:tagLst>
</file>

<file path=ppt/tags/tag57.xml><?xml version="1.0" encoding="utf-8"?>
<p:tagLst xmlns:a="http://schemas.openxmlformats.org/drawingml/2006/main" xmlns:r="http://schemas.openxmlformats.org/officeDocument/2006/relationships" xmlns:p="http://schemas.openxmlformats.org/presentationml/2006/main">
  <p:tag name="GENSWF_SLIDE_UID" val="{7F138D43-D268-4501-A1C6-FDB1925B269F}:1076"/>
</p:tagLst>
</file>

<file path=ppt/tags/tag58.xml><?xml version="1.0" encoding="utf-8"?>
<p:tagLst xmlns:a="http://schemas.openxmlformats.org/drawingml/2006/main" xmlns:r="http://schemas.openxmlformats.org/officeDocument/2006/relationships" xmlns:p="http://schemas.openxmlformats.org/presentationml/2006/main">
  <p:tag name="GENSWF_SLIDE_UID" val="{B84898CD-789F-49A8-B348-4ADB46C2C16D}:1071"/>
</p:tagLst>
</file>

<file path=ppt/tags/tag59.xml><?xml version="1.0" encoding="utf-8"?>
<p:tagLst xmlns:a="http://schemas.openxmlformats.org/drawingml/2006/main" xmlns:r="http://schemas.openxmlformats.org/officeDocument/2006/relationships" xmlns:p="http://schemas.openxmlformats.org/presentationml/2006/main">
  <p:tag name="GENSWF_SLIDE_UID" val="{7EB34F34-8F3C-4983-A230-0807BB219845}:1072"/>
</p:tagLst>
</file>

<file path=ppt/tags/tag6.xml><?xml version="1.0" encoding="utf-8"?>
<p:tagLst xmlns:a="http://schemas.openxmlformats.org/drawingml/2006/main" xmlns:r="http://schemas.openxmlformats.org/officeDocument/2006/relationships" xmlns:p="http://schemas.openxmlformats.org/presentationml/2006/main">
  <p:tag name="GENSWF_SLIDE_UID" val="{E8EAD84B-E29D-4C07-8EC2-2A195AFC5E76}:1392"/>
</p:tagLst>
</file>

<file path=ppt/tags/tag60.xml><?xml version="1.0" encoding="utf-8"?>
<p:tagLst xmlns:a="http://schemas.openxmlformats.org/drawingml/2006/main" xmlns:r="http://schemas.openxmlformats.org/officeDocument/2006/relationships" xmlns:p="http://schemas.openxmlformats.org/presentationml/2006/main">
  <p:tag name="GENSWF_SLIDE_UID" val="{059F390C-CC0F-4EBD-97B0-F35BCBF4074B}:1073"/>
</p:tagLst>
</file>

<file path=ppt/tags/tag61.xml><?xml version="1.0" encoding="utf-8"?>
<p:tagLst xmlns:a="http://schemas.openxmlformats.org/drawingml/2006/main" xmlns:r="http://schemas.openxmlformats.org/officeDocument/2006/relationships" xmlns:p="http://schemas.openxmlformats.org/presentationml/2006/main">
  <p:tag name="GENSWF_SLIDE_UID" val="{EC98EBFA-6EE1-4974-92AA-B88194F2A37C}:1078"/>
</p:tagLst>
</file>

<file path=ppt/tags/tag62.xml><?xml version="1.0" encoding="utf-8"?>
<p:tagLst xmlns:a="http://schemas.openxmlformats.org/drawingml/2006/main" xmlns:r="http://schemas.openxmlformats.org/officeDocument/2006/relationships" xmlns:p="http://schemas.openxmlformats.org/presentationml/2006/main">
  <p:tag name="GENSWF_SLIDE_UID" val="{33FB372F-ED20-46C7-9171-33320EDD3A62}:1079"/>
</p:tagLst>
</file>

<file path=ppt/tags/tag63.xml><?xml version="1.0" encoding="utf-8"?>
<p:tagLst xmlns:a="http://schemas.openxmlformats.org/drawingml/2006/main" xmlns:r="http://schemas.openxmlformats.org/officeDocument/2006/relationships" xmlns:p="http://schemas.openxmlformats.org/presentationml/2006/main">
  <p:tag name="GENSWF_SLIDE_UID" val="{63DE12F1-A9DF-4F18-B19C-B12BB49DD5AA}:1074"/>
</p:tagLst>
</file>

<file path=ppt/tags/tag64.xml><?xml version="1.0" encoding="utf-8"?>
<p:tagLst xmlns:a="http://schemas.openxmlformats.org/drawingml/2006/main" xmlns:r="http://schemas.openxmlformats.org/officeDocument/2006/relationships" xmlns:p="http://schemas.openxmlformats.org/presentationml/2006/main">
  <p:tag name="GENSWF_SLIDE_UID" val="{11CDB544-EE0F-49B5-8865-254A8921E4D6}:1075"/>
</p:tagLst>
</file>

<file path=ppt/tags/tag65.xml><?xml version="1.0" encoding="utf-8"?>
<p:tagLst xmlns:a="http://schemas.openxmlformats.org/drawingml/2006/main" xmlns:r="http://schemas.openxmlformats.org/officeDocument/2006/relationships" xmlns:p="http://schemas.openxmlformats.org/presentationml/2006/main">
  <p:tag name="GENSWF_SLIDE_UID" val="{F7562EEB-D660-4144-BE08-DED14887E4AB}:1080"/>
</p:tagLst>
</file>

<file path=ppt/tags/tag66.xml><?xml version="1.0" encoding="utf-8"?>
<p:tagLst xmlns:a="http://schemas.openxmlformats.org/drawingml/2006/main" xmlns:r="http://schemas.openxmlformats.org/officeDocument/2006/relationships" xmlns:p="http://schemas.openxmlformats.org/presentationml/2006/main">
  <p:tag name="GENSWF_SLIDE_UID" val="{A6D90E25-2118-4A33-B14E-3D891DD77190}:1083"/>
</p:tagLst>
</file>

<file path=ppt/tags/tag67.xml><?xml version="1.0" encoding="utf-8"?>
<p:tagLst xmlns:a="http://schemas.openxmlformats.org/drawingml/2006/main" xmlns:r="http://schemas.openxmlformats.org/officeDocument/2006/relationships" xmlns:p="http://schemas.openxmlformats.org/presentationml/2006/main">
  <p:tag name="GENSWF_SLIDE_UID" val="{1FD4E26F-5799-4BA0-B5D5-2B935E750428}:1002"/>
</p:tagLst>
</file>

<file path=ppt/tags/tag68.xml><?xml version="1.0" encoding="utf-8"?>
<p:tagLst xmlns:a="http://schemas.openxmlformats.org/drawingml/2006/main" xmlns:r="http://schemas.openxmlformats.org/officeDocument/2006/relationships" xmlns:p="http://schemas.openxmlformats.org/presentationml/2006/main">
  <p:tag name="GENSWF_SLIDE_UID" val="{C672F129-65DB-40FD-82A3-EBB36ED8536D}:1007"/>
</p:tagLst>
</file>

<file path=ppt/tags/tag69.xml><?xml version="1.0" encoding="utf-8"?>
<p:tagLst xmlns:a="http://schemas.openxmlformats.org/drawingml/2006/main" xmlns:r="http://schemas.openxmlformats.org/officeDocument/2006/relationships" xmlns:p="http://schemas.openxmlformats.org/presentationml/2006/main">
  <p:tag name="GENSWF_SLIDE_UID" val="{A28ECF56-634B-488A-8E5D-3D6E53F47270}:1005"/>
</p:tagLst>
</file>

<file path=ppt/tags/tag7.xml><?xml version="1.0" encoding="utf-8"?>
<p:tagLst xmlns:a="http://schemas.openxmlformats.org/drawingml/2006/main" xmlns:r="http://schemas.openxmlformats.org/officeDocument/2006/relationships" xmlns:p="http://schemas.openxmlformats.org/presentationml/2006/main">
  <p:tag name="GENSWF_SLIDE_UID" val="{A00D2D0B-79DD-4960-A723-4FB89545F76D}:1017"/>
</p:tagLst>
</file>

<file path=ppt/tags/tag70.xml><?xml version="1.0" encoding="utf-8"?>
<p:tagLst xmlns:a="http://schemas.openxmlformats.org/drawingml/2006/main" xmlns:r="http://schemas.openxmlformats.org/officeDocument/2006/relationships" xmlns:p="http://schemas.openxmlformats.org/presentationml/2006/main">
  <p:tag name="GENSWF_SLIDE_UID" val="{5C155872-E99C-4960-8EFC-A5B0FD1856A5}:1421"/>
</p:tagLst>
</file>

<file path=ppt/tags/tag71.xml><?xml version="1.0" encoding="utf-8"?>
<p:tagLst xmlns:a="http://schemas.openxmlformats.org/drawingml/2006/main" xmlns:r="http://schemas.openxmlformats.org/officeDocument/2006/relationships" xmlns:p="http://schemas.openxmlformats.org/presentationml/2006/main">
  <p:tag name="GENSWF_SLIDE_UID" val="{4E11C4C8-1FC9-4167-9A69-CC53529FC726}:1395"/>
</p:tagLst>
</file>

<file path=ppt/tags/tag72.xml><?xml version="1.0" encoding="utf-8"?>
<p:tagLst xmlns:a="http://schemas.openxmlformats.org/drawingml/2006/main" xmlns:r="http://schemas.openxmlformats.org/officeDocument/2006/relationships" xmlns:p="http://schemas.openxmlformats.org/presentationml/2006/main">
  <p:tag name="GENSWF_SLIDE_UID" val="{F2CA6CC8-CDA8-47B8-BF6C-97821BB8750A}:1006"/>
</p:tagLst>
</file>

<file path=ppt/tags/tag73.xml><?xml version="1.0" encoding="utf-8"?>
<p:tagLst xmlns:a="http://schemas.openxmlformats.org/drawingml/2006/main" xmlns:r="http://schemas.openxmlformats.org/officeDocument/2006/relationships" xmlns:p="http://schemas.openxmlformats.org/presentationml/2006/main">
  <p:tag name="GENSWF_SLIDE_UID" val="{3C6C9C93-3F4E-4AA7-B95D-F3CA9CD7F31E}:1422"/>
</p:tagLst>
</file>

<file path=ppt/tags/tag74.xml><?xml version="1.0" encoding="utf-8"?>
<p:tagLst xmlns:a="http://schemas.openxmlformats.org/drawingml/2006/main" xmlns:r="http://schemas.openxmlformats.org/officeDocument/2006/relationships" xmlns:p="http://schemas.openxmlformats.org/presentationml/2006/main">
  <p:tag name="GENSWF_SLIDE_UID" val="{7049CF55-3B58-47A5-B3CD-D45F610F7949}:1008"/>
</p:tagLst>
</file>

<file path=ppt/tags/tag75.xml><?xml version="1.0" encoding="utf-8"?>
<p:tagLst xmlns:a="http://schemas.openxmlformats.org/drawingml/2006/main" xmlns:r="http://schemas.openxmlformats.org/officeDocument/2006/relationships" xmlns:p="http://schemas.openxmlformats.org/presentationml/2006/main">
  <p:tag name="GENSWF_SLIDE_UID" val="{C20ADA49-1C7A-4D24-B9D3-EA0E4B820611}:1046"/>
</p:tagLst>
</file>

<file path=ppt/tags/tag76.xml><?xml version="1.0" encoding="utf-8"?>
<p:tagLst xmlns:a="http://schemas.openxmlformats.org/drawingml/2006/main" xmlns:r="http://schemas.openxmlformats.org/officeDocument/2006/relationships" xmlns:p="http://schemas.openxmlformats.org/presentationml/2006/main">
  <p:tag name="GENSWF_SLIDE_UID" val="{BB7338C4-E91A-4334-8148-88A02F32DCB1}:1047"/>
</p:tagLst>
</file>

<file path=ppt/tags/tag77.xml><?xml version="1.0" encoding="utf-8"?>
<p:tagLst xmlns:a="http://schemas.openxmlformats.org/drawingml/2006/main" xmlns:r="http://schemas.openxmlformats.org/officeDocument/2006/relationships" xmlns:p="http://schemas.openxmlformats.org/presentationml/2006/main">
  <p:tag name="GENSWF_SLIDE_UID" val="{A20B552E-4C09-41DD-9883-B1A7D968EFC4}:1050"/>
</p:tagLst>
</file>

<file path=ppt/tags/tag78.xml><?xml version="1.0" encoding="utf-8"?>
<p:tagLst xmlns:a="http://schemas.openxmlformats.org/drawingml/2006/main" xmlns:r="http://schemas.openxmlformats.org/officeDocument/2006/relationships" xmlns:p="http://schemas.openxmlformats.org/presentationml/2006/main">
  <p:tag name="GENSWF_SLIDE_UID" val="{1E8396DA-545A-4801-93F3-1FD492F76032}:1048"/>
</p:tagLst>
</file>

<file path=ppt/tags/tag79.xml><?xml version="1.0" encoding="utf-8"?>
<p:tagLst xmlns:a="http://schemas.openxmlformats.org/drawingml/2006/main" xmlns:r="http://schemas.openxmlformats.org/officeDocument/2006/relationships" xmlns:p="http://schemas.openxmlformats.org/presentationml/2006/main">
  <p:tag name="GENSWF_SLIDE_UID" val="{5AFB850F-6112-4390-A5EB-3DF854D3AE56}:1049"/>
</p:tagLst>
</file>

<file path=ppt/tags/tag8.xml><?xml version="1.0" encoding="utf-8"?>
<p:tagLst xmlns:a="http://schemas.openxmlformats.org/drawingml/2006/main" xmlns:r="http://schemas.openxmlformats.org/officeDocument/2006/relationships" xmlns:p="http://schemas.openxmlformats.org/presentationml/2006/main">
  <p:tag name="GENSWF_SLIDE_UID" val="{527A376C-E205-4296-B4E2-BA5828036703}:257"/>
</p:tagLst>
</file>

<file path=ppt/tags/tag80.xml><?xml version="1.0" encoding="utf-8"?>
<p:tagLst xmlns:a="http://schemas.openxmlformats.org/drawingml/2006/main" xmlns:r="http://schemas.openxmlformats.org/officeDocument/2006/relationships" xmlns:p="http://schemas.openxmlformats.org/presentationml/2006/main">
  <p:tag name="GENSWF_SLIDE_UID" val="{AF5EBD21-2A73-4BB8-AFC9-2F14D1074AE3}:575"/>
</p:tagLst>
</file>

<file path=ppt/tags/tag81.xml><?xml version="1.0" encoding="utf-8"?>
<p:tagLst xmlns:a="http://schemas.openxmlformats.org/drawingml/2006/main" xmlns:r="http://schemas.openxmlformats.org/officeDocument/2006/relationships" xmlns:p="http://schemas.openxmlformats.org/presentationml/2006/main">
  <p:tag name="GENSWF_SLIDE_UID" val="{14D3F921-55AC-4C40-8476-D698B58934A2}:713"/>
</p:tagLst>
</file>

<file path=ppt/tags/tag82.xml><?xml version="1.0" encoding="utf-8"?>
<p:tagLst xmlns:a="http://schemas.openxmlformats.org/drawingml/2006/main" xmlns:r="http://schemas.openxmlformats.org/officeDocument/2006/relationships" xmlns:p="http://schemas.openxmlformats.org/presentationml/2006/main">
  <p:tag name="GENSWF_SLIDE_UID" val="{74A44999-5269-4CE7-9EC1-28F3753F2A54}:709"/>
</p:tagLst>
</file>

<file path=ppt/tags/tag83.xml><?xml version="1.0" encoding="utf-8"?>
<p:tagLst xmlns:a="http://schemas.openxmlformats.org/drawingml/2006/main" xmlns:r="http://schemas.openxmlformats.org/officeDocument/2006/relationships" xmlns:p="http://schemas.openxmlformats.org/presentationml/2006/main">
  <p:tag name="GENSWF_SLIDE_UID" val="{6C2B2B5B-616D-453A-A24E-2FEF8A4B8AF2}:1423"/>
</p:tagLst>
</file>

<file path=ppt/tags/tag84.xml><?xml version="1.0" encoding="utf-8"?>
<p:tagLst xmlns:a="http://schemas.openxmlformats.org/drawingml/2006/main" xmlns:r="http://schemas.openxmlformats.org/officeDocument/2006/relationships" xmlns:p="http://schemas.openxmlformats.org/presentationml/2006/main">
  <p:tag name="GENSWF_SLIDE_UID" val="{99A43D4A-2015-46A3-94B2-FB9C03A16123}:1041"/>
</p:tagLst>
</file>

<file path=ppt/tags/tag85.xml><?xml version="1.0" encoding="utf-8"?>
<p:tagLst xmlns:a="http://schemas.openxmlformats.org/drawingml/2006/main" xmlns:r="http://schemas.openxmlformats.org/officeDocument/2006/relationships" xmlns:p="http://schemas.openxmlformats.org/presentationml/2006/main">
  <p:tag name="GENSWF_SLIDE_UID" val="{F86C78D3-B7E5-48E1-BA9F-6AF73A506EE4}:578"/>
</p:tagLst>
</file>

<file path=ppt/tags/tag86.xml><?xml version="1.0" encoding="utf-8"?>
<p:tagLst xmlns:a="http://schemas.openxmlformats.org/drawingml/2006/main" xmlns:r="http://schemas.openxmlformats.org/officeDocument/2006/relationships" xmlns:p="http://schemas.openxmlformats.org/presentationml/2006/main">
  <p:tag name="GENSWF_SLIDE_UID" val="{7CD3D568-DBC5-4C98-9415-14882ACE0D47}:579"/>
</p:tagLst>
</file>

<file path=ppt/tags/tag87.xml><?xml version="1.0" encoding="utf-8"?>
<p:tagLst xmlns:a="http://schemas.openxmlformats.org/drawingml/2006/main" xmlns:r="http://schemas.openxmlformats.org/officeDocument/2006/relationships" xmlns:p="http://schemas.openxmlformats.org/presentationml/2006/main">
  <p:tag name="GENSWF_SLIDE_UID" val="{02E270EA-785C-4350-BE81-09BD556DBF18}:580"/>
</p:tagLst>
</file>

<file path=ppt/tags/tag88.xml><?xml version="1.0" encoding="utf-8"?>
<p:tagLst xmlns:a="http://schemas.openxmlformats.org/drawingml/2006/main" xmlns:r="http://schemas.openxmlformats.org/officeDocument/2006/relationships" xmlns:p="http://schemas.openxmlformats.org/presentationml/2006/main">
  <p:tag name="GENSWF_SLIDE_UID" val="{147D0495-95EA-4E02-8E96-3885B0A2DA8A}:581"/>
</p:tagLst>
</file>

<file path=ppt/tags/tag89.xml><?xml version="1.0" encoding="utf-8"?>
<p:tagLst xmlns:a="http://schemas.openxmlformats.org/drawingml/2006/main" xmlns:r="http://schemas.openxmlformats.org/officeDocument/2006/relationships" xmlns:p="http://schemas.openxmlformats.org/presentationml/2006/main">
  <p:tag name="GENSWF_SLIDE_UID" val="{65B9B3BB-9C34-4553-AD72-CA0EE351E981}:582"/>
</p:tagLst>
</file>

<file path=ppt/tags/tag9.xml><?xml version="1.0" encoding="utf-8"?>
<p:tagLst xmlns:a="http://schemas.openxmlformats.org/drawingml/2006/main" xmlns:r="http://schemas.openxmlformats.org/officeDocument/2006/relationships" xmlns:p="http://schemas.openxmlformats.org/presentationml/2006/main">
  <p:tag name="GENSWF_SLIDE_UID" val="{2815F85C-8FFC-4F78-8B19-18D90DB81F2A}:504"/>
</p:tagLst>
</file>

<file path=ppt/tags/tag90.xml><?xml version="1.0" encoding="utf-8"?>
<p:tagLst xmlns:a="http://schemas.openxmlformats.org/drawingml/2006/main" xmlns:r="http://schemas.openxmlformats.org/officeDocument/2006/relationships" xmlns:p="http://schemas.openxmlformats.org/presentationml/2006/main">
  <p:tag name="GENSWF_SLIDE_UID" val="{EA65B4B3-93D7-46BF-A010-F8EDB5FD1AEB}:583"/>
</p:tagLst>
</file>

<file path=ppt/tags/tag91.xml><?xml version="1.0" encoding="utf-8"?>
<p:tagLst xmlns:a="http://schemas.openxmlformats.org/drawingml/2006/main" xmlns:r="http://schemas.openxmlformats.org/officeDocument/2006/relationships" xmlns:p="http://schemas.openxmlformats.org/presentationml/2006/main">
  <p:tag name="GENSWF_SLIDE_UID" val="{DD0C1CFA-3D33-404B-9E66-1D761E279554}:584"/>
</p:tagLst>
</file>

<file path=ppt/tags/tag92.xml><?xml version="1.0" encoding="utf-8"?>
<p:tagLst xmlns:a="http://schemas.openxmlformats.org/drawingml/2006/main" xmlns:r="http://schemas.openxmlformats.org/officeDocument/2006/relationships" xmlns:p="http://schemas.openxmlformats.org/presentationml/2006/main">
  <p:tag name="GENSWF_SLIDE_UID" val="{E91F14D4-6D68-45A3-BE13-DC60E0613EBB}:585"/>
</p:tagLst>
</file>

<file path=ppt/tags/tag93.xml><?xml version="1.0" encoding="utf-8"?>
<p:tagLst xmlns:a="http://schemas.openxmlformats.org/drawingml/2006/main" xmlns:r="http://schemas.openxmlformats.org/officeDocument/2006/relationships" xmlns:p="http://schemas.openxmlformats.org/presentationml/2006/main">
  <p:tag name="GENSWF_SLIDE_UID" val="{501EBCEA-C609-48A4-ABFD-3E772FE97887}:586"/>
</p:tagLst>
</file>

<file path=ppt/tags/tag94.xml><?xml version="1.0" encoding="utf-8"?>
<p:tagLst xmlns:a="http://schemas.openxmlformats.org/drawingml/2006/main" xmlns:r="http://schemas.openxmlformats.org/officeDocument/2006/relationships" xmlns:p="http://schemas.openxmlformats.org/presentationml/2006/main">
  <p:tag name="GENSWF_SLIDE_UID" val="{3D248318-A1FF-4D1A-9794-3728E9F45A9E}:587"/>
</p:tagLst>
</file>

<file path=ppt/tags/tag95.xml><?xml version="1.0" encoding="utf-8"?>
<p:tagLst xmlns:a="http://schemas.openxmlformats.org/drawingml/2006/main" xmlns:r="http://schemas.openxmlformats.org/officeDocument/2006/relationships" xmlns:p="http://schemas.openxmlformats.org/presentationml/2006/main">
  <p:tag name="GENSWF_SLIDE_UID" val="{9C897716-E14D-4EE3-95EF-00575CC009AC}:1042"/>
</p:tagLst>
</file>

<file path=ppt/tags/tag96.xml><?xml version="1.0" encoding="utf-8"?>
<p:tagLst xmlns:a="http://schemas.openxmlformats.org/drawingml/2006/main" xmlns:r="http://schemas.openxmlformats.org/officeDocument/2006/relationships" xmlns:p="http://schemas.openxmlformats.org/presentationml/2006/main">
  <p:tag name="GENSWF_SLIDE_UID" val="{615960E7-E32B-43C4-B2B4-0589F664194B}:714"/>
</p:tagLst>
</file>

<file path=ppt/tags/tag97.xml><?xml version="1.0" encoding="utf-8"?>
<p:tagLst xmlns:a="http://schemas.openxmlformats.org/drawingml/2006/main" xmlns:r="http://schemas.openxmlformats.org/officeDocument/2006/relationships" xmlns:p="http://schemas.openxmlformats.org/presentationml/2006/main">
  <p:tag name="GENSWF_SLIDE_UID" val="{762AF2F1-A856-4D21-93D0-7D6967AA1726}:1043"/>
</p:tagLst>
</file>

<file path=ppt/tags/tag98.xml><?xml version="1.0" encoding="utf-8"?>
<p:tagLst xmlns:a="http://schemas.openxmlformats.org/drawingml/2006/main" xmlns:r="http://schemas.openxmlformats.org/officeDocument/2006/relationships" xmlns:p="http://schemas.openxmlformats.org/presentationml/2006/main">
  <p:tag name="GENSWF_SLIDE_UID" val="{E2CC7889-324D-417F-BFE7-15074F9C2190}:1045"/>
</p:tagLst>
</file>

<file path=ppt/tags/tag99.xml><?xml version="1.0" encoding="utf-8"?>
<p:tagLst xmlns:a="http://schemas.openxmlformats.org/drawingml/2006/main" xmlns:r="http://schemas.openxmlformats.org/officeDocument/2006/relationships" xmlns:p="http://schemas.openxmlformats.org/presentationml/2006/main">
  <p:tag name="GENSWF_SLIDE_UID" val="{154C4E27-175E-47EE-B0E0-9B5E29A208B8}:142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1835</TotalTime>
  <Words>7052</Words>
  <Application>Microsoft Office PowerPoint</Application>
  <PresentationFormat>Custom</PresentationFormat>
  <Paragraphs>888</Paragraphs>
  <Slides>137</Slides>
  <Notes>137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137</vt:i4>
      </vt:variant>
    </vt:vector>
  </HeadingPairs>
  <TitlesOfParts>
    <vt:vector size="139" baseType="lpstr">
      <vt:lpstr>Ion</vt:lpstr>
      <vt:lpstr>Image</vt:lpstr>
      <vt:lpstr>SỞ LAO ĐỘNG, THƯƠNG BINH VÀ XÃ HỘI HÀ NỘI</vt:lpstr>
      <vt:lpstr>HI FIVE</vt:lpstr>
      <vt:lpstr>PowerPoint Presentation</vt:lpstr>
      <vt:lpstr>KẾ HOẠCH HỌC TẬP</vt:lpstr>
      <vt:lpstr>PowerPoint Presentation</vt:lpstr>
      <vt:lpstr>NHỮNG VẤN ĐỀ XÃ HỘI ĐANG TỒN TẠI TRONG TRƯỜNG HỌC</vt:lpstr>
      <vt:lpstr>PowerPoint Presentation</vt:lpstr>
      <vt:lpstr>PowerPoint Presentation</vt:lpstr>
      <vt:lpstr>PowerPoint Presentation</vt:lpstr>
      <vt:lpstr>PowerPoint Presentation</vt:lpstr>
      <vt:lpstr>PowerPoint Presentation</vt:lpstr>
      <vt:lpstr>PowerPoint Presentation</vt:lpstr>
      <vt:lpstr>Tầm quan trọng của việc thực hiện CTXH với 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Mục tiêu của CTXH học đường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Thuyết nhu cầu</vt:lpstr>
      <vt:lpstr>CÂU CHUYỆN CỦA TÙNG </vt:lpstr>
      <vt:lpstr>PowerPoint Presentation</vt:lpstr>
      <vt:lpstr>PowerPoint Presentation</vt:lpstr>
      <vt:lpstr>THUYẾT PHÂN TÂM HỌC  Sigmund Freud (1856-1939)</vt:lpstr>
      <vt:lpstr>Tình huống</vt:lpstr>
      <vt:lpstr>Cấu trúc của nhân cách </vt:lpstr>
      <vt:lpstr>Các cơ chế phòng ngự của cái tôi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NGUYÊN TẮC TƯ VẤN TÂM LÝ HỌC ĐƯỜNG</vt:lpstr>
      <vt:lpstr>Tôn trọng học sinh </vt:lpstr>
      <vt:lpstr>Giữ bí mật</vt:lpstr>
      <vt:lpstr>Thân chủ tham gia</vt:lpstr>
      <vt:lpstr>Cá biệt hoá</vt:lpstr>
      <vt:lpstr>Huy động tối đa sự tham gia của HS vào quá trình giải quyết vấn đề</vt:lpstr>
      <vt:lpstr>Tôn trọng quyền tự quyết</vt:lpstr>
      <vt:lpstr>Bảo vệ lợi ích của học sinh</vt:lpstr>
      <vt:lpstr>Kỹ năng nhận diện học sinh có vấn đề tâm lý</vt:lpstr>
      <vt:lpstr>PowerPoint Presentation</vt:lpstr>
      <vt:lpstr>PowerPoint Presentation</vt:lpstr>
      <vt:lpstr>PowerPoint Presentation</vt:lpstr>
      <vt:lpstr>PowerPoint Presentation</vt:lpstr>
      <vt:lpstr>MỘT SỐ KỸ NĂNG CTXH TRƯỜNG HỌC</vt:lpstr>
      <vt:lpstr>  Trò chơi</vt:lpstr>
      <vt:lpstr>PowerPoint Presentation</vt:lpstr>
      <vt:lpstr>Rào cản của quá trình lắng nghe</vt:lpstr>
      <vt:lpstr>Các yếu tố của sự lắng nghe</vt:lpstr>
      <vt:lpstr>Tiếp xúc bằng ánh mắt  </vt:lpstr>
      <vt:lpstr>Vị trí thân thể và khoảng cách </vt:lpstr>
      <vt:lpstr>PowerPoint Presentation</vt:lpstr>
      <vt:lpstr>PowerPoint Presentation</vt:lpstr>
      <vt:lpstr>PowerPoint Presentation</vt:lpstr>
      <vt:lpstr>Va chạm</vt:lpstr>
      <vt:lpstr>Im lặng tích cực </vt:lpstr>
      <vt:lpstr>Giọng nói</vt:lpstr>
      <vt:lpstr>Biểu hiện khuôn mặt &amp; các ngữ điệu khác </vt:lpstr>
      <vt:lpstr>KHÔNG NÊN </vt:lpstr>
      <vt:lpstr>Trình tự lắng nghe</vt:lpstr>
      <vt:lpstr>PowerPoint Presentation</vt:lpstr>
      <vt:lpstr>Tình huống </vt:lpstr>
      <vt:lpstr>PowerPoint Presentation</vt:lpstr>
      <vt:lpstr>PowerPoint Presentation</vt:lpstr>
      <vt:lpstr>PowerPoint Presentation</vt:lpstr>
      <vt:lpstr>PowerPoint Presentation</vt:lpstr>
      <vt:lpstr>Tình huống </vt:lpstr>
      <vt:lpstr>Nên:</vt:lpstr>
      <vt:lpstr>Tránh:</vt:lpstr>
      <vt:lpstr>PowerPoint Presentation</vt:lpstr>
      <vt:lpstr>Câu hỏi tốt là câu hỏi:</vt:lpstr>
      <vt:lpstr>PowerPoint Presentation</vt:lpstr>
      <vt:lpstr>PowerPoint Presentation</vt:lpstr>
      <vt:lpstr>PowerPoint Presentation</vt:lpstr>
      <vt:lpstr>Đấu hiệu thể hiện sự thấu cảm</vt:lpstr>
      <vt:lpstr>CÁC MỨC ĐỘ THẤU CẢM</vt:lpstr>
      <vt:lpstr>Các mức độ của thấu cảm</vt:lpstr>
      <vt:lpstr>Mức 1: Lời nói GV không những không bày tỏ được sự thấu hiểu mà còn gây ra sự khó chịu, sự bất ổn ở HS.  </vt:lpstr>
      <vt:lpstr>Mức 2: GV nói về vấn đề của HS mà không tập trung vào cảm xúc của HS. GV chỉ truyền đạt quan điểm, cảm xúc của GV và nặng về cho lời khuyên, sự chỉ dẫn. Cách nói này không làm HS vơi đi cảm xúc tiêu cực, HS không cảm thấy được thấu hiểu</vt:lpstr>
      <vt:lpstr>Mức 3. Giúp HS vơi đi nỗi lòng do cảm thấy có người hiểu mình. GV và HS đã bày tỏ cảm xúc và ý nghĩ cho nhau. GV đặt mình vào hoàn cảnh của HS để cảm nhận về điều họ đang cảm thấy.</vt:lpstr>
      <vt:lpstr>Mức 3. Giúp HS vơi đi nỗi lòng do cảm thấy có người hiểu mình. GV và HS đã bày tỏ cảm xúc và ý nghĩ cho nhau. GV đặt mình vào hoàn cảnh của HS để cảm nhận về điều họ đang cảm thấy.</vt:lpstr>
      <vt:lpstr>Mức 4. Sự bày tỏ của GV đạt được mức độ sâu sắc về những điều HS nói tới khi chỉ ra những giá trị tích cực của HS và làm cho HS thấy mình có giá trị. </vt:lpstr>
      <vt:lpstr>Các thành tố của kỹ năng thấu cảm:</vt:lpstr>
      <vt:lpstr>Tránh:</vt:lpstr>
      <vt:lpstr>Tình huống học sinh chia sẻ với GV    HS: Em cảm thấy rất buồn khi bạn em bị đánh mà em không giúp được gì cả. Em thật vô tích sự</vt:lpstr>
      <vt:lpstr>Tình huống học sinh chia sẻ với GV    HS: Em cảm thấy rất lo lắng khi kì thi sắp tới mà em học mãi cũng không nhớ được gì cả.</vt:lpstr>
      <vt:lpstr>PowerPoint Presentation</vt:lpstr>
      <vt:lpstr>Thực hành thấu cảm: Cặp đôi</vt:lpstr>
      <vt:lpstr>PowerPoint Presentation</vt:lpstr>
      <vt:lpstr>QUY TRÌNH THỰC HIỆN CÔNG TÁC XÃ HỘI TRONG TRƯỜNG HỌC</vt:lpstr>
      <vt:lpstr>NỘI DUNG THỰC HIỆN CTXH TRƯỜNG HỌC</vt:lpstr>
      <vt:lpstr>Rà soát, phát hiện nguy cơ</vt:lpstr>
      <vt:lpstr>Lập danh sách</vt:lpstr>
      <vt:lpstr>Học sinh cần trợ giúp khẩn cấp</vt:lpstr>
      <vt:lpstr>Quy trình 5 bước thông báo trường học HS có nguy cơ bị xâm hại</vt:lpstr>
      <vt:lpstr>TỔ CHỨC CÁC HOẠT ĐỘNG PHÒNG NGỪA</vt:lpstr>
      <vt:lpstr>PowerPoint Presentation</vt:lpstr>
      <vt:lpstr>PowerPoint Presentation</vt:lpstr>
      <vt:lpstr>PowerPoint Presentation</vt:lpstr>
      <vt:lpstr>Can thiệp</vt:lpstr>
      <vt:lpstr>Quy trình CTXH cá nhân</vt:lpstr>
      <vt:lpstr>CTXH nhóm</vt:lpstr>
      <vt:lpstr> Quy trình tham vấn tâm lý học đường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giang CTXH truong hoc.HN</dc:title>
  <dc:creator>Asus</dc:creator>
  <cp:lastModifiedBy>PCHOMEMPR</cp:lastModifiedBy>
  <cp:revision>29</cp:revision>
  <dcterms:created xsi:type="dcterms:W3CDTF">2019-09-27T23:51:20Z</dcterms:created>
  <dcterms:modified xsi:type="dcterms:W3CDTF">2024-08-30T03:10:19Z</dcterms:modified>
</cp:coreProperties>
</file>