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3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media/audio9.wav" ContentType="audio/x-wav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audio10.wav" ContentType="audio/x-wav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tags/tag20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7" r:id="rId2"/>
  </p:sldMasterIdLst>
  <p:notesMasterIdLst>
    <p:notesMasterId r:id="rId37"/>
  </p:notesMasterIdLst>
  <p:sldIdLst>
    <p:sldId id="376" r:id="rId3"/>
    <p:sldId id="258" r:id="rId4"/>
    <p:sldId id="289" r:id="rId5"/>
    <p:sldId id="303" r:id="rId6"/>
    <p:sldId id="362" r:id="rId7"/>
    <p:sldId id="363" r:id="rId8"/>
    <p:sldId id="364" r:id="rId9"/>
    <p:sldId id="365" r:id="rId10"/>
    <p:sldId id="366" r:id="rId11"/>
    <p:sldId id="290" r:id="rId12"/>
    <p:sldId id="387" r:id="rId13"/>
    <p:sldId id="388" r:id="rId14"/>
    <p:sldId id="389" r:id="rId15"/>
    <p:sldId id="296" r:id="rId16"/>
    <p:sldId id="390" r:id="rId17"/>
    <p:sldId id="391" r:id="rId18"/>
    <p:sldId id="392" r:id="rId19"/>
    <p:sldId id="377" r:id="rId20"/>
    <p:sldId id="306" r:id="rId21"/>
    <p:sldId id="378" r:id="rId22"/>
    <p:sldId id="379" r:id="rId23"/>
    <p:sldId id="374" r:id="rId24"/>
    <p:sldId id="299" r:id="rId25"/>
    <p:sldId id="381" r:id="rId26"/>
    <p:sldId id="382" r:id="rId27"/>
    <p:sldId id="383" r:id="rId28"/>
    <p:sldId id="384" r:id="rId29"/>
    <p:sldId id="385" r:id="rId30"/>
    <p:sldId id="386" r:id="rId31"/>
    <p:sldId id="300" r:id="rId32"/>
    <p:sldId id="309" r:id="rId33"/>
    <p:sldId id="394" r:id="rId34"/>
    <p:sldId id="396" r:id="rId35"/>
    <p:sldId id="393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FA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68" autoAdjust="0"/>
    <p:restoredTop sz="86418" autoAdjust="0"/>
  </p:normalViewPr>
  <p:slideViewPr>
    <p:cSldViewPr snapToGrid="0">
      <p:cViewPr varScale="1">
        <p:scale>
          <a:sx n="84" d="100"/>
          <a:sy n="84" d="100"/>
        </p:scale>
        <p:origin x="778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3653D-818A-3044-BDC6-AF467C036815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96E19-9A1E-084E-BBCD-0EC896C32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999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16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6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6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43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042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88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4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24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19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5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34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00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502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070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616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79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08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47366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1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1-5, </a:t>
            </a:r>
            <a:r>
              <a:rPr lang="en-US" baseline="0" dirty="0" err="1"/>
              <a:t>hiện</a:t>
            </a:r>
            <a:r>
              <a:rPr lang="en-US" baseline="0" dirty="0"/>
              <a:t> slide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Ân</a:t>
            </a:r>
            <a:r>
              <a:rPr lang="en-US" baseline="0" dirty="0"/>
              <a:t> back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</a:t>
            </a:r>
            <a:r>
              <a:rPr lang="en-US" baseline="0"/>
              <a:t>ở slide 4 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Câu</a:t>
            </a:r>
            <a:r>
              <a:rPr lang="en-US" baseline="0" dirty="0"/>
              <a:t> 6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key.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92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99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7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08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12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0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489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0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90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8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3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4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1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05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14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37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382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61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215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5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818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30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2/29/2024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27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8357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microsoft.com/office/2007/relationships/hdphoto" Target="../media/hdphoto12.wdp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6.gif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openxmlformats.org/officeDocument/2006/relationships/image" Target="../media/image1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emf"/><Relationship Id="rId35" Type="http://schemas.openxmlformats.org/officeDocument/2006/relationships/image" Target="../media/image18.png"/><Relationship Id="rId8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Relationship Id="rId6" Type="http://schemas.openxmlformats.org/officeDocument/2006/relationships/image" Target="../media/image31.jpeg"/><Relationship Id="rId5" Type="http://schemas.openxmlformats.org/officeDocument/2006/relationships/image" Target="../media/image23.jpg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1.wdp"/><Relationship Id="rId3" Type="http://schemas.openxmlformats.org/officeDocument/2006/relationships/audio" Target="../media/audio8.wav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11" Type="http://schemas.microsoft.com/office/2007/relationships/hdphoto" Target="../media/hdphoto14.wdp"/><Relationship Id="rId5" Type="http://schemas.openxmlformats.org/officeDocument/2006/relationships/image" Target="../media/image22.png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image" Target="../media/image3.png"/><Relationship Id="rId1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Relationship Id="rId6" Type="http://schemas.openxmlformats.org/officeDocument/2006/relationships/image" Target="../media/image22.png"/><Relationship Id="rId5" Type="http://schemas.microsoft.com/office/2007/relationships/hdphoto" Target="../media/hdphoto15.wdp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microsoft.com/office/2007/relationships/media" Target="../media/media2.mp3"/><Relationship Id="rId7" Type="http://schemas.microsoft.com/office/2007/relationships/hdphoto" Target="../media/hdphoto15.wdp"/><Relationship Id="rId12" Type="http://schemas.openxmlformats.org/officeDocument/2006/relationships/image" Target="../media/image41.jpe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image" Target="../media/image36.png"/><Relationship Id="rId11" Type="http://schemas.openxmlformats.org/officeDocument/2006/relationships/image" Target="../media/image37.jpe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Relationship Id="rId6" Type="http://schemas.openxmlformats.org/officeDocument/2006/relationships/image" Target="../media/image42.jpe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5" Type="http://schemas.microsoft.com/office/2007/relationships/hdphoto" Target="../media/hdphoto16.wdp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3.wav"/><Relationship Id="rId7" Type="http://schemas.microsoft.com/office/2007/relationships/hdphoto" Target="../media/hdphoto17.wdp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microsoft.com/office/2007/relationships/hdphoto" Target="../media/hdphoto13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5.xml"/><Relationship Id="rId7" Type="http://schemas.microsoft.com/office/2007/relationships/hdphoto" Target="../media/hdphoto18.wdp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Relationship Id="rId6" Type="http://schemas.openxmlformats.org/officeDocument/2006/relationships/image" Target="../media/image47.png"/><Relationship Id="rId11" Type="http://schemas.microsoft.com/office/2007/relationships/hdphoto" Target="../media/hdphoto13.wdp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audio" Target="../media/audio5.wav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6" Type="http://schemas.openxmlformats.org/officeDocument/2006/relationships/image" Target="../media/image25.jpeg"/><Relationship Id="rId11" Type="http://schemas.openxmlformats.org/officeDocument/2006/relationships/image" Target="../media/image51.jpg"/><Relationship Id="rId5" Type="http://schemas.openxmlformats.org/officeDocument/2006/relationships/audio" Target="../media/audio3.wav"/><Relationship Id="rId10" Type="http://schemas.openxmlformats.org/officeDocument/2006/relationships/image" Target="../media/image50.JPG"/><Relationship Id="rId4" Type="http://schemas.openxmlformats.org/officeDocument/2006/relationships/audio" Target="../media/audio7.wav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3.wav"/><Relationship Id="rId7" Type="http://schemas.microsoft.com/office/2007/relationships/hdphoto" Target="../media/hdphoto6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microsoft.com/office/2007/relationships/hdphoto" Target="../media/hdphoto18.wdp"/><Relationship Id="rId10" Type="http://schemas.openxmlformats.org/officeDocument/2006/relationships/image" Target="../media/image53.jpg"/><Relationship Id="rId4" Type="http://schemas.openxmlformats.org/officeDocument/2006/relationships/image" Target="../media/image47.png"/><Relationship Id="rId9" Type="http://schemas.microsoft.com/office/2007/relationships/hdphoto" Target="../media/hdphoto19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7.wdp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audio" Target="../media/audio4.wav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openxmlformats.org/officeDocument/2006/relationships/image" Target="../media/image50.JPG"/><Relationship Id="rId15" Type="http://schemas.microsoft.com/office/2007/relationships/hdphoto" Target="../media/hdphoto20.wdp"/><Relationship Id="rId10" Type="http://schemas.openxmlformats.org/officeDocument/2006/relationships/image" Target="../media/image7.png"/><Relationship Id="rId4" Type="http://schemas.openxmlformats.org/officeDocument/2006/relationships/image" Target="../media/image25.jpeg"/><Relationship Id="rId9" Type="http://schemas.microsoft.com/office/2007/relationships/hdphoto" Target="../media/hdphoto4.wdp"/><Relationship Id="rId1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7.xml"/><Relationship Id="rId5" Type="http://schemas.openxmlformats.org/officeDocument/2006/relationships/image" Target="../media/image22.pn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8.xml"/><Relationship Id="rId6" Type="http://schemas.openxmlformats.org/officeDocument/2006/relationships/image" Target="../media/image56.jpe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30.xml"/><Relationship Id="rId18" Type="http://schemas.openxmlformats.org/officeDocument/2006/relationships/slide" Target="slide29.xml"/><Relationship Id="rId3" Type="http://schemas.openxmlformats.org/officeDocument/2006/relationships/image" Target="../media/image16.gif"/><Relationship Id="rId7" Type="http://schemas.openxmlformats.org/officeDocument/2006/relationships/image" Target="../media/image1.png"/><Relationship Id="rId12" Type="http://schemas.microsoft.com/office/2007/relationships/hdphoto" Target="../media/hdphoto22.wdp"/><Relationship Id="rId17" Type="http://schemas.openxmlformats.org/officeDocument/2006/relationships/slide" Target="slide28.xml"/><Relationship Id="rId2" Type="http://schemas.openxmlformats.org/officeDocument/2006/relationships/audio" Target="../media/audio3.wav"/><Relationship Id="rId16" Type="http://schemas.openxmlformats.org/officeDocument/2006/relationships/slide" Target="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59.png"/><Relationship Id="rId5" Type="http://schemas.microsoft.com/office/2007/relationships/hdphoto" Target="../media/hdphoto21.wdp"/><Relationship Id="rId15" Type="http://schemas.openxmlformats.org/officeDocument/2006/relationships/slide" Target="slide26.xml"/><Relationship Id="rId10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microsoft.com/office/2007/relationships/hdphoto" Target="../media/hdphoto3.wdp"/><Relationship Id="rId1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4.png"/><Relationship Id="rId18" Type="http://schemas.microsoft.com/office/2007/relationships/hdphoto" Target="../media/hdphoto25.wdp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63.jpe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60.png"/><Relationship Id="rId15" Type="http://schemas.openxmlformats.org/officeDocument/2006/relationships/image" Target="../media/image22.png"/><Relationship Id="rId10" Type="http://schemas.microsoft.com/office/2007/relationships/hdphoto" Target="../media/hdphoto23.wdp"/><Relationship Id="rId4" Type="http://schemas.openxmlformats.org/officeDocument/2006/relationships/audio" Target="../media/audio10.wav"/><Relationship Id="rId9" Type="http://schemas.openxmlformats.org/officeDocument/2006/relationships/image" Target="../media/image61.png"/><Relationship Id="rId14" Type="http://schemas.microsoft.com/office/2007/relationships/hdphoto" Target="../media/hdphoto24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22.png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50.JPG"/><Relationship Id="rId2" Type="http://schemas.openxmlformats.org/officeDocument/2006/relationships/notesSlide" Target="../notesSlides/notesSlide20.xml"/><Relationship Id="rId16" Type="http://schemas.microsoft.com/office/2007/relationships/hdphoto" Target="../media/hdphoto25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microsoft.com/office/2007/relationships/hdphoto" Target="../media/hdphoto26.wdp"/><Relationship Id="rId5" Type="http://schemas.openxmlformats.org/officeDocument/2006/relationships/image" Target="../media/image60.png"/><Relationship Id="rId15" Type="http://schemas.openxmlformats.org/officeDocument/2006/relationships/image" Target="../media/image65.png"/><Relationship Id="rId10" Type="http://schemas.openxmlformats.org/officeDocument/2006/relationships/image" Target="../media/image66.png"/><Relationship Id="rId4" Type="http://schemas.openxmlformats.org/officeDocument/2006/relationships/audio" Target="../media/audio10.wav"/><Relationship Id="rId9" Type="http://schemas.openxmlformats.org/officeDocument/2006/relationships/slide" Target="slide24.xml"/><Relationship Id="rId1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5.png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8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microsoft.com/office/2007/relationships/hdphoto" Target="../media/hdphoto26.wdp"/><Relationship Id="rId5" Type="http://schemas.openxmlformats.org/officeDocument/2006/relationships/image" Target="../media/image60.png"/><Relationship Id="rId15" Type="http://schemas.openxmlformats.org/officeDocument/2006/relationships/image" Target="../media/image22.png"/><Relationship Id="rId10" Type="http://schemas.openxmlformats.org/officeDocument/2006/relationships/image" Target="../media/image66.png"/><Relationship Id="rId4" Type="http://schemas.openxmlformats.org/officeDocument/2006/relationships/audio" Target="../media/audio10.wav"/><Relationship Id="rId9" Type="http://schemas.openxmlformats.org/officeDocument/2006/relationships/slide" Target="slide24.xml"/><Relationship Id="rId14" Type="http://schemas.microsoft.com/office/2007/relationships/hdphoto" Target="../media/hdphoto25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2.png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6" Type="http://schemas.microsoft.com/office/2007/relationships/hdphoto" Target="../media/hdphoto25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70.jpg"/><Relationship Id="rId5" Type="http://schemas.openxmlformats.org/officeDocument/2006/relationships/image" Target="../media/image60.png"/><Relationship Id="rId15" Type="http://schemas.openxmlformats.org/officeDocument/2006/relationships/image" Target="../media/image65.png"/><Relationship Id="rId10" Type="http://schemas.microsoft.com/office/2007/relationships/hdphoto" Target="../media/hdphoto27.wdp"/><Relationship Id="rId4" Type="http://schemas.openxmlformats.org/officeDocument/2006/relationships/audio" Target="../media/audio10.wav"/><Relationship Id="rId9" Type="http://schemas.openxmlformats.org/officeDocument/2006/relationships/image" Target="../media/image69.png"/><Relationship Id="rId14" Type="http://schemas.openxmlformats.org/officeDocument/2006/relationships/slide" Target="slide24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slide" Target="slide24.xml"/><Relationship Id="rId3" Type="http://schemas.openxmlformats.org/officeDocument/2006/relationships/audio" Target="../media/audio10.wav"/><Relationship Id="rId7" Type="http://schemas.openxmlformats.org/officeDocument/2006/relationships/image" Target="../media/image59.png"/><Relationship Id="rId12" Type="http://schemas.microsoft.com/office/2007/relationships/hdphoto" Target="../media/hdphoto29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72.png"/><Relationship Id="rId5" Type="http://schemas.openxmlformats.org/officeDocument/2006/relationships/image" Target="../media/image60.png"/><Relationship Id="rId10" Type="http://schemas.microsoft.com/office/2007/relationships/hdphoto" Target="../media/hdphoto28.wdp"/><Relationship Id="rId4" Type="http://schemas.openxmlformats.org/officeDocument/2006/relationships/audio" Target="../media/audio9.wav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9.xml"/><Relationship Id="rId6" Type="http://schemas.openxmlformats.org/officeDocument/2006/relationships/image" Target="../media/image73.pn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Relationship Id="rId6" Type="http://schemas.openxmlformats.org/officeDocument/2006/relationships/image" Target="../media/image22.png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notesSlide" Target="../notesSlides/notesSlide4.xml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11" Type="http://schemas.openxmlformats.org/officeDocument/2006/relationships/image" Target="../media/image22.png"/><Relationship Id="rId5" Type="http://schemas.openxmlformats.org/officeDocument/2006/relationships/image" Target="../media/image25.jpeg"/><Relationship Id="rId10" Type="http://schemas.openxmlformats.org/officeDocument/2006/relationships/slide" Target="slide9.xml"/><Relationship Id="rId4" Type="http://schemas.openxmlformats.org/officeDocument/2006/relationships/audio" Target="../media/audio3.wav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slide" Target="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6" Type="http://schemas.openxmlformats.org/officeDocument/2006/relationships/image" Target="../media/image27.jp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notesSlide" Target="../notesSlides/notesSlide7.xml"/><Relationship Id="rId7" Type="http://schemas.openxmlformats.org/officeDocument/2006/relationships/slide" Target="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image" Target="../media/image28.jpe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notesSlide" Target="../notesSlides/notesSlide8.xml"/><Relationship Id="rId7" Type="http://schemas.microsoft.com/office/2007/relationships/hdphoto" Target="../media/hdphoto13.wdp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audio" Target="../media/audio6.wav"/><Relationship Id="rId9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image" Target="../media/image30.jpg"/><Relationship Id="rId5" Type="http://schemas.openxmlformats.org/officeDocument/2006/relationships/slide" Target="slide4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463" y="4629943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112118" y="2662565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71" y="3888049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14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0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2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741275" y="2073090"/>
            <a:ext cx="7699533" cy="1833218"/>
            <a:chOff x="-11790292" y="5220703"/>
            <a:chExt cx="19587791" cy="35501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92723" y="5976796"/>
              <a:ext cx="14490222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Presentation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" b="15390"/>
            <a:stretch/>
          </p:blipFill>
          <p:spPr>
            <a:xfrm>
              <a:off x="-11790292" y="5220703"/>
              <a:ext cx="5414503" cy="355010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096000" y="3521587"/>
            <a:ext cx="3420103" cy="769441"/>
            <a:chOff x="397164" y="323274"/>
            <a:chExt cx="3420103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958536" y="446384"/>
              <a:ext cx="2858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Listen and repeat.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4466581"/>
      </p:ext>
    </p:extLst>
  </p:cSld>
  <p:clrMapOvr>
    <a:masterClrMapping/>
  </p:clrMapOvr>
  <p:transition spd="slow">
    <p:randomBar dir="vert"/>
    <p:sndAc>
      <p:stSnd>
        <p:snd r:embed="rId4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6" y="244949"/>
            <a:ext cx="11919085" cy="62970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96044" y="244949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Possessive Adjective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F45096-9506-448C-B265-F54B45510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145" y="941746"/>
            <a:ext cx="3814580" cy="2582854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8933945" y="2914247"/>
            <a:ext cx="2155269" cy="235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408" y="346377"/>
            <a:ext cx="1440731" cy="1854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88" y="1980607"/>
            <a:ext cx="1517662" cy="2277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76" y="364194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361408" y="2237209"/>
            <a:ext cx="573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59061" y="2262441"/>
            <a:ext cx="1330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955281" y="5138661"/>
            <a:ext cx="99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She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876905" y="5138662"/>
            <a:ext cx="147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her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485635" y="4429356"/>
            <a:ext cx="1339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our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5359093" y="4429356"/>
            <a:ext cx="99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We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562994" y="1550931"/>
            <a:ext cx="99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He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329219" y="1528401"/>
            <a:ext cx="1339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708663" y="5385500"/>
            <a:ext cx="214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their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594263" y="5369339"/>
            <a:ext cx="137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They</a:t>
            </a:r>
          </a:p>
        </p:txBody>
      </p:sp>
      <p:pic>
        <p:nvPicPr>
          <p:cNvPr id="25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4394110" y="1980606"/>
            <a:ext cx="2203979" cy="2391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26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bomb.wav"/>
          </p:stSnd>
        </p:sndAc>
      </p:transition>
    </mc:Choice>
    <mc:Fallback xmlns="">
      <p:transition spd="slow">
        <p:sndAc>
          <p:stSnd>
            <p:snd r:embed="rId14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6295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552315" y="3789634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Black" panose="020B7200000000000000" pitchFamily="34" charset="0"/>
              </a:rPr>
              <a:t>1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025013-3531-C240-AFFF-F786AA7DBCB6}"/>
              </a:ext>
            </a:extLst>
          </p:cNvPr>
          <p:cNvGrpSpPr/>
          <p:nvPr/>
        </p:nvGrpSpPr>
        <p:grpSpPr>
          <a:xfrm>
            <a:off x="4006145" y="175969"/>
            <a:ext cx="5538696" cy="830997"/>
            <a:chOff x="238580" y="354016"/>
            <a:chExt cx="5538696" cy="83099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3D402C-C4A3-B941-A7EA-19C726196845}"/>
                </a:ext>
              </a:extLst>
            </p:cNvPr>
            <p:cNvSpPr txBox="1"/>
            <p:nvPr/>
          </p:nvSpPr>
          <p:spPr>
            <a:xfrm>
              <a:off x="238580" y="354016"/>
              <a:ext cx="18473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800" dirty="0">
                <a:solidFill>
                  <a:srgbClr val="FF0066"/>
                </a:solidFill>
                <a:latin typeface=".VnBlack" panose="020B7200000000000000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0A5563B-405D-E74E-87A4-788374A883EC}"/>
                </a:ext>
              </a:extLst>
            </p:cNvPr>
            <p:cNvSpPr txBox="1"/>
            <p:nvPr/>
          </p:nvSpPr>
          <p:spPr>
            <a:xfrm>
              <a:off x="238580" y="540307"/>
              <a:ext cx="55386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  <a:latin typeface="Comic Sans MS" pitchFamily="66" charset="0"/>
                  <a:cs typeface="Aharoni" panose="02010803020104030203" pitchFamily="2" charset="-79"/>
                </a:rPr>
                <a:t>Choose </a:t>
              </a:r>
              <a:r>
                <a:rPr lang="en-US" sz="3200" b="1" dirty="0" smtClean="0">
                  <a:solidFill>
                    <a:srgbClr val="7030A0"/>
                  </a:solidFill>
                  <a:latin typeface="Comic Sans MS" pitchFamily="66" charset="0"/>
                  <a:cs typeface="Aharoni" panose="02010803020104030203" pitchFamily="2" charset="-79"/>
                </a:rPr>
                <a:t>the correct </a:t>
              </a:r>
              <a:r>
                <a:rPr lang="en-US" sz="3200" b="1" dirty="0">
                  <a:solidFill>
                    <a:srgbClr val="7030A0"/>
                  </a:solidFill>
                  <a:latin typeface="Comic Sans MS" pitchFamily="66" charset="0"/>
                  <a:cs typeface="Aharoni" panose="02010803020104030203" pitchFamily="2" charset="-79"/>
                </a:rPr>
                <a:t>answer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FF45C2D-6A06-7F4E-978B-74C609FFEAD0}"/>
              </a:ext>
            </a:extLst>
          </p:cNvPr>
          <p:cNvCxnSpPr/>
          <p:nvPr/>
        </p:nvCxnSpPr>
        <p:spPr>
          <a:xfrm>
            <a:off x="5782962" y="1137169"/>
            <a:ext cx="0" cy="54736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7442D49-77E9-C14B-ACC7-95535676F5BE}"/>
              </a:ext>
            </a:extLst>
          </p:cNvPr>
          <p:cNvCxnSpPr>
            <a:cxnSpLocks/>
          </p:cNvCxnSpPr>
          <p:nvPr/>
        </p:nvCxnSpPr>
        <p:spPr>
          <a:xfrm flipH="1">
            <a:off x="284205" y="3697304"/>
            <a:ext cx="11669936" cy="3077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7431" y="387523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Whose table is it?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58535" y="452417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A. It’s their table.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7431" y="495201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B. It’s his table.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7431" y="547523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C. It’s her table.</a:t>
            </a:r>
          </a:p>
        </p:txBody>
      </p:sp>
      <p:sp>
        <p:nvSpPr>
          <p:cNvPr id="2" name="Oval 1"/>
          <p:cNvSpPr/>
          <p:nvPr/>
        </p:nvSpPr>
        <p:spPr>
          <a:xfrm>
            <a:off x="977431" y="4524170"/>
            <a:ext cx="433358" cy="4278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6238687" y="3789634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63803" y="387523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Whose plates are they?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44907" y="452417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A. They’re my plates.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63803" y="495201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B. They’re his plates.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63803" y="547523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C. They’re our plates.</a:t>
            </a:r>
          </a:p>
        </p:txBody>
      </p:sp>
      <p:sp>
        <p:nvSpPr>
          <p:cNvPr id="49" name="Oval 48"/>
          <p:cNvSpPr/>
          <p:nvPr/>
        </p:nvSpPr>
        <p:spPr>
          <a:xfrm>
            <a:off x="6663803" y="5522923"/>
            <a:ext cx="433358" cy="4278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ttps://f10-zpcloud.zdn.vn/6736241678713606757/ea2f3fd6386de933b07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09" y="946610"/>
            <a:ext cx="5160370" cy="261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9-zpcloud.zdn.vn/5213724573812705820/b92e66d7616cb032e97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10" y="1015986"/>
            <a:ext cx="4872823" cy="254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75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4" grpId="0"/>
      <p:bldP spid="45" grpId="0"/>
      <p:bldP spid="46" grpId="0"/>
      <p:bldP spid="47" grpId="0"/>
      <p:bldP spid="48" grpId="0"/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6295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238580" y="354016"/>
            <a:ext cx="5139691" cy="769441"/>
            <a:chOff x="238580" y="354016"/>
            <a:chExt cx="5139691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238580" y="354016"/>
              <a:ext cx="3941010" cy="769441"/>
              <a:chOff x="238580" y="354016"/>
              <a:chExt cx="3941010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238580" y="354016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4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11510"/>
                <a:ext cx="34147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Comic Sans MS" pitchFamily="66" charset="0"/>
                  </a:rPr>
                  <a:t>Listen and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5831" y="521567"/>
              <a:ext cx="472440" cy="434340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676597" y="4459061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1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101713" y="4544664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Comic Sans MS" pitchFamily="66" charset="0"/>
              </a:rPr>
              <a:t>Whose table is it?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82817" y="519359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It’s their table.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6362969" y="4459061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788085" y="4544664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Whose plates are they?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788085" y="518210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They’re our plates.</a:t>
            </a:r>
          </a:p>
        </p:txBody>
      </p:sp>
      <p:pic>
        <p:nvPicPr>
          <p:cNvPr id="2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1063.369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5607" y="464417"/>
            <a:ext cx="609600" cy="609600"/>
          </a:xfrm>
          <a:prstGeom prst="rect">
            <a:avLst/>
          </a:prstGeom>
        </p:spPr>
      </p:pic>
      <p:pic>
        <p:nvPicPr>
          <p:cNvPr id="20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1973.3448" end="4262.510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5607" y="455745"/>
            <a:ext cx="609600" cy="609600"/>
          </a:xfrm>
          <a:prstGeom prst="rect">
            <a:avLst/>
          </a:prstGeom>
        </p:spPr>
      </p:pic>
      <p:pic>
        <p:nvPicPr>
          <p:cNvPr id="22" name="Picture 21" descr="https://f10-zpcloud.zdn.vn/6736241678713606757/ea2f3fd6386de933b07c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09" y="946610"/>
            <a:ext cx="5160370" cy="351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f9-zpcloud.zdn.vn/5213724573812705820/b92e66d7616cb032e97d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10" y="1015986"/>
            <a:ext cx="4872823" cy="352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5900.601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5607" y="464417"/>
            <a:ext cx="609600" cy="609600"/>
          </a:xfrm>
          <a:prstGeom prst="rect">
            <a:avLst/>
          </a:prstGeom>
        </p:spPr>
      </p:pic>
      <p:pic>
        <p:nvPicPr>
          <p:cNvPr id="24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147.6352" end="8812.38099999999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79590" y="46441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053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0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0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83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1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6" grpId="0"/>
      <p:bldP spid="38" grpId="0"/>
      <p:bldP spid="39" grpId="0"/>
      <p:bldP spid="43" grpId="0"/>
      <p:bldP spid="44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5745018" y="2463524"/>
            <a:ext cx="3791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Practice</a:t>
            </a:r>
            <a:endParaRPr lang="en-US" sz="9600" b="1" dirty="0">
              <a:solidFill>
                <a:srgbClr val="FF000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430825" y="3521587"/>
            <a:ext cx="2670979" cy="769441"/>
            <a:chOff x="342882" y="323273"/>
            <a:chExt cx="2670979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834610" y="446383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 and say.</a:t>
              </a:r>
            </a:p>
          </p:txBody>
        </p:sp>
      </p:grpSp>
      <p:pic>
        <p:nvPicPr>
          <p:cNvPr id="10" name="Picture 13">
            <a:extLst>
              <a:ext uri="{FF2B5EF4-FFF2-40B4-BE49-F238E27FC236}">
                <a16:creationId xmlns:a16="http://schemas.microsoft.com/office/drawing/2014/main" id="{E79F5E73-B7A2-4882-A636-F93CD7FD14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" b="7656"/>
          <a:stretch/>
        </p:blipFill>
        <p:spPr>
          <a:xfrm>
            <a:off x="3965211" y="2288660"/>
            <a:ext cx="1480328" cy="1879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83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cashreg.wav"/>
          </p:stSnd>
        </p:sndAc>
      </p:transition>
    </mc:Choice>
    <mc:Fallback xmlns="">
      <p:transition spd="slow">
        <p:circle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504;p57"/>
          <p:cNvGrpSpPr/>
          <p:nvPr/>
        </p:nvGrpSpPr>
        <p:grpSpPr>
          <a:xfrm>
            <a:off x="2350344" y="1286935"/>
            <a:ext cx="7452025" cy="4114800"/>
            <a:chOff x="4805291" y="1326145"/>
            <a:chExt cx="3180602" cy="2553930"/>
          </a:xfrm>
        </p:grpSpPr>
        <p:sp>
          <p:nvSpPr>
            <p:cNvPr id="5" name="Google Shape;6505;p57"/>
            <p:cNvSpPr/>
            <p:nvPr/>
          </p:nvSpPr>
          <p:spPr>
            <a:xfrm>
              <a:off x="5745503" y="3718675"/>
              <a:ext cx="1255500" cy="161400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6" name="Google Shape;6506;p57"/>
            <p:cNvGrpSpPr/>
            <p:nvPr/>
          </p:nvGrpSpPr>
          <p:grpSpPr>
            <a:xfrm>
              <a:off x="4805291" y="1326145"/>
              <a:ext cx="3180602" cy="2488683"/>
              <a:chOff x="4794566" y="1226445"/>
              <a:chExt cx="3492864" cy="2733014"/>
            </a:xfrm>
          </p:grpSpPr>
          <p:sp>
            <p:nvSpPr>
              <p:cNvPr id="7" name="Google Shape;6508;p57"/>
              <p:cNvSpPr/>
              <p:nvPr/>
            </p:nvSpPr>
            <p:spPr>
              <a:xfrm>
                <a:off x="4794566" y="1226445"/>
                <a:ext cx="3492864" cy="2114164"/>
              </a:xfrm>
              <a:custGeom>
                <a:avLst/>
                <a:gdLst/>
                <a:ahLst/>
                <a:cxnLst/>
                <a:rect l="l" t="t" r="r" b="b"/>
                <a:pathLst>
                  <a:path w="49474" h="32544" extrusionOk="0">
                    <a:moveTo>
                      <a:pt x="2509" y="0"/>
                    </a:moveTo>
                    <a:cubicBezTo>
                      <a:pt x="1124" y="0"/>
                      <a:pt x="0" y="1124"/>
                      <a:pt x="0" y="2509"/>
                    </a:cubicBezTo>
                    <a:lnTo>
                      <a:pt x="0" y="30035"/>
                    </a:lnTo>
                    <a:cubicBezTo>
                      <a:pt x="0" y="31420"/>
                      <a:pt x="1124" y="32544"/>
                      <a:pt x="2509" y="32544"/>
                    </a:cubicBezTo>
                    <a:lnTo>
                      <a:pt x="46965" y="32544"/>
                    </a:lnTo>
                    <a:cubicBezTo>
                      <a:pt x="48350" y="32544"/>
                      <a:pt x="49474" y="31420"/>
                      <a:pt x="49474" y="30035"/>
                    </a:cubicBezTo>
                    <a:lnTo>
                      <a:pt x="49474" y="2509"/>
                    </a:lnTo>
                    <a:cubicBezTo>
                      <a:pt x="49474" y="1124"/>
                      <a:pt x="48350" y="0"/>
                      <a:pt x="46965" y="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r>
                  <a:rPr lang="en-US" sz="9600" dirty="0">
                    <a:solidFill>
                      <a:srgbClr val="FF0000"/>
                    </a:solidFill>
                    <a:latin typeface="Comic Sans MS" pitchFamily="66" charset="0"/>
                  </a:rPr>
                  <a:t>  Yes or No</a:t>
                </a:r>
                <a:endParaRPr sz="96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" name="Google Shape;6507;p57"/>
              <p:cNvSpPr/>
              <p:nvPr/>
            </p:nvSpPr>
            <p:spPr>
              <a:xfrm>
                <a:off x="6010192" y="3340609"/>
                <a:ext cx="1061612" cy="618850"/>
              </a:xfrm>
              <a:custGeom>
                <a:avLst/>
                <a:gdLst/>
                <a:ahLst/>
                <a:cxnLst/>
                <a:rect l="l" t="t" r="r" b="b"/>
                <a:pathLst>
                  <a:path w="15037" h="6128" extrusionOk="0">
                    <a:moveTo>
                      <a:pt x="2443" y="1"/>
                    </a:moveTo>
                    <a:lnTo>
                      <a:pt x="2222" y="2875"/>
                    </a:lnTo>
                    <a:cubicBezTo>
                      <a:pt x="2222" y="2875"/>
                      <a:pt x="2339" y="3398"/>
                      <a:pt x="1529" y="4116"/>
                    </a:cubicBezTo>
                    <a:cubicBezTo>
                      <a:pt x="732" y="4835"/>
                      <a:pt x="92" y="5500"/>
                      <a:pt x="92" y="5500"/>
                    </a:cubicBezTo>
                    <a:cubicBezTo>
                      <a:pt x="92" y="5500"/>
                      <a:pt x="1" y="5657"/>
                      <a:pt x="1" y="5892"/>
                    </a:cubicBezTo>
                    <a:cubicBezTo>
                      <a:pt x="1" y="6115"/>
                      <a:pt x="131" y="6127"/>
                      <a:pt x="693" y="6127"/>
                    </a:cubicBezTo>
                    <a:lnTo>
                      <a:pt x="14345" y="6127"/>
                    </a:lnTo>
                    <a:cubicBezTo>
                      <a:pt x="14906" y="6127"/>
                      <a:pt x="15037" y="6115"/>
                      <a:pt x="15037" y="5892"/>
                    </a:cubicBezTo>
                    <a:cubicBezTo>
                      <a:pt x="15037" y="5657"/>
                      <a:pt x="14946" y="5500"/>
                      <a:pt x="14946" y="5500"/>
                    </a:cubicBezTo>
                    <a:cubicBezTo>
                      <a:pt x="14946" y="5500"/>
                      <a:pt x="14305" y="4835"/>
                      <a:pt x="13495" y="4116"/>
                    </a:cubicBezTo>
                    <a:cubicBezTo>
                      <a:pt x="12699" y="3398"/>
                      <a:pt x="12804" y="2875"/>
                      <a:pt x="12804" y="2875"/>
                    </a:cubicBezTo>
                    <a:lnTo>
                      <a:pt x="12595" y="1"/>
                    </a:lnTo>
                    <a:close/>
                  </a:path>
                </a:pathLst>
              </a:cu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5794" y="3745578"/>
            <a:ext cx="5568196" cy="279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30775"/>
      </p:ext>
    </p:extLst>
  </p:cSld>
  <p:clrMapOvr>
    <a:masterClrMapping/>
  </p:clrMapOvr>
  <p:transition spd="slow">
    <p:wipe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1059305" y="1165660"/>
            <a:ext cx="3730290" cy="23613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1. Is this a bowl?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069698" y="3859968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2. Is this a spoon?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7341326" y="692332"/>
            <a:ext cx="2932351" cy="25650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341326" y="538568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it’s a plate.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871063" y="5426770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0" grpId="1" animBg="1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3. Are there two plates?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069698" y="3859968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4. Is this a garden?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01" y="1518739"/>
            <a:ext cx="3496614" cy="22290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87" y="1044122"/>
            <a:ext cx="3496614" cy="22290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345475" y="526552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they are spoons.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75212" y="5306603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 r="9067"/>
          <a:stretch/>
        </p:blipFill>
        <p:spPr>
          <a:xfrm>
            <a:off x="6818811" y="1044122"/>
            <a:ext cx="3983496" cy="2703708"/>
          </a:xfrm>
          <a:prstGeom prst="rect">
            <a:avLst/>
          </a:prstGeom>
          <a:ln w="57150">
            <a:noFill/>
          </a:ln>
        </p:spPr>
      </p:pic>
      <p:sp>
        <p:nvSpPr>
          <p:cNvPr id="16" name="Right Arrow 15"/>
          <p:cNvSpPr/>
          <p:nvPr/>
        </p:nvSpPr>
        <p:spPr>
          <a:xfrm rot="2951199">
            <a:off x="6387994" y="981651"/>
            <a:ext cx="861633" cy="18098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3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97164" y="249386"/>
            <a:ext cx="2626428" cy="769441"/>
            <a:chOff x="397164" y="323274"/>
            <a:chExt cx="2626428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 and say.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F1578C3-0A2F-4D7F-A2CF-647423C622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27" r="18391" b="13759"/>
          <a:stretch/>
        </p:blipFill>
        <p:spPr>
          <a:xfrm>
            <a:off x="1328144" y="2307057"/>
            <a:ext cx="2551524" cy="378933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251012" y="972972"/>
            <a:ext cx="3843921" cy="163978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Whose bowl is it?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646632" y="5339007"/>
            <a:ext cx="2735600" cy="1514773"/>
          </a:xfrm>
          <a:prstGeom prst="wedgeEllipseCallout">
            <a:avLst>
              <a:gd name="adj1" fmla="val 65119"/>
              <a:gd name="adj2" fmla="val -3236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his bowl.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3879668" y="1699164"/>
            <a:ext cx="5233211" cy="3312675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232" y="3841989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5406545" y="726439"/>
            <a:ext cx="2048945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bowl/his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65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280768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D7C2CB3-409A-42A5-90DD-BF6BE8BAA002}"/>
              </a:ext>
            </a:extLst>
          </p:cNvPr>
          <p:cNvGrpSpPr/>
          <p:nvPr/>
        </p:nvGrpSpPr>
        <p:grpSpPr>
          <a:xfrm>
            <a:off x="1312912" y="692752"/>
            <a:ext cx="9885460" cy="3789337"/>
            <a:chOff x="1097996" y="2470826"/>
            <a:chExt cx="9885460" cy="378933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F1578C3-0A2F-4D7F-A2CF-647423C62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527" r="18391" b="13759"/>
            <a:stretch/>
          </p:blipFill>
          <p:spPr>
            <a:xfrm>
              <a:off x="1097996" y="2470826"/>
              <a:ext cx="2729132" cy="378933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94ECC4A-A9DE-40D4-B5A1-FC1166E39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8717"/>
            <a:stretch/>
          </p:blipFill>
          <p:spPr>
            <a:xfrm>
              <a:off x="9052379" y="3429000"/>
              <a:ext cx="1931077" cy="241287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1312912" y="5144560"/>
            <a:ext cx="6840740" cy="699005"/>
            <a:chOff x="2521856" y="334541"/>
            <a:chExt cx="6012118" cy="699005"/>
          </a:xfrm>
        </p:grpSpPr>
        <p:pic>
          <p:nvPicPr>
            <p:cNvPr id="24" name="Picture 2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spoons are they?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22978" y="5494062"/>
            <a:ext cx="5193700" cy="1033219"/>
            <a:chOff x="3377015" y="565375"/>
            <a:chExt cx="3247189" cy="1033219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They’re her spoons.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4767944" y="726439"/>
            <a:ext cx="2495006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spoons/her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330" y="1431585"/>
            <a:ext cx="5361700" cy="35632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7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:a16="http://schemas.microsoft.com/office/drawing/2014/main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AECF44-8EBD-44A2-BA7E-4AEF11A7F617}"/>
              </a:ext>
            </a:extLst>
          </p:cNvPr>
          <p:cNvSpPr txBox="1"/>
          <p:nvPr/>
        </p:nvSpPr>
        <p:spPr>
          <a:xfrm>
            <a:off x="2354525" y="120938"/>
            <a:ext cx="81339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itchFamily="66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:a16="http://schemas.microsoft.com/office/drawing/2014/main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A59EF3-A19C-45EE-9A95-BA513AB16C18}"/>
              </a:ext>
            </a:extLst>
          </p:cNvPr>
          <p:cNvSpPr txBox="1"/>
          <p:nvPr/>
        </p:nvSpPr>
        <p:spPr>
          <a:xfrm>
            <a:off x="3810446" y="1788103"/>
            <a:ext cx="3873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Lesson 1 – Period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p:transition spd="slow">
    <p:pull/>
    <p:sndAc>
      <p:stSnd>
        <p:snd r:embed="rId4" name="suction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957" y="855516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4ECC4A-A9DE-40D4-B5A1-FC1166E39D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648" r="100000"/>
                    </a14:imgEffect>
                  </a14:imgLayer>
                </a14:imgProps>
              </a:ext>
            </a:extLst>
          </a:blip>
          <a:srcRect b="8717"/>
          <a:stretch/>
        </p:blipFill>
        <p:spPr>
          <a:xfrm>
            <a:off x="1199178" y="1649539"/>
            <a:ext cx="1931077" cy="2412874"/>
          </a:xfrm>
          <a:prstGeom prst="rect">
            <a:avLst/>
          </a:prstGeom>
        </p:spPr>
      </p:pic>
      <p:pic>
        <p:nvPicPr>
          <p:cNvPr id="1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52" y="76041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87"/>
          <a:stretch/>
        </p:blipFill>
        <p:spPr>
          <a:xfrm>
            <a:off x="3167743" y="2104596"/>
            <a:ext cx="6230845" cy="235153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9256961" y="777909"/>
            <a:ext cx="239050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plates/our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499002" y="4948822"/>
            <a:ext cx="3464884" cy="1341656"/>
          </a:xfrm>
          <a:prstGeom prst="wedgeEllipseCallout">
            <a:avLst>
              <a:gd name="adj1" fmla="val -38727"/>
              <a:gd name="adj2" fmla="val -922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Whose plates are they?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29730" y="5071505"/>
            <a:ext cx="3727474" cy="1452384"/>
          </a:xfrm>
          <a:prstGeom prst="cloudCallout">
            <a:avLst>
              <a:gd name="adj1" fmla="val 32512"/>
              <a:gd name="adj2" fmla="val -9139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our plates.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6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39" y="435429"/>
            <a:ext cx="12280768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494972" y="657144"/>
            <a:ext cx="275626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garden/their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1714215" y="2089347"/>
            <a:ext cx="6840740" cy="699005"/>
            <a:chOff x="2521856" y="334541"/>
            <a:chExt cx="6012118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 garden is it?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576093" y="2999057"/>
            <a:ext cx="5193700" cy="619891"/>
            <a:chOff x="3377015" y="565375"/>
            <a:chExt cx="3247189" cy="619891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their garden.</a:t>
              </a:r>
            </a:p>
          </p:txBody>
        </p:sp>
      </p:grpSp>
      <p:pic>
        <p:nvPicPr>
          <p:cNvPr id="11" name="图片 3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49" y="4135202"/>
            <a:ext cx="8590048" cy="2009355"/>
          </a:xfrm>
          <a:prstGeom prst="rect">
            <a:avLst/>
          </a:prstGeom>
        </p:spPr>
      </p:pic>
      <p:pic>
        <p:nvPicPr>
          <p:cNvPr id="12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253" y="4368929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760" y="4238023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3924593" y="2997436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1703413" y="395258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Map Quiz: Parts of the house ()">
            <a:extLst>
              <a:ext uri="{FF2B5EF4-FFF2-40B4-BE49-F238E27FC236}">
                <a16:creationId xmlns:a16="http://schemas.microsoft.com/office/drawing/2014/main" id="{14554CD7-6DE7-9242-BE06-76488D3F5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9451" y="841932"/>
            <a:ext cx="6974689" cy="564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C5C758-99E9-B543-ADE8-E85C252BF54B}"/>
              </a:ext>
            </a:extLst>
          </p:cNvPr>
          <p:cNvSpPr txBox="1"/>
          <p:nvPr/>
        </p:nvSpPr>
        <p:spPr>
          <a:xfrm>
            <a:off x="2857500" y="461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4522436" y="0"/>
            <a:ext cx="6000750" cy="1514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rPr>
              <a:t>Further practice</a:t>
            </a:r>
            <a:endParaRPr lang="en-US" sz="4800" b="1" kern="12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9994EAC5-2AA8-8847-ADBA-740760823917}"/>
              </a:ext>
            </a:extLst>
          </p:cNvPr>
          <p:cNvSpPr/>
          <p:nvPr/>
        </p:nvSpPr>
        <p:spPr>
          <a:xfrm>
            <a:off x="633249" y="593578"/>
            <a:ext cx="4035942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 is…/ They are...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709450" y="1443190"/>
            <a:ext cx="1380608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my 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9" y="2292802"/>
            <a:ext cx="1380608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 …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8" y="3142414"/>
            <a:ext cx="1816037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 …</a:t>
            </a:r>
          </a:p>
        </p:txBody>
      </p:sp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7" y="3962706"/>
            <a:ext cx="1816037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…</a:t>
            </a: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8" y="4957771"/>
            <a:ext cx="1913991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their…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42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1" grpId="0" animBg="1"/>
      <p:bldP spid="12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836155" cy="2230532"/>
            <a:chOff x="-11932666" y="5193608"/>
            <a:chExt cx="17391339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6265" y="6191124"/>
              <a:ext cx="12124938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Production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49" r="-848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7CC66FD-AC40-45E0-9C18-BD6AD943081D}"/>
              </a:ext>
            </a:extLst>
          </p:cNvPr>
          <p:cNvGrpSpPr/>
          <p:nvPr/>
        </p:nvGrpSpPr>
        <p:grpSpPr>
          <a:xfrm>
            <a:off x="5641003" y="3628592"/>
            <a:ext cx="2096206" cy="769441"/>
            <a:chOff x="342882" y="323273"/>
            <a:chExt cx="2096206" cy="7694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679FC6-F684-4DB1-B02D-A2EE7B65EA11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D2A179-9B87-4B50-95C2-D9F28F4CE396}"/>
                </a:ext>
              </a:extLst>
            </p:cNvPr>
            <p:cNvSpPr txBox="1"/>
            <p:nvPr/>
          </p:nvSpPr>
          <p:spPr>
            <a:xfrm>
              <a:off x="834610" y="446383"/>
              <a:ext cx="16044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Let’s talk.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ashreg.wav"/>
          </p:stSnd>
        </p:sndAc>
      </p:transition>
    </mc:Choice>
    <mc:Fallback xmlns="">
      <p:transition spd="slow">
        <p:split orient="vert"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10274" y="867772"/>
            <a:ext cx="6782511" cy="185096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149" y="-252250"/>
            <a:ext cx="2210968" cy="2279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0" name="Google Shape;305;p35"/>
          <p:cNvGrpSpPr/>
          <p:nvPr/>
        </p:nvGrpSpPr>
        <p:grpSpPr>
          <a:xfrm>
            <a:off x="4393320" y="3685802"/>
            <a:ext cx="2239649" cy="3270377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3061" y="5609357"/>
            <a:ext cx="2301457" cy="166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034" y="119887"/>
            <a:ext cx="1429935" cy="685627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700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093" y="290268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158;p24"/>
          <p:cNvSpPr txBox="1">
            <a:spLocks/>
          </p:cNvSpPr>
          <p:nvPr/>
        </p:nvSpPr>
        <p:spPr>
          <a:xfrm>
            <a:off x="3799393" y="1264868"/>
            <a:ext cx="7732428" cy="1479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333" dirty="0">
                <a:solidFill>
                  <a:schemeClr val="bg1"/>
                </a:solidFill>
                <a:latin typeface="Comic Sans MS" panose="030F0702030302020204" pitchFamily="66" charset="0"/>
              </a:rPr>
              <a:t>Game :Dart Board </a:t>
            </a:r>
          </a:p>
          <a:p>
            <a:r>
              <a:rPr lang="en-US" sz="5333" dirty="0">
                <a:solidFill>
                  <a:schemeClr val="bg1"/>
                </a:solidFill>
                <a:latin typeface="Comic Sans MS" panose="030F0702030302020204" pitchFamily="66" charset="0"/>
              </a:rPr>
              <a:t>Look and answer </a:t>
            </a:r>
            <a:endParaRPr lang="en-US" sz="5333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7" name="Picture 2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38315" y="1204672"/>
            <a:ext cx="4975984" cy="4961369"/>
          </a:xfrm>
          <a:prstGeom prst="ellipse">
            <a:avLst/>
          </a:prstGeom>
        </p:spPr>
      </p:pic>
      <p:pic>
        <p:nvPicPr>
          <p:cNvPr id="218" name="dartr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5652264" flipH="1">
            <a:off x="3716899" y="2874676"/>
            <a:ext cx="1352843" cy="994475"/>
          </a:xfrm>
          <a:prstGeom prst="rect">
            <a:avLst/>
          </a:prstGeom>
        </p:spPr>
      </p:pic>
      <p:pic>
        <p:nvPicPr>
          <p:cNvPr id="219" name="dartyl"/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621643">
            <a:off x="627817" y="3343435"/>
            <a:ext cx="1352843" cy="994475"/>
          </a:xfrm>
          <a:prstGeom prst="rect">
            <a:avLst/>
          </a:prstGeom>
        </p:spPr>
      </p:pic>
      <p:pic>
        <p:nvPicPr>
          <p:cNvPr id="220" name="dartbl"/>
          <p:cNvPicPr>
            <a:picLocks noChangeAspect="1"/>
          </p:cNvPicPr>
          <p:nvPr/>
        </p:nvPicPr>
        <p:blipFill rotWithShape="1"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7014384">
            <a:off x="154593" y="4706247"/>
            <a:ext cx="1352843" cy="994475"/>
          </a:xfrm>
          <a:prstGeom prst="rect">
            <a:avLst/>
          </a:prstGeom>
        </p:spPr>
      </p:pic>
      <p:pic>
        <p:nvPicPr>
          <p:cNvPr id="221" name="dartgr"/>
          <p:cNvPicPr>
            <a:picLocks noChangeAspect="1"/>
          </p:cNvPicPr>
          <p:nvPr/>
        </p:nvPicPr>
        <p:blipFill rotWithShape="1"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6630209">
            <a:off x="3100100" y="4186647"/>
            <a:ext cx="1352843" cy="994475"/>
          </a:xfrm>
          <a:prstGeom prst="rect">
            <a:avLst/>
          </a:prstGeom>
        </p:spPr>
      </p:pic>
      <p:sp>
        <p:nvSpPr>
          <p:cNvPr id="222" name="Rounded Rectangle 221">
            <a:hlinkClick r:id="rId13" action="ppaction://hlinksldjump"/>
          </p:cNvPr>
          <p:cNvSpPr/>
          <p:nvPr/>
        </p:nvSpPr>
        <p:spPr>
          <a:xfrm>
            <a:off x="10115550" y="5696806"/>
            <a:ext cx="1276351" cy="659357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itchFamily="66" charset="0"/>
              </a:rPr>
              <a:t>Next</a:t>
            </a:r>
          </a:p>
        </p:txBody>
      </p:sp>
      <p:sp>
        <p:nvSpPr>
          <p:cNvPr id="55" name="TextBox 54">
            <a:hlinkClick r:id="rId14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832609" y="3441220"/>
            <a:ext cx="761041" cy="8223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6" name="TextBox 55">
            <a:hlinkClick r:id="rId15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904566" y="4492791"/>
            <a:ext cx="761041" cy="73574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  <a:hlinkClick r:id="rId15" action="ppaction://hlinksldjump"/>
              </a:rPr>
              <a:t>2</a:t>
            </a:r>
            <a:endParaRPr lang="en-US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TextBox 56">
            <a:hlinkClick r:id="rId16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449097" y="3408595"/>
            <a:ext cx="761041" cy="735747"/>
          </a:xfrm>
          <a:prstGeom prst="ellips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8" name="TextBox 57">
            <a:hlinkClick r:id="rId17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449097" y="4507976"/>
            <a:ext cx="761041" cy="735747"/>
          </a:xfrm>
          <a:prstGeom prst="ellips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9" name="TextBox 58">
            <a:hlinkClick r:id="rId18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9846822" y="3429000"/>
            <a:ext cx="761041" cy="735747"/>
          </a:xfrm>
          <a:prstGeom prst="ellipse">
            <a:avLst/>
          </a:prstGeom>
          <a:solidFill>
            <a:srgbClr val="F4AFA4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450217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22">
              <a:srgbClr val="EAF2FA"/>
            </a:gs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5657" y="5550819"/>
            <a:ext cx="2191079" cy="1081531"/>
          </a:xfrm>
          <a:prstGeom prst="rect">
            <a:avLst/>
          </a:prstGeom>
        </p:spPr>
      </p:pic>
      <p:sp>
        <p:nvSpPr>
          <p:cNvPr id="14" name="DapanA"/>
          <p:cNvSpPr/>
          <p:nvPr/>
        </p:nvSpPr>
        <p:spPr>
          <a:xfrm>
            <a:off x="5343305" y="4475839"/>
            <a:ext cx="6334945" cy="935508"/>
          </a:xfrm>
          <a:prstGeom prst="wedgeRoundRectCallout">
            <a:avLst>
              <a:gd name="adj1" fmla="val -66224"/>
              <a:gd name="adj2" fmla="val 32992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It’s 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spoon.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DapanC"/>
          <p:cNvSpPr/>
          <p:nvPr/>
        </p:nvSpPr>
        <p:spPr>
          <a:xfrm>
            <a:off x="5527968" y="5661442"/>
            <a:ext cx="6255857" cy="891673"/>
          </a:xfrm>
          <a:prstGeom prst="wedgeRoundRectCallout">
            <a:avLst>
              <a:gd name="adj1" fmla="val -63488"/>
              <a:gd name="adj2" fmla="val 17353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They’re my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spoons.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504729" y="767562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5341761" y="5144036"/>
            <a:ext cx="1500631" cy="978401"/>
          </a:xfrm>
          <a:prstGeom prst="rect">
            <a:avLst/>
          </a:prstGeom>
        </p:spPr>
      </p:pic>
      <p:pic>
        <p:nvPicPr>
          <p:cNvPr id="22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4827411" y="4247916"/>
            <a:ext cx="1495300" cy="952035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621643">
            <a:off x="1152660" y="7331768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871310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177" y="2279603"/>
            <a:ext cx="933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 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9" b="98883" l="0" r="95506">
                        <a14:foregroundMark x1="30899" y1="24581" x2="59551" y2="69274"/>
                        <a14:foregroundMark x1="82022" y1="31844" x2="63483" y2="15084"/>
                        <a14:foregroundMark x1="42135" y1="16201" x2="26404" y2="184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28" y="89594"/>
            <a:ext cx="1017181" cy="1028007"/>
          </a:xfrm>
          <a:prstGeom prst="rect">
            <a:avLst/>
          </a:prstGeom>
        </p:spPr>
      </p:pic>
      <p:pic>
        <p:nvPicPr>
          <p:cNvPr id="34" name="Kép 80" descr="Boy Face Cartoon Clip 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71" y="5282728"/>
            <a:ext cx="1130848" cy="170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002" y="553649"/>
            <a:ext cx="5337847" cy="3563297"/>
          </a:xfrm>
          <a:prstGeom prst="rect">
            <a:avLst/>
          </a:prstGeom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694" r="100000">
                        <a14:foregroundMark x1="32660" y1="57059" x2="27609" y2="6470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283" y="169084"/>
            <a:ext cx="1343717" cy="76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1" name="Right Arrow 30">
            <a:hlinkClick r:id="" action="ppaction://hlinkshowjump?jump=nextslide"/>
          </p:cNvPr>
          <p:cNvSpPr/>
          <p:nvPr/>
        </p:nvSpPr>
        <p:spPr>
          <a:xfrm>
            <a:off x="315422" y="5785133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omic Sans MS" pitchFamily="66" charset="0"/>
                <a:hlinkClick r:id="rId16" action="ppaction://hlinksldjump"/>
              </a:rPr>
              <a:t>Next</a:t>
            </a:r>
            <a:endParaRPr lang="en-US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539735" y="224097"/>
            <a:ext cx="6665481" cy="619891"/>
            <a:chOff x="3377014" y="565375"/>
            <a:chExt cx="4389007" cy="619891"/>
          </a:xfrm>
        </p:grpSpPr>
        <p:pic>
          <p:nvPicPr>
            <p:cNvPr id="36" name="Picture 3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</a:t>
              </a:r>
              <a:r>
                <a:rPr lang="en-US" sz="2800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spoon is it?</a:t>
              </a:r>
              <a:endParaRPr lang="en-US" sz="28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98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18073 0.54475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272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32 -0.00371 L 0.03698 0.1305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-0.18243 -0.6310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28" y="-3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0.15243 0.47314 " pathEditMode="relative" rAng="0" ptsTypes="AA">
                                      <p:cBhvr>
                                        <p:cTn id="3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2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09505 -0.55139 " pathEditMode="relative" rAng="0" ptsTypes="AA">
                                      <p:cBhvr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-2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6" grpId="0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89759" y="5577532"/>
            <a:ext cx="2191079" cy="1081531"/>
          </a:xfrm>
          <a:prstGeom prst="rect">
            <a:avLst/>
          </a:prstGeom>
        </p:spPr>
      </p:pic>
      <p:sp>
        <p:nvSpPr>
          <p:cNvPr id="17" name="DapanC"/>
          <p:cNvSpPr/>
          <p:nvPr/>
        </p:nvSpPr>
        <p:spPr>
          <a:xfrm>
            <a:off x="5394506" y="5277318"/>
            <a:ext cx="2956297" cy="1129444"/>
          </a:xfrm>
          <a:prstGeom prst="wedgeRoundRectCallout">
            <a:avLst>
              <a:gd name="adj1" fmla="val -79315"/>
              <a:gd name="adj2" fmla="val -18441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her</a:t>
            </a:r>
          </a:p>
        </p:txBody>
      </p:sp>
      <p:sp>
        <p:nvSpPr>
          <p:cNvPr id="18" name="DapanD"/>
          <p:cNvSpPr/>
          <p:nvPr/>
        </p:nvSpPr>
        <p:spPr>
          <a:xfrm>
            <a:off x="8596277" y="5277318"/>
            <a:ext cx="2941187" cy="1129445"/>
          </a:xfrm>
          <a:prstGeom prst="wedgeRoundRectCallout">
            <a:avLst>
              <a:gd name="adj1" fmla="val -49033"/>
              <a:gd name="adj2" fmla="val 70854"/>
              <a:gd name="adj3" fmla="val 16667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his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1136945" y="675594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7852805" y="5455366"/>
            <a:ext cx="1344251" cy="988159"/>
          </a:xfrm>
          <a:prstGeom prst="rect">
            <a:avLst/>
          </a:prstGeom>
        </p:spPr>
      </p:pic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4970985" y="5405562"/>
            <a:ext cx="1344251" cy="988159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3589418">
            <a:off x="1518615" y="7409644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572669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9357" y="2798781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6" name="Right Arrow 25">
            <a:hlinkClick r:id="rId9" action="ppaction://hlinksldjump"/>
          </p:cNvPr>
          <p:cNvSpPr/>
          <p:nvPr/>
        </p:nvSpPr>
        <p:spPr>
          <a:xfrm>
            <a:off x="-63091" y="5912594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Next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37" l="9694" r="89796">
                        <a14:foregroundMark x1="62245" y1="25000" x2="35204" y2="71512"/>
                        <a14:foregroundMark x1="73980" y1="69767" x2="47959" y2="20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334" y="-17741"/>
            <a:ext cx="1651348" cy="1449143"/>
          </a:xfrm>
          <a:prstGeom prst="rect">
            <a:avLst/>
          </a:prstGeom>
        </p:spPr>
      </p:pic>
      <p:grpSp>
        <p:nvGrpSpPr>
          <p:cNvPr id="42" name="Google Shape;305;p35"/>
          <p:cNvGrpSpPr/>
          <p:nvPr/>
        </p:nvGrpSpPr>
        <p:grpSpPr>
          <a:xfrm flipH="1">
            <a:off x="836079" y="4411394"/>
            <a:ext cx="1903472" cy="2683222"/>
            <a:chOff x="517131" y="1513337"/>
            <a:chExt cx="2158662" cy="2816053"/>
          </a:xfrm>
        </p:grpSpPr>
        <p:sp>
          <p:nvSpPr>
            <p:cNvPr id="43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92172" y="88431"/>
            <a:ext cx="3917261" cy="619891"/>
            <a:chOff x="3777612" y="-5491577"/>
            <a:chExt cx="3247189" cy="619891"/>
          </a:xfrm>
        </p:grpSpPr>
        <p:pic>
          <p:nvPicPr>
            <p:cNvPr id="80" name="Picture 79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7612" y="-5491577"/>
              <a:ext cx="3247189" cy="619891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4211873" y="-5443242"/>
              <a:ext cx="2330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___pen.</a:t>
              </a:r>
            </a:p>
          </p:txBody>
        </p: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430" y="1117120"/>
            <a:ext cx="5743512" cy="3310903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340234" y="187654"/>
            <a:ext cx="5332919" cy="619891"/>
            <a:chOff x="3377014" y="565375"/>
            <a:chExt cx="4389007" cy="619891"/>
          </a:xfrm>
        </p:grpSpPr>
        <p:pic>
          <p:nvPicPr>
            <p:cNvPr id="85" name="Picture 84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pen is it?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979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15247 0.47314 " pathEditMode="relative" rAng="0" ptsTypes="AA">
                                      <p:cBhvr>
                                        <p:cTn id="2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7096 -0.55023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-275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0.06127 L 0.12956 -0.07908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5" y="-70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13346 0.46204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-0.05833 -0.64375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32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89759" y="5577532"/>
            <a:ext cx="2191079" cy="1081531"/>
          </a:xfrm>
          <a:prstGeom prst="rect">
            <a:avLst/>
          </a:prstGeom>
        </p:spPr>
      </p:pic>
      <p:sp>
        <p:nvSpPr>
          <p:cNvPr id="17" name="DapanC"/>
          <p:cNvSpPr/>
          <p:nvPr/>
        </p:nvSpPr>
        <p:spPr>
          <a:xfrm>
            <a:off x="5394506" y="5553575"/>
            <a:ext cx="2956297" cy="1129444"/>
          </a:xfrm>
          <a:prstGeom prst="wedgeRoundRectCallout">
            <a:avLst>
              <a:gd name="adj1" fmla="val -66368"/>
              <a:gd name="adj2" fmla="val -7277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plates/table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DapanD"/>
          <p:cNvSpPr/>
          <p:nvPr/>
        </p:nvSpPr>
        <p:spPr>
          <a:xfrm>
            <a:off x="8643112" y="5553574"/>
            <a:ext cx="3017917" cy="1129445"/>
          </a:xfrm>
          <a:prstGeom prst="wedgeRoundRectCallout">
            <a:avLst>
              <a:gd name="adj1" fmla="val -73243"/>
              <a:gd name="adj2" fmla="val 44716"/>
              <a:gd name="adj3" fmla="val 16667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spoons/table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624819" y="941567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7852805" y="5455366"/>
            <a:ext cx="1344251" cy="988159"/>
          </a:xfrm>
          <a:prstGeom prst="rect">
            <a:avLst/>
          </a:prstGeom>
        </p:spPr>
      </p:pic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4516656" y="5472506"/>
            <a:ext cx="1344251" cy="988159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3589418">
            <a:off x="1518615" y="7409644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572669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9178" y="2486920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6" name="Right Arrow 25">
            <a:hlinkClick r:id="rId9" action="ppaction://hlinksldjump"/>
          </p:cNvPr>
          <p:cNvSpPr/>
          <p:nvPr/>
        </p:nvSpPr>
        <p:spPr>
          <a:xfrm>
            <a:off x="478593" y="5699126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omic Sans MS" pitchFamily="66" charset="0"/>
              </a:rPr>
              <a:t>Next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37" l="9694" r="89796">
                        <a14:foregroundMark x1="62245" y1="25000" x2="35204" y2="71512"/>
                        <a14:foregroundMark x1="73980" y1="69767" x2="47959" y2="20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334" y="-17741"/>
            <a:ext cx="1651348" cy="144914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8593" y="394417"/>
            <a:ext cx="549217" cy="5455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dirty="0">
                <a:latin typeface="Comic Sans MS" panose="030F0702030302020204" pitchFamily="66" charset="0"/>
              </a:rPr>
              <a:t>3</a:t>
            </a:r>
          </a:p>
        </p:txBody>
      </p:sp>
      <p:pic>
        <p:nvPicPr>
          <p:cNvPr id="38" name="Kép 41" descr="Man Face World Label Clip Ar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89" y="5258952"/>
            <a:ext cx="1319328" cy="169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539735" y="224097"/>
            <a:ext cx="6665481" cy="619891"/>
            <a:chOff x="3377014" y="565375"/>
            <a:chExt cx="4389007" cy="619891"/>
          </a:xfrm>
        </p:grpSpPr>
        <p:pic>
          <p:nvPicPr>
            <p:cNvPr id="42" name="Picture 41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They’re his _____ and____.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24422" y="-283919"/>
            <a:ext cx="3259921" cy="581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15247 0.47314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7096 -0.55023 " pathEditMode="relative" rAng="0" ptsTypes="AA">
                                      <p:cBhvr>
                                        <p:cTn id="1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-2752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0.12118 -0.14043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9" y="-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13346 0.46204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-0.05833 -0.64375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32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/>
      <p:bldP spid="6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5657" y="5550819"/>
            <a:ext cx="2191079" cy="1081531"/>
          </a:xfrm>
          <a:prstGeom prst="rect">
            <a:avLst/>
          </a:prstGeom>
        </p:spPr>
      </p:pic>
      <p:sp>
        <p:nvSpPr>
          <p:cNvPr id="14" name="DapanA"/>
          <p:cNvSpPr/>
          <p:nvPr/>
        </p:nvSpPr>
        <p:spPr>
          <a:xfrm>
            <a:off x="5527968" y="4484955"/>
            <a:ext cx="6334945" cy="935508"/>
          </a:xfrm>
          <a:prstGeom prst="wedgeRoundRectCallout">
            <a:avLst>
              <a:gd name="adj1" fmla="val -65161"/>
              <a:gd name="adj2" fmla="val 44263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  <a:cs typeface="Arial" panose="020B0604020202020204" pitchFamily="34" charset="0"/>
              </a:rPr>
              <a:t>They’re my spoons.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DapanC"/>
          <p:cNvSpPr/>
          <p:nvPr/>
        </p:nvSpPr>
        <p:spPr>
          <a:xfrm>
            <a:off x="5527968" y="5661442"/>
            <a:ext cx="6255857" cy="891673"/>
          </a:xfrm>
          <a:prstGeom prst="wedgeRoundRectCallout">
            <a:avLst>
              <a:gd name="adj1" fmla="val -62514"/>
              <a:gd name="adj2" fmla="val 14534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They’re my bowls.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624819" y="941567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5341761" y="5144036"/>
            <a:ext cx="1500631" cy="978401"/>
          </a:xfrm>
          <a:prstGeom prst="rect">
            <a:avLst/>
          </a:prstGeom>
        </p:spPr>
      </p:pic>
      <p:pic>
        <p:nvPicPr>
          <p:cNvPr id="22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4827411" y="4247916"/>
            <a:ext cx="1495300" cy="952035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621643">
            <a:off x="1152660" y="7331768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871310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177" y="2279603"/>
            <a:ext cx="933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 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6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110" l="0" r="100000">
                        <a14:foregroundMark x1="47283" y1="23121" x2="48370" y2="820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8811" y="0"/>
            <a:ext cx="1557947" cy="146480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7750" y="404852"/>
            <a:ext cx="5683733" cy="377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6" name="Kép 80" descr="Boy Face Cartoon Clip Ar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485" y="5267276"/>
            <a:ext cx="974070" cy="147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ight Arrow 29">
            <a:hlinkClick r:id="rId14" action="ppaction://hlinksldjump"/>
          </p:cNvPr>
          <p:cNvSpPr/>
          <p:nvPr/>
        </p:nvSpPr>
        <p:spPr>
          <a:xfrm>
            <a:off x="101357" y="5943651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Next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311135" y="222827"/>
            <a:ext cx="6110745" cy="619891"/>
            <a:chOff x="3377014" y="565375"/>
            <a:chExt cx="4389007" cy="619891"/>
          </a:xfrm>
        </p:grpSpPr>
        <p:pic>
          <p:nvPicPr>
            <p:cNvPr id="32" name="Picture 31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spoons are they?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405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18073 0.54475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2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77 -0.02289 L -0.00351 0.11144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67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-0.18243 -0.63102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28" y="-3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0.15243 0.4731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2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09505 -0.55139 " pathEditMode="relative" rAng="0" ptsTypes="AA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-2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6" grpId="0"/>
      <p:bldP spid="6" grpId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78063" y="5658575"/>
            <a:ext cx="2191079" cy="1081531"/>
          </a:xfrm>
          <a:prstGeom prst="rect">
            <a:avLst/>
          </a:prstGeom>
        </p:spPr>
      </p:pic>
      <p:sp>
        <p:nvSpPr>
          <p:cNvPr id="17" name="DapanC"/>
          <p:cNvSpPr/>
          <p:nvPr/>
        </p:nvSpPr>
        <p:spPr>
          <a:xfrm>
            <a:off x="5676499" y="4912779"/>
            <a:ext cx="2674304" cy="1493984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his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624819" y="941567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4970985" y="5405562"/>
            <a:ext cx="1344251" cy="988159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757" t="12569"/>
          <a:stretch/>
        </p:blipFill>
        <p:spPr>
          <a:xfrm rot="17482693" flipH="1">
            <a:off x="2795921" y="7711458"/>
            <a:ext cx="1344879" cy="86713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3589418">
            <a:off x="1518615" y="7409644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572669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9178" y="2380903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70" b="98246" l="0" r="97159">
                        <a14:foregroundMark x1="46023" y1="23392" x2="57386" y2="81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784" y="161027"/>
            <a:ext cx="1302201" cy="1265208"/>
          </a:xfrm>
          <a:prstGeom prst="rect">
            <a:avLst/>
          </a:prstGeom>
        </p:spPr>
      </p:pic>
      <p:sp>
        <p:nvSpPr>
          <p:cNvPr id="32" name="Szövegdoboz 1"/>
          <p:cNvSpPr txBox="1"/>
          <p:nvPr/>
        </p:nvSpPr>
        <p:spPr>
          <a:xfrm>
            <a:off x="1684350" y="247027"/>
            <a:ext cx="7532802" cy="70788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latin typeface="Comic Sans MS" pitchFamily="66" charset="0"/>
              </a:rPr>
              <a:t>They’re___ schoolbags.</a:t>
            </a:r>
            <a:endParaRPr lang="hu-HU" sz="4000" b="1" dirty="0">
              <a:latin typeface="Comic Sans MS" pitchFamily="66" charset="0"/>
            </a:endParaRPr>
          </a:p>
        </p:txBody>
      </p:sp>
      <p:sp>
        <p:nvSpPr>
          <p:cNvPr id="18" name="DapanD"/>
          <p:cNvSpPr/>
          <p:nvPr/>
        </p:nvSpPr>
        <p:spPr>
          <a:xfrm>
            <a:off x="8577403" y="4912779"/>
            <a:ext cx="2941187" cy="1493984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their</a:t>
            </a:r>
          </a:p>
        </p:txBody>
      </p:sp>
      <p:pic>
        <p:nvPicPr>
          <p:cNvPr id="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7852805" y="5455366"/>
            <a:ext cx="1344251" cy="988159"/>
          </a:xfrm>
          <a:prstGeom prst="rect">
            <a:avLst/>
          </a:prstGeom>
        </p:spPr>
      </p:pic>
      <p:pic>
        <p:nvPicPr>
          <p:cNvPr id="19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819" y="909346"/>
            <a:ext cx="3706883" cy="4003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ight Arrow 21">
            <a:hlinkClick r:id="rId13" action="ppaction://hlinksldjump"/>
          </p:cNvPr>
          <p:cNvSpPr/>
          <p:nvPr/>
        </p:nvSpPr>
        <p:spPr>
          <a:xfrm>
            <a:off x="478593" y="5699126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omic Sans MS" pitchFamily="66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7960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15247 0.47314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7968 -0.55023 " pathEditMode="relative" rAng="0" ptsTypes="AA">
                                      <p:cBhvr>
                                        <p:cTn id="1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4" y="-2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13346 0.46204 " pathEditMode="relative" rAng="0" ptsTypes="AA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231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315 -0.02336 L -0.23373 -0.163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9" y="-70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02852 -0.60995 " pathEditMode="relative" rAng="0" ptsTypes="AA">
                                      <p:cBhvr>
                                        <p:cTn id="3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3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6" grpId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79272" y="2379838"/>
            <a:ext cx="7450399" cy="2098323"/>
            <a:chOff x="-12332131" y="5947268"/>
            <a:chExt cx="18953988" cy="40634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375789" y="6406080"/>
              <a:ext cx="12997646" cy="21456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1. Warm up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9" r="-7441"/>
            <a:stretch/>
          </p:blipFill>
          <p:spPr>
            <a:xfrm>
              <a:off x="-12332131" y="5947268"/>
              <a:ext cx="5956339" cy="406349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170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ashreg.wav"/>
          </p:stSnd>
        </p:sndAc>
      </p:transition>
    </mc:Choice>
    <mc:Fallback xmlns="">
      <p:transition spd="slow">
        <p:fade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663456" cy="2230532"/>
            <a:chOff x="-11932666" y="5193608"/>
            <a:chExt cx="16951990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957339" y="6191124"/>
              <a:ext cx="11976663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>
                  <a:solidFill>
                    <a:srgbClr val="FF0000"/>
                  </a:solidFill>
                  <a:cs typeface="Aharoni" panose="02010803020104030203" pitchFamily="2" charset="-79"/>
                </a:rPr>
                <a:t>Assessment</a:t>
              </a:r>
              <a:endParaRPr lang="en-US" sz="9600" b="1">
                <a:solidFill>
                  <a:srgbClr val="FF0000"/>
                </a:solidFill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" r="2287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301153"/>
      </p:ext>
    </p:extLst>
  </p:cSld>
  <p:clrMapOvr>
    <a:masterClrMapping/>
  </p:clrMapOvr>
  <p:transition spd="slow">
    <p:wipe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3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597101" y="692752"/>
            <a:ext cx="696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Choose the correct answers.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17417" y="1225190"/>
            <a:ext cx="54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1. It ___ my pen and pencil.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095337" y="1874895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685672" y="1854576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1888799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does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17417" y="2524600"/>
            <a:ext cx="54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2. They’re our ____________.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095337" y="3174305"/>
            <a:ext cx="184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boke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685671" y="3153986"/>
            <a:ext cx="1644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</a:t>
            </a:r>
            <a:r>
              <a:rPr lang="en-US" sz="28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bokso</a:t>
            </a:r>
            <a:endParaRPr lang="en-US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3156124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books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89343" y="3808300"/>
            <a:ext cx="678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3. Whose spoon is it? It’s ____ spoon.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159506" y="4473715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749841" y="4453396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we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4482933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1586" y="5006153"/>
            <a:ext cx="54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4. Your _______ is so big!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159506" y="5655858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417054" y="5635539"/>
            <a:ext cx="277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dining room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5554345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does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05530" y="1858032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do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05529" y="3157442"/>
            <a:ext cx="177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</a:t>
            </a:r>
            <a:r>
              <a:rPr lang="en-US" sz="28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bowk</a:t>
            </a:r>
            <a:endParaRPr lang="en-US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69699" y="4456852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his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69699" y="5638995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do</a:t>
            </a:r>
          </a:p>
        </p:txBody>
      </p:sp>
      <p:pic>
        <p:nvPicPr>
          <p:cNvPr id="35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6240" y="0"/>
            <a:ext cx="4849840" cy="169799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14400" y="1748410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8131806" y="2960211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777944" y="4299754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180725" y="5493344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Mèo, Mèo Con, Trái Bóng, Thú Cư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934" y="3720750"/>
            <a:ext cx="2248298" cy="313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3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 animBg="1"/>
      <p:bldP spid="37" grpId="0" animBg="1"/>
      <p:bldP spid="3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7" name="Google Shape;337;p24"/>
          <p:cNvGrpSpPr/>
          <p:nvPr/>
        </p:nvGrpSpPr>
        <p:grpSpPr>
          <a:xfrm>
            <a:off x="27820" y="2410997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4410778" y="2429200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72217"/>
      </p:ext>
    </p:extLst>
  </p:cSld>
  <p:clrMapOvr>
    <a:masterClrMapping/>
  </p:clrMapOvr>
  <p:transition spd="slow">
    <p:randomBar dir="vert"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ập Nhật, Sơn, Mèo, Sáng Tạo,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0" y="835704"/>
            <a:ext cx="14543314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689760" y="2029818"/>
            <a:ext cx="5873300" cy="3922345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Comic Sans MS" panose="030F0702030302020204" pitchFamily="66" charset="0"/>
              </a:rPr>
              <a:t>Whose ___ is it/ are they?</a:t>
            </a:r>
          </a:p>
          <a:p>
            <a:pPr marL="685800" indent="-685800">
              <a:buFontTx/>
              <a:buChar char="-"/>
            </a:pPr>
            <a:r>
              <a:rPr lang="en-US" sz="4000" dirty="0">
                <a:latin typeface="Comic Sans MS" panose="030F0702030302020204" pitchFamily="66" charset="0"/>
              </a:rPr>
              <a:t>It’s____.</a:t>
            </a:r>
          </a:p>
          <a:p>
            <a:pPr marL="685800" indent="-685800">
              <a:buFontTx/>
              <a:buChar char="-"/>
            </a:pPr>
            <a:r>
              <a:rPr lang="en-US" sz="4000" dirty="0">
                <a:latin typeface="Comic Sans MS" panose="030F0702030302020204" pitchFamily="66" charset="0"/>
              </a:rPr>
              <a:t>They’re ___.</a:t>
            </a:r>
          </a:p>
        </p:txBody>
      </p:sp>
      <p:sp>
        <p:nvSpPr>
          <p:cNvPr id="7" name="Rectangle 6"/>
          <p:cNvSpPr/>
          <p:nvPr/>
        </p:nvSpPr>
        <p:spPr>
          <a:xfrm>
            <a:off x="4048190" y="453904"/>
            <a:ext cx="3156439" cy="763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Structure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86210"/>
      </p:ext>
    </p:extLst>
  </p:cSld>
  <p:clrMapOvr>
    <a:masterClrMapping/>
  </p:clrMapOvr>
  <p:transition spd="slow">
    <p:randomBa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0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447456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6408F8-DAA0-4ECD-AFE6-A16547B956AB}"/>
              </a:ext>
            </a:extLst>
          </p:cNvPr>
          <p:cNvSpPr txBox="1"/>
          <p:nvPr/>
        </p:nvSpPr>
        <p:spPr>
          <a:xfrm>
            <a:off x="2796388" y="385571"/>
            <a:ext cx="7084290" cy="830997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AU" b="1" dirty="0">
                <a:solidFill>
                  <a:srgbClr val="002060"/>
                </a:solidFill>
              </a:rPr>
              <a:t>Do a crossword in </a:t>
            </a:r>
            <a:r>
              <a:rPr lang="en-AU" b="1" dirty="0">
                <a:solidFill>
                  <a:srgbClr val="FF0000"/>
                </a:solidFill>
              </a:rPr>
              <a:t>red?</a:t>
            </a:r>
            <a:endParaRPr lang="en-US" sz="4400" b="1" dirty="0">
              <a:solidFill>
                <a:srgbClr val="FF000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51" name="1">
            <a:hlinkClick r:id="rId6" action="ppaction://hlinksldjump"/>
            <a:extLst>
              <a:ext uri="{FF2B5EF4-FFF2-40B4-BE49-F238E27FC236}">
                <a16:creationId xmlns:a16="http://schemas.microsoft.com/office/drawing/2014/main" id="{F610852A-825D-4D5A-BD39-B1304D8E2669}"/>
              </a:ext>
            </a:extLst>
          </p:cNvPr>
          <p:cNvSpPr/>
          <p:nvPr/>
        </p:nvSpPr>
        <p:spPr>
          <a:xfrm>
            <a:off x="766636" y="1967099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52" name="2">
            <a:hlinkClick r:id="rId7" action="ppaction://hlinksldjump"/>
            <a:extLst>
              <a:ext uri="{FF2B5EF4-FFF2-40B4-BE49-F238E27FC236}">
                <a16:creationId xmlns:a16="http://schemas.microsoft.com/office/drawing/2014/main" id="{CAEE9C32-46D9-47BF-8909-B6D847AFC35A}"/>
              </a:ext>
            </a:extLst>
          </p:cNvPr>
          <p:cNvSpPr/>
          <p:nvPr/>
        </p:nvSpPr>
        <p:spPr>
          <a:xfrm>
            <a:off x="762066" y="2692030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53" name="3">
            <a:hlinkClick r:id="rId8" action="ppaction://hlinksldjump"/>
            <a:extLst>
              <a:ext uri="{FF2B5EF4-FFF2-40B4-BE49-F238E27FC236}">
                <a16:creationId xmlns:a16="http://schemas.microsoft.com/office/drawing/2014/main" id="{0B511012-9ADB-4735-9D81-39E7DE879326}"/>
              </a:ext>
            </a:extLst>
          </p:cNvPr>
          <p:cNvSpPr/>
          <p:nvPr/>
        </p:nvSpPr>
        <p:spPr>
          <a:xfrm>
            <a:off x="752819" y="3361356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54" name="4">
            <a:hlinkClick r:id="rId9" action="ppaction://hlinksldjump"/>
            <a:extLst>
              <a:ext uri="{FF2B5EF4-FFF2-40B4-BE49-F238E27FC236}">
                <a16:creationId xmlns:a16="http://schemas.microsoft.com/office/drawing/2014/main" id="{6D81D895-DCF5-442F-9386-7107A363B1A2}"/>
              </a:ext>
            </a:extLst>
          </p:cNvPr>
          <p:cNvSpPr/>
          <p:nvPr/>
        </p:nvSpPr>
        <p:spPr>
          <a:xfrm>
            <a:off x="752819" y="4022066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55" name="5">
            <a:hlinkClick r:id="rId10" action="ppaction://hlinksldjump"/>
            <a:extLst>
              <a:ext uri="{FF2B5EF4-FFF2-40B4-BE49-F238E27FC236}">
                <a16:creationId xmlns:a16="http://schemas.microsoft.com/office/drawing/2014/main" id="{0CE51980-E25F-4BDE-8149-54FCFC981E8B}"/>
              </a:ext>
            </a:extLst>
          </p:cNvPr>
          <p:cNvSpPr/>
          <p:nvPr/>
        </p:nvSpPr>
        <p:spPr>
          <a:xfrm>
            <a:off x="762066" y="4687083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56" name="6">
            <a:extLst>
              <a:ext uri="{FF2B5EF4-FFF2-40B4-BE49-F238E27FC236}">
                <a16:creationId xmlns:a16="http://schemas.microsoft.com/office/drawing/2014/main" id="{E082E91D-67EF-4D31-AB62-2D0B5262EF1A}"/>
              </a:ext>
            </a:extLst>
          </p:cNvPr>
          <p:cNvSpPr/>
          <p:nvPr/>
        </p:nvSpPr>
        <p:spPr>
          <a:xfrm>
            <a:off x="6338533" y="1354332"/>
            <a:ext cx="517236" cy="517236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4DEF856-CF4B-4735-90A4-9B055963B1DD}"/>
              </a:ext>
            </a:extLst>
          </p:cNvPr>
          <p:cNvGrpSpPr/>
          <p:nvPr/>
        </p:nvGrpSpPr>
        <p:grpSpPr>
          <a:xfrm>
            <a:off x="1683369" y="1967099"/>
            <a:ext cx="7922404" cy="3306615"/>
            <a:chOff x="1683369" y="1967099"/>
            <a:chExt cx="7922404" cy="3306615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47E4892-1527-4F99-940A-28985BE196D6}"/>
                </a:ext>
              </a:extLst>
            </p:cNvPr>
            <p:cNvSpPr/>
            <p:nvPr/>
          </p:nvSpPr>
          <p:spPr>
            <a:xfrm>
              <a:off x="1683369" y="2627009"/>
              <a:ext cx="628100" cy="65578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1FF672C-7214-4EA1-A235-050B8B3B6718}"/>
                </a:ext>
              </a:extLst>
            </p:cNvPr>
            <p:cNvSpPr/>
            <p:nvPr/>
          </p:nvSpPr>
          <p:spPr>
            <a:xfrm>
              <a:off x="4304156" y="19670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653846-C808-49AF-A3C9-D30925AE68A0}"/>
                </a:ext>
              </a:extLst>
            </p:cNvPr>
            <p:cNvSpPr/>
            <p:nvPr/>
          </p:nvSpPr>
          <p:spPr>
            <a:xfrm>
              <a:off x="4969163" y="196722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F3B04B7-3115-45E0-A936-B8A9477AB5AE}"/>
                </a:ext>
              </a:extLst>
            </p:cNvPr>
            <p:cNvSpPr/>
            <p:nvPr/>
          </p:nvSpPr>
          <p:spPr>
            <a:xfrm>
              <a:off x="5624944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05898A-E0BF-4F6C-BC7B-5122927E02C0}"/>
                </a:ext>
              </a:extLst>
            </p:cNvPr>
            <p:cNvSpPr/>
            <p:nvPr/>
          </p:nvSpPr>
          <p:spPr>
            <a:xfrm>
              <a:off x="6285341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</a:rPr>
                <a:t>H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76D106-ED98-40F3-BACF-1AAABC851FED}"/>
                </a:ext>
              </a:extLst>
            </p:cNvPr>
            <p:cNvSpPr/>
            <p:nvPr/>
          </p:nvSpPr>
          <p:spPr>
            <a:xfrm>
              <a:off x="6936501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7D2354B-488D-485F-B26F-91794978AD08}"/>
                </a:ext>
              </a:extLst>
            </p:cNvPr>
            <p:cNvSpPr/>
            <p:nvPr/>
          </p:nvSpPr>
          <p:spPr>
            <a:xfrm>
              <a:off x="7606128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ADD7A8-9732-49B1-A24F-EC65C10496EE}"/>
                </a:ext>
              </a:extLst>
            </p:cNvPr>
            <p:cNvSpPr/>
            <p:nvPr/>
          </p:nvSpPr>
          <p:spPr>
            <a:xfrm>
              <a:off x="8275755" y="196710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8644BD-60A1-4413-A27A-9121C618B522}"/>
                </a:ext>
              </a:extLst>
            </p:cNvPr>
            <p:cNvSpPr/>
            <p:nvPr/>
          </p:nvSpPr>
          <p:spPr>
            <a:xfrm>
              <a:off x="3641455" y="329208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3015408-64A6-4E4E-AF7F-CF30B31FB30D}"/>
                </a:ext>
              </a:extLst>
            </p:cNvPr>
            <p:cNvSpPr/>
            <p:nvPr/>
          </p:nvSpPr>
          <p:spPr>
            <a:xfrm>
              <a:off x="8949992" y="19670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7E89785-CFDB-4264-9960-9888FD5F69E1}"/>
                </a:ext>
              </a:extLst>
            </p:cNvPr>
            <p:cNvSpPr/>
            <p:nvPr/>
          </p:nvSpPr>
          <p:spPr>
            <a:xfrm>
              <a:off x="3639145" y="262300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90DE92E-C59C-4219-93C6-C838CE0FE7D5}"/>
                </a:ext>
              </a:extLst>
            </p:cNvPr>
            <p:cNvSpPr/>
            <p:nvPr/>
          </p:nvSpPr>
          <p:spPr>
            <a:xfrm>
              <a:off x="4304162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B44734-0527-4A4B-BB74-9894E1BE5F5C}"/>
                </a:ext>
              </a:extLst>
            </p:cNvPr>
            <p:cNvSpPr/>
            <p:nvPr/>
          </p:nvSpPr>
          <p:spPr>
            <a:xfrm>
              <a:off x="4964559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8F24F6-56A0-4EA2-89BA-584DFB85FFBF}"/>
                </a:ext>
              </a:extLst>
            </p:cNvPr>
            <p:cNvSpPr/>
            <p:nvPr/>
          </p:nvSpPr>
          <p:spPr>
            <a:xfrm>
              <a:off x="5615719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DB3596B-5F6A-4BAF-A928-C32FD4291277}"/>
                </a:ext>
              </a:extLst>
            </p:cNvPr>
            <p:cNvSpPr/>
            <p:nvPr/>
          </p:nvSpPr>
          <p:spPr>
            <a:xfrm>
              <a:off x="6285346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5E9E740-AEEE-41D0-A592-FF88FF838761}"/>
                </a:ext>
              </a:extLst>
            </p:cNvPr>
            <p:cNvSpPr/>
            <p:nvPr/>
          </p:nvSpPr>
          <p:spPr>
            <a:xfrm>
              <a:off x="6936501" y="262288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3D28601-1BDB-46A8-8D8F-2C12A987336A}"/>
                </a:ext>
              </a:extLst>
            </p:cNvPr>
            <p:cNvSpPr/>
            <p:nvPr/>
          </p:nvSpPr>
          <p:spPr>
            <a:xfrm>
              <a:off x="7601502" y="262288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B0BBAE1-F9AA-4FAD-ADA0-687CF948F227}"/>
                </a:ext>
              </a:extLst>
            </p:cNvPr>
            <p:cNvSpPr/>
            <p:nvPr/>
          </p:nvSpPr>
          <p:spPr>
            <a:xfrm>
              <a:off x="2976449" y="262275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29F9151-4501-4836-98B7-0321E7BFCDBC}"/>
                </a:ext>
              </a:extLst>
            </p:cNvPr>
            <p:cNvSpPr/>
            <p:nvPr/>
          </p:nvSpPr>
          <p:spPr>
            <a:xfrm>
              <a:off x="2320668" y="262288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3FAEB78-6865-4DF0-9737-53CC49B30F5C}"/>
                </a:ext>
              </a:extLst>
            </p:cNvPr>
            <p:cNvSpPr/>
            <p:nvPr/>
          </p:nvSpPr>
          <p:spPr>
            <a:xfrm>
              <a:off x="4299552" y="329220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67C1BA4-1A2E-48BE-84DB-7E626E595B76}"/>
                </a:ext>
              </a:extLst>
            </p:cNvPr>
            <p:cNvSpPr/>
            <p:nvPr/>
          </p:nvSpPr>
          <p:spPr>
            <a:xfrm>
              <a:off x="4955333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1BE5470-02CE-406B-B343-05CB2742C355}"/>
                </a:ext>
              </a:extLst>
            </p:cNvPr>
            <p:cNvSpPr/>
            <p:nvPr/>
          </p:nvSpPr>
          <p:spPr>
            <a:xfrm>
              <a:off x="5615730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4E971CC-EA2E-47AC-AEBE-95BF63AA4E17}"/>
                </a:ext>
              </a:extLst>
            </p:cNvPr>
            <p:cNvSpPr/>
            <p:nvPr/>
          </p:nvSpPr>
          <p:spPr>
            <a:xfrm>
              <a:off x="6276126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rgbClr val="FF0000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D2F4755-389F-4823-8EDA-DECA2DD8ABF5}"/>
                </a:ext>
              </a:extLst>
            </p:cNvPr>
            <p:cNvSpPr/>
            <p:nvPr/>
          </p:nvSpPr>
          <p:spPr>
            <a:xfrm>
              <a:off x="6936517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2ED5722-EABA-4993-9831-6D5275D88B56}"/>
                </a:ext>
              </a:extLst>
            </p:cNvPr>
            <p:cNvSpPr/>
            <p:nvPr/>
          </p:nvSpPr>
          <p:spPr>
            <a:xfrm>
              <a:off x="7606144" y="3292085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72FE6FD-EC19-4C67-A022-49BC42C24F73}"/>
                </a:ext>
              </a:extLst>
            </p:cNvPr>
            <p:cNvSpPr/>
            <p:nvPr/>
          </p:nvSpPr>
          <p:spPr>
            <a:xfrm>
              <a:off x="8280381" y="329208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568747F-1F37-4BD5-B4B1-94187874463D}"/>
                </a:ext>
              </a:extLst>
            </p:cNvPr>
            <p:cNvSpPr/>
            <p:nvPr/>
          </p:nvSpPr>
          <p:spPr>
            <a:xfrm>
              <a:off x="4299568" y="395291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447780E-6189-48C4-85BB-67BB86CC8D6C}"/>
                </a:ext>
              </a:extLst>
            </p:cNvPr>
            <p:cNvSpPr/>
            <p:nvPr/>
          </p:nvSpPr>
          <p:spPr>
            <a:xfrm>
              <a:off x="4955349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74CC8AD-70F3-4AC0-8DFC-B6494AEA48E6}"/>
                </a:ext>
              </a:extLst>
            </p:cNvPr>
            <p:cNvSpPr/>
            <p:nvPr/>
          </p:nvSpPr>
          <p:spPr>
            <a:xfrm>
              <a:off x="5615746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F7A90CE-584B-4562-9AF1-9517F818A7A4}"/>
                </a:ext>
              </a:extLst>
            </p:cNvPr>
            <p:cNvSpPr/>
            <p:nvPr/>
          </p:nvSpPr>
          <p:spPr>
            <a:xfrm>
              <a:off x="6276142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2958D20-096C-46BF-A780-2A4A683B45E4}"/>
                </a:ext>
              </a:extLst>
            </p:cNvPr>
            <p:cNvSpPr/>
            <p:nvPr/>
          </p:nvSpPr>
          <p:spPr>
            <a:xfrm>
              <a:off x="5613429" y="461793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4447A4-B6BE-4C3A-8256-103BF03699BF}"/>
                </a:ext>
              </a:extLst>
            </p:cNvPr>
            <p:cNvSpPr/>
            <p:nvPr/>
          </p:nvSpPr>
          <p:spPr>
            <a:xfrm>
              <a:off x="6287682" y="461781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B4635E1-4C3D-44A0-A408-746A4E56464F}"/>
                </a:ext>
              </a:extLst>
            </p:cNvPr>
            <p:cNvSpPr/>
            <p:nvPr/>
          </p:nvSpPr>
          <p:spPr>
            <a:xfrm>
              <a:off x="6948079" y="461781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A8BD909-4EA7-43EB-B19A-86EE06F05A22}"/>
              </a:ext>
            </a:extLst>
          </p:cNvPr>
          <p:cNvSpPr txBox="1"/>
          <p:nvPr/>
        </p:nvSpPr>
        <p:spPr>
          <a:xfrm>
            <a:off x="4352351" y="203337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B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B75284-954B-44F1-A74F-094E421F24F0}"/>
              </a:ext>
            </a:extLst>
          </p:cNvPr>
          <p:cNvSpPr txBox="1"/>
          <p:nvPr/>
        </p:nvSpPr>
        <p:spPr>
          <a:xfrm>
            <a:off x="5008147" y="2033379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A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2C3F8C2-0055-4A71-9F54-B35763AE363F}"/>
              </a:ext>
            </a:extLst>
          </p:cNvPr>
          <p:cNvSpPr txBox="1"/>
          <p:nvPr/>
        </p:nvSpPr>
        <p:spPr>
          <a:xfrm>
            <a:off x="5655328" y="2035692"/>
            <a:ext cx="526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T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14F7671-5434-4789-BFC3-006A3C72A42B}"/>
              </a:ext>
            </a:extLst>
          </p:cNvPr>
          <p:cNvSpPr txBox="1"/>
          <p:nvPr/>
        </p:nvSpPr>
        <p:spPr>
          <a:xfrm>
            <a:off x="6959577" y="203337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R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575EF89-A3CA-4E47-8BF5-38BDBCD6C2C3}"/>
              </a:ext>
            </a:extLst>
          </p:cNvPr>
          <p:cNvSpPr txBox="1"/>
          <p:nvPr/>
        </p:nvSpPr>
        <p:spPr>
          <a:xfrm>
            <a:off x="7731255" y="2033379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EC27ABE-F10D-4E7C-9E88-427252527FBA}"/>
              </a:ext>
            </a:extLst>
          </p:cNvPr>
          <p:cNvSpPr txBox="1"/>
          <p:nvPr/>
        </p:nvSpPr>
        <p:spPr>
          <a:xfrm>
            <a:off x="8383314" y="2033379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AEA043E-E47C-4D9A-A723-8E5BD94EF6A4}"/>
              </a:ext>
            </a:extLst>
          </p:cNvPr>
          <p:cNvSpPr txBox="1"/>
          <p:nvPr/>
        </p:nvSpPr>
        <p:spPr>
          <a:xfrm>
            <a:off x="9045958" y="2033379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53836-2A36-406C-98BE-45ADEBBB07DD}"/>
              </a:ext>
            </a:extLst>
          </p:cNvPr>
          <p:cNvSpPr txBox="1"/>
          <p:nvPr/>
        </p:nvSpPr>
        <p:spPr>
          <a:xfrm>
            <a:off x="1728703" y="2686046"/>
            <a:ext cx="574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D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A7D106A-CC71-4BF7-98AC-EF49A676A159}"/>
              </a:ext>
            </a:extLst>
          </p:cNvPr>
          <p:cNvSpPr txBox="1"/>
          <p:nvPr/>
        </p:nvSpPr>
        <p:spPr>
          <a:xfrm>
            <a:off x="2439613" y="268604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I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1CA6CA5-D2DA-4D5A-8C98-90A794BE8940}"/>
              </a:ext>
            </a:extLst>
          </p:cNvPr>
          <p:cNvSpPr txBox="1"/>
          <p:nvPr/>
        </p:nvSpPr>
        <p:spPr>
          <a:xfrm>
            <a:off x="3022142" y="26860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N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8208EA4-C0B7-49C1-9CE7-8E75792C40B7}"/>
              </a:ext>
            </a:extLst>
          </p:cNvPr>
          <p:cNvSpPr txBox="1"/>
          <p:nvPr/>
        </p:nvSpPr>
        <p:spPr>
          <a:xfrm>
            <a:off x="3722683" y="269328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I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1216A33-A20D-4CC1-BE05-C4E90D8EB89A}"/>
              </a:ext>
            </a:extLst>
          </p:cNvPr>
          <p:cNvSpPr txBox="1"/>
          <p:nvPr/>
        </p:nvSpPr>
        <p:spPr>
          <a:xfrm>
            <a:off x="4317281" y="26860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N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C692D38-821F-4F97-82E7-3F1ED523EE0E}"/>
              </a:ext>
            </a:extLst>
          </p:cNvPr>
          <p:cNvSpPr txBox="1"/>
          <p:nvPr/>
        </p:nvSpPr>
        <p:spPr>
          <a:xfrm>
            <a:off x="4973062" y="2686046"/>
            <a:ext cx="577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G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12CAA7C-B2A9-4B76-B9C6-E082CE17FD60}"/>
              </a:ext>
            </a:extLst>
          </p:cNvPr>
          <p:cNvSpPr txBox="1"/>
          <p:nvPr/>
        </p:nvSpPr>
        <p:spPr>
          <a:xfrm>
            <a:off x="5655328" y="267104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R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ED3D45A-0B4D-469E-B558-73AE2F754ECF}"/>
              </a:ext>
            </a:extLst>
          </p:cNvPr>
          <p:cNvSpPr txBox="1"/>
          <p:nvPr/>
        </p:nvSpPr>
        <p:spPr>
          <a:xfrm>
            <a:off x="6404494" y="2682378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BDEE3B0-CE83-47B4-B106-6306615909AF}"/>
              </a:ext>
            </a:extLst>
          </p:cNvPr>
          <p:cNvSpPr txBox="1"/>
          <p:nvPr/>
        </p:nvSpPr>
        <p:spPr>
          <a:xfrm>
            <a:off x="7031580" y="2688376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21F577-D6FE-4BB7-99F5-EFDCFE836D13}"/>
              </a:ext>
            </a:extLst>
          </p:cNvPr>
          <p:cNvSpPr txBox="1"/>
          <p:nvPr/>
        </p:nvSpPr>
        <p:spPr>
          <a:xfrm>
            <a:off x="7661521" y="2693289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4F44144-94D6-49BF-8625-DC8132B63C7F}"/>
              </a:ext>
            </a:extLst>
          </p:cNvPr>
          <p:cNvSpPr txBox="1"/>
          <p:nvPr/>
        </p:nvSpPr>
        <p:spPr>
          <a:xfrm>
            <a:off x="6404494" y="3358364"/>
            <a:ext cx="418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FBF0B70-ECE9-4AAB-AE36-79C9608F89E8}"/>
              </a:ext>
            </a:extLst>
          </p:cNvPr>
          <p:cNvSpPr txBox="1"/>
          <p:nvPr/>
        </p:nvSpPr>
        <p:spPr>
          <a:xfrm>
            <a:off x="6404494" y="4678243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2D9490-A242-495C-B0D3-4B5D45EE2779}"/>
              </a:ext>
            </a:extLst>
          </p:cNvPr>
          <p:cNvSpPr txBox="1"/>
          <p:nvPr/>
        </p:nvSpPr>
        <p:spPr>
          <a:xfrm>
            <a:off x="3690495" y="3349070"/>
            <a:ext cx="538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C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57BAD2F-734F-464A-A470-35F705AC8E82}"/>
              </a:ext>
            </a:extLst>
          </p:cNvPr>
          <p:cNvSpPr txBox="1"/>
          <p:nvPr/>
        </p:nvSpPr>
        <p:spPr>
          <a:xfrm>
            <a:off x="4318489" y="3373411"/>
            <a:ext cx="590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O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A44A9F-460F-403F-A5AF-EEE966B15858}"/>
              </a:ext>
            </a:extLst>
          </p:cNvPr>
          <p:cNvSpPr txBox="1"/>
          <p:nvPr/>
        </p:nvSpPr>
        <p:spPr>
          <a:xfrm>
            <a:off x="4946446" y="3375688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M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D727023-B45F-43C0-A018-004DCABDB3A7}"/>
              </a:ext>
            </a:extLst>
          </p:cNvPr>
          <p:cNvSpPr txBox="1"/>
          <p:nvPr/>
        </p:nvSpPr>
        <p:spPr>
          <a:xfrm>
            <a:off x="5758213" y="3358364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EF18430-2918-41B3-8839-41CE4859C3EB}"/>
              </a:ext>
            </a:extLst>
          </p:cNvPr>
          <p:cNvSpPr txBox="1"/>
          <p:nvPr/>
        </p:nvSpPr>
        <p:spPr>
          <a:xfrm>
            <a:off x="7061907" y="3344156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0A5CC2-1817-4CC0-BEEA-8DB0347DC900}"/>
              </a:ext>
            </a:extLst>
          </p:cNvPr>
          <p:cNvSpPr txBox="1"/>
          <p:nvPr/>
        </p:nvSpPr>
        <p:spPr>
          <a:xfrm>
            <a:off x="7736144" y="3344156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9AE31B7-0863-4D8F-9D62-C9EA1A8EEE98}"/>
              </a:ext>
            </a:extLst>
          </p:cNvPr>
          <p:cNvSpPr txBox="1"/>
          <p:nvPr/>
        </p:nvSpPr>
        <p:spPr>
          <a:xfrm>
            <a:off x="8383314" y="3344156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5568E6F-3A8D-419F-8375-942ED5DF91CF}"/>
              </a:ext>
            </a:extLst>
          </p:cNvPr>
          <p:cNvSpPr txBox="1"/>
          <p:nvPr/>
        </p:nvSpPr>
        <p:spPr>
          <a:xfrm>
            <a:off x="4422277" y="4033440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2E0FECB-B47D-497A-B5C0-4CEA62439001}"/>
              </a:ext>
            </a:extLst>
          </p:cNvPr>
          <p:cNvSpPr txBox="1"/>
          <p:nvPr/>
        </p:nvSpPr>
        <p:spPr>
          <a:xfrm>
            <a:off x="4973062" y="4029194"/>
            <a:ext cx="673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W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28BEC07-5502-45C5-9684-4D454D56437E}"/>
              </a:ext>
            </a:extLst>
          </p:cNvPr>
          <p:cNvSpPr txBox="1"/>
          <p:nvPr/>
        </p:nvSpPr>
        <p:spPr>
          <a:xfrm>
            <a:off x="5647921" y="4029194"/>
            <a:ext cx="500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L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A3270C7-E1B2-48B2-8CC3-5AE5147CAFCD}"/>
              </a:ext>
            </a:extLst>
          </p:cNvPr>
          <p:cNvSpPr txBox="1"/>
          <p:nvPr/>
        </p:nvSpPr>
        <p:spPr>
          <a:xfrm>
            <a:off x="5666243" y="4684975"/>
            <a:ext cx="538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P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8F0474B-F64E-476B-ABB1-FEB71FBB8196}"/>
              </a:ext>
            </a:extLst>
          </p:cNvPr>
          <p:cNvSpPr txBox="1"/>
          <p:nvPr/>
        </p:nvSpPr>
        <p:spPr>
          <a:xfrm>
            <a:off x="7060275" y="4678243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N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55321" y="3972273"/>
            <a:ext cx="644247" cy="621084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5568E6F-3A8D-419F-8375-942ED5DF91CF}"/>
              </a:ext>
            </a:extLst>
          </p:cNvPr>
          <p:cNvSpPr txBox="1"/>
          <p:nvPr/>
        </p:nvSpPr>
        <p:spPr>
          <a:xfrm>
            <a:off x="3801028" y="4006280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B</a:t>
            </a:r>
          </a:p>
        </p:txBody>
      </p:sp>
      <p:sp>
        <p:nvSpPr>
          <p:cNvPr id="3" name="Right Arrow 2">
            <a:hlinkClick r:id="rId12" action="ppaction://hlinksldjump"/>
          </p:cNvPr>
          <p:cNvSpPr/>
          <p:nvPr/>
        </p:nvSpPr>
        <p:spPr>
          <a:xfrm>
            <a:off x="11059886" y="5733143"/>
            <a:ext cx="1132114" cy="6531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Next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55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53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3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decel="50000" autoRev="1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6" dur="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9" dur="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0" grpId="1"/>
      <p:bldP spid="81" grpId="0"/>
      <p:bldP spid="82" grpId="0"/>
      <p:bldP spid="83" grpId="0"/>
      <p:bldP spid="83" grpId="1"/>
      <p:bldP spid="84" grpId="0"/>
      <p:bldP spid="84" grpId="1"/>
      <p:bldP spid="85" grpId="0"/>
      <p:bldP spid="86" grpId="0"/>
      <p:bldP spid="87" grpId="0"/>
      <p:bldP spid="88" grpId="0"/>
      <p:bldP spid="89" grpId="0"/>
      <p:bldP spid="125" grpId="0"/>
      <p:bldP spid="126" grpId="0"/>
      <p:bldP spid="128" grpId="0"/>
      <p:bldP spid="129" grpId="0"/>
      <p:bldP spid="130" grpId="0"/>
      <p:bldP spid="131" grpId="0"/>
      <p:bldP spid="132" grpId="0"/>
      <p:bldP spid="2" grpId="0" animBg="1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white bathtub in a bathroom&#10;&#10;Description automatically generated with medium confidence">
            <a:extLst>
              <a:ext uri="{FF2B5EF4-FFF2-40B4-BE49-F238E27FC236}">
                <a16:creationId xmlns:a16="http://schemas.microsoft.com/office/drawing/2014/main" id="{142BA295-FF5D-EA46-80A4-A91411E7C4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" name="Rectangle 1">
            <a:hlinkClick r:id="rId8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3428593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2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08" y="692752"/>
            <a:ext cx="7979584" cy="5572125"/>
          </a:xfrm>
          <a:prstGeom prst="rect">
            <a:avLst/>
          </a:prstGeom>
        </p:spPr>
      </p:pic>
      <p:sp>
        <p:nvSpPr>
          <p:cNvPr id="8" name="Rectangle 7">
            <a:hlinkClick r:id="rId7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8813365"/>
      </p:ext>
    </p:extLst>
  </p:cSld>
  <p:clrMapOvr>
    <a:masterClrMapping/>
  </p:clrMapOvr>
  <p:transition spd="slow">
    <p:wipe/>
    <p:sndAc>
      <p:stSnd>
        <p:snd r:embed="rId4" name="wind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C27C1784-D1AE-3242-9A47-6F39DEC63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9529" y="643467"/>
            <a:ext cx="8132941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3" name="Rectangle 12">
            <a:hlinkClick r:id="rId7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62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camera.wav"/>
          </p:stSnd>
        </p:sndAc>
      </p:transition>
    </mc:Choice>
    <mc:Fallback xmlns="">
      <p:transition spd="slow">
        <p:circle/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615151" y="692752"/>
            <a:ext cx="5579802" cy="35320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2875025" y="1525577"/>
            <a:ext cx="5579802" cy="35320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5183105" y="2732805"/>
            <a:ext cx="5579802" cy="3532071"/>
          </a:xfrm>
          <a:prstGeom prst="rect">
            <a:avLst/>
          </a:prstGeom>
        </p:spPr>
      </p:pic>
      <p:sp>
        <p:nvSpPr>
          <p:cNvPr id="16" name="Rectangle 15">
            <a:hlinkClick r:id="rId8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31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arrow.wav"/>
          </p:stSnd>
        </p:sndAc>
      </p:transition>
    </mc:Choice>
    <mc:Fallback xmlns="">
      <p:transition spd="slow">
        <p:split orient="vert"/>
        <p:sndAc>
          <p:stSnd>
            <p:snd r:embed="rId9" name="arrow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ction Button: Home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E66002E-2B03-EB41-A008-3A1DF079733D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0" y="130269"/>
            <a:ext cx="11521792" cy="6641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2469328"/>
      </p:ext>
    </p:extLst>
  </p:cSld>
  <p:clrMapOvr>
    <a:masterClrMapping/>
  </p:clrMapOvr>
  <p:transition spd="slow">
    <p:pull/>
    <p:sndAc>
      <p:stSnd>
        <p:snd r:embed="rId4" name="cashreg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25136446"/>
  <p:tag name="ISPRING_PRESENTATION_COURSE_TITLE" val="48.Unit 4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cR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xE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E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cR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xE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XE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xEvFTahn1hYAAAAGIAAAAcAAAAdW5pdmVyc2FsL2xvY2FsX3NldHRpbmdzLnhtbLOxr8jNUShLLSrOzM+zVTLUM1BSSM1Lzk/JzEu3VQoNcdO1UFIoLknMS0nMyc9LtVXKy1dSsLfjssnJT07MCU4tKQEqLFYoyEmsTC0KSc0FMkpS/RJzgSrDw42V9O24AFBLAwQUAAIACABcR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cRLxUPMoRpUsAAABqAAAAGwAAAHVuaXZlcnNhbC91bml2ZXJzYWwucG5nLnhtbLOxr8jNUShLLSrOzM+zVTLUM1Cyt+PlsikoSi3LTC1XqACKGekZQICSQqWtkgkStzwzpSTDVsnCwBAhlpGamZ5RYqtkhiSoDzQSAFBLAQIAABQAAgAIAOOGAlPDxJh2RwMAAOEJAAAUAAAAAAAAAAEAAAAAAAAAAAB1bml2ZXJzYWwvcGxheWVyLnhtbFBLAQIAABQAAgAIAFxEvFTKowNubAYAACgZAAAdAAAAAAAAAAEAAAAAAHkDAAB1bml2ZXJzYWwvY29tbW9uX21lc3NhZ2VzLmxuZ1BLAQIAABQAAgAIAFxEvFQVHmAbowAAAH8BAAAuAAAAAAAAAAEAAAAAACAKAAB1bml2ZXJzYWwvcGxheWJhY2tfYW5kX25hdmlnYXRpb25fc2V0dGluZ3MueG1sUEsBAgAAFAACAAgAXES8VKenV+h8BAAAbxcAACcAAAAAAAAAAQAAAAAADwsAAHVuaXZlcnNhbC9mbGFzaF9wdWJsaXNoaW5nX3NldHRpbmdzLnhtbFBLAQIAABQAAgAIAFxEvFS86VOGdwMAAOgMAAAhAAAAAAAAAAEAAAAAANAPAAB1bml2ZXJzYWwvZmxhc2hfc2tpbl9zZXR0aW5ncy54bWxQSwECAAAUAAIACABcRLxUF9vd2HcEAAD5FgAAJgAAAAAAAAABAAAAAACGEwAAdW5pdmVyc2FsL2h0bWxfcHVibGlzaGluZ19zZXR0aW5ncy54bWxQSwECAAAUAAIACABcRLxUVHMZhbABAACBBgAAHwAAAAAAAAABAAAAAABBGAAAdW5pdmVyc2FsL2h0bWxfc2tpbl9zZXR0aW5ncy5qc1BLAQIAABQAAgAIAFxEvFTahn1hYAAAAGIAAAAcAAAAAAAAAAEAAAAAAC4aAAB1bml2ZXJzYWwvbG9jYWxfc2V0dGluZ3MueG1sUEsBAgAAFAACAAgAXES8VIPsCm8cBgAARxMAABcAAAAAAAAAAAAAAAAAyBoAAHVuaXZlcnNhbC91bml2ZXJzYWwucG5nUEsBAgAAFAACAAgAXES8VDzKEaVLAAAAagAAABsAAAAAAAAAAQAAAAAAGSEAAHVuaXZlcnNhbC91bml2ZXJzYWwucG5nLnhtbFBLBQYAAAAACgAKAAYDAACdIQAAAAA="/>
  <p:tag name="ISPRING_LMS_API_VERSION" val="SCORM 2004 (2nd edition)"/>
  <p:tag name="ISPRING_ULTRA_SCORM_COURSE_ID" val="CAC15331-BE67-425D-B7DB-3CB68779437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ULTRA_SCORM_SLIDE_COUNT" val="31"/>
  <p:tag name="ISPRING_SCORM_RATE_SLIDES" val="0"/>
  <p:tag name="ISPRING_SCORM_RATE_QUIZZES" val="0"/>
  <p:tag name="ISPRING_SCORM_PASSING_SCORE" val="0.000000"/>
  <p:tag name="ISPRING_CURRENT_PLAYER_ID" val="universal"/>
  <p:tag name="ISPRING_PRESENTATION_TITLE" val="48.Unit 4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C6FA71-A478-4E03-B933-5371E283F6E0}:3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3F11A6-13F5-45B5-BC44-4CC08CB9EB0F}:29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7FEAC1-EF4F-4F5B-A3A1-9B9338FF6994}:3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272478-1137-4267-BC85-188E872821D1}:3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FC551-A815-4D24-8435-8607D7196004}:29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F1FE1-23BE-4BD3-BD40-0166B033083A}:2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2DF69-35BF-4BA5-A931-A42F2DE9DAFD}:30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24F2C6-AA13-4338-B977-EDA7C0845D7E}:3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61C34E-CAA3-4F3B-A7F0-D93858C15146}:29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0D2FF3-FD99-43C9-9641-2F52DADC892E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5B967-43BD-4F98-8EBA-4ABC184B5E7A}:3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A2D0B1-923B-4E43-A335-A4E2C46DC815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9B17F4-ADF8-4885-BD0F-5E8D0A982F74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087C43-192F-426F-8271-A55C47043742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A7AC1A-2FB6-4904-9E3E-0D1C199AC8F1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730E49-E4FC-493E-AD87-DC953EC22191}:3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BD32C0-1E77-4645-955A-A3F0FA8168C3}:3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9C5161-E3F1-4492-B68E-DBE080B53795}:3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835115-1D11-4355-A30A-E63224F73123}:365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3653</TotalTime>
  <Words>591</Words>
  <Application>Microsoft Office PowerPoint</Application>
  <PresentationFormat>Widescreen</PresentationFormat>
  <Paragraphs>224</Paragraphs>
  <Slides>34</Slides>
  <Notes>27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4" baseType="lpstr">
      <vt:lpstr>.VnBlack</vt:lpstr>
      <vt:lpstr>Aharoni</vt:lpstr>
      <vt:lpstr>Arial</vt:lpstr>
      <vt:lpstr>Arial Black</vt:lpstr>
      <vt:lpstr>Articulate Extrabold</vt:lpstr>
      <vt:lpstr>Barrio</vt:lpstr>
      <vt:lpstr>Bebas Neue</vt:lpstr>
      <vt:lpstr>Calibri</vt:lpstr>
      <vt:lpstr>Calibri Light</vt:lpstr>
      <vt:lpstr>Comic Sans MS</vt:lpstr>
      <vt:lpstr>等线</vt:lpstr>
      <vt:lpstr>Life Savers</vt:lpstr>
      <vt:lpstr>Life Savers ExtraBold</vt:lpstr>
      <vt:lpstr>Quicksand</vt:lpstr>
      <vt:lpstr>Quicksand SemiBold</vt:lpstr>
      <vt:lpstr>黑体</vt:lpstr>
      <vt:lpstr>Tahoma</vt:lpstr>
      <vt:lpstr>Times New Roman</vt:lpstr>
      <vt:lpstr>Science Subject for Elementary - 3rd Grade: Physical, Life, and Earth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48.Unit 4-Lesson 2-Period 2</dc:title>
  <dc:creator>Nguyễn  Điệp</dc:creator>
  <cp:lastModifiedBy>DELL</cp:lastModifiedBy>
  <cp:revision>101</cp:revision>
  <dcterms:created xsi:type="dcterms:W3CDTF">2022-02-22T14:44:02Z</dcterms:created>
  <dcterms:modified xsi:type="dcterms:W3CDTF">2024-02-29T03:11:59Z</dcterms:modified>
</cp:coreProperties>
</file>