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257" r:id="rId4"/>
    <p:sldId id="258" r:id="rId5"/>
    <p:sldId id="268" r:id="rId6"/>
    <p:sldId id="269" r:id="rId7"/>
    <p:sldId id="270" r:id="rId8"/>
    <p:sldId id="271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ặc định" id="{2D39788A-7B12-499B-A152-26C7848129D5}">
          <p14:sldIdLst>
            <p14:sldId id="297"/>
            <p14:sldId id="256"/>
          </p14:sldIdLst>
        </p14:section>
        <p14:section name="Tiết 1" id="{FC1EB638-55A5-41E2-BCD3-97F546B7510E}">
          <p14:sldIdLst>
            <p14:sldId id="257"/>
            <p14:sldId id="258"/>
            <p14:sldId id="268"/>
            <p14:sldId id="269"/>
            <p14:sldId id="270"/>
            <p14:sldId id="271"/>
            <p14:sldId id="259"/>
            <p14:sldId id="260"/>
          </p14:sldIdLst>
        </p14:section>
        <p14:section name="Tiết 2" id="{DD7DF943-936F-4592-AAAB-F544FA049C4A}">
          <p14:sldIdLst>
            <p14:sldId id="261"/>
            <p14:sldId id="262"/>
            <p14:sldId id="263"/>
            <p14:sldId id="264"/>
          </p14:sldIdLst>
        </p14:section>
        <p14:section name="Tiết 3" id="{817670CC-0BA9-496B-B866-4BB0601253C8}">
          <p14:sldIdLst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8D3"/>
    <a:srgbClr val="578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2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B85C-C2AA-41CB-BC51-7837DC3D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031CB-E554-4765-8D2C-D96C3B2D8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1F55F-03A1-4A4C-80D0-CA18F1D5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6EA82-2E31-4C09-B752-1C109D54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A9D9B-BD89-4B1C-A197-466C87FC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29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C324-23BD-4C22-8F7F-FBC964C3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EF54-BCB7-45D4-9B94-E919E20CE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D82A3-F63A-436D-A2FC-B090D836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B6ECD-A512-40F7-82C0-DA6EBC12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F873-D2AA-4E41-87E7-CE8FAF71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7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38F13-E4E6-4464-A80D-F44795491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2928-0417-4883-8463-D1E0CDF59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0094-4A9D-4933-9FF2-A8789123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3734-5049-4F6C-950B-C3463AA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95A3-1EEA-43B0-9BC4-F85B4FAF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4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AA41-52C4-4293-9D86-CB0DBB2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B3E6-F90A-448A-9BB1-00E80EF0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5965-F5B0-4998-9B20-7DB35469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65E5F-5AC2-43BC-93C2-60EB5F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96715-9FE9-4D3F-A655-99C01F80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178A-6AA6-4B57-A4A2-C18A90C6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F7384-4E13-4C03-8BC7-362BA0B1F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E11DC-3203-42C3-A52F-C94FF142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B9ED5-B51D-4142-8043-6C736BBF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5D3F-1FCF-4A3C-9943-88914735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7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3E94-2FFE-4F98-8CCE-39BC2D80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82A7-A12B-4C9B-B06B-70E77F11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BD2F9-1D83-4F97-9355-1D652B29C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1D1CF-9782-41CC-9D61-D0BA0218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A66E0-1159-4E2F-986B-F186B622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8C95F-78CB-4CBF-AD0D-F708EEF2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2BBE-9909-438B-ABD4-43A1CE0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99173-568E-43FA-95CA-7CAE159C2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D9BF-C122-4606-882D-BAE74739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17946-FE3F-40F4-9B3F-F3D37D35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04CDA-FE6D-42F0-9D5B-FA5F9B9ED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EB6B3-1759-4831-86A3-0DC25C18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1B77E-F33C-4842-AA8E-0CB810C1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91E10-BD62-4878-9A5B-EE884608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3C5B-BB26-492A-9A74-84DE5216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D449-B7F1-4691-BCF5-E6320260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F24B-9028-4335-A16A-C4387818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F4643-0AF3-4DB4-8025-07A434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92DB-2C90-45CC-8F7B-FAF3C4D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AF30E-C142-48A8-9A11-88C86DC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400B-8318-4A48-A417-E6A08192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7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5ED9-D2C0-4496-87C2-074C0032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F883-1A90-4B99-9C73-2778135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1ED8B-3C32-4ADE-9650-52DA0CE0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8D3BD-60B8-42F3-9377-C289517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208FE-A325-4F70-978A-D1ECBBEA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E8DB1-F201-4B10-BE98-C6DEEE67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17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59A4-076B-4A52-B02B-4BE56BC7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BCB05-9FD5-440A-8938-FD6EE3956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D24CD-B532-4E61-90BA-61C8594DA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DA7A-2E51-497C-853D-6CA8A55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7ED75-0A62-49D0-8876-BC2C27AA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B795-F87F-4E6A-A6E6-48AC786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5C3E4-2891-45A8-8309-164BFC32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1E42-B720-4CFC-A601-F2164E73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5053F-7D79-4EBC-BDF2-606F98F49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0DC12-C689-42A4-8E3A-8EEDAD469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0DED5-1101-476E-BCB5-521ABD1A8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10.bin"/><Relationship Id="rId3" Type="http://schemas.microsoft.com/office/2007/relationships/hdphoto" Target="../media/hdphoto1.wdp"/><Relationship Id="rId21" Type="http://schemas.openxmlformats.org/officeDocument/2006/relationships/image" Target="../media/image21.png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8.wmf"/><Relationship Id="rId2" Type="http://schemas.openxmlformats.org/officeDocument/2006/relationships/image" Target="../media/image13.png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24" Type="http://schemas.openxmlformats.org/officeDocument/2006/relationships/image" Target="../media/image24.png"/><Relationship Id="rId5" Type="http://schemas.openxmlformats.org/officeDocument/2006/relationships/image" Target="../media/image14.wmf"/><Relationship Id="rId15" Type="http://schemas.openxmlformats.org/officeDocument/2006/relationships/image" Target="../media/image17.wmf"/><Relationship Id="rId23" Type="http://schemas.openxmlformats.org/officeDocument/2006/relationships/image" Target="../media/image23.png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9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0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14" y="8483"/>
            <a:ext cx="12152624" cy="6841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597" y="1071903"/>
            <a:ext cx="3676190" cy="4460083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2477323" y="551508"/>
            <a:ext cx="6850740" cy="4101948"/>
          </a:xfrm>
          <a:prstGeom prst="rect">
            <a:avLst/>
          </a:prstGeom>
        </p:spPr>
        <p:txBody>
          <a:bodyPr spcFirstLastPara="1" wrap="none" lIns="68316" tIns="34203" rIns="68316" bIns="34203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0214"/>
            <a:r>
              <a:rPr lang="en-US" sz="2693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748984" y="5684072"/>
            <a:ext cx="8786525" cy="7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400" tIns="60699" rIns="121400" bIns="6069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3618"/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3990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5A88B59-54C0-4238-B042-A11E78435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172" y="3084808"/>
            <a:ext cx="3674403" cy="3469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08897-087E-419B-B2B5-E8D30AFC0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257" y="3084808"/>
            <a:ext cx="3670110" cy="35542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3222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câu trả lời đúng: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D2BC73-F2C4-4AEA-807B-7209B630706E}"/>
              </a:ext>
            </a:extLst>
          </p:cNvPr>
          <p:cNvSpPr txBox="1"/>
          <p:nvPr/>
        </p:nvSpPr>
        <p:spPr>
          <a:xfrm>
            <a:off x="4332701" y="1915180"/>
            <a:ext cx="3958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thêm bánh lên đĩa để: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17371E-A27C-4845-B914-92AFBBD26F80}"/>
              </a:ext>
            </a:extLst>
          </p:cNvPr>
          <p:cNvSpPr txBox="1"/>
          <p:nvPr/>
        </p:nvSpPr>
        <p:spPr>
          <a:xfrm>
            <a:off x="1110344" y="2561588"/>
            <a:ext cx="3830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Trên đĩa có 6 cái bánh: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495B661-2298-4492-BFE1-3A33E5A55B31}"/>
              </a:ext>
            </a:extLst>
          </p:cNvPr>
          <p:cNvSpPr/>
          <p:nvPr/>
        </p:nvSpPr>
        <p:spPr>
          <a:xfrm>
            <a:off x="3025355" y="5962650"/>
            <a:ext cx="628650" cy="6286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39722F-EEAE-4954-A12B-020533CBB1D6}"/>
              </a:ext>
            </a:extLst>
          </p:cNvPr>
          <p:cNvSpPr txBox="1"/>
          <p:nvPr/>
        </p:nvSpPr>
        <p:spPr>
          <a:xfrm>
            <a:off x="7470713" y="2561588"/>
            <a:ext cx="385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Trên đĩa có 9 cái bánh: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AB0219F-F7B2-4912-A401-0920EBF59755}"/>
              </a:ext>
            </a:extLst>
          </p:cNvPr>
          <p:cNvSpPr/>
          <p:nvPr/>
        </p:nvSpPr>
        <p:spPr>
          <a:xfrm>
            <a:off x="7389997" y="5925315"/>
            <a:ext cx="628650" cy="6286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0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 animBg="1"/>
      <p:bldP spid="24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D74340F-61EF-4CF7-B819-6AB159339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84" y="2334280"/>
            <a:ext cx="10729890" cy="4126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07CB-16F5-4388-BDC8-4CB3DC0C42FA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7F142-1C58-470B-814C-D18488958F91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908A8-8AE8-4512-A245-D242328018B0}"/>
              </a:ext>
            </a:extLst>
          </p:cNvPr>
          <p:cNvSpPr/>
          <p:nvPr/>
        </p:nvSpPr>
        <p:spPr>
          <a:xfrm>
            <a:off x="7112001" y="3613150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3B06D2B-07FA-4D3D-8D85-04A42876D096}"/>
              </a:ext>
            </a:extLst>
          </p:cNvPr>
          <p:cNvGrpSpPr/>
          <p:nvPr/>
        </p:nvGrpSpPr>
        <p:grpSpPr>
          <a:xfrm>
            <a:off x="11162787" y="3727450"/>
            <a:ext cx="456640" cy="282470"/>
            <a:chOff x="11099287" y="4476750"/>
            <a:chExt cx="456640" cy="2824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347E53-AFC5-4C5F-B121-A3442818B960}"/>
                </a:ext>
              </a:extLst>
            </p:cNvPr>
            <p:cNvSpPr/>
            <p:nvPr/>
          </p:nvSpPr>
          <p:spPr>
            <a:xfrm>
              <a:off x="11182350" y="4476750"/>
              <a:ext cx="290514" cy="282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AD2DB4-3C6B-4886-9BA4-C52747D2D6F9}"/>
                </a:ext>
              </a:extLst>
            </p:cNvPr>
            <p:cNvSpPr/>
            <p:nvPr/>
          </p:nvSpPr>
          <p:spPr>
            <a:xfrm>
              <a:off x="11099287" y="4476750"/>
              <a:ext cx="456640" cy="2824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8BBD92-E3F9-47B1-AD9C-F791020C570D}"/>
              </a:ext>
            </a:extLst>
          </p:cNvPr>
          <p:cNvSpPr/>
          <p:nvPr/>
        </p:nvSpPr>
        <p:spPr>
          <a:xfrm>
            <a:off x="3365501" y="5913898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F762C9-B453-4580-945A-A69419A8DF7B}"/>
              </a:ext>
            </a:extLst>
          </p:cNvPr>
          <p:cNvSpPr/>
          <p:nvPr/>
        </p:nvSpPr>
        <p:spPr>
          <a:xfrm>
            <a:off x="7284352" y="6008334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E2C7BF-C88D-4BBB-8A00-89254D6AA122}"/>
              </a:ext>
            </a:extLst>
          </p:cNvPr>
          <p:cNvSpPr/>
          <p:nvPr/>
        </p:nvSpPr>
        <p:spPr>
          <a:xfrm>
            <a:off x="11250725" y="6016330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1299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4F1032-BA74-4870-9AC5-5642139AB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65" y="4396625"/>
            <a:ext cx="11888230" cy="16216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9CC726-46EF-4EB4-914D-59061640D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99" y="2863688"/>
            <a:ext cx="11888230" cy="15546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07CB-16F5-4388-BDC8-4CB3DC0C42FA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7F142-1C58-470B-814C-D18488958F91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6EEFE1-0E63-4A90-8858-046BAAF1CEF0}"/>
              </a:ext>
            </a:extLst>
          </p:cNvPr>
          <p:cNvSpPr/>
          <p:nvPr/>
        </p:nvSpPr>
        <p:spPr>
          <a:xfrm>
            <a:off x="5666014" y="3200400"/>
            <a:ext cx="800100" cy="800100"/>
          </a:xfrm>
          <a:prstGeom prst="rect">
            <a:avLst/>
          </a:prstGeom>
          <a:solidFill>
            <a:srgbClr val="7CB1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D4490E-A170-4064-8E96-95CDD9A96096}"/>
              </a:ext>
            </a:extLst>
          </p:cNvPr>
          <p:cNvSpPr/>
          <p:nvPr/>
        </p:nvSpPr>
        <p:spPr>
          <a:xfrm>
            <a:off x="7832270" y="3209934"/>
            <a:ext cx="800100" cy="800100"/>
          </a:xfrm>
          <a:prstGeom prst="rect">
            <a:avLst/>
          </a:prstGeom>
          <a:solidFill>
            <a:srgbClr val="F4C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178DCC-9D34-4AAF-8BB0-EA7376A5DA8F}"/>
              </a:ext>
            </a:extLst>
          </p:cNvPr>
          <p:cNvSpPr/>
          <p:nvPr/>
        </p:nvSpPr>
        <p:spPr>
          <a:xfrm>
            <a:off x="8953494" y="2990864"/>
            <a:ext cx="800100" cy="800100"/>
          </a:xfrm>
          <a:prstGeom prst="rect">
            <a:avLst/>
          </a:prstGeom>
          <a:solidFill>
            <a:srgbClr val="EC8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DF46EF-E2F0-40F4-989C-D7667C458749}"/>
              </a:ext>
            </a:extLst>
          </p:cNvPr>
          <p:cNvSpPr/>
          <p:nvPr/>
        </p:nvSpPr>
        <p:spPr>
          <a:xfrm>
            <a:off x="11130645" y="2963647"/>
            <a:ext cx="800100" cy="800100"/>
          </a:xfrm>
          <a:prstGeom prst="rect">
            <a:avLst/>
          </a:prstGeom>
          <a:solidFill>
            <a:srgbClr val="FDD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F42CCD-D669-4AD6-A7B5-10A9DA7F55EB}"/>
              </a:ext>
            </a:extLst>
          </p:cNvPr>
          <p:cNvSpPr/>
          <p:nvPr/>
        </p:nvSpPr>
        <p:spPr>
          <a:xfrm>
            <a:off x="1300843" y="5135333"/>
            <a:ext cx="800100" cy="800100"/>
          </a:xfrm>
          <a:prstGeom prst="rect">
            <a:avLst/>
          </a:prstGeom>
          <a:solidFill>
            <a:srgbClr val="E2A9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EC2998-9C0E-44D1-A6DA-F7C183AA38DE}"/>
              </a:ext>
            </a:extLst>
          </p:cNvPr>
          <p:cNvSpPr/>
          <p:nvPr/>
        </p:nvSpPr>
        <p:spPr>
          <a:xfrm>
            <a:off x="4589092" y="4864587"/>
            <a:ext cx="800100" cy="800100"/>
          </a:xfrm>
          <a:prstGeom prst="rect">
            <a:avLst/>
          </a:prstGeom>
          <a:solidFill>
            <a:srgbClr val="DE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A9A7150-AAC2-4C6A-B833-0AC5AE35CAF8}"/>
              </a:ext>
            </a:extLst>
          </p:cNvPr>
          <p:cNvSpPr/>
          <p:nvPr/>
        </p:nvSpPr>
        <p:spPr>
          <a:xfrm>
            <a:off x="6770911" y="4883614"/>
            <a:ext cx="800100" cy="800100"/>
          </a:xfrm>
          <a:prstGeom prst="rect">
            <a:avLst/>
          </a:prstGeom>
          <a:solidFill>
            <a:srgbClr val="B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A6C2D2C-04DA-48DF-9420-4C3F161C5197}"/>
              </a:ext>
            </a:extLst>
          </p:cNvPr>
          <p:cNvSpPr/>
          <p:nvPr/>
        </p:nvSpPr>
        <p:spPr>
          <a:xfrm>
            <a:off x="8969059" y="4869985"/>
            <a:ext cx="800100" cy="800100"/>
          </a:xfrm>
          <a:prstGeom prst="rect">
            <a:avLst/>
          </a:prstGeom>
          <a:solidFill>
            <a:srgbClr val="F1B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9181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C2B68A-A445-4207-B35E-C92C6390F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33" y="2940889"/>
            <a:ext cx="10745920" cy="20752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9D31066-19A1-4E67-A0A2-D9DADB020E52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644E8-BE2E-4AAC-AE03-DF78FA2673F4}"/>
              </a:ext>
            </a:extLst>
          </p:cNvPr>
          <p:cNvSpPr txBox="1"/>
          <p:nvPr/>
        </p:nvSpPr>
        <p:spPr>
          <a:xfrm>
            <a:off x="1101090" y="1915180"/>
            <a:ext cx="4854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Có bao nhiêu con vật có 6 chân?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1C45A74-C613-48FE-9198-5BE71C1C3486}"/>
              </a:ext>
            </a:extLst>
          </p:cNvPr>
          <p:cNvSpPr/>
          <p:nvPr/>
        </p:nvSpPr>
        <p:spPr>
          <a:xfrm>
            <a:off x="682063" y="2626222"/>
            <a:ext cx="2128851" cy="272375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A605A-0967-4E7C-8A3E-E5AE23B78A95}"/>
              </a:ext>
            </a:extLst>
          </p:cNvPr>
          <p:cNvSpPr/>
          <p:nvPr/>
        </p:nvSpPr>
        <p:spPr>
          <a:xfrm>
            <a:off x="2939918" y="2649360"/>
            <a:ext cx="2128851" cy="272375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9387CD8-349A-4C83-87B9-AEA66DA87135}"/>
              </a:ext>
            </a:extLst>
          </p:cNvPr>
          <p:cNvSpPr/>
          <p:nvPr/>
        </p:nvSpPr>
        <p:spPr>
          <a:xfrm>
            <a:off x="9515132" y="2583889"/>
            <a:ext cx="2372068" cy="2766091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C16E9F-6815-4E93-B8D4-2CAFF2AD85F0}"/>
              </a:ext>
            </a:extLst>
          </p:cNvPr>
          <p:cNvSpPr txBox="1"/>
          <p:nvPr/>
        </p:nvSpPr>
        <p:spPr>
          <a:xfrm>
            <a:off x="1493048" y="541223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889521-912B-485F-A8BE-F7AA4AF866D2}"/>
              </a:ext>
            </a:extLst>
          </p:cNvPr>
          <p:cNvSpPr txBox="1"/>
          <p:nvPr/>
        </p:nvSpPr>
        <p:spPr>
          <a:xfrm>
            <a:off x="3694377" y="541223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B73F3A-6A20-4282-AF3C-A0B5D0FEE890}"/>
              </a:ext>
            </a:extLst>
          </p:cNvPr>
          <p:cNvSpPr txBox="1"/>
          <p:nvPr/>
        </p:nvSpPr>
        <p:spPr>
          <a:xfrm>
            <a:off x="10535529" y="541223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8086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B1CD47D8-9B19-42AA-9B0F-E836D5E09D3C}"/>
              </a:ext>
            </a:extLst>
          </p:cNvPr>
          <p:cNvSpPr/>
          <p:nvPr/>
        </p:nvSpPr>
        <p:spPr>
          <a:xfrm>
            <a:off x="407081" y="181977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C5478-E486-4F25-9EE3-5F2533BFA1DB}"/>
              </a:ext>
            </a:extLst>
          </p:cNvPr>
          <p:cNvSpPr txBox="1"/>
          <p:nvPr/>
        </p:nvSpPr>
        <p:spPr>
          <a:xfrm>
            <a:off x="1132234" y="181977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02F2F0-2E32-4FC5-8737-5BE30721A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779" y="181977"/>
            <a:ext cx="6555431" cy="66760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F29469-B3D9-43E8-835D-B2CB7208A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81" y="1250032"/>
            <a:ext cx="2085953" cy="19178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59C6CC-9288-4162-8EBC-64D0E1D0A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72" y="3167890"/>
            <a:ext cx="2127286" cy="18716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C4E42D-5F71-4CEC-B2F6-11FBE7756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81" y="4753155"/>
            <a:ext cx="2146338" cy="15268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71AE3CC-B85B-45B9-A899-2C156FC535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222" y="1386345"/>
            <a:ext cx="2287038" cy="16729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C4312D2-138B-4F34-9F0E-66B6B94036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4987" y="3873260"/>
            <a:ext cx="2040606" cy="169077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FB04894C-6AD3-4DF7-9502-FD74C28EFFD0}"/>
              </a:ext>
            </a:extLst>
          </p:cNvPr>
          <p:cNvSpPr/>
          <p:nvPr/>
        </p:nvSpPr>
        <p:spPr>
          <a:xfrm>
            <a:off x="657710" y="2122098"/>
            <a:ext cx="355600" cy="500251"/>
          </a:xfrm>
          <a:prstGeom prst="rect">
            <a:avLst/>
          </a:prstGeom>
          <a:solidFill>
            <a:srgbClr val="F1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6E76AC6-2BF7-42C3-ADCD-E36C71F4F7E4}"/>
              </a:ext>
            </a:extLst>
          </p:cNvPr>
          <p:cNvSpPr/>
          <p:nvPr/>
        </p:nvSpPr>
        <p:spPr>
          <a:xfrm>
            <a:off x="3050783" y="2122098"/>
            <a:ext cx="503300" cy="456309"/>
          </a:xfrm>
          <a:prstGeom prst="rect">
            <a:avLst/>
          </a:prstGeom>
          <a:solidFill>
            <a:srgbClr val="F1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6988A9F-8416-4334-AD8F-7B5259C8F0FC}"/>
              </a:ext>
            </a:extLst>
          </p:cNvPr>
          <p:cNvSpPr/>
          <p:nvPr/>
        </p:nvSpPr>
        <p:spPr>
          <a:xfrm>
            <a:off x="3090129" y="4649638"/>
            <a:ext cx="355600" cy="474453"/>
          </a:xfrm>
          <a:prstGeom prst="rect">
            <a:avLst/>
          </a:prstGeom>
          <a:solidFill>
            <a:srgbClr val="F1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AB067E6-23DC-4A36-8CA6-F244D51BFAE9}"/>
              </a:ext>
            </a:extLst>
          </p:cNvPr>
          <p:cNvSpPr/>
          <p:nvPr/>
        </p:nvSpPr>
        <p:spPr>
          <a:xfrm>
            <a:off x="582039" y="4063548"/>
            <a:ext cx="416564" cy="369488"/>
          </a:xfrm>
          <a:prstGeom prst="rect">
            <a:avLst/>
          </a:prstGeom>
          <a:solidFill>
            <a:srgbClr val="F1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99A7B9E-E917-4EB9-BE21-3C9AC555CE3E}"/>
              </a:ext>
            </a:extLst>
          </p:cNvPr>
          <p:cNvSpPr/>
          <p:nvPr/>
        </p:nvSpPr>
        <p:spPr>
          <a:xfrm>
            <a:off x="478373" y="5402109"/>
            <a:ext cx="451221" cy="616191"/>
          </a:xfrm>
          <a:prstGeom prst="rect">
            <a:avLst/>
          </a:prstGeom>
          <a:solidFill>
            <a:srgbClr val="F1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E76AC6-2BF7-42C3-ADCD-E36C71F4F7E4}"/>
              </a:ext>
            </a:extLst>
          </p:cNvPr>
          <p:cNvSpPr/>
          <p:nvPr/>
        </p:nvSpPr>
        <p:spPr>
          <a:xfrm>
            <a:off x="3066122" y="2122098"/>
            <a:ext cx="503300" cy="456309"/>
          </a:xfrm>
          <a:prstGeom prst="rect">
            <a:avLst/>
          </a:prstGeom>
          <a:solidFill>
            <a:srgbClr val="F1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3657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4393AEE-5A92-47AE-BB1F-0C441B47DC8D}"/>
              </a:ext>
            </a:extLst>
          </p:cNvPr>
          <p:cNvSpPr/>
          <p:nvPr/>
        </p:nvSpPr>
        <p:spPr>
          <a:xfrm>
            <a:off x="578576" y="178253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3393DF-B54A-4AC1-B5DC-9583090DE5A5}"/>
              </a:ext>
            </a:extLst>
          </p:cNvPr>
          <p:cNvSpPr txBox="1"/>
          <p:nvPr/>
        </p:nvSpPr>
        <p:spPr>
          <a:xfrm>
            <a:off x="1101090" y="1781830"/>
            <a:ext cx="2815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số thích hợp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C2EEFE-1EB6-4368-B0A5-DB03D8616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134" y="827965"/>
            <a:ext cx="3365284" cy="16338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354A64-2661-4D3B-85B1-E59E6E557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90" y="2563965"/>
            <a:ext cx="3071768" cy="14797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9CD082-505E-4468-9509-AF7DBBB1E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597" y="2588283"/>
            <a:ext cx="2970808" cy="143114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7870B4-CA31-4A96-8362-A7DDC9EA4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9144" y="2588283"/>
            <a:ext cx="2970808" cy="143114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5C40D5-8386-45C2-AA6A-9EA18D691F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4248" y="4954121"/>
            <a:ext cx="3086394" cy="14797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3C7913-06B5-444C-BF80-BC4B10C9AF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1284" y="4954122"/>
            <a:ext cx="2984953" cy="14311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D189E63-6D39-4A42-8952-B4A20B2C66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8560" y="5010968"/>
            <a:ext cx="2978138" cy="143114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5034B91-D8BC-46B3-B4D1-11D789F990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2651" y="4954121"/>
            <a:ext cx="3079349" cy="1479779"/>
          </a:xfrm>
          <a:prstGeom prst="rect">
            <a:avLst/>
          </a:prstGeom>
        </p:spPr>
      </p:pic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9DDC107-CEB0-4642-86B2-B48A53D83B18}"/>
              </a:ext>
            </a:extLst>
          </p:cNvPr>
          <p:cNvSpPr/>
          <p:nvPr/>
        </p:nvSpPr>
        <p:spPr>
          <a:xfrm>
            <a:off x="1325889" y="3494566"/>
            <a:ext cx="379086" cy="357505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330B334-BE66-4E77-8E52-D5267D4FCB82}"/>
              </a:ext>
            </a:extLst>
          </p:cNvPr>
          <p:cNvSpPr/>
          <p:nvPr/>
        </p:nvSpPr>
        <p:spPr>
          <a:xfrm>
            <a:off x="6764548" y="3208637"/>
            <a:ext cx="345169" cy="32551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89FCE7E-51DD-42CD-A6FD-461BAD1B3222}"/>
              </a:ext>
            </a:extLst>
          </p:cNvPr>
          <p:cNvSpPr/>
          <p:nvPr/>
        </p:nvSpPr>
        <p:spPr>
          <a:xfrm>
            <a:off x="8333146" y="3480569"/>
            <a:ext cx="345169" cy="32551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8E57754-8BC7-46BA-A931-DA4FB084A321}"/>
              </a:ext>
            </a:extLst>
          </p:cNvPr>
          <p:cNvSpPr/>
          <p:nvPr/>
        </p:nvSpPr>
        <p:spPr>
          <a:xfrm>
            <a:off x="2592863" y="5092459"/>
            <a:ext cx="345169" cy="355841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190E642-2F52-4AB4-B0F9-93B3EC32C1F2}"/>
              </a:ext>
            </a:extLst>
          </p:cNvPr>
          <p:cNvSpPr/>
          <p:nvPr/>
        </p:nvSpPr>
        <p:spPr>
          <a:xfrm>
            <a:off x="3501109" y="5827918"/>
            <a:ext cx="345169" cy="32551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BD5D608-8FB7-4345-B2FD-38C5A840C37B}"/>
              </a:ext>
            </a:extLst>
          </p:cNvPr>
          <p:cNvSpPr/>
          <p:nvPr/>
        </p:nvSpPr>
        <p:spPr>
          <a:xfrm>
            <a:off x="8672142" y="5298397"/>
            <a:ext cx="345169" cy="32551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0DFD6CA-A824-4A04-87ED-219FEA60F863}"/>
              </a:ext>
            </a:extLst>
          </p:cNvPr>
          <p:cNvSpPr/>
          <p:nvPr/>
        </p:nvSpPr>
        <p:spPr>
          <a:xfrm>
            <a:off x="9650558" y="5909476"/>
            <a:ext cx="345169" cy="32551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64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AE3B4A-92CB-4E0B-8CAA-1B8A7A817F9C}"/>
              </a:ext>
            </a:extLst>
          </p:cNvPr>
          <p:cNvSpPr txBox="1"/>
          <p:nvPr/>
        </p:nvSpPr>
        <p:spPr>
          <a:xfrm>
            <a:off x="1101090" y="2264255"/>
            <a:ext cx="8166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thêm trứng vào khay để trong khay có 8 quả trứng.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07A5D1-8FD1-4804-9994-BA54C1FF2D2E}"/>
              </a:ext>
            </a:extLst>
          </p:cNvPr>
          <p:cNvSpPr/>
          <p:nvPr/>
        </p:nvSpPr>
        <p:spPr>
          <a:xfrm>
            <a:off x="578576" y="178253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80E975-CD4E-49BF-8067-822E05B5344E}"/>
              </a:ext>
            </a:extLst>
          </p:cNvPr>
          <p:cNvSpPr txBox="1"/>
          <p:nvPr/>
        </p:nvSpPr>
        <p:spPr>
          <a:xfrm>
            <a:off x="1101090" y="1781830"/>
            <a:ext cx="3302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đúng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FACF6F-75B6-43DB-B540-1CB0DC129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3429000"/>
            <a:ext cx="11368439" cy="2563472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ACBBF3B3-3AAD-4721-A346-4BFC36551441}"/>
              </a:ext>
            </a:extLst>
          </p:cNvPr>
          <p:cNvSpPr/>
          <p:nvPr/>
        </p:nvSpPr>
        <p:spPr>
          <a:xfrm>
            <a:off x="8532322" y="3710743"/>
            <a:ext cx="734786" cy="73478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08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F4DCB5-7311-490F-944B-2189D9229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519" y="249660"/>
            <a:ext cx="5334462" cy="635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4213D1-11AD-4A8D-91EC-E5B7D5556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89" b="89937" l="4826" r="89812">
                        <a14:foregroundMark x1="64551" y1="70029" x2="70241" y2="76101"/>
                        <a14:foregroundMark x1="13844" y1="15913" x2="29419" y2="32534"/>
                        <a14:foregroundMark x1="54690" y1="80702" x2="36178" y2="82155"/>
                        <a14:foregroundMark x1="89276" y1="77987" x2="63809" y2="79986"/>
                        <a14:foregroundMark x1="12867" y1="67711" x2="13941" y2="46541"/>
                        <a14:foregroundMark x1="85791" y1="61635" x2="89008" y2="69182"/>
                        <a14:foregroundMark x1="15013" y1="32075" x2="15550" y2="34591"/>
                        <a14:backgroundMark x1="12869" y1="69182" x2="12869" y2="69182"/>
                        <a14:backgroundMark x1="41019" y1="52830" x2="41019" y2="52830"/>
                        <a14:backgroundMark x1="39410" y1="45283" x2="39410" y2="45283"/>
                        <a14:backgroundMark x1="36997" y1="38994" x2="43164" y2="45283"/>
                        <a14:backgroundMark x1="39410" y1="41509" x2="31635" y2="40881"/>
                        <a14:backgroundMark x1="42359" y1="55975" x2="49598" y2="55975"/>
                        <a14:backgroundMark x1="29491" y1="86792" x2="29491" y2="82390"/>
                        <a14:backgroundMark x1="28418" y1="78616" x2="27882" y2="77358"/>
                        <a14:backgroundMark x1="30563" y1="83019" x2="17694" y2="84277"/>
                        <a14:backgroundMark x1="18231" y1="83648" x2="13941" y2="82390"/>
                        <a14:backgroundMark x1="13941" y1="72327" x2="9920" y2="69811"/>
                        <a14:backgroundMark x1="13137" y1="70440" x2="13137" y2="70440"/>
                        <a14:backgroundMark x1="8579" y1="15094" x2="15282" y2="5660"/>
                        <a14:backgroundMark x1="11528" y1="10063" x2="8043" y2="14465"/>
                        <a14:backgroundMark x1="10724" y1="12579" x2="2681" y2="6289"/>
                        <a14:backgroundMark x1="43164" y1="49686" x2="43164" y2="44654"/>
                        <a14:backgroundMark x1="44504" y1="45912" x2="44504" y2="52201"/>
                        <a14:backgroundMark x1="44236" y1="50943" x2="41823" y2="44025"/>
                        <a14:backgroundMark x1="31367" y1="79874" x2="31903" y2="86792"/>
                        <a14:backgroundMark x1="59786" y1="66038" x2="59517" y2="69811"/>
                        <a14:backgroundMark x1="60590" y1="66667" x2="59249" y2="59119"/>
                        <a14:backgroundMark x1="57909" y1="61635" x2="58713" y2="66038"/>
                        <a14:backgroundMark x1="49598" y1="57233" x2="50938" y2="54717"/>
                        <a14:backgroundMark x1="53619" y1="52830" x2="54424" y2="52201"/>
                        <a14:backgroundMark x1="49866" y1="54088" x2="49062" y2="54088"/>
                        <a14:backgroundMark x1="48525" y1="53459" x2="48525" y2="53459"/>
                        <a14:backgroundMark x1="47453" y1="54088" x2="54155" y2="56604"/>
                        <a14:backgroundMark x1="53351" y1="56604" x2="57373" y2="63522"/>
                        <a14:backgroundMark x1="60858" y1="62893" x2="59786" y2="69182"/>
                        <a14:backgroundMark x1="59249" y1="74843" x2="59249" y2="905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155" y="170956"/>
            <a:ext cx="3439339" cy="146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48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5780C9"/>
            </a:gs>
            <a:gs pos="83000">
              <a:srgbClr val="7798D3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4355744" y="3385987"/>
            <a:ext cx="3605475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CÁC SỐ</a:t>
            </a:r>
          </a:p>
          <a:p>
            <a:pPr algn="ctr"/>
            <a:r>
              <a:rPr lang="en-GB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6, 7, 8, 9, 10</a:t>
            </a:r>
            <a:endParaRPr lang="vi-VN" altLang="zh-CN" sz="5333" b="1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686680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2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light">
            <a:extLst>
              <a:ext uri="{FF2B5EF4-FFF2-40B4-BE49-F238E27FC236}">
                <a16:creationId xmlns:a16="http://schemas.microsoft.com/office/drawing/2014/main" id="{9DC13DB2-6CF9-463C-84D5-EBFD7E66E5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F2330B7-D084-429B-8859-4CBA99C238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615961"/>
              </p:ext>
            </p:extLst>
          </p:nvPr>
        </p:nvGraphicFramePr>
        <p:xfrm>
          <a:off x="4225608" y="1908014"/>
          <a:ext cx="90487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905040" imgH="786240" progId="Photoshop.Image.13">
                  <p:embed/>
                </p:oleObj>
              </mc:Choice>
              <mc:Fallback>
                <p:oleObj name="Image" r:id="rId4" imgW="905040" imgH="786240" progId="Photoshop.Image.13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95CAB90-9A85-4A7C-B213-25A4D378E1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25608" y="1908014"/>
                        <a:ext cx="904875" cy="78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861C87F-F2C9-46C5-BF82-574175257E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177085"/>
              </p:ext>
            </p:extLst>
          </p:nvPr>
        </p:nvGraphicFramePr>
        <p:xfrm>
          <a:off x="4225608" y="3662599"/>
          <a:ext cx="90487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905040" imgH="786240" progId="Photoshop.Image.13">
                  <p:embed/>
                </p:oleObj>
              </mc:Choice>
              <mc:Fallback>
                <p:oleObj name="Image" r:id="rId6" imgW="905040" imgH="786240" progId="Photoshop.Image.13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B47589F6-9068-48AB-99D7-0B560E799A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25608" y="3662599"/>
                        <a:ext cx="904875" cy="78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CCC031C8-E938-4653-A66B-391D8CA0A9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123386"/>
              </p:ext>
            </p:extLst>
          </p:nvPr>
        </p:nvGraphicFramePr>
        <p:xfrm>
          <a:off x="4225608" y="5483064"/>
          <a:ext cx="90487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905040" imgH="786240" progId="Photoshop.Image.13">
                  <p:embed/>
                </p:oleObj>
              </mc:Choice>
              <mc:Fallback>
                <p:oleObj name="Image" r:id="rId7" imgW="905040" imgH="786240" progId="Photoshop.Image.13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88683C08-7D29-4EE3-A67A-42F182F655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25608" y="5483064"/>
                        <a:ext cx="904875" cy="78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61BE9D20-1934-4148-B4D6-5ABEBE18BA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637100"/>
              </p:ext>
            </p:extLst>
          </p:nvPr>
        </p:nvGraphicFramePr>
        <p:xfrm>
          <a:off x="9923781" y="2491095"/>
          <a:ext cx="90487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905040" imgH="786240" progId="Photoshop.Image.13">
                  <p:embed/>
                </p:oleObj>
              </mc:Choice>
              <mc:Fallback>
                <p:oleObj name="Image" r:id="rId8" imgW="905040" imgH="786240" progId="Photoshop.Image.13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97E5E09F-A785-49D7-A164-C4A1823E00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23781" y="2491095"/>
                        <a:ext cx="904875" cy="78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A84F371-FF65-4CE4-AE9E-BA1E5510A3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106113"/>
              </p:ext>
            </p:extLst>
          </p:nvPr>
        </p:nvGraphicFramePr>
        <p:xfrm>
          <a:off x="9923781" y="4680496"/>
          <a:ext cx="90487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9" imgW="905040" imgH="786240" progId="Photoshop.Image.13">
                  <p:embed/>
                </p:oleObj>
              </mc:Choice>
              <mc:Fallback>
                <p:oleObj name="Image" r:id="rId9" imgW="905040" imgH="786240" progId="Photoshop.Image.13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6C839395-B85D-4666-869B-FB15086C1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23781" y="4680496"/>
                        <a:ext cx="904875" cy="78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276ECBED-92B6-4BB4-86BD-69DC7C04DE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435356"/>
              </p:ext>
            </p:extLst>
          </p:nvPr>
        </p:nvGraphicFramePr>
        <p:xfrm>
          <a:off x="5379086" y="2003311"/>
          <a:ext cx="641577" cy="641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0" imgW="408240" imgH="408240" progId="Photoshop.Image.13">
                  <p:embed/>
                </p:oleObj>
              </mc:Choice>
              <mc:Fallback>
                <p:oleObj name="Image" r:id="rId10" imgW="408240" imgH="408240" progId="Photoshop.Image.1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3DB8AD3C-4694-4070-8BC5-A68F0FE3C5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379086" y="2003311"/>
                        <a:ext cx="641577" cy="6415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A0A22AC-ACB5-4E47-8B0E-55CBE2D4AA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167672"/>
              </p:ext>
            </p:extLst>
          </p:nvPr>
        </p:nvGraphicFramePr>
        <p:xfrm>
          <a:off x="5379086" y="3734717"/>
          <a:ext cx="641577" cy="641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2" imgW="408240" imgH="408240" progId="Photoshop.Image.13">
                  <p:embed/>
                </p:oleObj>
              </mc:Choice>
              <mc:Fallback>
                <p:oleObj name="Image" r:id="rId12" imgW="408240" imgH="408240" progId="Photoshop.Image.13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DD3F5D40-D6E0-486E-AAC7-76FFA03B54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79086" y="3734717"/>
                        <a:ext cx="641577" cy="6415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68C2D9CC-E556-40D3-887D-481D7E810D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123203"/>
              </p:ext>
            </p:extLst>
          </p:nvPr>
        </p:nvGraphicFramePr>
        <p:xfrm>
          <a:off x="5378927" y="5556096"/>
          <a:ext cx="641577" cy="641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4" imgW="408240" imgH="408240" progId="Photoshop.Image.13">
                  <p:embed/>
                </p:oleObj>
              </mc:Choice>
              <mc:Fallback>
                <p:oleObj name="Image" r:id="rId14" imgW="408240" imgH="408240" progId="Photoshop.Image.13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FF09CD79-D9C8-467C-A732-ABD8C2E20E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378927" y="5556096"/>
                        <a:ext cx="641577" cy="6415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A0A35CB-319D-4002-89EA-7E9A9455A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564166"/>
              </p:ext>
            </p:extLst>
          </p:nvPr>
        </p:nvGraphicFramePr>
        <p:xfrm>
          <a:off x="11142867" y="2563212"/>
          <a:ext cx="641577" cy="641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6" imgW="408240" imgH="408240" progId="Photoshop.Image.13">
                  <p:embed/>
                </p:oleObj>
              </mc:Choice>
              <mc:Fallback>
                <p:oleObj name="Image" r:id="rId16" imgW="408240" imgH="408240" progId="Photoshop.Image.13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12CC1113-840B-4CB8-823B-AF3E664FF5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1142867" y="2563212"/>
                        <a:ext cx="641577" cy="6415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B79A1D16-ED52-4E86-8582-4AA30E8033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23215"/>
              </p:ext>
            </p:extLst>
          </p:nvPr>
        </p:nvGraphicFramePr>
        <p:xfrm>
          <a:off x="11142866" y="4729002"/>
          <a:ext cx="641577" cy="641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8" imgW="408240" imgH="408240" progId="Photoshop.Image.13">
                  <p:embed/>
                </p:oleObj>
              </mc:Choice>
              <mc:Fallback>
                <p:oleObj name="Image" r:id="rId18" imgW="408240" imgH="408240" progId="Photoshop.Image.13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65A64CEB-25CE-418F-B33A-CA71E881D5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1142866" y="4729002"/>
                        <a:ext cx="641577" cy="6415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0EC42127-2FA6-41FA-91EE-510A772A66D6}"/>
              </a:ext>
            </a:extLst>
          </p:cNvPr>
          <p:cNvSpPr txBox="1"/>
          <p:nvPr/>
        </p:nvSpPr>
        <p:spPr>
          <a:xfrm>
            <a:off x="5381999" y="2582101"/>
            <a:ext cx="764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Arial-Rounded"/>
                <a:cs typeface="Arial" pitchFamily="34" charset="0"/>
              </a:rPr>
              <a:t>sáu</a:t>
            </a:r>
            <a:endParaRPr lang="en-GB" sz="2800" dirty="0">
              <a:latin typeface="Arial-Rounded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E1FE2B-17F9-4E1B-A56A-42735DD79F1B}"/>
              </a:ext>
            </a:extLst>
          </p:cNvPr>
          <p:cNvSpPr txBox="1"/>
          <p:nvPr/>
        </p:nvSpPr>
        <p:spPr>
          <a:xfrm>
            <a:off x="5381999" y="4333239"/>
            <a:ext cx="764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Arial-Rounded"/>
              </a:rPr>
              <a:t>bảy</a:t>
            </a:r>
            <a:endParaRPr lang="en-GB" sz="2800" dirty="0">
              <a:latin typeface="Arial-Rounde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C2C3C-2490-4731-991A-C5450C74F67E}"/>
              </a:ext>
            </a:extLst>
          </p:cNvPr>
          <p:cNvSpPr txBox="1"/>
          <p:nvPr/>
        </p:nvSpPr>
        <p:spPr>
          <a:xfrm>
            <a:off x="5381999" y="6084377"/>
            <a:ext cx="784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Arial-Rounded"/>
              </a:rPr>
              <a:t>tám</a:t>
            </a:r>
            <a:endParaRPr lang="en-GB" sz="2800" dirty="0">
              <a:latin typeface="Arial-Rounded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EA6DD8-2AE1-44F9-9DF7-9CFCD042B43B}"/>
              </a:ext>
            </a:extLst>
          </p:cNvPr>
          <p:cNvSpPr txBox="1"/>
          <p:nvPr/>
        </p:nvSpPr>
        <p:spPr>
          <a:xfrm>
            <a:off x="11115642" y="3151921"/>
            <a:ext cx="864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Arial-Rounded"/>
              </a:rPr>
              <a:t>chín</a:t>
            </a:r>
            <a:endParaRPr lang="en-GB" sz="2800" dirty="0">
              <a:latin typeface="Arial-Rounded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1BE060-D567-4D4E-8B5F-2FBC4B33DD8D}"/>
              </a:ext>
            </a:extLst>
          </p:cNvPr>
          <p:cNvSpPr txBox="1"/>
          <p:nvPr/>
        </p:nvSpPr>
        <p:spPr>
          <a:xfrm>
            <a:off x="11065948" y="5365596"/>
            <a:ext cx="1040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Arial-Rounded"/>
              </a:rPr>
              <a:t>m</a:t>
            </a:r>
            <a:r>
              <a:rPr lang="vi-VN" sz="2800" dirty="0">
                <a:latin typeface="Arial-Rounded"/>
              </a:rPr>
              <a:t>ư</a:t>
            </a:r>
            <a:r>
              <a:rPr lang="en-GB" sz="2800" dirty="0" err="1">
                <a:latin typeface="Arial-Rounded"/>
              </a:rPr>
              <a:t>ời</a:t>
            </a:r>
            <a:endParaRPr lang="en-GB" sz="2800" dirty="0">
              <a:latin typeface="Arial-Rounded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A6287A-2F43-45FF-9B7C-16348161DB66}"/>
              </a:ext>
            </a:extLst>
          </p:cNvPr>
          <p:cNvSpPr txBox="1"/>
          <p:nvPr/>
        </p:nvSpPr>
        <p:spPr>
          <a:xfrm>
            <a:off x="4425411" y="1916199"/>
            <a:ext cx="5052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>
                <a:solidFill>
                  <a:schemeClr val="accent1">
                    <a:lumMod val="75000"/>
                  </a:schemeClr>
                </a:solidFill>
                <a:latin typeface="HP-211" panose="020B0803050302020204" pitchFamily="34" charset="0"/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27C18D-F616-42C0-A35C-AB499E8163CD}"/>
              </a:ext>
            </a:extLst>
          </p:cNvPr>
          <p:cNvSpPr txBox="1"/>
          <p:nvPr/>
        </p:nvSpPr>
        <p:spPr>
          <a:xfrm>
            <a:off x="4425411" y="3670785"/>
            <a:ext cx="5052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>
                <a:solidFill>
                  <a:schemeClr val="accent1">
                    <a:lumMod val="75000"/>
                  </a:schemeClr>
                </a:solidFill>
                <a:latin typeface="HP-211" panose="020B0803050302020204" pitchFamily="34" charset="0"/>
              </a:rPr>
              <a:t>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2BFD69-215B-4F50-86FA-7998CC2FBF06}"/>
              </a:ext>
            </a:extLst>
          </p:cNvPr>
          <p:cNvSpPr txBox="1"/>
          <p:nvPr/>
        </p:nvSpPr>
        <p:spPr>
          <a:xfrm>
            <a:off x="4425411" y="5471479"/>
            <a:ext cx="5052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>
                <a:solidFill>
                  <a:schemeClr val="accent1">
                    <a:lumMod val="75000"/>
                  </a:schemeClr>
                </a:solidFill>
                <a:latin typeface="HP-211" panose="020B0803050302020204" pitchFamily="34" charset="0"/>
              </a:rPr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33316C-28F8-4079-99EF-A5DF8E4238FB}"/>
              </a:ext>
            </a:extLst>
          </p:cNvPr>
          <p:cNvSpPr txBox="1"/>
          <p:nvPr/>
        </p:nvSpPr>
        <p:spPr>
          <a:xfrm>
            <a:off x="10123584" y="2499279"/>
            <a:ext cx="5052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>
                <a:solidFill>
                  <a:schemeClr val="accent1">
                    <a:lumMod val="75000"/>
                  </a:schemeClr>
                </a:solidFill>
                <a:latin typeface="HP-211" panose="020B0803050302020204" pitchFamily="34" charset="0"/>
              </a:rPr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2A1A21-5073-4BE0-955B-26C628909FD5}"/>
              </a:ext>
            </a:extLst>
          </p:cNvPr>
          <p:cNvSpPr txBox="1"/>
          <p:nvPr/>
        </p:nvSpPr>
        <p:spPr>
          <a:xfrm>
            <a:off x="9963283" y="4680496"/>
            <a:ext cx="8258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>
                <a:solidFill>
                  <a:schemeClr val="accent1">
                    <a:lumMod val="75000"/>
                  </a:schemeClr>
                </a:solidFill>
                <a:latin typeface="HP-211" panose="020B0803050302020204" pitchFamily="34" charset="0"/>
              </a:rPr>
              <a:t>10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B233486-6E1A-4269-ADD7-E944BD94C32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66930" y="1729332"/>
            <a:ext cx="2225233" cy="11522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5ABCC46-EC50-425F-93B2-337EC0F3576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14846" y="3470866"/>
            <a:ext cx="2231329" cy="115224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FF8462B-64B3-4744-A455-E9A4B1AC188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56763" y="5280077"/>
            <a:ext cx="2231329" cy="115224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9A51BF4-3542-467D-9D92-CE24D9D676F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57452" y="2300919"/>
            <a:ext cx="2231329" cy="115224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F916CBB-B386-4155-82CC-4008F9D62F0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055744" y="4473668"/>
            <a:ext cx="2865368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0D4D1C-2CF2-4414-A615-9B0797A23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90" y="2719845"/>
            <a:ext cx="10595766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0D4D1C-2CF2-4414-A615-9B0797A23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3219"/>
          <a:stretch/>
        </p:blipFill>
        <p:spPr>
          <a:xfrm>
            <a:off x="1101090" y="2719845"/>
            <a:ext cx="1778051" cy="1518036"/>
          </a:xfrm>
          <a:prstGeom prst="rect">
            <a:avLst/>
          </a:prstGeom>
        </p:spPr>
      </p:pic>
      <p:pic>
        <p:nvPicPr>
          <p:cNvPr id="2" name="so 6">
            <a:hlinkClick r:id="" action="ppaction://media"/>
            <a:extLst>
              <a:ext uri="{FF2B5EF4-FFF2-40B4-BE49-F238E27FC236}">
                <a16:creationId xmlns:a16="http://schemas.microsoft.com/office/drawing/2014/main" id="{B52CE427-C396-4C22-B51E-EE1CB626A6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6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0D4D1C-2CF2-4414-A615-9B0797A23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12" r="63407"/>
          <a:stretch/>
        </p:blipFill>
        <p:spPr>
          <a:xfrm>
            <a:off x="1101090" y="2719845"/>
            <a:ext cx="1778051" cy="1518036"/>
          </a:xfrm>
          <a:prstGeom prst="rect">
            <a:avLst/>
          </a:prstGeom>
        </p:spPr>
      </p:pic>
      <p:pic>
        <p:nvPicPr>
          <p:cNvPr id="2" name="so 7">
            <a:hlinkClick r:id="" action="ppaction://media"/>
            <a:extLst>
              <a:ext uri="{FF2B5EF4-FFF2-40B4-BE49-F238E27FC236}">
                <a16:creationId xmlns:a16="http://schemas.microsoft.com/office/drawing/2014/main" id="{C2C612F3-C383-4FE6-9013-B4AF80AF43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0D4D1C-2CF2-4414-A615-9B0797A23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779" r="41440"/>
          <a:stretch/>
        </p:blipFill>
        <p:spPr>
          <a:xfrm>
            <a:off x="1101090" y="2719845"/>
            <a:ext cx="1778051" cy="1518036"/>
          </a:xfrm>
          <a:prstGeom prst="rect">
            <a:avLst/>
          </a:prstGeom>
        </p:spPr>
      </p:pic>
      <p:pic>
        <p:nvPicPr>
          <p:cNvPr id="2" name="so 8">
            <a:hlinkClick r:id="" action="ppaction://media"/>
            <a:extLst>
              <a:ext uri="{FF2B5EF4-FFF2-40B4-BE49-F238E27FC236}">
                <a16:creationId xmlns:a16="http://schemas.microsoft.com/office/drawing/2014/main" id="{ED9A2A73-0175-43F5-BEAA-344DE5957D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8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0D4D1C-2CF2-4414-A615-9B0797A23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659" r="20560"/>
          <a:stretch/>
        </p:blipFill>
        <p:spPr>
          <a:xfrm>
            <a:off x="1101090" y="2719845"/>
            <a:ext cx="1778051" cy="1518036"/>
          </a:xfrm>
          <a:prstGeom prst="rect">
            <a:avLst/>
          </a:prstGeom>
        </p:spPr>
      </p:pic>
      <p:pic>
        <p:nvPicPr>
          <p:cNvPr id="2" name="so 9">
            <a:hlinkClick r:id="" action="ppaction://media"/>
            <a:extLst>
              <a:ext uri="{FF2B5EF4-FFF2-40B4-BE49-F238E27FC236}">
                <a16:creationId xmlns:a16="http://schemas.microsoft.com/office/drawing/2014/main" id="{BA93AB92-AC35-42C9-8DEB-882A175FDC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89400" y="-857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8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C203B8-FEBE-4D75-8B6E-40094B989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445" y="1959514"/>
            <a:ext cx="9784895" cy="42570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909AEC-9E94-4C95-91A4-EC3B24FFAFE0}"/>
              </a:ext>
            </a:extLst>
          </p:cNvPr>
          <p:cNvSpPr/>
          <p:nvPr/>
        </p:nvSpPr>
        <p:spPr>
          <a:xfrm>
            <a:off x="6757591" y="3301842"/>
            <a:ext cx="457201" cy="457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8A8A7C-FBBF-4D28-A324-417D489175F5}"/>
              </a:ext>
            </a:extLst>
          </p:cNvPr>
          <p:cNvSpPr/>
          <p:nvPr/>
        </p:nvSpPr>
        <p:spPr>
          <a:xfrm>
            <a:off x="10326717" y="3301842"/>
            <a:ext cx="457201" cy="457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E6ACAB-555F-4D6D-B0D7-413A05ECAB02}"/>
              </a:ext>
            </a:extLst>
          </p:cNvPr>
          <p:cNvSpPr/>
          <p:nvPr/>
        </p:nvSpPr>
        <p:spPr>
          <a:xfrm>
            <a:off x="3144440" y="5697763"/>
            <a:ext cx="381001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134251-165B-445E-A5D7-9BFA9FDBF9CC}"/>
              </a:ext>
            </a:extLst>
          </p:cNvPr>
          <p:cNvSpPr/>
          <p:nvPr/>
        </p:nvSpPr>
        <p:spPr>
          <a:xfrm>
            <a:off x="6729016" y="5670550"/>
            <a:ext cx="495302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E33D5E-04A8-4A18-8127-A8831A8598AF}"/>
              </a:ext>
            </a:extLst>
          </p:cNvPr>
          <p:cNvSpPr/>
          <p:nvPr/>
        </p:nvSpPr>
        <p:spPr>
          <a:xfrm>
            <a:off x="10364816" y="5697763"/>
            <a:ext cx="381001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34382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165</Words>
  <Application>Microsoft Office PowerPoint</Application>
  <PresentationFormat>Widescreen</PresentationFormat>
  <Paragraphs>72</Paragraphs>
  <Slides>17</Slides>
  <Notes>0</Notes>
  <HiddenSlides>0</HiddenSlides>
  <MMClips>4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Arial-Rounded</vt:lpstr>
      <vt:lpstr>Calibri</vt:lpstr>
      <vt:lpstr>Calibri Light</vt:lpstr>
      <vt:lpstr>HP001 4 hàng</vt:lpstr>
      <vt:lpstr>HP-211</vt:lpstr>
      <vt:lpstr>Times New Roman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hqphuc NTK</dc:creator>
  <cp:lastModifiedBy>Admin</cp:lastModifiedBy>
  <cp:revision>33</cp:revision>
  <dcterms:created xsi:type="dcterms:W3CDTF">2020-08-20T03:35:56Z</dcterms:created>
  <dcterms:modified xsi:type="dcterms:W3CDTF">2024-02-28T23:47:17Z</dcterms:modified>
</cp:coreProperties>
</file>