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SVN-HC 1" panose="020B0604020202020204" charset="0"/>
      <p:regular r:id="rId13"/>
    </p:embeddedFont>
    <p:embeddedFont>
      <p:font typeface="SVN-HC 2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SVN-HC Green Grove" panose="02000000000000000000" charset="0"/>
      <p:regular r:id="rId19"/>
    </p:embeddedFont>
    <p:embeddedFont>
      <p:font typeface="Roboto Condensed Italics" panose="020B0604020202020204" charset="0"/>
      <p:regular r:id="rId20"/>
      <p:bold r:id="rId21"/>
      <p:italic r:id="rId22"/>
      <p:boldItalic r:id="rId23"/>
    </p:embeddedFont>
    <p:embeddedFont>
      <p:font typeface="Roboto Condensed Bold" panose="020B0604020202020204" charset="0"/>
      <p:regular r:id="rId24"/>
      <p:bold r:id="rId25"/>
    </p:embeddedFont>
    <p:embeddedFont>
      <p:font typeface="SVN-HC Rostrum" panose="02000506000000020003" charset="0"/>
      <p:regular r:id="rId26"/>
    </p:embeddedFont>
    <p:embeddedFont>
      <p:font typeface="Roboto Condensed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B4F4F2-B71D-45CC-B0FB-DDC2660AA118}" v="27" dt="2022-07-30T16:01:37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FDB4F4F2-B71D-45CC-B0FB-DDC2660AA118}"/>
    <pc:docChg chg="undo custSel modSld">
      <pc:chgData name="TRAN TRI KHANG" userId="2b69f38f-e97b-4795-a559-774dc1ef1bed" providerId="ADAL" clId="{FDB4F4F2-B71D-45CC-B0FB-DDC2660AA118}" dt="2022-07-30T16:01:37.486" v="119"/>
      <pc:docMkLst>
        <pc:docMk/>
      </pc:docMkLst>
      <pc:sldChg chg="addSp delSp modSp mod modTransition modAnim">
        <pc:chgData name="TRAN TRI KHANG" userId="2b69f38f-e97b-4795-a559-774dc1ef1bed" providerId="ADAL" clId="{FDB4F4F2-B71D-45CC-B0FB-DDC2660AA118}" dt="2022-07-30T16:00:15.603" v="96"/>
        <pc:sldMkLst>
          <pc:docMk/>
          <pc:sldMk cId="0" sldId="256"/>
        </pc:sldMkLst>
        <pc:spChg chg="del topLvl">
          <ac:chgData name="TRAN TRI KHANG" userId="2b69f38f-e97b-4795-a559-774dc1ef1bed" providerId="ADAL" clId="{FDB4F4F2-B71D-45CC-B0FB-DDC2660AA118}" dt="2022-07-30T15:41:54.762" v="3" actId="478"/>
          <ac:spMkLst>
            <pc:docMk/>
            <pc:sldMk cId="0" sldId="256"/>
            <ac:spMk id="13" creationId="{00000000-0000-0000-0000-000000000000}"/>
          </ac:spMkLst>
        </pc:spChg>
        <pc:spChg chg="mod topLvl">
          <ac:chgData name="TRAN TRI KHANG" userId="2b69f38f-e97b-4795-a559-774dc1ef1bed" providerId="ADAL" clId="{FDB4F4F2-B71D-45CC-B0FB-DDC2660AA118}" dt="2022-07-30T15:41:59.114" v="4" actId="1076"/>
          <ac:spMkLst>
            <pc:docMk/>
            <pc:sldMk cId="0" sldId="256"/>
            <ac:spMk id="14" creationId="{00000000-0000-0000-0000-000000000000}"/>
          </ac:spMkLst>
        </pc:spChg>
        <pc:spChg chg="del topLvl">
          <ac:chgData name="TRAN TRI KHANG" userId="2b69f38f-e97b-4795-a559-774dc1ef1bed" providerId="ADAL" clId="{FDB4F4F2-B71D-45CC-B0FB-DDC2660AA118}" dt="2022-07-30T15:41:51.901" v="2" actId="478"/>
          <ac:spMkLst>
            <pc:docMk/>
            <pc:sldMk cId="0" sldId="256"/>
            <ac:spMk id="16" creationId="{00000000-0000-0000-0000-000000000000}"/>
          </ac:spMkLst>
        </pc:spChg>
        <pc:spChg chg="mod topLvl">
          <ac:chgData name="TRAN TRI KHANG" userId="2b69f38f-e97b-4795-a559-774dc1ef1bed" providerId="ADAL" clId="{FDB4F4F2-B71D-45CC-B0FB-DDC2660AA118}" dt="2022-07-30T15:42:11.321" v="9" actId="1076"/>
          <ac:spMkLst>
            <pc:docMk/>
            <pc:sldMk cId="0" sldId="256"/>
            <ac:spMk id="17" creationId="{00000000-0000-0000-0000-000000000000}"/>
          </ac:spMkLst>
        </pc:spChg>
        <pc:grpChg chg="del">
          <ac:chgData name="TRAN TRI KHANG" userId="2b69f38f-e97b-4795-a559-774dc1ef1bed" providerId="ADAL" clId="{FDB4F4F2-B71D-45CC-B0FB-DDC2660AA118}" dt="2022-07-30T15:41:54.762" v="3" actId="478"/>
          <ac:grpSpMkLst>
            <pc:docMk/>
            <pc:sldMk cId="0" sldId="256"/>
            <ac:grpSpMk id="12" creationId="{00000000-0000-0000-0000-000000000000}"/>
          </ac:grpSpMkLst>
        </pc:grpChg>
        <pc:grpChg chg="add del">
          <ac:chgData name="TRAN TRI KHANG" userId="2b69f38f-e97b-4795-a559-774dc1ef1bed" providerId="ADAL" clId="{FDB4F4F2-B71D-45CC-B0FB-DDC2660AA118}" dt="2022-07-30T15:41:51.901" v="2" actId="478"/>
          <ac:grpSpMkLst>
            <pc:docMk/>
            <pc:sldMk cId="0" sldId="256"/>
            <ac:grpSpMk id="15" creationId="{00000000-0000-0000-0000-000000000000}"/>
          </ac:grpSpMkLst>
        </pc:grpChg>
        <pc:picChg chg="mod">
          <ac:chgData name="TRAN TRI KHANG" userId="2b69f38f-e97b-4795-a559-774dc1ef1bed" providerId="ADAL" clId="{FDB4F4F2-B71D-45CC-B0FB-DDC2660AA118}" dt="2022-07-30T15:42:03.356" v="6" actId="1076"/>
          <ac:picMkLst>
            <pc:docMk/>
            <pc:sldMk cId="0" sldId="256"/>
            <ac:picMk id="6" creationId="{00000000-0000-0000-0000-000000000000}"/>
          </ac:picMkLst>
        </pc:picChg>
        <pc:picChg chg="mod">
          <ac:chgData name="TRAN TRI KHANG" userId="2b69f38f-e97b-4795-a559-774dc1ef1bed" providerId="ADAL" clId="{FDB4F4F2-B71D-45CC-B0FB-DDC2660AA118}" dt="2022-07-30T15:42:06.907" v="8" actId="1076"/>
          <ac:picMkLst>
            <pc:docMk/>
            <pc:sldMk cId="0" sldId="256"/>
            <ac:picMk id="11" creationId="{00000000-0000-0000-0000-000000000000}"/>
          </ac:picMkLst>
        </pc:picChg>
      </pc:sldChg>
      <pc:sldChg chg="modSp mod modTransition">
        <pc:chgData name="TRAN TRI KHANG" userId="2b69f38f-e97b-4795-a559-774dc1ef1bed" providerId="ADAL" clId="{FDB4F4F2-B71D-45CC-B0FB-DDC2660AA118}" dt="2022-07-30T15:59:56.501" v="92"/>
        <pc:sldMkLst>
          <pc:docMk/>
          <pc:sldMk cId="0" sldId="257"/>
        </pc:sldMkLst>
        <pc:spChg chg="mod">
          <ac:chgData name="TRAN TRI KHANG" userId="2b69f38f-e97b-4795-a559-774dc1ef1bed" providerId="ADAL" clId="{FDB4F4F2-B71D-45CC-B0FB-DDC2660AA118}" dt="2022-07-30T15:43:54.424" v="10" actId="2711"/>
          <ac:spMkLst>
            <pc:docMk/>
            <pc:sldMk cId="0" sldId="257"/>
            <ac:spMk id="1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3:54.424" v="10" actId="2711"/>
          <ac:spMkLst>
            <pc:docMk/>
            <pc:sldMk cId="0" sldId="257"/>
            <ac:spMk id="2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3:54.424" v="10" actId="2711"/>
          <ac:spMkLst>
            <pc:docMk/>
            <pc:sldMk cId="0" sldId="257"/>
            <ac:spMk id="2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4:59.239" v="12" actId="2711"/>
          <ac:spMkLst>
            <pc:docMk/>
            <pc:sldMk cId="0" sldId="257"/>
            <ac:spMk id="22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3:57.980" v="11" actId="14100"/>
          <ac:spMkLst>
            <pc:docMk/>
            <pc:sldMk cId="0" sldId="257"/>
            <ac:spMk id="24" creationId="{00000000-0000-0000-0000-000000000000}"/>
          </ac:spMkLst>
        </pc:spChg>
      </pc:sldChg>
      <pc:sldChg chg="addSp modSp mod modTransition modAnim">
        <pc:chgData name="TRAN TRI KHANG" userId="2b69f38f-e97b-4795-a559-774dc1ef1bed" providerId="ADAL" clId="{FDB4F4F2-B71D-45CC-B0FB-DDC2660AA118}" dt="2022-07-30T16:00:37.180" v="102"/>
        <pc:sldMkLst>
          <pc:docMk/>
          <pc:sldMk cId="0" sldId="258"/>
        </pc:sldMkLst>
        <pc:spChg chg="mod">
          <ac:chgData name="TRAN TRI KHANG" userId="2b69f38f-e97b-4795-a559-774dc1ef1bed" providerId="ADAL" clId="{FDB4F4F2-B71D-45CC-B0FB-DDC2660AA118}" dt="2022-07-30T15:45:15.016" v="13" actId="2711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5:15.016" v="13" actId="2711"/>
          <ac:spMkLst>
            <pc:docMk/>
            <pc:sldMk cId="0" sldId="258"/>
            <ac:spMk id="1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5:15.016" v="13" actId="2711"/>
          <ac:spMkLst>
            <pc:docMk/>
            <pc:sldMk cId="0" sldId="258"/>
            <ac:spMk id="12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1:42.919" v="31" actId="14100"/>
          <ac:spMkLst>
            <pc:docMk/>
            <pc:sldMk cId="0" sldId="258"/>
            <ac:spMk id="1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1:39.463" v="30" actId="14100"/>
          <ac:spMkLst>
            <pc:docMk/>
            <pc:sldMk cId="0" sldId="258"/>
            <ac:spMk id="2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6:48.830" v="14" actId="2711"/>
          <ac:spMkLst>
            <pc:docMk/>
            <pc:sldMk cId="0" sldId="258"/>
            <ac:spMk id="22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49:47.716" v="20" actId="20577"/>
          <ac:spMkLst>
            <pc:docMk/>
            <pc:sldMk cId="0" sldId="258"/>
            <ac:spMk id="23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1:52.697" v="33" actId="14100"/>
          <ac:spMkLst>
            <pc:docMk/>
            <pc:sldMk cId="0" sldId="258"/>
            <ac:spMk id="26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2:00.136" v="36" actId="14100"/>
          <ac:spMkLst>
            <pc:docMk/>
            <pc:sldMk cId="0" sldId="258"/>
            <ac:spMk id="29" creationId="{00000000-0000-0000-0000-000000000000}"/>
          </ac:spMkLst>
        </pc:spChg>
        <pc:spChg chg="add mod">
          <ac:chgData name="TRAN TRI KHANG" userId="2b69f38f-e97b-4795-a559-774dc1ef1bed" providerId="ADAL" clId="{FDB4F4F2-B71D-45CC-B0FB-DDC2660AA118}" dt="2022-07-30T15:51:24.038" v="29" actId="14100"/>
          <ac:spMkLst>
            <pc:docMk/>
            <pc:sldMk cId="0" sldId="258"/>
            <ac:spMk id="31" creationId="{D18D132B-E51F-778E-0D25-D91731CB90A7}"/>
          </ac:spMkLst>
        </pc:spChg>
        <pc:grpChg chg="ord">
          <ac:chgData name="TRAN TRI KHANG" userId="2b69f38f-e97b-4795-a559-774dc1ef1bed" providerId="ADAL" clId="{FDB4F4F2-B71D-45CC-B0FB-DDC2660AA118}" dt="2022-07-30T15:50:04.914" v="22" actId="167"/>
          <ac:grpSpMkLst>
            <pc:docMk/>
            <pc:sldMk cId="0" sldId="258"/>
            <ac:grpSpMk id="13" creationId="{00000000-0000-0000-0000-000000000000}"/>
          </ac:grpSpMkLst>
        </pc:grpChg>
      </pc:sldChg>
      <pc:sldChg chg="modSp mod modTransition">
        <pc:chgData name="TRAN TRI KHANG" userId="2b69f38f-e97b-4795-a559-774dc1ef1bed" providerId="ADAL" clId="{FDB4F4F2-B71D-45CC-B0FB-DDC2660AA118}" dt="2022-07-30T15:59:56.501" v="92"/>
        <pc:sldMkLst>
          <pc:docMk/>
          <pc:sldMk cId="0" sldId="259"/>
        </pc:sldMkLst>
        <pc:spChg chg="mod">
          <ac:chgData name="TRAN TRI KHANG" userId="2b69f38f-e97b-4795-a559-774dc1ef1bed" providerId="ADAL" clId="{FDB4F4F2-B71D-45CC-B0FB-DDC2660AA118}" dt="2022-07-30T15:52:24.633" v="37" actId="2711"/>
          <ac:spMkLst>
            <pc:docMk/>
            <pc:sldMk cId="0" sldId="259"/>
            <ac:spMk id="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2:24.633" v="37" actId="2711"/>
          <ac:spMkLst>
            <pc:docMk/>
            <pc:sldMk cId="0" sldId="259"/>
            <ac:spMk id="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2:24.633" v="37" actId="2711"/>
          <ac:spMkLst>
            <pc:docMk/>
            <pc:sldMk cId="0" sldId="259"/>
            <ac:spMk id="10" creationId="{00000000-0000-0000-0000-000000000000}"/>
          </ac:spMkLst>
        </pc:spChg>
        <pc:graphicFrameChg chg="modGraphic">
          <ac:chgData name="TRAN TRI KHANG" userId="2b69f38f-e97b-4795-a559-774dc1ef1bed" providerId="ADAL" clId="{FDB4F4F2-B71D-45CC-B0FB-DDC2660AA118}" dt="2022-07-30T15:53:27.964" v="41" actId="948"/>
          <ac:graphicFrameMkLst>
            <pc:docMk/>
            <pc:sldMk cId="0" sldId="259"/>
            <ac:graphicFrameMk id="13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FDB4F4F2-B71D-45CC-B0FB-DDC2660AA118}" dt="2022-07-30T16:00:47.114" v="104"/>
        <pc:sldMkLst>
          <pc:docMk/>
          <pc:sldMk cId="0" sldId="260"/>
        </pc:sldMkLst>
        <pc:spChg chg="mod">
          <ac:chgData name="TRAN TRI KHANG" userId="2b69f38f-e97b-4795-a559-774dc1ef1bed" providerId="ADAL" clId="{FDB4F4F2-B71D-45CC-B0FB-DDC2660AA118}" dt="2022-07-30T15:53:45.527" v="42" actId="2711"/>
          <ac:spMkLst>
            <pc:docMk/>
            <pc:sldMk cId="0" sldId="260"/>
            <ac:spMk id="7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3:45.527" v="42" actId="2711"/>
          <ac:spMkLst>
            <pc:docMk/>
            <pc:sldMk cId="0" sldId="260"/>
            <ac:spMk id="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3:45.527" v="42" actId="2711"/>
          <ac:spMkLst>
            <pc:docMk/>
            <pc:sldMk cId="0" sldId="260"/>
            <ac:spMk id="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5:05.626" v="43" actId="2711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5:23.421" v="44" actId="2711"/>
          <ac:spMkLst>
            <pc:docMk/>
            <pc:sldMk cId="0" sldId="260"/>
            <ac:spMk id="11" creationId="{00000000-0000-0000-0000-000000000000}"/>
          </ac:spMkLst>
        </pc:spChg>
        <pc:graphicFrameChg chg="modGraphic">
          <ac:chgData name="TRAN TRI KHANG" userId="2b69f38f-e97b-4795-a559-774dc1ef1bed" providerId="ADAL" clId="{FDB4F4F2-B71D-45CC-B0FB-DDC2660AA118}" dt="2022-07-30T15:55:27.859" v="45" actId="122"/>
          <ac:graphicFrameMkLst>
            <pc:docMk/>
            <pc:sldMk cId="0" sldId="260"/>
            <ac:graphicFrameMk id="15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FDB4F4F2-B71D-45CC-B0FB-DDC2660AA118}" dt="2022-07-30T16:01:07.256" v="111"/>
        <pc:sldMkLst>
          <pc:docMk/>
          <pc:sldMk cId="0" sldId="261"/>
        </pc:sldMkLst>
        <pc:spChg chg="mod">
          <ac:chgData name="TRAN TRI KHANG" userId="2b69f38f-e97b-4795-a559-774dc1ef1bed" providerId="ADAL" clId="{FDB4F4F2-B71D-45CC-B0FB-DDC2660AA118}" dt="2022-07-30T15:55:47.806" v="46" actId="2711"/>
          <ac:spMkLst>
            <pc:docMk/>
            <pc:sldMk cId="0" sldId="261"/>
            <ac:spMk id="1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5:47.806" v="46" actId="2711"/>
          <ac:spMkLst>
            <pc:docMk/>
            <pc:sldMk cId="0" sldId="261"/>
            <ac:spMk id="12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5:47.806" v="46" actId="2711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04.577" v="47" actId="2711"/>
          <ac:spMkLst>
            <pc:docMk/>
            <pc:sldMk cId="0" sldId="261"/>
            <ac:spMk id="1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08.729" v="48" actId="14100"/>
          <ac:spMkLst>
            <pc:docMk/>
            <pc:sldMk cId="0" sldId="261"/>
            <ac:spMk id="1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14.922" v="50" actId="122"/>
          <ac:spMkLst>
            <pc:docMk/>
            <pc:sldMk cId="0" sldId="261"/>
            <ac:spMk id="2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11.544" v="49" actId="14100"/>
          <ac:spMkLst>
            <pc:docMk/>
            <pc:sldMk cId="0" sldId="261"/>
            <ac:spMk id="2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24.181" v="53" actId="20577"/>
          <ac:spMkLst>
            <pc:docMk/>
            <pc:sldMk cId="0" sldId="261"/>
            <ac:spMk id="22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FDB4F4F2-B71D-45CC-B0FB-DDC2660AA118}" dt="2022-07-30T16:01:16.208" v="113"/>
        <pc:sldMkLst>
          <pc:docMk/>
          <pc:sldMk cId="0" sldId="262"/>
        </pc:sldMkLst>
        <pc:spChg chg="mod">
          <ac:chgData name="TRAN TRI KHANG" userId="2b69f38f-e97b-4795-a559-774dc1ef1bed" providerId="ADAL" clId="{FDB4F4F2-B71D-45CC-B0FB-DDC2660AA118}" dt="2022-07-30T15:56:43.193" v="54" actId="2711"/>
          <ac:spMkLst>
            <pc:docMk/>
            <pc:sldMk cId="0" sldId="262"/>
            <ac:spMk id="6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43.193" v="54" actId="2711"/>
          <ac:spMkLst>
            <pc:docMk/>
            <pc:sldMk cId="0" sldId="262"/>
            <ac:spMk id="7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43.193" v="54" actId="2711"/>
          <ac:spMkLst>
            <pc:docMk/>
            <pc:sldMk cId="0" sldId="262"/>
            <ac:spMk id="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6:50.930" v="55" actId="2711"/>
          <ac:spMkLst>
            <pc:docMk/>
            <pc:sldMk cId="0" sldId="262"/>
            <ac:spMk id="13" creationId="{00000000-0000-0000-0000-000000000000}"/>
          </ac:spMkLst>
        </pc:spChg>
        <pc:graphicFrameChg chg="modGraphic">
          <ac:chgData name="TRAN TRI KHANG" userId="2b69f38f-e97b-4795-a559-774dc1ef1bed" providerId="ADAL" clId="{FDB4F4F2-B71D-45CC-B0FB-DDC2660AA118}" dt="2022-07-30T15:58:07.914" v="71" actId="113"/>
          <ac:graphicFrameMkLst>
            <pc:docMk/>
            <pc:sldMk cId="0" sldId="262"/>
            <ac:graphicFrameMk id="10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FDB4F4F2-B71D-45CC-B0FB-DDC2660AA118}" dt="2022-07-30T15:59:56.501" v="92"/>
        <pc:sldMkLst>
          <pc:docMk/>
          <pc:sldMk cId="0" sldId="263"/>
        </pc:sldMkLst>
        <pc:spChg chg="mod">
          <ac:chgData name="TRAN TRI KHANG" userId="2b69f38f-e97b-4795-a559-774dc1ef1bed" providerId="ADAL" clId="{FDB4F4F2-B71D-45CC-B0FB-DDC2660AA118}" dt="2022-07-30T15:58:19.934" v="72" actId="2711"/>
          <ac:spMkLst>
            <pc:docMk/>
            <pc:sldMk cId="0" sldId="263"/>
            <ac:spMk id="14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19.934" v="72" actId="2711"/>
          <ac:spMkLst>
            <pc:docMk/>
            <pc:sldMk cId="0" sldId="263"/>
            <ac:spMk id="15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19.934" v="72" actId="2711"/>
          <ac:spMkLst>
            <pc:docMk/>
            <pc:sldMk cId="0" sldId="263"/>
            <ac:spMk id="16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31.489" v="73" actId="2711"/>
          <ac:spMkLst>
            <pc:docMk/>
            <pc:sldMk cId="0" sldId="263"/>
            <ac:spMk id="17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FDB4F4F2-B71D-45CC-B0FB-DDC2660AA118}" dt="2022-07-30T16:01:32.658" v="118"/>
        <pc:sldMkLst>
          <pc:docMk/>
          <pc:sldMk cId="0" sldId="264"/>
        </pc:sldMkLst>
        <pc:spChg chg="mod">
          <ac:chgData name="TRAN TRI KHANG" userId="2b69f38f-e97b-4795-a559-774dc1ef1bed" providerId="ADAL" clId="{FDB4F4F2-B71D-45CC-B0FB-DDC2660AA118}" dt="2022-07-30T15:58:39.523" v="74" actId="2711"/>
          <ac:spMkLst>
            <pc:docMk/>
            <pc:sldMk cId="0" sldId="264"/>
            <ac:spMk id="8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39.523" v="74" actId="2711"/>
          <ac:spMkLst>
            <pc:docMk/>
            <pc:sldMk cId="0" sldId="264"/>
            <ac:spMk id="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39.523" v="74" actId="2711"/>
          <ac:spMkLst>
            <pc:docMk/>
            <pc:sldMk cId="0" sldId="264"/>
            <ac:spMk id="1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8:46.327" v="75" actId="2711"/>
          <ac:spMkLst>
            <pc:docMk/>
            <pc:sldMk cId="0" sldId="264"/>
            <ac:spMk id="11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21.950" v="86" actId="20577"/>
          <ac:spMkLst>
            <pc:docMk/>
            <pc:sldMk cId="0" sldId="264"/>
            <ac:spMk id="17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17.568" v="84" actId="1076"/>
          <ac:spMkLst>
            <pc:docMk/>
            <pc:sldMk cId="0" sldId="264"/>
            <ac:spMk id="1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19.895" v="85" actId="1076"/>
          <ac:spMkLst>
            <pc:docMk/>
            <pc:sldMk cId="0" sldId="264"/>
            <ac:spMk id="2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03.651" v="77" actId="2711"/>
          <ac:spMkLst>
            <pc:docMk/>
            <pc:sldMk cId="0" sldId="264"/>
            <ac:spMk id="21" creationId="{00000000-0000-0000-0000-000000000000}"/>
          </ac:spMkLst>
        </pc:spChg>
        <pc:picChg chg="mod">
          <ac:chgData name="TRAN TRI KHANG" userId="2b69f38f-e97b-4795-a559-774dc1ef1bed" providerId="ADAL" clId="{FDB4F4F2-B71D-45CC-B0FB-DDC2660AA118}" dt="2022-07-30T16:01:28.658" v="116" actId="1076"/>
          <ac:picMkLst>
            <pc:docMk/>
            <pc:sldMk cId="0" sldId="264"/>
            <ac:picMk id="4" creationId="{00000000-0000-0000-0000-000000000000}"/>
          </ac:picMkLst>
        </pc:picChg>
      </pc:sldChg>
      <pc:sldChg chg="modSp mod modTransition modAnim">
        <pc:chgData name="TRAN TRI KHANG" userId="2b69f38f-e97b-4795-a559-774dc1ef1bed" providerId="ADAL" clId="{FDB4F4F2-B71D-45CC-B0FB-DDC2660AA118}" dt="2022-07-30T16:01:37.486" v="119"/>
        <pc:sldMkLst>
          <pc:docMk/>
          <pc:sldMk cId="0" sldId="265"/>
        </pc:sldMkLst>
        <pc:spChg chg="mod">
          <ac:chgData name="TRAN TRI KHANG" userId="2b69f38f-e97b-4795-a559-774dc1ef1bed" providerId="ADAL" clId="{FDB4F4F2-B71D-45CC-B0FB-DDC2660AA118}" dt="2022-07-30T15:59:37.159" v="88" actId="2711"/>
          <ac:spMkLst>
            <pc:docMk/>
            <pc:sldMk cId="0" sldId="265"/>
            <ac:spMk id="9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42.435" v="91" actId="20577"/>
          <ac:spMkLst>
            <pc:docMk/>
            <pc:sldMk cId="0" sldId="265"/>
            <ac:spMk id="10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29.310" v="87" actId="2711"/>
          <ac:spMkLst>
            <pc:docMk/>
            <pc:sldMk cId="0" sldId="265"/>
            <ac:spMk id="14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29.310" v="87" actId="2711"/>
          <ac:spMkLst>
            <pc:docMk/>
            <pc:sldMk cId="0" sldId="265"/>
            <ac:spMk id="15" creationId="{00000000-0000-0000-0000-000000000000}"/>
          </ac:spMkLst>
        </pc:spChg>
        <pc:spChg chg="mod">
          <ac:chgData name="TRAN TRI KHANG" userId="2b69f38f-e97b-4795-a559-774dc1ef1bed" providerId="ADAL" clId="{FDB4F4F2-B71D-45CC-B0FB-DDC2660AA118}" dt="2022-07-30T15:59:29.310" v="87" actId="2711"/>
          <ac:spMkLst>
            <pc:docMk/>
            <pc:sldMk cId="0" sldId="265"/>
            <ac:spMk id="16" creationId="{00000000-0000-0000-0000-000000000000}"/>
          </ac:spMkLst>
        </pc:spChg>
      </pc:sldChg>
      <pc:sldChg chg="modTransition">
        <pc:chgData name="TRAN TRI KHANG" userId="2b69f38f-e97b-4795-a559-774dc1ef1bed" providerId="ADAL" clId="{FDB4F4F2-B71D-45CC-B0FB-DDC2660AA118}" dt="2022-07-30T15:59:56.501" v="92"/>
        <pc:sldMkLst>
          <pc:docMk/>
          <pc:sldMk cId="0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jpe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5" Type="http://schemas.openxmlformats.org/officeDocument/2006/relationships/image" Target="../media/image35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5.png"/><Relationship Id="rId7" Type="http://schemas.openxmlformats.org/officeDocument/2006/relationships/image" Target="../media/image21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svg"/><Relationship Id="rId5" Type="http://schemas.openxmlformats.org/officeDocument/2006/relationships/image" Target="../media/image56.png"/><Relationship Id="rId4" Type="http://schemas.openxmlformats.org/officeDocument/2006/relationships/image" Target="../media/image96.svg"/><Relationship Id="rId9" Type="http://schemas.openxmlformats.org/officeDocument/2006/relationships/image" Target="../media/image10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4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10.png"/><Relationship Id="rId21" Type="http://schemas.openxmlformats.org/officeDocument/2006/relationships/image" Target="../media/image18.png"/><Relationship Id="rId7" Type="http://schemas.openxmlformats.org/officeDocument/2006/relationships/image" Target="../media/image12.png"/><Relationship Id="rId12" Type="http://schemas.openxmlformats.org/officeDocument/2006/relationships/image" Target="../media/image13.svg"/><Relationship Id="rId17" Type="http://schemas.openxmlformats.org/officeDocument/2006/relationships/image" Target="../media/image16.png"/><Relationship Id="rId25" Type="http://schemas.openxmlformats.org/officeDocument/2006/relationships/image" Target="../media/image20.png"/><Relationship Id="rId2" Type="http://schemas.openxmlformats.org/officeDocument/2006/relationships/image" Target="../media/image9.jpeg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8.png"/><Relationship Id="rId24" Type="http://schemas.openxmlformats.org/officeDocument/2006/relationships/image" Target="../media/image34.sv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22.svg"/><Relationship Id="rId19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13.png"/><Relationship Id="rId14" Type="http://schemas.openxmlformats.org/officeDocument/2006/relationships/image" Target="../media/image24.svg"/><Relationship Id="rId22" Type="http://schemas.openxmlformats.org/officeDocument/2006/relationships/image" Target="../media/image32.svg"/><Relationship Id="rId27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24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29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3.png"/><Relationship Id="rId7" Type="http://schemas.openxmlformats.org/officeDocument/2006/relationships/image" Target="../media/image25.png"/><Relationship Id="rId12" Type="http://schemas.openxmlformats.org/officeDocument/2006/relationships/image" Target="../media/image62.sv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11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46.svg"/><Relationship Id="rId4" Type="http://schemas.openxmlformats.org/officeDocument/2006/relationships/image" Target="../media/image58.sv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68.svg"/><Relationship Id="rId3" Type="http://schemas.openxmlformats.org/officeDocument/2006/relationships/image" Target="../media/image36.png"/><Relationship Id="rId7" Type="http://schemas.openxmlformats.org/officeDocument/2006/relationships/image" Target="../media/image25.png"/><Relationship Id="rId12" Type="http://schemas.openxmlformats.org/officeDocument/2006/relationships/image" Target="../media/image3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38.png"/><Relationship Id="rId5" Type="http://schemas.openxmlformats.org/officeDocument/2006/relationships/image" Target="../media/image26.png"/><Relationship Id="rId10" Type="http://schemas.openxmlformats.org/officeDocument/2006/relationships/image" Target="../media/image66.svg"/><Relationship Id="rId4" Type="http://schemas.openxmlformats.org/officeDocument/2006/relationships/image" Target="../media/image64.sv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7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70.sv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20.png"/><Relationship Id="rId3" Type="http://schemas.openxmlformats.org/officeDocument/2006/relationships/image" Target="../media/image43.png"/><Relationship Id="rId7" Type="http://schemas.openxmlformats.org/officeDocument/2006/relationships/image" Target="../media/image3.png"/><Relationship Id="rId12" Type="http://schemas.openxmlformats.org/officeDocument/2006/relationships/image" Target="../media/image81.svg"/><Relationship Id="rId17" Type="http://schemas.openxmlformats.org/officeDocument/2006/relationships/image" Target="../media/image84.svg"/><Relationship Id="rId2" Type="http://schemas.openxmlformats.org/officeDocument/2006/relationships/image" Target="../media/image42.jpe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11" Type="http://schemas.openxmlformats.org/officeDocument/2006/relationships/image" Target="../media/image46.png"/><Relationship Id="rId5" Type="http://schemas.openxmlformats.org/officeDocument/2006/relationships/image" Target="../media/image44.png"/><Relationship Id="rId15" Type="http://schemas.openxmlformats.org/officeDocument/2006/relationships/image" Target="../media/image47.png"/><Relationship Id="rId10" Type="http://schemas.openxmlformats.org/officeDocument/2006/relationships/image" Target="../media/image79.svg"/><Relationship Id="rId4" Type="http://schemas.openxmlformats.org/officeDocument/2006/relationships/image" Target="../media/image75.svg"/><Relationship Id="rId9" Type="http://schemas.openxmlformats.org/officeDocument/2006/relationships/image" Target="../media/image45.png"/><Relationship Id="rId14" Type="http://schemas.openxmlformats.org/officeDocument/2006/relationships/image" Target="../media/image3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svg"/><Relationship Id="rId5" Type="http://schemas.openxmlformats.org/officeDocument/2006/relationships/image" Target="../media/image51.png"/><Relationship Id="rId10" Type="http://schemas.openxmlformats.org/officeDocument/2006/relationships/image" Target="../media/image93.svg"/><Relationship Id="rId4" Type="http://schemas.openxmlformats.org/officeDocument/2006/relationships/image" Target="../media/image87.sv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" b="1572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r="14171"/>
          <a:stretch>
            <a:fillRect/>
          </a:stretch>
        </p:blipFill>
        <p:spPr>
          <a:xfrm rot="-386609">
            <a:off x="11693666" y="1628907"/>
            <a:ext cx="5169787" cy="734564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62452">
            <a:off x="11511584" y="1076167"/>
            <a:ext cx="5296697" cy="7762672"/>
            <a:chOff x="0" y="0"/>
            <a:chExt cx="2398161" cy="35146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98161" cy="3514669"/>
            </a:xfrm>
            <a:custGeom>
              <a:avLst/>
              <a:gdLst/>
              <a:ahLst/>
              <a:cxnLst/>
              <a:rect l="l" t="t" r="r" b="b"/>
              <a:pathLst>
                <a:path w="2398161" h="3514669">
                  <a:moveTo>
                    <a:pt x="0" y="0"/>
                  </a:moveTo>
                  <a:lnTo>
                    <a:pt x="2398161" y="0"/>
                  </a:lnTo>
                  <a:lnTo>
                    <a:pt x="2398161" y="3514669"/>
                  </a:lnTo>
                  <a:lnTo>
                    <a:pt x="0" y="3514669"/>
                  </a:lnTo>
                  <a:close/>
                </a:path>
              </a:pathLst>
            </a:custGeom>
            <a:solidFill>
              <a:srgbClr val="FFEA92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3218677" y="-430894"/>
            <a:ext cx="15401925" cy="991323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1363458"/>
            <a:ext cx="9503466" cy="2669999"/>
            <a:chOff x="0" y="0"/>
            <a:chExt cx="2706135" cy="7602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06135" cy="760289"/>
            </a:xfrm>
            <a:custGeom>
              <a:avLst/>
              <a:gdLst/>
              <a:ahLst/>
              <a:cxnLst/>
              <a:rect l="l" t="t" r="r" b="b"/>
              <a:pathLst>
                <a:path w="2706135" h="760289">
                  <a:moveTo>
                    <a:pt x="2581675" y="760289"/>
                  </a:moveTo>
                  <a:lnTo>
                    <a:pt x="124460" y="760289"/>
                  </a:lnTo>
                  <a:cubicBezTo>
                    <a:pt x="55880" y="760289"/>
                    <a:pt x="0" y="704409"/>
                    <a:pt x="0" y="6358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81675" y="0"/>
                  </a:lnTo>
                  <a:cubicBezTo>
                    <a:pt x="2650255" y="0"/>
                    <a:pt x="2706135" y="55880"/>
                    <a:pt x="2706135" y="124460"/>
                  </a:cubicBezTo>
                  <a:lnTo>
                    <a:pt x="2706135" y="635829"/>
                  </a:lnTo>
                  <a:cubicBezTo>
                    <a:pt x="2706135" y="704409"/>
                    <a:pt x="2650255" y="760289"/>
                    <a:pt x="2581675" y="760289"/>
                  </a:cubicBezTo>
                  <a:close/>
                </a:path>
              </a:pathLst>
            </a:custGeom>
            <a:solidFill>
              <a:srgbClr val="FEF9DD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482285" y="1028700"/>
            <a:ext cx="2596296" cy="86975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13502" y="4525680"/>
            <a:ext cx="5081588" cy="43609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116376">
            <a:off x="5877941" y="5626486"/>
            <a:ext cx="4879372" cy="418738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21520076">
            <a:off x="6688642" y="5612452"/>
            <a:ext cx="3844247" cy="428781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9"/>
              </a:lnSpc>
            </a:pP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Cảm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giác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của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khi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chứng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kiến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những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sự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việc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/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vấn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đề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này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là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gì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?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91403" y="4368215"/>
            <a:ext cx="4269224" cy="476182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9"/>
              </a:lnSpc>
            </a:pP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Hình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ảnh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đó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nhắc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gợi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nhớ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đến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sự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việc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/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vấn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đề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nào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đang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“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nóng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”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gần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099" spc="6" dirty="0" err="1">
                <a:solidFill>
                  <a:srgbClr val="393F85">
                    <a:alpha val="77647"/>
                  </a:srgbClr>
                </a:solidFill>
                <a:latin typeface="Roboto Condensed"/>
              </a:rPr>
              <a:t>đây</a:t>
            </a:r>
            <a:r>
              <a:rPr lang="en-US" sz="3099" spc="6" dirty="0">
                <a:solidFill>
                  <a:srgbClr val="393F85">
                    <a:alpha val="77647"/>
                  </a:srgbClr>
                </a:solidFill>
                <a:latin typeface="Roboto Condensed"/>
              </a:rPr>
              <a:t>?</a:t>
            </a:r>
          </a:p>
        </p:txBody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2594505" y="389348"/>
            <a:ext cx="4923265" cy="9508305"/>
            <a:chOff x="0" y="0"/>
            <a:chExt cx="3290570" cy="6355080"/>
          </a:xfrm>
        </p:grpSpPr>
        <p:sp>
          <p:nvSpPr>
            <p:cNvPr id="19" name="Freeform 19"/>
            <p:cNvSpPr/>
            <p:nvPr/>
          </p:nvSpPr>
          <p:spPr>
            <a:xfrm>
              <a:off x="0" y="1270"/>
              <a:ext cx="3289300" cy="6353810"/>
            </a:xfrm>
            <a:custGeom>
              <a:avLst/>
              <a:gdLst/>
              <a:ahLst/>
              <a:cxnLst/>
              <a:rect l="l" t="t" r="r" b="b"/>
              <a:pathLst>
                <a:path w="3289300" h="6353810">
                  <a:moveTo>
                    <a:pt x="3289300" y="6353810"/>
                  </a:moveTo>
                  <a:lnTo>
                    <a:pt x="0" y="6353810"/>
                  </a:lnTo>
                  <a:lnTo>
                    <a:pt x="0" y="0"/>
                  </a:lnTo>
                  <a:lnTo>
                    <a:pt x="3289300" y="0"/>
                  </a:lnTo>
                  <a:lnTo>
                    <a:pt x="3289300" y="6353810"/>
                  </a:lnTo>
                  <a:close/>
                </a:path>
              </a:pathLst>
            </a:custGeom>
            <a:solidFill>
              <a:srgbClr val="342D2A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179070" y="3233420"/>
              <a:ext cx="2928620" cy="2940050"/>
            </a:xfrm>
            <a:custGeom>
              <a:avLst/>
              <a:gdLst/>
              <a:ahLst/>
              <a:cxnLst/>
              <a:rect l="l" t="t" r="r" b="b"/>
              <a:pathLst>
                <a:path w="2928620" h="2940050">
                  <a:moveTo>
                    <a:pt x="2928620" y="2940050"/>
                  </a:moveTo>
                  <a:lnTo>
                    <a:pt x="0" y="2940050"/>
                  </a:lnTo>
                  <a:lnTo>
                    <a:pt x="0" y="0"/>
                  </a:lnTo>
                  <a:lnTo>
                    <a:pt x="2928620" y="0"/>
                  </a:lnTo>
                  <a:lnTo>
                    <a:pt x="2928620" y="2940050"/>
                  </a:lnTo>
                  <a:lnTo>
                    <a:pt x="2928620" y="2940050"/>
                  </a:lnTo>
                  <a:close/>
                </a:path>
              </a:pathLst>
            </a:custGeom>
            <a:blipFill>
              <a:blip r:embed="rId11"/>
              <a:stretch>
                <a:fillRect l="-25766" r="-25766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181610" y="180340"/>
              <a:ext cx="2928620" cy="2940050"/>
            </a:xfrm>
            <a:custGeom>
              <a:avLst/>
              <a:gdLst/>
              <a:ahLst/>
              <a:cxnLst/>
              <a:rect l="l" t="t" r="r" b="b"/>
              <a:pathLst>
                <a:path w="2928620" h="2940050">
                  <a:moveTo>
                    <a:pt x="2928620" y="2940050"/>
                  </a:moveTo>
                  <a:lnTo>
                    <a:pt x="0" y="2940050"/>
                  </a:lnTo>
                  <a:lnTo>
                    <a:pt x="0" y="0"/>
                  </a:lnTo>
                  <a:lnTo>
                    <a:pt x="2928620" y="0"/>
                  </a:lnTo>
                  <a:lnTo>
                    <a:pt x="2928620" y="2940050"/>
                  </a:lnTo>
                  <a:lnTo>
                    <a:pt x="2928620" y="2940050"/>
                  </a:lnTo>
                  <a:close/>
                </a:path>
              </a:pathLst>
            </a:custGeom>
            <a:blipFill>
              <a:blip r:embed="rId12"/>
              <a:stretch>
                <a:fillRect l="-39235" r="-39235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4610" y="439420"/>
              <a:ext cx="3173730" cy="5429250"/>
            </a:xfrm>
            <a:custGeom>
              <a:avLst/>
              <a:gdLst/>
              <a:ahLst/>
              <a:cxnLst/>
              <a:rect l="l" t="t" r="r" b="b"/>
              <a:pathLst>
                <a:path w="3173730" h="5429250">
                  <a:moveTo>
                    <a:pt x="3117850" y="751840"/>
                  </a:moveTo>
                  <a:lnTo>
                    <a:pt x="3117850" y="716280"/>
                  </a:lnTo>
                  <a:lnTo>
                    <a:pt x="3129280" y="716280"/>
                  </a:lnTo>
                  <a:lnTo>
                    <a:pt x="3129280" y="740410"/>
                  </a:lnTo>
                  <a:lnTo>
                    <a:pt x="3140710" y="740410"/>
                  </a:lnTo>
                  <a:lnTo>
                    <a:pt x="3140710" y="717550"/>
                  </a:lnTo>
                  <a:lnTo>
                    <a:pt x="3152140" y="717550"/>
                  </a:lnTo>
                  <a:lnTo>
                    <a:pt x="3152140" y="740410"/>
                  </a:lnTo>
                  <a:lnTo>
                    <a:pt x="3173730" y="740410"/>
                  </a:lnTo>
                  <a:lnTo>
                    <a:pt x="3173730" y="751840"/>
                  </a:lnTo>
                  <a:lnTo>
                    <a:pt x="3117850" y="751840"/>
                  </a:lnTo>
                  <a:close/>
                  <a:moveTo>
                    <a:pt x="3117850" y="702310"/>
                  </a:moveTo>
                  <a:lnTo>
                    <a:pt x="3117850" y="690880"/>
                  </a:lnTo>
                  <a:lnTo>
                    <a:pt x="3171190" y="690880"/>
                  </a:lnTo>
                  <a:lnTo>
                    <a:pt x="3171190" y="702310"/>
                  </a:lnTo>
                  <a:lnTo>
                    <a:pt x="3117850" y="702310"/>
                  </a:lnTo>
                  <a:close/>
                  <a:moveTo>
                    <a:pt x="3117850" y="674370"/>
                  </a:moveTo>
                  <a:lnTo>
                    <a:pt x="3117850" y="662940"/>
                  </a:lnTo>
                  <a:lnTo>
                    <a:pt x="3161030" y="662940"/>
                  </a:lnTo>
                  <a:lnTo>
                    <a:pt x="3161030" y="640080"/>
                  </a:lnTo>
                  <a:lnTo>
                    <a:pt x="3172460" y="640080"/>
                  </a:lnTo>
                  <a:lnTo>
                    <a:pt x="3172460" y="674370"/>
                  </a:lnTo>
                  <a:lnTo>
                    <a:pt x="3117850" y="674370"/>
                  </a:lnTo>
                  <a:close/>
                  <a:moveTo>
                    <a:pt x="3117850" y="628650"/>
                  </a:moveTo>
                  <a:lnTo>
                    <a:pt x="3117850" y="610870"/>
                  </a:lnTo>
                  <a:lnTo>
                    <a:pt x="3153410" y="598170"/>
                  </a:lnTo>
                  <a:lnTo>
                    <a:pt x="3153410" y="598170"/>
                  </a:lnTo>
                  <a:lnTo>
                    <a:pt x="3117850" y="585470"/>
                  </a:lnTo>
                  <a:lnTo>
                    <a:pt x="3117850" y="567690"/>
                  </a:lnTo>
                  <a:lnTo>
                    <a:pt x="3171190" y="567690"/>
                  </a:lnTo>
                  <a:lnTo>
                    <a:pt x="3171190" y="579120"/>
                  </a:lnTo>
                  <a:lnTo>
                    <a:pt x="3129280" y="579120"/>
                  </a:lnTo>
                  <a:lnTo>
                    <a:pt x="3129280" y="579120"/>
                  </a:lnTo>
                  <a:lnTo>
                    <a:pt x="3171190" y="593090"/>
                  </a:lnTo>
                  <a:lnTo>
                    <a:pt x="3171190" y="601980"/>
                  </a:lnTo>
                  <a:lnTo>
                    <a:pt x="3129280" y="615950"/>
                  </a:lnTo>
                  <a:lnTo>
                    <a:pt x="3129280" y="615950"/>
                  </a:lnTo>
                  <a:lnTo>
                    <a:pt x="3171190" y="615950"/>
                  </a:lnTo>
                  <a:lnTo>
                    <a:pt x="3171190" y="627380"/>
                  </a:lnTo>
                  <a:lnTo>
                    <a:pt x="3117850" y="628650"/>
                  </a:lnTo>
                  <a:lnTo>
                    <a:pt x="3117850" y="628650"/>
                  </a:lnTo>
                  <a:close/>
                  <a:moveTo>
                    <a:pt x="3117850" y="523240"/>
                  </a:moveTo>
                  <a:lnTo>
                    <a:pt x="3117850" y="506730"/>
                  </a:lnTo>
                  <a:lnTo>
                    <a:pt x="3155950" y="483870"/>
                  </a:lnTo>
                  <a:lnTo>
                    <a:pt x="3155950" y="483870"/>
                  </a:lnTo>
                  <a:lnTo>
                    <a:pt x="3117850" y="483870"/>
                  </a:lnTo>
                  <a:lnTo>
                    <a:pt x="3117850" y="472440"/>
                  </a:lnTo>
                  <a:lnTo>
                    <a:pt x="3171190" y="472440"/>
                  </a:lnTo>
                  <a:lnTo>
                    <a:pt x="3171190" y="487680"/>
                  </a:lnTo>
                  <a:lnTo>
                    <a:pt x="3133090" y="511810"/>
                  </a:lnTo>
                  <a:lnTo>
                    <a:pt x="3133090" y="511810"/>
                  </a:lnTo>
                  <a:lnTo>
                    <a:pt x="3171190" y="511810"/>
                  </a:lnTo>
                  <a:lnTo>
                    <a:pt x="3171190" y="523240"/>
                  </a:lnTo>
                  <a:lnTo>
                    <a:pt x="3117850" y="523240"/>
                  </a:lnTo>
                  <a:close/>
                  <a:moveTo>
                    <a:pt x="3117850" y="454660"/>
                  </a:moveTo>
                  <a:lnTo>
                    <a:pt x="3117850" y="417830"/>
                  </a:lnTo>
                  <a:lnTo>
                    <a:pt x="3129280" y="417830"/>
                  </a:lnTo>
                  <a:lnTo>
                    <a:pt x="3129280" y="443230"/>
                  </a:lnTo>
                  <a:lnTo>
                    <a:pt x="3139440" y="443230"/>
                  </a:lnTo>
                  <a:lnTo>
                    <a:pt x="3139440" y="420370"/>
                  </a:lnTo>
                  <a:lnTo>
                    <a:pt x="3150870" y="420370"/>
                  </a:lnTo>
                  <a:lnTo>
                    <a:pt x="3150870" y="443230"/>
                  </a:lnTo>
                  <a:lnTo>
                    <a:pt x="3162300" y="443230"/>
                  </a:lnTo>
                  <a:lnTo>
                    <a:pt x="3162300" y="416560"/>
                  </a:lnTo>
                  <a:lnTo>
                    <a:pt x="3173730" y="416560"/>
                  </a:lnTo>
                  <a:lnTo>
                    <a:pt x="3173730" y="454660"/>
                  </a:lnTo>
                  <a:lnTo>
                    <a:pt x="3117850" y="454660"/>
                  </a:lnTo>
                  <a:close/>
                  <a:moveTo>
                    <a:pt x="3167380" y="353060"/>
                  </a:moveTo>
                  <a:cubicBezTo>
                    <a:pt x="3168650" y="356870"/>
                    <a:pt x="3169920" y="360680"/>
                    <a:pt x="3171190" y="364490"/>
                  </a:cubicBezTo>
                  <a:cubicBezTo>
                    <a:pt x="3172460" y="368300"/>
                    <a:pt x="3172460" y="372110"/>
                    <a:pt x="3172460" y="375920"/>
                  </a:cubicBezTo>
                  <a:cubicBezTo>
                    <a:pt x="3172460" y="379730"/>
                    <a:pt x="3171190" y="383540"/>
                    <a:pt x="3169920" y="387350"/>
                  </a:cubicBezTo>
                  <a:cubicBezTo>
                    <a:pt x="3168650" y="391160"/>
                    <a:pt x="3166110" y="393700"/>
                    <a:pt x="3164840" y="396240"/>
                  </a:cubicBezTo>
                  <a:cubicBezTo>
                    <a:pt x="3163570" y="398780"/>
                    <a:pt x="3159760" y="401320"/>
                    <a:pt x="3155950" y="402590"/>
                  </a:cubicBezTo>
                  <a:cubicBezTo>
                    <a:pt x="3152140" y="403860"/>
                    <a:pt x="3148330" y="405130"/>
                    <a:pt x="3144520" y="405130"/>
                  </a:cubicBezTo>
                  <a:cubicBezTo>
                    <a:pt x="3140710" y="405130"/>
                    <a:pt x="3136900" y="403860"/>
                    <a:pt x="3133090" y="402590"/>
                  </a:cubicBezTo>
                  <a:cubicBezTo>
                    <a:pt x="3129280" y="401320"/>
                    <a:pt x="3126740" y="398780"/>
                    <a:pt x="3124200" y="396240"/>
                  </a:cubicBezTo>
                  <a:cubicBezTo>
                    <a:pt x="3121660" y="393700"/>
                    <a:pt x="3120390" y="391160"/>
                    <a:pt x="3119121" y="387350"/>
                  </a:cubicBezTo>
                  <a:cubicBezTo>
                    <a:pt x="3117850" y="383540"/>
                    <a:pt x="3116581" y="379730"/>
                    <a:pt x="3116581" y="375920"/>
                  </a:cubicBezTo>
                  <a:cubicBezTo>
                    <a:pt x="3116581" y="372110"/>
                    <a:pt x="3116581" y="367030"/>
                    <a:pt x="3117851" y="364490"/>
                  </a:cubicBezTo>
                  <a:cubicBezTo>
                    <a:pt x="3119121" y="360680"/>
                    <a:pt x="3120391" y="358140"/>
                    <a:pt x="3122931" y="354330"/>
                  </a:cubicBezTo>
                  <a:lnTo>
                    <a:pt x="3131821" y="363220"/>
                  </a:lnTo>
                  <a:cubicBezTo>
                    <a:pt x="3130550" y="364490"/>
                    <a:pt x="3129281" y="367030"/>
                    <a:pt x="3128010" y="368300"/>
                  </a:cubicBezTo>
                  <a:cubicBezTo>
                    <a:pt x="3126740" y="370840"/>
                    <a:pt x="3126740" y="373380"/>
                    <a:pt x="3126740" y="375920"/>
                  </a:cubicBezTo>
                  <a:cubicBezTo>
                    <a:pt x="3126740" y="378460"/>
                    <a:pt x="3126740" y="381000"/>
                    <a:pt x="3128010" y="382270"/>
                  </a:cubicBezTo>
                  <a:cubicBezTo>
                    <a:pt x="3129281" y="384810"/>
                    <a:pt x="3130550" y="386080"/>
                    <a:pt x="3131821" y="387350"/>
                  </a:cubicBezTo>
                  <a:cubicBezTo>
                    <a:pt x="3133091" y="388620"/>
                    <a:pt x="3135631" y="389890"/>
                    <a:pt x="3136900" y="391160"/>
                  </a:cubicBezTo>
                  <a:cubicBezTo>
                    <a:pt x="3138170" y="392430"/>
                    <a:pt x="3140710" y="392430"/>
                    <a:pt x="3143250" y="392430"/>
                  </a:cubicBezTo>
                  <a:cubicBezTo>
                    <a:pt x="3145790" y="392430"/>
                    <a:pt x="3148330" y="392430"/>
                    <a:pt x="3149600" y="391160"/>
                  </a:cubicBezTo>
                  <a:cubicBezTo>
                    <a:pt x="3150871" y="389890"/>
                    <a:pt x="3153410" y="388620"/>
                    <a:pt x="3154680" y="387350"/>
                  </a:cubicBezTo>
                  <a:cubicBezTo>
                    <a:pt x="3155950" y="386080"/>
                    <a:pt x="3157220" y="383540"/>
                    <a:pt x="3158490" y="382270"/>
                  </a:cubicBezTo>
                  <a:cubicBezTo>
                    <a:pt x="3159760" y="379730"/>
                    <a:pt x="3159760" y="378460"/>
                    <a:pt x="3159760" y="375920"/>
                  </a:cubicBezTo>
                  <a:cubicBezTo>
                    <a:pt x="3159760" y="373380"/>
                    <a:pt x="3159760" y="370840"/>
                    <a:pt x="3158490" y="369570"/>
                  </a:cubicBezTo>
                  <a:cubicBezTo>
                    <a:pt x="3157220" y="368300"/>
                    <a:pt x="3157220" y="365760"/>
                    <a:pt x="3157220" y="364490"/>
                  </a:cubicBezTo>
                  <a:lnTo>
                    <a:pt x="3148330" y="364490"/>
                  </a:lnTo>
                  <a:lnTo>
                    <a:pt x="3148330" y="374650"/>
                  </a:lnTo>
                  <a:lnTo>
                    <a:pt x="3136900" y="374650"/>
                  </a:lnTo>
                  <a:lnTo>
                    <a:pt x="3136900" y="353060"/>
                  </a:lnTo>
                  <a:cubicBezTo>
                    <a:pt x="3136900" y="353060"/>
                    <a:pt x="3167380" y="353060"/>
                    <a:pt x="3167380" y="353060"/>
                  </a:cubicBezTo>
                  <a:close/>
                  <a:moveTo>
                    <a:pt x="3117850" y="325120"/>
                  </a:moveTo>
                  <a:lnTo>
                    <a:pt x="3117850" y="314960"/>
                  </a:lnTo>
                  <a:lnTo>
                    <a:pt x="3171190" y="292100"/>
                  </a:lnTo>
                  <a:lnTo>
                    <a:pt x="3171190" y="306070"/>
                  </a:lnTo>
                  <a:lnTo>
                    <a:pt x="3159760" y="311150"/>
                  </a:lnTo>
                  <a:lnTo>
                    <a:pt x="3159760" y="331470"/>
                  </a:lnTo>
                  <a:lnTo>
                    <a:pt x="3171190" y="335280"/>
                  </a:lnTo>
                  <a:lnTo>
                    <a:pt x="3171190" y="347980"/>
                  </a:lnTo>
                  <a:lnTo>
                    <a:pt x="3117850" y="325120"/>
                  </a:lnTo>
                  <a:close/>
                  <a:moveTo>
                    <a:pt x="3133090" y="320040"/>
                  </a:moveTo>
                  <a:lnTo>
                    <a:pt x="3149600" y="326390"/>
                  </a:lnTo>
                  <a:lnTo>
                    <a:pt x="3149600" y="313690"/>
                  </a:lnTo>
                  <a:lnTo>
                    <a:pt x="3133090" y="320040"/>
                  </a:lnTo>
                  <a:close/>
                  <a:moveTo>
                    <a:pt x="3128010" y="278130"/>
                  </a:moveTo>
                  <a:lnTo>
                    <a:pt x="3128010" y="293370"/>
                  </a:lnTo>
                  <a:lnTo>
                    <a:pt x="3117850" y="293370"/>
                  </a:lnTo>
                  <a:lnTo>
                    <a:pt x="3117850" y="250190"/>
                  </a:lnTo>
                  <a:lnTo>
                    <a:pt x="3128010" y="250190"/>
                  </a:lnTo>
                  <a:lnTo>
                    <a:pt x="3128010" y="265430"/>
                  </a:lnTo>
                  <a:lnTo>
                    <a:pt x="3171190" y="265430"/>
                  </a:lnTo>
                  <a:lnTo>
                    <a:pt x="3171190" y="276860"/>
                  </a:lnTo>
                  <a:lnTo>
                    <a:pt x="3128010" y="278130"/>
                  </a:lnTo>
                  <a:lnTo>
                    <a:pt x="3128010" y="278130"/>
                  </a:lnTo>
                  <a:close/>
                  <a:moveTo>
                    <a:pt x="3117850" y="240030"/>
                  </a:moveTo>
                  <a:lnTo>
                    <a:pt x="3117850" y="228600"/>
                  </a:lnTo>
                  <a:lnTo>
                    <a:pt x="3171190" y="228600"/>
                  </a:lnTo>
                  <a:lnTo>
                    <a:pt x="3171190" y="240030"/>
                  </a:lnTo>
                  <a:lnTo>
                    <a:pt x="3117850" y="240030"/>
                  </a:lnTo>
                  <a:close/>
                  <a:moveTo>
                    <a:pt x="3117850" y="217170"/>
                  </a:moveTo>
                  <a:lnTo>
                    <a:pt x="3117850" y="203200"/>
                  </a:lnTo>
                  <a:lnTo>
                    <a:pt x="3153410" y="190500"/>
                  </a:lnTo>
                  <a:lnTo>
                    <a:pt x="3153410" y="190500"/>
                  </a:lnTo>
                  <a:lnTo>
                    <a:pt x="3117850" y="176530"/>
                  </a:lnTo>
                  <a:lnTo>
                    <a:pt x="3117850" y="163830"/>
                  </a:lnTo>
                  <a:lnTo>
                    <a:pt x="3171190" y="186690"/>
                  </a:lnTo>
                  <a:lnTo>
                    <a:pt x="3171190" y="195580"/>
                  </a:lnTo>
                  <a:lnTo>
                    <a:pt x="3117850" y="217170"/>
                  </a:lnTo>
                  <a:close/>
                  <a:moveTo>
                    <a:pt x="3117850" y="152400"/>
                  </a:moveTo>
                  <a:lnTo>
                    <a:pt x="3117850" y="115570"/>
                  </a:lnTo>
                  <a:lnTo>
                    <a:pt x="3129280" y="115570"/>
                  </a:lnTo>
                  <a:lnTo>
                    <a:pt x="3129280" y="140970"/>
                  </a:lnTo>
                  <a:lnTo>
                    <a:pt x="3139440" y="140970"/>
                  </a:lnTo>
                  <a:lnTo>
                    <a:pt x="3139440" y="118110"/>
                  </a:lnTo>
                  <a:lnTo>
                    <a:pt x="3150870" y="118110"/>
                  </a:lnTo>
                  <a:lnTo>
                    <a:pt x="3150870" y="140970"/>
                  </a:lnTo>
                  <a:lnTo>
                    <a:pt x="3162300" y="140970"/>
                  </a:lnTo>
                  <a:lnTo>
                    <a:pt x="3162300" y="114300"/>
                  </a:lnTo>
                  <a:lnTo>
                    <a:pt x="3173730" y="114300"/>
                  </a:lnTo>
                  <a:lnTo>
                    <a:pt x="3173730" y="152400"/>
                  </a:lnTo>
                  <a:lnTo>
                    <a:pt x="3117850" y="152400"/>
                  </a:lnTo>
                  <a:close/>
                  <a:moveTo>
                    <a:pt x="3117850" y="3089910"/>
                  </a:moveTo>
                  <a:lnTo>
                    <a:pt x="3117850" y="3053080"/>
                  </a:lnTo>
                  <a:lnTo>
                    <a:pt x="3129280" y="3053080"/>
                  </a:lnTo>
                  <a:lnTo>
                    <a:pt x="3129280" y="3077210"/>
                  </a:lnTo>
                  <a:lnTo>
                    <a:pt x="3140710" y="3077210"/>
                  </a:lnTo>
                  <a:lnTo>
                    <a:pt x="3140710" y="3054350"/>
                  </a:lnTo>
                  <a:lnTo>
                    <a:pt x="3152140" y="3054350"/>
                  </a:lnTo>
                  <a:lnTo>
                    <a:pt x="3152140" y="3077210"/>
                  </a:lnTo>
                  <a:lnTo>
                    <a:pt x="3173730" y="3077210"/>
                  </a:lnTo>
                  <a:lnTo>
                    <a:pt x="3173730" y="3088640"/>
                  </a:lnTo>
                  <a:lnTo>
                    <a:pt x="3117850" y="3088640"/>
                  </a:lnTo>
                  <a:lnTo>
                    <a:pt x="3117850" y="3089910"/>
                  </a:lnTo>
                  <a:close/>
                  <a:moveTo>
                    <a:pt x="3117850" y="3040380"/>
                  </a:moveTo>
                  <a:lnTo>
                    <a:pt x="3117850" y="3028950"/>
                  </a:lnTo>
                  <a:lnTo>
                    <a:pt x="3171190" y="3028950"/>
                  </a:lnTo>
                  <a:lnTo>
                    <a:pt x="3171190" y="3040380"/>
                  </a:lnTo>
                  <a:lnTo>
                    <a:pt x="3117850" y="3040380"/>
                  </a:lnTo>
                  <a:close/>
                  <a:moveTo>
                    <a:pt x="3117850" y="3012440"/>
                  </a:moveTo>
                  <a:lnTo>
                    <a:pt x="3117850" y="3001010"/>
                  </a:lnTo>
                  <a:lnTo>
                    <a:pt x="3161030" y="3001010"/>
                  </a:lnTo>
                  <a:lnTo>
                    <a:pt x="3161030" y="2979420"/>
                  </a:lnTo>
                  <a:lnTo>
                    <a:pt x="3172460" y="2979420"/>
                  </a:lnTo>
                  <a:lnTo>
                    <a:pt x="3172460" y="3013710"/>
                  </a:lnTo>
                  <a:lnTo>
                    <a:pt x="3117850" y="3013710"/>
                  </a:lnTo>
                  <a:lnTo>
                    <a:pt x="3117850" y="3012440"/>
                  </a:lnTo>
                  <a:close/>
                  <a:moveTo>
                    <a:pt x="3117850" y="2966720"/>
                  </a:moveTo>
                  <a:lnTo>
                    <a:pt x="3117850" y="2948940"/>
                  </a:lnTo>
                  <a:lnTo>
                    <a:pt x="3153410" y="2936240"/>
                  </a:lnTo>
                  <a:lnTo>
                    <a:pt x="3153410" y="2936240"/>
                  </a:lnTo>
                  <a:lnTo>
                    <a:pt x="3117850" y="2923540"/>
                  </a:lnTo>
                  <a:lnTo>
                    <a:pt x="3117850" y="2905760"/>
                  </a:lnTo>
                  <a:lnTo>
                    <a:pt x="3171190" y="2905760"/>
                  </a:lnTo>
                  <a:lnTo>
                    <a:pt x="3171190" y="2917190"/>
                  </a:lnTo>
                  <a:lnTo>
                    <a:pt x="3129280" y="2917190"/>
                  </a:lnTo>
                  <a:lnTo>
                    <a:pt x="3129280" y="2917190"/>
                  </a:lnTo>
                  <a:lnTo>
                    <a:pt x="3171190" y="2931160"/>
                  </a:lnTo>
                  <a:lnTo>
                    <a:pt x="3171190" y="2940050"/>
                  </a:lnTo>
                  <a:lnTo>
                    <a:pt x="3129280" y="2954021"/>
                  </a:lnTo>
                  <a:lnTo>
                    <a:pt x="3129280" y="2954021"/>
                  </a:lnTo>
                  <a:lnTo>
                    <a:pt x="3171190" y="2954021"/>
                  </a:lnTo>
                  <a:lnTo>
                    <a:pt x="3171190" y="2965450"/>
                  </a:lnTo>
                  <a:lnTo>
                    <a:pt x="3117850" y="2966720"/>
                  </a:lnTo>
                  <a:lnTo>
                    <a:pt x="3117850" y="2966720"/>
                  </a:lnTo>
                  <a:close/>
                  <a:moveTo>
                    <a:pt x="3117850" y="2861310"/>
                  </a:moveTo>
                  <a:lnTo>
                    <a:pt x="3117850" y="2844800"/>
                  </a:lnTo>
                  <a:lnTo>
                    <a:pt x="3155950" y="2821940"/>
                  </a:lnTo>
                  <a:lnTo>
                    <a:pt x="3155950" y="2821940"/>
                  </a:lnTo>
                  <a:lnTo>
                    <a:pt x="3117850" y="2821940"/>
                  </a:lnTo>
                  <a:lnTo>
                    <a:pt x="3117850" y="2810510"/>
                  </a:lnTo>
                  <a:lnTo>
                    <a:pt x="3171190" y="2810510"/>
                  </a:lnTo>
                  <a:lnTo>
                    <a:pt x="3171190" y="2825750"/>
                  </a:lnTo>
                  <a:lnTo>
                    <a:pt x="3133090" y="2849880"/>
                  </a:lnTo>
                  <a:lnTo>
                    <a:pt x="3133090" y="2849880"/>
                  </a:lnTo>
                  <a:lnTo>
                    <a:pt x="3171190" y="2849880"/>
                  </a:lnTo>
                  <a:lnTo>
                    <a:pt x="3171190" y="2861310"/>
                  </a:lnTo>
                  <a:lnTo>
                    <a:pt x="3117850" y="2861310"/>
                  </a:lnTo>
                  <a:lnTo>
                    <a:pt x="3117850" y="2861310"/>
                  </a:lnTo>
                  <a:close/>
                  <a:moveTo>
                    <a:pt x="3117850" y="2792730"/>
                  </a:moveTo>
                  <a:lnTo>
                    <a:pt x="3117850" y="2755900"/>
                  </a:lnTo>
                  <a:lnTo>
                    <a:pt x="3129280" y="2755900"/>
                  </a:lnTo>
                  <a:lnTo>
                    <a:pt x="3129280" y="2781300"/>
                  </a:lnTo>
                  <a:lnTo>
                    <a:pt x="3139440" y="2781300"/>
                  </a:lnTo>
                  <a:lnTo>
                    <a:pt x="3139440" y="2758440"/>
                  </a:lnTo>
                  <a:lnTo>
                    <a:pt x="3150870" y="2758440"/>
                  </a:lnTo>
                  <a:lnTo>
                    <a:pt x="3150870" y="2781300"/>
                  </a:lnTo>
                  <a:lnTo>
                    <a:pt x="3162300" y="2781300"/>
                  </a:lnTo>
                  <a:lnTo>
                    <a:pt x="3162300" y="2754630"/>
                  </a:lnTo>
                  <a:lnTo>
                    <a:pt x="3173730" y="2754630"/>
                  </a:lnTo>
                  <a:lnTo>
                    <a:pt x="3173730" y="2792730"/>
                  </a:lnTo>
                  <a:lnTo>
                    <a:pt x="3117850" y="2792730"/>
                  </a:lnTo>
                  <a:close/>
                  <a:moveTo>
                    <a:pt x="3167380" y="2691130"/>
                  </a:moveTo>
                  <a:cubicBezTo>
                    <a:pt x="3168650" y="2694940"/>
                    <a:pt x="3169920" y="2698750"/>
                    <a:pt x="3171190" y="2702560"/>
                  </a:cubicBezTo>
                  <a:cubicBezTo>
                    <a:pt x="3172460" y="2706370"/>
                    <a:pt x="3172460" y="2710180"/>
                    <a:pt x="3172460" y="2713990"/>
                  </a:cubicBezTo>
                  <a:cubicBezTo>
                    <a:pt x="3172460" y="2717800"/>
                    <a:pt x="3171190" y="2721610"/>
                    <a:pt x="3169920" y="2725420"/>
                  </a:cubicBezTo>
                  <a:cubicBezTo>
                    <a:pt x="3168650" y="2729230"/>
                    <a:pt x="3166110" y="2731770"/>
                    <a:pt x="3164840" y="2734310"/>
                  </a:cubicBezTo>
                  <a:cubicBezTo>
                    <a:pt x="3163570" y="2736850"/>
                    <a:pt x="3159760" y="2739390"/>
                    <a:pt x="3155950" y="2740660"/>
                  </a:cubicBezTo>
                  <a:cubicBezTo>
                    <a:pt x="3152140" y="2741930"/>
                    <a:pt x="3148330" y="2743200"/>
                    <a:pt x="3144520" y="2743200"/>
                  </a:cubicBezTo>
                  <a:cubicBezTo>
                    <a:pt x="3140710" y="2743200"/>
                    <a:pt x="3136900" y="2741930"/>
                    <a:pt x="3133090" y="2740660"/>
                  </a:cubicBezTo>
                  <a:cubicBezTo>
                    <a:pt x="3129280" y="2739390"/>
                    <a:pt x="3126740" y="2736850"/>
                    <a:pt x="3124200" y="2734310"/>
                  </a:cubicBezTo>
                  <a:cubicBezTo>
                    <a:pt x="3121660" y="2731770"/>
                    <a:pt x="3120390" y="2729230"/>
                    <a:pt x="3119121" y="2725420"/>
                  </a:cubicBezTo>
                  <a:cubicBezTo>
                    <a:pt x="3117850" y="2721610"/>
                    <a:pt x="3116581" y="2717800"/>
                    <a:pt x="3116581" y="2713990"/>
                  </a:cubicBezTo>
                  <a:cubicBezTo>
                    <a:pt x="3116581" y="2710180"/>
                    <a:pt x="3116581" y="2705100"/>
                    <a:pt x="3117851" y="2702560"/>
                  </a:cubicBezTo>
                  <a:cubicBezTo>
                    <a:pt x="3119121" y="2698750"/>
                    <a:pt x="3120391" y="2696210"/>
                    <a:pt x="3122931" y="2692400"/>
                  </a:cubicBezTo>
                  <a:lnTo>
                    <a:pt x="3131821" y="2701290"/>
                  </a:lnTo>
                  <a:cubicBezTo>
                    <a:pt x="3130550" y="2702560"/>
                    <a:pt x="3129281" y="2705100"/>
                    <a:pt x="3128010" y="2706370"/>
                  </a:cubicBezTo>
                  <a:cubicBezTo>
                    <a:pt x="3126740" y="2708910"/>
                    <a:pt x="3126740" y="2711450"/>
                    <a:pt x="3126740" y="2713990"/>
                  </a:cubicBezTo>
                  <a:cubicBezTo>
                    <a:pt x="3126740" y="2716530"/>
                    <a:pt x="3126740" y="2719070"/>
                    <a:pt x="3128010" y="2720340"/>
                  </a:cubicBezTo>
                  <a:cubicBezTo>
                    <a:pt x="3129281" y="2722880"/>
                    <a:pt x="3130550" y="2724150"/>
                    <a:pt x="3131821" y="2725420"/>
                  </a:cubicBezTo>
                  <a:cubicBezTo>
                    <a:pt x="3133091" y="2726690"/>
                    <a:pt x="3135631" y="2727960"/>
                    <a:pt x="3136900" y="2729230"/>
                  </a:cubicBezTo>
                  <a:cubicBezTo>
                    <a:pt x="3138170" y="2730500"/>
                    <a:pt x="3140710" y="2730500"/>
                    <a:pt x="3143250" y="2730500"/>
                  </a:cubicBezTo>
                  <a:cubicBezTo>
                    <a:pt x="3145790" y="2730500"/>
                    <a:pt x="3148330" y="2730500"/>
                    <a:pt x="3149600" y="2729230"/>
                  </a:cubicBezTo>
                  <a:cubicBezTo>
                    <a:pt x="3150871" y="2727960"/>
                    <a:pt x="3153410" y="2726690"/>
                    <a:pt x="3154680" y="2725420"/>
                  </a:cubicBezTo>
                  <a:cubicBezTo>
                    <a:pt x="3155950" y="2724150"/>
                    <a:pt x="3157220" y="2721610"/>
                    <a:pt x="3158490" y="2720340"/>
                  </a:cubicBezTo>
                  <a:cubicBezTo>
                    <a:pt x="3159760" y="2717800"/>
                    <a:pt x="3159760" y="2716530"/>
                    <a:pt x="3159760" y="2713990"/>
                  </a:cubicBezTo>
                  <a:cubicBezTo>
                    <a:pt x="3159760" y="2711450"/>
                    <a:pt x="3159760" y="2708910"/>
                    <a:pt x="3158490" y="2707640"/>
                  </a:cubicBezTo>
                  <a:cubicBezTo>
                    <a:pt x="3157220" y="2706370"/>
                    <a:pt x="3157220" y="2703830"/>
                    <a:pt x="3157220" y="2702560"/>
                  </a:cubicBezTo>
                  <a:lnTo>
                    <a:pt x="3148330" y="2702560"/>
                  </a:lnTo>
                  <a:lnTo>
                    <a:pt x="3148330" y="2712720"/>
                  </a:lnTo>
                  <a:lnTo>
                    <a:pt x="3136900" y="2712720"/>
                  </a:lnTo>
                  <a:lnTo>
                    <a:pt x="3136900" y="2691130"/>
                  </a:lnTo>
                  <a:lnTo>
                    <a:pt x="3167380" y="2691130"/>
                  </a:lnTo>
                  <a:close/>
                  <a:moveTo>
                    <a:pt x="3117850" y="2663190"/>
                  </a:moveTo>
                  <a:lnTo>
                    <a:pt x="3117850" y="2653030"/>
                  </a:lnTo>
                  <a:lnTo>
                    <a:pt x="3171190" y="2630170"/>
                  </a:lnTo>
                  <a:lnTo>
                    <a:pt x="3171190" y="2644140"/>
                  </a:lnTo>
                  <a:lnTo>
                    <a:pt x="3159760" y="2649220"/>
                  </a:lnTo>
                  <a:lnTo>
                    <a:pt x="3159760" y="2669540"/>
                  </a:lnTo>
                  <a:lnTo>
                    <a:pt x="3171190" y="2674620"/>
                  </a:lnTo>
                  <a:lnTo>
                    <a:pt x="3171190" y="2687320"/>
                  </a:lnTo>
                  <a:lnTo>
                    <a:pt x="3117850" y="2663190"/>
                  </a:lnTo>
                  <a:close/>
                  <a:moveTo>
                    <a:pt x="3133090" y="2658110"/>
                  </a:moveTo>
                  <a:lnTo>
                    <a:pt x="3149600" y="2664460"/>
                  </a:lnTo>
                  <a:lnTo>
                    <a:pt x="3149600" y="2651760"/>
                  </a:lnTo>
                  <a:lnTo>
                    <a:pt x="3133090" y="2658110"/>
                  </a:lnTo>
                  <a:close/>
                  <a:moveTo>
                    <a:pt x="3128010" y="2616200"/>
                  </a:moveTo>
                  <a:lnTo>
                    <a:pt x="3128010" y="2631440"/>
                  </a:lnTo>
                  <a:lnTo>
                    <a:pt x="3117850" y="2631440"/>
                  </a:lnTo>
                  <a:lnTo>
                    <a:pt x="3117850" y="2588260"/>
                  </a:lnTo>
                  <a:lnTo>
                    <a:pt x="3128010" y="2588260"/>
                  </a:lnTo>
                  <a:lnTo>
                    <a:pt x="3128010" y="2603500"/>
                  </a:lnTo>
                  <a:lnTo>
                    <a:pt x="3171190" y="2603500"/>
                  </a:lnTo>
                  <a:lnTo>
                    <a:pt x="3171190" y="2614930"/>
                  </a:lnTo>
                  <a:lnTo>
                    <a:pt x="3128010" y="2614930"/>
                  </a:lnTo>
                  <a:lnTo>
                    <a:pt x="3128010" y="2616200"/>
                  </a:lnTo>
                  <a:close/>
                  <a:moveTo>
                    <a:pt x="3117850" y="2578100"/>
                  </a:moveTo>
                  <a:lnTo>
                    <a:pt x="3117850" y="2566670"/>
                  </a:lnTo>
                  <a:lnTo>
                    <a:pt x="3171190" y="2566670"/>
                  </a:lnTo>
                  <a:lnTo>
                    <a:pt x="3171190" y="2578100"/>
                  </a:lnTo>
                  <a:lnTo>
                    <a:pt x="3117850" y="2578100"/>
                  </a:lnTo>
                  <a:close/>
                  <a:moveTo>
                    <a:pt x="3117850" y="2555240"/>
                  </a:moveTo>
                  <a:lnTo>
                    <a:pt x="3117850" y="2541270"/>
                  </a:lnTo>
                  <a:lnTo>
                    <a:pt x="3153410" y="2528570"/>
                  </a:lnTo>
                  <a:lnTo>
                    <a:pt x="3153410" y="2528570"/>
                  </a:lnTo>
                  <a:lnTo>
                    <a:pt x="3117850" y="2514600"/>
                  </a:lnTo>
                  <a:lnTo>
                    <a:pt x="3117850" y="2501900"/>
                  </a:lnTo>
                  <a:lnTo>
                    <a:pt x="3171190" y="2524760"/>
                  </a:lnTo>
                  <a:lnTo>
                    <a:pt x="3171190" y="2534920"/>
                  </a:lnTo>
                  <a:lnTo>
                    <a:pt x="3117850" y="2555240"/>
                  </a:lnTo>
                  <a:close/>
                  <a:moveTo>
                    <a:pt x="3117850" y="2490470"/>
                  </a:moveTo>
                  <a:lnTo>
                    <a:pt x="3117850" y="2453640"/>
                  </a:lnTo>
                  <a:lnTo>
                    <a:pt x="3129280" y="2453640"/>
                  </a:lnTo>
                  <a:lnTo>
                    <a:pt x="3129280" y="2479040"/>
                  </a:lnTo>
                  <a:lnTo>
                    <a:pt x="3139440" y="2479040"/>
                  </a:lnTo>
                  <a:lnTo>
                    <a:pt x="3139440" y="2456180"/>
                  </a:lnTo>
                  <a:lnTo>
                    <a:pt x="3150870" y="2456180"/>
                  </a:lnTo>
                  <a:lnTo>
                    <a:pt x="3150870" y="2479040"/>
                  </a:lnTo>
                  <a:lnTo>
                    <a:pt x="3162300" y="2479040"/>
                  </a:lnTo>
                  <a:lnTo>
                    <a:pt x="3162300" y="2452370"/>
                  </a:lnTo>
                  <a:lnTo>
                    <a:pt x="3173730" y="2452370"/>
                  </a:lnTo>
                  <a:lnTo>
                    <a:pt x="3173730" y="2490470"/>
                  </a:lnTo>
                  <a:lnTo>
                    <a:pt x="3117850" y="2490470"/>
                  </a:lnTo>
                  <a:close/>
                  <a:moveTo>
                    <a:pt x="3117850" y="5429250"/>
                  </a:moveTo>
                  <a:lnTo>
                    <a:pt x="3117850" y="5392420"/>
                  </a:lnTo>
                  <a:lnTo>
                    <a:pt x="3129280" y="5392420"/>
                  </a:lnTo>
                  <a:lnTo>
                    <a:pt x="3129280" y="5416550"/>
                  </a:lnTo>
                  <a:lnTo>
                    <a:pt x="3140710" y="5416550"/>
                  </a:lnTo>
                  <a:lnTo>
                    <a:pt x="3140710" y="5393690"/>
                  </a:lnTo>
                  <a:lnTo>
                    <a:pt x="3152140" y="5393690"/>
                  </a:lnTo>
                  <a:lnTo>
                    <a:pt x="3152140" y="5416550"/>
                  </a:lnTo>
                  <a:lnTo>
                    <a:pt x="3173730" y="5416550"/>
                  </a:lnTo>
                  <a:lnTo>
                    <a:pt x="3173730" y="5427980"/>
                  </a:lnTo>
                  <a:lnTo>
                    <a:pt x="3117850" y="5427980"/>
                  </a:lnTo>
                  <a:lnTo>
                    <a:pt x="3117850" y="5429250"/>
                  </a:lnTo>
                  <a:close/>
                  <a:moveTo>
                    <a:pt x="3117850" y="5379720"/>
                  </a:moveTo>
                  <a:lnTo>
                    <a:pt x="3117850" y="5368290"/>
                  </a:lnTo>
                  <a:lnTo>
                    <a:pt x="3171190" y="5368290"/>
                  </a:lnTo>
                  <a:lnTo>
                    <a:pt x="3171190" y="5379720"/>
                  </a:lnTo>
                  <a:lnTo>
                    <a:pt x="3117850" y="5379720"/>
                  </a:lnTo>
                  <a:close/>
                  <a:moveTo>
                    <a:pt x="3117850" y="5351780"/>
                  </a:moveTo>
                  <a:lnTo>
                    <a:pt x="3117850" y="5339080"/>
                  </a:lnTo>
                  <a:lnTo>
                    <a:pt x="3161030" y="5339080"/>
                  </a:lnTo>
                  <a:lnTo>
                    <a:pt x="3161030" y="5317490"/>
                  </a:lnTo>
                  <a:lnTo>
                    <a:pt x="3172460" y="5317490"/>
                  </a:lnTo>
                  <a:lnTo>
                    <a:pt x="3172460" y="5351780"/>
                  </a:lnTo>
                  <a:lnTo>
                    <a:pt x="3117850" y="5351780"/>
                  </a:lnTo>
                  <a:close/>
                  <a:moveTo>
                    <a:pt x="3117850" y="5306060"/>
                  </a:moveTo>
                  <a:lnTo>
                    <a:pt x="3117850" y="5288280"/>
                  </a:lnTo>
                  <a:lnTo>
                    <a:pt x="3153410" y="5275580"/>
                  </a:lnTo>
                  <a:lnTo>
                    <a:pt x="3153410" y="5275580"/>
                  </a:lnTo>
                  <a:lnTo>
                    <a:pt x="3117850" y="5262880"/>
                  </a:lnTo>
                  <a:lnTo>
                    <a:pt x="3117850" y="5245100"/>
                  </a:lnTo>
                  <a:lnTo>
                    <a:pt x="3171190" y="5245100"/>
                  </a:lnTo>
                  <a:lnTo>
                    <a:pt x="3171190" y="5256530"/>
                  </a:lnTo>
                  <a:lnTo>
                    <a:pt x="3129280" y="5256530"/>
                  </a:lnTo>
                  <a:lnTo>
                    <a:pt x="3129280" y="5256530"/>
                  </a:lnTo>
                  <a:lnTo>
                    <a:pt x="3171190" y="5270500"/>
                  </a:lnTo>
                  <a:lnTo>
                    <a:pt x="3171190" y="5279390"/>
                  </a:lnTo>
                  <a:lnTo>
                    <a:pt x="3129280" y="5293360"/>
                  </a:lnTo>
                  <a:lnTo>
                    <a:pt x="3129280" y="5293360"/>
                  </a:lnTo>
                  <a:lnTo>
                    <a:pt x="3171190" y="5293360"/>
                  </a:lnTo>
                  <a:lnTo>
                    <a:pt x="3171190" y="5304790"/>
                  </a:lnTo>
                  <a:lnTo>
                    <a:pt x="3117850" y="5306060"/>
                  </a:lnTo>
                  <a:lnTo>
                    <a:pt x="3117850" y="5306060"/>
                  </a:lnTo>
                  <a:close/>
                  <a:moveTo>
                    <a:pt x="3117850" y="5200650"/>
                  </a:moveTo>
                  <a:lnTo>
                    <a:pt x="3117850" y="5184140"/>
                  </a:lnTo>
                  <a:lnTo>
                    <a:pt x="3155950" y="5161280"/>
                  </a:lnTo>
                  <a:lnTo>
                    <a:pt x="3155950" y="5161280"/>
                  </a:lnTo>
                  <a:lnTo>
                    <a:pt x="3117850" y="5161280"/>
                  </a:lnTo>
                  <a:lnTo>
                    <a:pt x="3117850" y="5148580"/>
                  </a:lnTo>
                  <a:lnTo>
                    <a:pt x="3171190" y="5148580"/>
                  </a:lnTo>
                  <a:lnTo>
                    <a:pt x="3171190" y="5163821"/>
                  </a:lnTo>
                  <a:lnTo>
                    <a:pt x="3133090" y="5187950"/>
                  </a:lnTo>
                  <a:lnTo>
                    <a:pt x="3133090" y="5187950"/>
                  </a:lnTo>
                  <a:lnTo>
                    <a:pt x="3171190" y="5187950"/>
                  </a:lnTo>
                  <a:lnTo>
                    <a:pt x="3171190" y="5199380"/>
                  </a:lnTo>
                  <a:lnTo>
                    <a:pt x="3117850" y="5199380"/>
                  </a:lnTo>
                  <a:lnTo>
                    <a:pt x="3117850" y="5200650"/>
                  </a:lnTo>
                  <a:close/>
                  <a:moveTo>
                    <a:pt x="3117850" y="5132070"/>
                  </a:moveTo>
                  <a:lnTo>
                    <a:pt x="3117850" y="5095240"/>
                  </a:lnTo>
                  <a:lnTo>
                    <a:pt x="3129280" y="5095240"/>
                  </a:lnTo>
                  <a:lnTo>
                    <a:pt x="3129280" y="5120640"/>
                  </a:lnTo>
                  <a:lnTo>
                    <a:pt x="3139440" y="5120640"/>
                  </a:lnTo>
                  <a:lnTo>
                    <a:pt x="3139440" y="5097780"/>
                  </a:lnTo>
                  <a:lnTo>
                    <a:pt x="3150870" y="5097780"/>
                  </a:lnTo>
                  <a:lnTo>
                    <a:pt x="3150870" y="5120640"/>
                  </a:lnTo>
                  <a:lnTo>
                    <a:pt x="3162300" y="5120640"/>
                  </a:lnTo>
                  <a:lnTo>
                    <a:pt x="3162300" y="5093970"/>
                  </a:lnTo>
                  <a:lnTo>
                    <a:pt x="3173730" y="5093970"/>
                  </a:lnTo>
                  <a:lnTo>
                    <a:pt x="3173730" y="5132070"/>
                  </a:lnTo>
                  <a:lnTo>
                    <a:pt x="3117850" y="5132070"/>
                  </a:lnTo>
                  <a:close/>
                  <a:moveTo>
                    <a:pt x="3167380" y="5030470"/>
                  </a:moveTo>
                  <a:cubicBezTo>
                    <a:pt x="3168650" y="5034280"/>
                    <a:pt x="3169920" y="5038090"/>
                    <a:pt x="3171190" y="5041900"/>
                  </a:cubicBezTo>
                  <a:cubicBezTo>
                    <a:pt x="3172460" y="5045710"/>
                    <a:pt x="3172460" y="5049520"/>
                    <a:pt x="3172460" y="5053330"/>
                  </a:cubicBezTo>
                  <a:cubicBezTo>
                    <a:pt x="3172460" y="5057140"/>
                    <a:pt x="3171190" y="5060950"/>
                    <a:pt x="3169920" y="5064760"/>
                  </a:cubicBezTo>
                  <a:cubicBezTo>
                    <a:pt x="3168650" y="5068570"/>
                    <a:pt x="3166110" y="5071110"/>
                    <a:pt x="3164840" y="5073650"/>
                  </a:cubicBezTo>
                  <a:cubicBezTo>
                    <a:pt x="3162300" y="5076190"/>
                    <a:pt x="3159760" y="5078730"/>
                    <a:pt x="3155950" y="5080000"/>
                  </a:cubicBezTo>
                  <a:cubicBezTo>
                    <a:pt x="3152140" y="5081270"/>
                    <a:pt x="3148330" y="5082540"/>
                    <a:pt x="3144520" y="5082540"/>
                  </a:cubicBezTo>
                  <a:cubicBezTo>
                    <a:pt x="3140710" y="5082540"/>
                    <a:pt x="3136900" y="5081270"/>
                    <a:pt x="3133090" y="5080000"/>
                  </a:cubicBezTo>
                  <a:cubicBezTo>
                    <a:pt x="3129280" y="5078730"/>
                    <a:pt x="3126740" y="5076190"/>
                    <a:pt x="3124200" y="5073650"/>
                  </a:cubicBezTo>
                  <a:cubicBezTo>
                    <a:pt x="3121660" y="5071110"/>
                    <a:pt x="3120390" y="5068570"/>
                    <a:pt x="3119121" y="5064760"/>
                  </a:cubicBezTo>
                  <a:cubicBezTo>
                    <a:pt x="3117850" y="5060950"/>
                    <a:pt x="3116581" y="5057140"/>
                    <a:pt x="3116581" y="5053330"/>
                  </a:cubicBezTo>
                  <a:cubicBezTo>
                    <a:pt x="3116581" y="5049520"/>
                    <a:pt x="3116581" y="5044440"/>
                    <a:pt x="3117851" y="5041900"/>
                  </a:cubicBezTo>
                  <a:cubicBezTo>
                    <a:pt x="3119121" y="5038090"/>
                    <a:pt x="3120391" y="5035550"/>
                    <a:pt x="3122931" y="5031740"/>
                  </a:cubicBezTo>
                  <a:lnTo>
                    <a:pt x="3131821" y="5040630"/>
                  </a:lnTo>
                  <a:cubicBezTo>
                    <a:pt x="3130550" y="5041900"/>
                    <a:pt x="3129281" y="5044440"/>
                    <a:pt x="3128010" y="5045710"/>
                  </a:cubicBezTo>
                  <a:cubicBezTo>
                    <a:pt x="3126740" y="5048250"/>
                    <a:pt x="3126740" y="5050790"/>
                    <a:pt x="3126740" y="5053330"/>
                  </a:cubicBezTo>
                  <a:cubicBezTo>
                    <a:pt x="3126740" y="5055871"/>
                    <a:pt x="3126740" y="5058410"/>
                    <a:pt x="3128010" y="5059680"/>
                  </a:cubicBezTo>
                  <a:cubicBezTo>
                    <a:pt x="3129281" y="5062221"/>
                    <a:pt x="3130550" y="5063490"/>
                    <a:pt x="3131821" y="5064760"/>
                  </a:cubicBezTo>
                  <a:cubicBezTo>
                    <a:pt x="3133091" y="5066030"/>
                    <a:pt x="3135631" y="5067300"/>
                    <a:pt x="3136900" y="5068570"/>
                  </a:cubicBezTo>
                  <a:cubicBezTo>
                    <a:pt x="3139440" y="5069840"/>
                    <a:pt x="3140710" y="5069840"/>
                    <a:pt x="3143250" y="5069840"/>
                  </a:cubicBezTo>
                  <a:cubicBezTo>
                    <a:pt x="3145790" y="5069840"/>
                    <a:pt x="3148330" y="5069840"/>
                    <a:pt x="3149600" y="5068570"/>
                  </a:cubicBezTo>
                  <a:cubicBezTo>
                    <a:pt x="3152140" y="5067300"/>
                    <a:pt x="3153410" y="5066030"/>
                    <a:pt x="3154680" y="5064760"/>
                  </a:cubicBezTo>
                  <a:cubicBezTo>
                    <a:pt x="3155950" y="5063491"/>
                    <a:pt x="3157220" y="5060950"/>
                    <a:pt x="3158490" y="5059680"/>
                  </a:cubicBezTo>
                  <a:cubicBezTo>
                    <a:pt x="3159760" y="5057140"/>
                    <a:pt x="3159760" y="5055871"/>
                    <a:pt x="3159760" y="5053330"/>
                  </a:cubicBezTo>
                  <a:cubicBezTo>
                    <a:pt x="3159760" y="5050790"/>
                    <a:pt x="3159760" y="5048250"/>
                    <a:pt x="3158490" y="5046980"/>
                  </a:cubicBezTo>
                  <a:cubicBezTo>
                    <a:pt x="3158490" y="5045710"/>
                    <a:pt x="3157220" y="5043171"/>
                    <a:pt x="3157220" y="5041900"/>
                  </a:cubicBezTo>
                  <a:lnTo>
                    <a:pt x="3148330" y="5041900"/>
                  </a:lnTo>
                  <a:lnTo>
                    <a:pt x="3148330" y="5052060"/>
                  </a:lnTo>
                  <a:lnTo>
                    <a:pt x="3136900" y="5052060"/>
                  </a:lnTo>
                  <a:lnTo>
                    <a:pt x="3136900" y="5030470"/>
                  </a:lnTo>
                  <a:lnTo>
                    <a:pt x="3167380" y="5030470"/>
                  </a:lnTo>
                  <a:close/>
                  <a:moveTo>
                    <a:pt x="3117850" y="5002530"/>
                  </a:moveTo>
                  <a:lnTo>
                    <a:pt x="3117850" y="4992370"/>
                  </a:lnTo>
                  <a:lnTo>
                    <a:pt x="3171190" y="4969510"/>
                  </a:lnTo>
                  <a:lnTo>
                    <a:pt x="3171190" y="4983480"/>
                  </a:lnTo>
                  <a:lnTo>
                    <a:pt x="3159760" y="4988560"/>
                  </a:lnTo>
                  <a:lnTo>
                    <a:pt x="3159760" y="5010150"/>
                  </a:lnTo>
                  <a:lnTo>
                    <a:pt x="3171190" y="5015230"/>
                  </a:lnTo>
                  <a:lnTo>
                    <a:pt x="3171190" y="5027930"/>
                  </a:lnTo>
                  <a:lnTo>
                    <a:pt x="3117850" y="5002530"/>
                  </a:lnTo>
                  <a:close/>
                  <a:moveTo>
                    <a:pt x="3133090" y="4997450"/>
                  </a:moveTo>
                  <a:lnTo>
                    <a:pt x="3149600" y="5003800"/>
                  </a:lnTo>
                  <a:lnTo>
                    <a:pt x="3149600" y="4991100"/>
                  </a:lnTo>
                  <a:lnTo>
                    <a:pt x="3133090" y="4997450"/>
                  </a:lnTo>
                  <a:close/>
                  <a:moveTo>
                    <a:pt x="3128010" y="4955540"/>
                  </a:moveTo>
                  <a:lnTo>
                    <a:pt x="3128010" y="4970780"/>
                  </a:lnTo>
                  <a:lnTo>
                    <a:pt x="3117850" y="4970780"/>
                  </a:lnTo>
                  <a:lnTo>
                    <a:pt x="3117850" y="4927600"/>
                  </a:lnTo>
                  <a:lnTo>
                    <a:pt x="3128010" y="4927600"/>
                  </a:lnTo>
                  <a:lnTo>
                    <a:pt x="3128010" y="4942840"/>
                  </a:lnTo>
                  <a:lnTo>
                    <a:pt x="3171190" y="4942840"/>
                  </a:lnTo>
                  <a:lnTo>
                    <a:pt x="3171190" y="4954270"/>
                  </a:lnTo>
                  <a:lnTo>
                    <a:pt x="3128010" y="4955540"/>
                  </a:lnTo>
                  <a:lnTo>
                    <a:pt x="3128010" y="4955540"/>
                  </a:lnTo>
                  <a:close/>
                  <a:moveTo>
                    <a:pt x="3117850" y="4917440"/>
                  </a:moveTo>
                  <a:lnTo>
                    <a:pt x="3117850" y="4906010"/>
                  </a:lnTo>
                  <a:lnTo>
                    <a:pt x="3171190" y="4906010"/>
                  </a:lnTo>
                  <a:lnTo>
                    <a:pt x="3171190" y="4917440"/>
                  </a:lnTo>
                  <a:lnTo>
                    <a:pt x="3117850" y="4917440"/>
                  </a:lnTo>
                  <a:close/>
                  <a:moveTo>
                    <a:pt x="3117850" y="4894580"/>
                  </a:moveTo>
                  <a:lnTo>
                    <a:pt x="3117850" y="4881880"/>
                  </a:lnTo>
                  <a:lnTo>
                    <a:pt x="3153410" y="4869180"/>
                  </a:lnTo>
                  <a:lnTo>
                    <a:pt x="3153410" y="4869180"/>
                  </a:lnTo>
                  <a:lnTo>
                    <a:pt x="3117850" y="4855210"/>
                  </a:lnTo>
                  <a:lnTo>
                    <a:pt x="3117850" y="4842510"/>
                  </a:lnTo>
                  <a:lnTo>
                    <a:pt x="3171190" y="4865370"/>
                  </a:lnTo>
                  <a:lnTo>
                    <a:pt x="3171190" y="4875530"/>
                  </a:lnTo>
                  <a:lnTo>
                    <a:pt x="3117850" y="4894580"/>
                  </a:lnTo>
                  <a:close/>
                  <a:moveTo>
                    <a:pt x="3117850" y="4829810"/>
                  </a:moveTo>
                  <a:lnTo>
                    <a:pt x="3117850" y="4792980"/>
                  </a:lnTo>
                  <a:lnTo>
                    <a:pt x="3129280" y="4792980"/>
                  </a:lnTo>
                  <a:lnTo>
                    <a:pt x="3129280" y="4818380"/>
                  </a:lnTo>
                  <a:lnTo>
                    <a:pt x="3139440" y="4818380"/>
                  </a:lnTo>
                  <a:lnTo>
                    <a:pt x="3139440" y="4795520"/>
                  </a:lnTo>
                  <a:lnTo>
                    <a:pt x="3150870" y="4795520"/>
                  </a:lnTo>
                  <a:lnTo>
                    <a:pt x="3150870" y="4818380"/>
                  </a:lnTo>
                  <a:lnTo>
                    <a:pt x="3162300" y="4818380"/>
                  </a:lnTo>
                  <a:lnTo>
                    <a:pt x="3162300" y="4791710"/>
                  </a:lnTo>
                  <a:lnTo>
                    <a:pt x="3173730" y="4791710"/>
                  </a:lnTo>
                  <a:lnTo>
                    <a:pt x="3173730" y="4829810"/>
                  </a:lnTo>
                  <a:lnTo>
                    <a:pt x="3117850" y="4829810"/>
                  </a:lnTo>
                  <a:close/>
                  <a:moveTo>
                    <a:pt x="30480" y="146050"/>
                  </a:moveTo>
                  <a:lnTo>
                    <a:pt x="1270" y="83820"/>
                  </a:lnTo>
                  <a:lnTo>
                    <a:pt x="6350" y="82550"/>
                  </a:lnTo>
                  <a:lnTo>
                    <a:pt x="30480" y="134620"/>
                  </a:lnTo>
                  <a:lnTo>
                    <a:pt x="53340" y="82550"/>
                  </a:lnTo>
                  <a:lnTo>
                    <a:pt x="58420" y="83820"/>
                  </a:lnTo>
                  <a:lnTo>
                    <a:pt x="30480" y="146050"/>
                  </a:lnTo>
                  <a:close/>
                  <a:moveTo>
                    <a:pt x="26670" y="0"/>
                  </a:moveTo>
                  <a:lnTo>
                    <a:pt x="31750" y="0"/>
                  </a:lnTo>
                  <a:lnTo>
                    <a:pt x="31750" y="139700"/>
                  </a:lnTo>
                  <a:lnTo>
                    <a:pt x="26670" y="139700"/>
                  </a:lnTo>
                  <a:lnTo>
                    <a:pt x="26670" y="0"/>
                  </a:lnTo>
                  <a:close/>
                  <a:moveTo>
                    <a:pt x="41910" y="246380"/>
                  </a:moveTo>
                  <a:lnTo>
                    <a:pt x="31750" y="234950"/>
                  </a:lnTo>
                  <a:lnTo>
                    <a:pt x="39370" y="228600"/>
                  </a:lnTo>
                  <a:lnTo>
                    <a:pt x="54610" y="246380"/>
                  </a:lnTo>
                  <a:lnTo>
                    <a:pt x="54610" y="256540"/>
                  </a:lnTo>
                  <a:lnTo>
                    <a:pt x="1270" y="256540"/>
                  </a:lnTo>
                  <a:lnTo>
                    <a:pt x="1270" y="246380"/>
                  </a:lnTo>
                  <a:lnTo>
                    <a:pt x="41910" y="246380"/>
                  </a:lnTo>
                  <a:close/>
                  <a:moveTo>
                    <a:pt x="34290" y="292100"/>
                  </a:moveTo>
                  <a:lnTo>
                    <a:pt x="34290" y="295910"/>
                  </a:lnTo>
                  <a:cubicBezTo>
                    <a:pt x="34290" y="297180"/>
                    <a:pt x="34290" y="298450"/>
                    <a:pt x="34290" y="298450"/>
                  </a:cubicBezTo>
                  <a:cubicBezTo>
                    <a:pt x="34290" y="298450"/>
                    <a:pt x="34290" y="300990"/>
                    <a:pt x="35560" y="300990"/>
                  </a:cubicBezTo>
                  <a:cubicBezTo>
                    <a:pt x="35560" y="302260"/>
                    <a:pt x="36830" y="302260"/>
                    <a:pt x="36830" y="303530"/>
                  </a:cubicBezTo>
                  <a:cubicBezTo>
                    <a:pt x="38100" y="303530"/>
                    <a:pt x="38100" y="304800"/>
                    <a:pt x="39370" y="304800"/>
                  </a:cubicBezTo>
                  <a:cubicBezTo>
                    <a:pt x="40640" y="304800"/>
                    <a:pt x="41910" y="303530"/>
                    <a:pt x="43180" y="302260"/>
                  </a:cubicBezTo>
                  <a:cubicBezTo>
                    <a:pt x="44450" y="300990"/>
                    <a:pt x="44450" y="299720"/>
                    <a:pt x="44450" y="297180"/>
                  </a:cubicBezTo>
                  <a:cubicBezTo>
                    <a:pt x="44450" y="295910"/>
                    <a:pt x="44450" y="293370"/>
                    <a:pt x="43180" y="293370"/>
                  </a:cubicBezTo>
                  <a:cubicBezTo>
                    <a:pt x="41910" y="293370"/>
                    <a:pt x="40640" y="290830"/>
                    <a:pt x="39370" y="290830"/>
                  </a:cubicBezTo>
                  <a:lnTo>
                    <a:pt x="41910" y="278130"/>
                  </a:lnTo>
                  <a:cubicBezTo>
                    <a:pt x="44450" y="278130"/>
                    <a:pt x="45720" y="279400"/>
                    <a:pt x="48260" y="280670"/>
                  </a:cubicBezTo>
                  <a:cubicBezTo>
                    <a:pt x="49530" y="281940"/>
                    <a:pt x="50800" y="283210"/>
                    <a:pt x="52070" y="284480"/>
                  </a:cubicBezTo>
                  <a:cubicBezTo>
                    <a:pt x="53340" y="285750"/>
                    <a:pt x="53340" y="288290"/>
                    <a:pt x="54610" y="289560"/>
                  </a:cubicBezTo>
                  <a:cubicBezTo>
                    <a:pt x="55880" y="290830"/>
                    <a:pt x="55880" y="293370"/>
                    <a:pt x="55880" y="295910"/>
                  </a:cubicBezTo>
                  <a:cubicBezTo>
                    <a:pt x="55880" y="298450"/>
                    <a:pt x="55880" y="300990"/>
                    <a:pt x="54610" y="302260"/>
                  </a:cubicBezTo>
                  <a:cubicBezTo>
                    <a:pt x="54610" y="304800"/>
                    <a:pt x="53340" y="306070"/>
                    <a:pt x="52070" y="308610"/>
                  </a:cubicBezTo>
                  <a:cubicBezTo>
                    <a:pt x="50800" y="309880"/>
                    <a:pt x="49530" y="311150"/>
                    <a:pt x="46990" y="312420"/>
                  </a:cubicBezTo>
                  <a:cubicBezTo>
                    <a:pt x="45720" y="313690"/>
                    <a:pt x="43180" y="313690"/>
                    <a:pt x="40640" y="313690"/>
                  </a:cubicBezTo>
                  <a:cubicBezTo>
                    <a:pt x="38100" y="313690"/>
                    <a:pt x="35560" y="312420"/>
                    <a:pt x="33020" y="311150"/>
                  </a:cubicBezTo>
                  <a:cubicBezTo>
                    <a:pt x="30480" y="309880"/>
                    <a:pt x="30480" y="309880"/>
                    <a:pt x="29210" y="307340"/>
                  </a:cubicBezTo>
                  <a:lnTo>
                    <a:pt x="29210" y="307340"/>
                  </a:lnTo>
                  <a:cubicBezTo>
                    <a:pt x="29210" y="308610"/>
                    <a:pt x="27940" y="309880"/>
                    <a:pt x="27940" y="311150"/>
                  </a:cubicBezTo>
                  <a:cubicBezTo>
                    <a:pt x="26670" y="312420"/>
                    <a:pt x="26670" y="313690"/>
                    <a:pt x="25400" y="313690"/>
                  </a:cubicBezTo>
                  <a:cubicBezTo>
                    <a:pt x="24130" y="314960"/>
                    <a:pt x="22860" y="314960"/>
                    <a:pt x="21590" y="316230"/>
                  </a:cubicBezTo>
                  <a:cubicBezTo>
                    <a:pt x="20320" y="316230"/>
                    <a:pt x="19050" y="317500"/>
                    <a:pt x="16510" y="317500"/>
                  </a:cubicBezTo>
                  <a:cubicBezTo>
                    <a:pt x="13970" y="317500"/>
                    <a:pt x="11430" y="317500"/>
                    <a:pt x="8890" y="316230"/>
                  </a:cubicBezTo>
                  <a:cubicBezTo>
                    <a:pt x="6350" y="314960"/>
                    <a:pt x="5080" y="313690"/>
                    <a:pt x="3810" y="312420"/>
                  </a:cubicBezTo>
                  <a:cubicBezTo>
                    <a:pt x="2540" y="311150"/>
                    <a:pt x="1270" y="308610"/>
                    <a:pt x="1270" y="306070"/>
                  </a:cubicBezTo>
                  <a:cubicBezTo>
                    <a:pt x="1270" y="303530"/>
                    <a:pt x="0" y="300990"/>
                    <a:pt x="0" y="297180"/>
                  </a:cubicBezTo>
                  <a:cubicBezTo>
                    <a:pt x="0" y="292100"/>
                    <a:pt x="1270" y="288290"/>
                    <a:pt x="3810" y="284480"/>
                  </a:cubicBezTo>
                  <a:cubicBezTo>
                    <a:pt x="6350" y="280670"/>
                    <a:pt x="10160" y="278130"/>
                    <a:pt x="13970" y="278130"/>
                  </a:cubicBezTo>
                  <a:lnTo>
                    <a:pt x="16510" y="289560"/>
                  </a:lnTo>
                  <a:cubicBezTo>
                    <a:pt x="13970" y="289560"/>
                    <a:pt x="12700" y="290830"/>
                    <a:pt x="11430" y="292100"/>
                  </a:cubicBezTo>
                  <a:cubicBezTo>
                    <a:pt x="10160" y="293370"/>
                    <a:pt x="10160" y="294640"/>
                    <a:pt x="10160" y="297180"/>
                  </a:cubicBezTo>
                  <a:cubicBezTo>
                    <a:pt x="10160" y="299720"/>
                    <a:pt x="11430" y="300990"/>
                    <a:pt x="12700" y="302260"/>
                  </a:cubicBezTo>
                  <a:cubicBezTo>
                    <a:pt x="13970" y="303530"/>
                    <a:pt x="15240" y="303530"/>
                    <a:pt x="17780" y="303530"/>
                  </a:cubicBezTo>
                  <a:cubicBezTo>
                    <a:pt x="19050" y="303530"/>
                    <a:pt x="20320" y="303530"/>
                    <a:pt x="21590" y="302260"/>
                  </a:cubicBezTo>
                  <a:cubicBezTo>
                    <a:pt x="22860" y="300990"/>
                    <a:pt x="22860" y="300990"/>
                    <a:pt x="22860" y="299720"/>
                  </a:cubicBezTo>
                  <a:cubicBezTo>
                    <a:pt x="22860" y="298450"/>
                    <a:pt x="24130" y="297180"/>
                    <a:pt x="24130" y="295910"/>
                  </a:cubicBezTo>
                  <a:cubicBezTo>
                    <a:pt x="24130" y="294640"/>
                    <a:pt x="24130" y="293370"/>
                    <a:pt x="24130" y="292100"/>
                  </a:cubicBezTo>
                  <a:lnTo>
                    <a:pt x="24130" y="289560"/>
                  </a:lnTo>
                  <a:lnTo>
                    <a:pt x="34290" y="289560"/>
                  </a:lnTo>
                  <a:lnTo>
                    <a:pt x="34290" y="292100"/>
                  </a:lnTo>
                  <a:close/>
                  <a:moveTo>
                    <a:pt x="30480" y="1762760"/>
                  </a:moveTo>
                  <a:lnTo>
                    <a:pt x="1270" y="1700530"/>
                  </a:lnTo>
                  <a:lnTo>
                    <a:pt x="6350" y="1697990"/>
                  </a:lnTo>
                  <a:lnTo>
                    <a:pt x="30480" y="1750060"/>
                  </a:lnTo>
                  <a:lnTo>
                    <a:pt x="53340" y="1697990"/>
                  </a:lnTo>
                  <a:lnTo>
                    <a:pt x="58420" y="1700530"/>
                  </a:lnTo>
                  <a:lnTo>
                    <a:pt x="30480" y="1762760"/>
                  </a:lnTo>
                  <a:close/>
                  <a:moveTo>
                    <a:pt x="26670" y="1616710"/>
                  </a:moveTo>
                  <a:lnTo>
                    <a:pt x="31750" y="1616710"/>
                  </a:lnTo>
                  <a:lnTo>
                    <a:pt x="31750" y="1756410"/>
                  </a:lnTo>
                  <a:lnTo>
                    <a:pt x="26670" y="1756410"/>
                  </a:lnTo>
                  <a:lnTo>
                    <a:pt x="26670" y="1616710"/>
                  </a:lnTo>
                  <a:close/>
                  <a:moveTo>
                    <a:pt x="41910" y="1863090"/>
                  </a:moveTo>
                  <a:lnTo>
                    <a:pt x="31750" y="1851660"/>
                  </a:lnTo>
                  <a:lnTo>
                    <a:pt x="39370" y="1845310"/>
                  </a:lnTo>
                  <a:lnTo>
                    <a:pt x="54610" y="1863090"/>
                  </a:lnTo>
                  <a:lnTo>
                    <a:pt x="54610" y="1873250"/>
                  </a:lnTo>
                  <a:lnTo>
                    <a:pt x="1270" y="1873250"/>
                  </a:lnTo>
                  <a:lnTo>
                    <a:pt x="1270" y="1861820"/>
                  </a:lnTo>
                  <a:lnTo>
                    <a:pt x="41910" y="1863090"/>
                  </a:lnTo>
                  <a:lnTo>
                    <a:pt x="41910" y="1863090"/>
                  </a:lnTo>
                  <a:close/>
                  <a:moveTo>
                    <a:pt x="34290" y="1908810"/>
                  </a:moveTo>
                  <a:lnTo>
                    <a:pt x="34290" y="1912620"/>
                  </a:lnTo>
                  <a:cubicBezTo>
                    <a:pt x="34290" y="1913890"/>
                    <a:pt x="34290" y="1915160"/>
                    <a:pt x="34290" y="1915160"/>
                  </a:cubicBezTo>
                  <a:cubicBezTo>
                    <a:pt x="34290" y="1915160"/>
                    <a:pt x="34290" y="1917700"/>
                    <a:pt x="35560" y="1917700"/>
                  </a:cubicBezTo>
                  <a:cubicBezTo>
                    <a:pt x="35560" y="1918970"/>
                    <a:pt x="36830" y="1918970"/>
                    <a:pt x="36830" y="1920240"/>
                  </a:cubicBezTo>
                  <a:cubicBezTo>
                    <a:pt x="38100" y="1920240"/>
                    <a:pt x="38100" y="1921510"/>
                    <a:pt x="39370" y="1921510"/>
                  </a:cubicBezTo>
                  <a:cubicBezTo>
                    <a:pt x="40640" y="1921510"/>
                    <a:pt x="41910" y="1920240"/>
                    <a:pt x="43180" y="1918970"/>
                  </a:cubicBezTo>
                  <a:cubicBezTo>
                    <a:pt x="44450" y="1917700"/>
                    <a:pt x="44450" y="1916430"/>
                    <a:pt x="44450" y="1913890"/>
                  </a:cubicBezTo>
                  <a:cubicBezTo>
                    <a:pt x="44450" y="1912620"/>
                    <a:pt x="44450" y="1910080"/>
                    <a:pt x="43180" y="1910080"/>
                  </a:cubicBezTo>
                  <a:cubicBezTo>
                    <a:pt x="41910" y="1910080"/>
                    <a:pt x="40640" y="1907540"/>
                    <a:pt x="39370" y="1907540"/>
                  </a:cubicBezTo>
                  <a:lnTo>
                    <a:pt x="41910" y="1894840"/>
                  </a:lnTo>
                  <a:cubicBezTo>
                    <a:pt x="44450" y="1894840"/>
                    <a:pt x="45720" y="1896110"/>
                    <a:pt x="48260" y="1897380"/>
                  </a:cubicBezTo>
                  <a:cubicBezTo>
                    <a:pt x="49530" y="1898650"/>
                    <a:pt x="50800" y="1899920"/>
                    <a:pt x="52070" y="1901190"/>
                  </a:cubicBezTo>
                  <a:cubicBezTo>
                    <a:pt x="53340" y="1902460"/>
                    <a:pt x="53340" y="1905000"/>
                    <a:pt x="54610" y="1906270"/>
                  </a:cubicBezTo>
                  <a:cubicBezTo>
                    <a:pt x="55880" y="1907540"/>
                    <a:pt x="55880" y="1910080"/>
                    <a:pt x="55880" y="1912620"/>
                  </a:cubicBezTo>
                  <a:cubicBezTo>
                    <a:pt x="55880" y="1915160"/>
                    <a:pt x="55880" y="1917700"/>
                    <a:pt x="54610" y="1918970"/>
                  </a:cubicBezTo>
                  <a:cubicBezTo>
                    <a:pt x="54610" y="1921510"/>
                    <a:pt x="53340" y="1922780"/>
                    <a:pt x="52070" y="1925320"/>
                  </a:cubicBezTo>
                  <a:cubicBezTo>
                    <a:pt x="50800" y="1926590"/>
                    <a:pt x="49530" y="1927860"/>
                    <a:pt x="46990" y="1929130"/>
                  </a:cubicBezTo>
                  <a:cubicBezTo>
                    <a:pt x="45720" y="1930400"/>
                    <a:pt x="43180" y="1930400"/>
                    <a:pt x="40640" y="1930400"/>
                  </a:cubicBezTo>
                  <a:cubicBezTo>
                    <a:pt x="38100" y="1930400"/>
                    <a:pt x="35560" y="1929130"/>
                    <a:pt x="33020" y="1927860"/>
                  </a:cubicBezTo>
                  <a:cubicBezTo>
                    <a:pt x="30480" y="1926590"/>
                    <a:pt x="29210" y="1924050"/>
                    <a:pt x="29210" y="1921510"/>
                  </a:cubicBezTo>
                  <a:lnTo>
                    <a:pt x="29210" y="1921510"/>
                  </a:lnTo>
                  <a:cubicBezTo>
                    <a:pt x="29210" y="1922780"/>
                    <a:pt x="27940" y="1924050"/>
                    <a:pt x="27940" y="1925320"/>
                  </a:cubicBezTo>
                  <a:cubicBezTo>
                    <a:pt x="26670" y="1926590"/>
                    <a:pt x="26670" y="1927860"/>
                    <a:pt x="25400" y="1927860"/>
                  </a:cubicBezTo>
                  <a:cubicBezTo>
                    <a:pt x="24130" y="1929130"/>
                    <a:pt x="22860" y="1929130"/>
                    <a:pt x="21590" y="1930400"/>
                  </a:cubicBezTo>
                  <a:cubicBezTo>
                    <a:pt x="20320" y="1930400"/>
                    <a:pt x="19050" y="1931670"/>
                    <a:pt x="16510" y="1931670"/>
                  </a:cubicBezTo>
                  <a:cubicBezTo>
                    <a:pt x="13970" y="1931670"/>
                    <a:pt x="11430" y="1931670"/>
                    <a:pt x="8890" y="1930400"/>
                  </a:cubicBezTo>
                  <a:cubicBezTo>
                    <a:pt x="6350" y="1929130"/>
                    <a:pt x="5080" y="1927860"/>
                    <a:pt x="3810" y="1926590"/>
                  </a:cubicBezTo>
                  <a:cubicBezTo>
                    <a:pt x="2540" y="1925320"/>
                    <a:pt x="1270" y="1922780"/>
                    <a:pt x="1270" y="1920240"/>
                  </a:cubicBezTo>
                  <a:cubicBezTo>
                    <a:pt x="1270" y="1917700"/>
                    <a:pt x="0" y="1915160"/>
                    <a:pt x="0" y="1912620"/>
                  </a:cubicBezTo>
                  <a:cubicBezTo>
                    <a:pt x="0" y="1907540"/>
                    <a:pt x="1270" y="1903730"/>
                    <a:pt x="3810" y="1899920"/>
                  </a:cubicBezTo>
                  <a:cubicBezTo>
                    <a:pt x="6350" y="1896110"/>
                    <a:pt x="10160" y="1893570"/>
                    <a:pt x="13970" y="1893570"/>
                  </a:cubicBezTo>
                  <a:lnTo>
                    <a:pt x="16510" y="1905000"/>
                  </a:lnTo>
                  <a:cubicBezTo>
                    <a:pt x="13970" y="1905000"/>
                    <a:pt x="12700" y="1906270"/>
                    <a:pt x="11430" y="1907540"/>
                  </a:cubicBezTo>
                  <a:cubicBezTo>
                    <a:pt x="10160" y="1908810"/>
                    <a:pt x="10160" y="1910080"/>
                    <a:pt x="10160" y="1912620"/>
                  </a:cubicBezTo>
                  <a:cubicBezTo>
                    <a:pt x="10160" y="1915160"/>
                    <a:pt x="11430" y="1916430"/>
                    <a:pt x="12700" y="1917700"/>
                  </a:cubicBezTo>
                  <a:cubicBezTo>
                    <a:pt x="13970" y="1918970"/>
                    <a:pt x="15240" y="1918970"/>
                    <a:pt x="17780" y="1918970"/>
                  </a:cubicBezTo>
                  <a:cubicBezTo>
                    <a:pt x="19050" y="1918970"/>
                    <a:pt x="20320" y="1918970"/>
                    <a:pt x="21590" y="1917700"/>
                  </a:cubicBezTo>
                  <a:cubicBezTo>
                    <a:pt x="22860" y="1916430"/>
                    <a:pt x="22860" y="1916430"/>
                    <a:pt x="22860" y="1915160"/>
                  </a:cubicBezTo>
                  <a:cubicBezTo>
                    <a:pt x="22860" y="1913890"/>
                    <a:pt x="24130" y="1912620"/>
                    <a:pt x="24130" y="1911350"/>
                  </a:cubicBezTo>
                  <a:cubicBezTo>
                    <a:pt x="24130" y="1910080"/>
                    <a:pt x="24130" y="1908810"/>
                    <a:pt x="24130" y="1907540"/>
                  </a:cubicBezTo>
                  <a:lnTo>
                    <a:pt x="24130" y="1905000"/>
                  </a:lnTo>
                  <a:lnTo>
                    <a:pt x="34290" y="1905000"/>
                  </a:lnTo>
                  <a:lnTo>
                    <a:pt x="34290" y="1908810"/>
                  </a:lnTo>
                  <a:close/>
                  <a:moveTo>
                    <a:pt x="54610" y="1996440"/>
                  </a:moveTo>
                  <a:lnTo>
                    <a:pt x="54610" y="2006600"/>
                  </a:lnTo>
                  <a:lnTo>
                    <a:pt x="1270" y="2029460"/>
                  </a:lnTo>
                  <a:lnTo>
                    <a:pt x="1270" y="2015490"/>
                  </a:lnTo>
                  <a:lnTo>
                    <a:pt x="12700" y="2010410"/>
                  </a:lnTo>
                  <a:lnTo>
                    <a:pt x="12700" y="1990090"/>
                  </a:lnTo>
                  <a:lnTo>
                    <a:pt x="1270" y="1985010"/>
                  </a:lnTo>
                  <a:lnTo>
                    <a:pt x="1270" y="1972310"/>
                  </a:lnTo>
                  <a:lnTo>
                    <a:pt x="54610" y="1996440"/>
                  </a:lnTo>
                  <a:close/>
                  <a:moveTo>
                    <a:pt x="39370" y="2000250"/>
                  </a:moveTo>
                  <a:lnTo>
                    <a:pt x="22860" y="1993900"/>
                  </a:lnTo>
                  <a:lnTo>
                    <a:pt x="22860" y="2006600"/>
                  </a:lnTo>
                  <a:lnTo>
                    <a:pt x="39370" y="2000250"/>
                  </a:lnTo>
                  <a:close/>
                  <a:moveTo>
                    <a:pt x="30480" y="3468370"/>
                  </a:moveTo>
                  <a:lnTo>
                    <a:pt x="1270" y="3406140"/>
                  </a:lnTo>
                  <a:lnTo>
                    <a:pt x="6350" y="3403600"/>
                  </a:lnTo>
                  <a:lnTo>
                    <a:pt x="30480" y="3455670"/>
                  </a:lnTo>
                  <a:lnTo>
                    <a:pt x="53340" y="3403600"/>
                  </a:lnTo>
                  <a:lnTo>
                    <a:pt x="58420" y="3406140"/>
                  </a:lnTo>
                  <a:lnTo>
                    <a:pt x="30480" y="3468370"/>
                  </a:lnTo>
                  <a:close/>
                  <a:moveTo>
                    <a:pt x="26670" y="3322320"/>
                  </a:moveTo>
                  <a:lnTo>
                    <a:pt x="31750" y="3322320"/>
                  </a:lnTo>
                  <a:lnTo>
                    <a:pt x="31750" y="3462020"/>
                  </a:lnTo>
                  <a:lnTo>
                    <a:pt x="26670" y="3462020"/>
                  </a:lnTo>
                  <a:lnTo>
                    <a:pt x="26670" y="3322320"/>
                  </a:lnTo>
                  <a:close/>
                  <a:moveTo>
                    <a:pt x="41910" y="3568700"/>
                  </a:moveTo>
                  <a:lnTo>
                    <a:pt x="31750" y="3557270"/>
                  </a:lnTo>
                  <a:lnTo>
                    <a:pt x="39370" y="3550920"/>
                  </a:lnTo>
                  <a:lnTo>
                    <a:pt x="54610" y="3568700"/>
                  </a:lnTo>
                  <a:lnTo>
                    <a:pt x="54610" y="3578860"/>
                  </a:lnTo>
                  <a:lnTo>
                    <a:pt x="1270" y="3578860"/>
                  </a:lnTo>
                  <a:lnTo>
                    <a:pt x="1270" y="3567430"/>
                  </a:lnTo>
                  <a:lnTo>
                    <a:pt x="41910" y="3567430"/>
                  </a:lnTo>
                  <a:lnTo>
                    <a:pt x="41910" y="3568700"/>
                  </a:lnTo>
                  <a:close/>
                  <a:moveTo>
                    <a:pt x="12700" y="3623310"/>
                  </a:moveTo>
                  <a:lnTo>
                    <a:pt x="12700" y="3599180"/>
                  </a:lnTo>
                  <a:lnTo>
                    <a:pt x="21590" y="3599180"/>
                  </a:lnTo>
                  <a:lnTo>
                    <a:pt x="54610" y="3620770"/>
                  </a:lnTo>
                  <a:lnTo>
                    <a:pt x="54610" y="3633470"/>
                  </a:lnTo>
                  <a:lnTo>
                    <a:pt x="21590" y="3633470"/>
                  </a:lnTo>
                  <a:lnTo>
                    <a:pt x="21590" y="3639820"/>
                  </a:lnTo>
                  <a:lnTo>
                    <a:pt x="12700" y="3639820"/>
                  </a:lnTo>
                  <a:lnTo>
                    <a:pt x="12700" y="3633470"/>
                  </a:lnTo>
                  <a:lnTo>
                    <a:pt x="1270" y="3633470"/>
                  </a:lnTo>
                  <a:lnTo>
                    <a:pt x="1270" y="3622040"/>
                  </a:lnTo>
                  <a:lnTo>
                    <a:pt x="12700" y="3623310"/>
                  </a:lnTo>
                  <a:lnTo>
                    <a:pt x="12700" y="3623310"/>
                  </a:lnTo>
                  <a:close/>
                  <a:moveTo>
                    <a:pt x="40640" y="3623310"/>
                  </a:moveTo>
                  <a:lnTo>
                    <a:pt x="40640" y="3623310"/>
                  </a:lnTo>
                  <a:lnTo>
                    <a:pt x="21590" y="3611880"/>
                  </a:lnTo>
                  <a:lnTo>
                    <a:pt x="21590" y="3624580"/>
                  </a:lnTo>
                  <a:lnTo>
                    <a:pt x="40640" y="3624580"/>
                  </a:lnTo>
                  <a:lnTo>
                    <a:pt x="40640" y="3623310"/>
                  </a:lnTo>
                  <a:close/>
                  <a:moveTo>
                    <a:pt x="30480" y="5085080"/>
                  </a:moveTo>
                  <a:lnTo>
                    <a:pt x="1270" y="5022850"/>
                  </a:lnTo>
                  <a:lnTo>
                    <a:pt x="6350" y="5020310"/>
                  </a:lnTo>
                  <a:lnTo>
                    <a:pt x="30480" y="5072380"/>
                  </a:lnTo>
                  <a:lnTo>
                    <a:pt x="53340" y="5020310"/>
                  </a:lnTo>
                  <a:lnTo>
                    <a:pt x="58420" y="5022850"/>
                  </a:lnTo>
                  <a:lnTo>
                    <a:pt x="30480" y="5085080"/>
                  </a:lnTo>
                  <a:close/>
                  <a:moveTo>
                    <a:pt x="26670" y="4939030"/>
                  </a:moveTo>
                  <a:lnTo>
                    <a:pt x="31750" y="4939030"/>
                  </a:lnTo>
                  <a:lnTo>
                    <a:pt x="31750" y="5078730"/>
                  </a:lnTo>
                  <a:lnTo>
                    <a:pt x="26670" y="5078730"/>
                  </a:lnTo>
                  <a:lnTo>
                    <a:pt x="26670" y="4939030"/>
                  </a:lnTo>
                  <a:close/>
                  <a:moveTo>
                    <a:pt x="41910" y="5185410"/>
                  </a:moveTo>
                  <a:lnTo>
                    <a:pt x="31750" y="5173980"/>
                  </a:lnTo>
                  <a:lnTo>
                    <a:pt x="39370" y="5167630"/>
                  </a:lnTo>
                  <a:lnTo>
                    <a:pt x="54610" y="5185410"/>
                  </a:lnTo>
                  <a:lnTo>
                    <a:pt x="54610" y="5195570"/>
                  </a:lnTo>
                  <a:lnTo>
                    <a:pt x="1270" y="5195570"/>
                  </a:lnTo>
                  <a:lnTo>
                    <a:pt x="1270" y="5184140"/>
                  </a:lnTo>
                  <a:lnTo>
                    <a:pt x="41910" y="5184140"/>
                  </a:lnTo>
                  <a:lnTo>
                    <a:pt x="41910" y="5185410"/>
                  </a:lnTo>
                  <a:close/>
                  <a:moveTo>
                    <a:pt x="12700" y="5240020"/>
                  </a:moveTo>
                  <a:lnTo>
                    <a:pt x="12700" y="5215890"/>
                  </a:lnTo>
                  <a:lnTo>
                    <a:pt x="21590" y="5215890"/>
                  </a:lnTo>
                  <a:lnTo>
                    <a:pt x="54610" y="5237480"/>
                  </a:lnTo>
                  <a:lnTo>
                    <a:pt x="54610" y="5250180"/>
                  </a:lnTo>
                  <a:lnTo>
                    <a:pt x="21590" y="5250180"/>
                  </a:lnTo>
                  <a:lnTo>
                    <a:pt x="21590" y="5256530"/>
                  </a:lnTo>
                  <a:lnTo>
                    <a:pt x="12700" y="5256530"/>
                  </a:lnTo>
                  <a:lnTo>
                    <a:pt x="12700" y="5250180"/>
                  </a:lnTo>
                  <a:lnTo>
                    <a:pt x="1270" y="5250180"/>
                  </a:lnTo>
                  <a:lnTo>
                    <a:pt x="1270" y="5238750"/>
                  </a:lnTo>
                  <a:lnTo>
                    <a:pt x="12700" y="5240020"/>
                  </a:lnTo>
                  <a:lnTo>
                    <a:pt x="12700" y="5240020"/>
                  </a:lnTo>
                  <a:close/>
                  <a:moveTo>
                    <a:pt x="40640" y="5240020"/>
                  </a:moveTo>
                  <a:lnTo>
                    <a:pt x="40640" y="5240020"/>
                  </a:lnTo>
                  <a:lnTo>
                    <a:pt x="21590" y="5227320"/>
                  </a:lnTo>
                  <a:lnTo>
                    <a:pt x="21590" y="5240020"/>
                  </a:lnTo>
                  <a:lnTo>
                    <a:pt x="40640" y="5240020"/>
                  </a:lnTo>
                  <a:close/>
                  <a:moveTo>
                    <a:pt x="54610" y="5317490"/>
                  </a:moveTo>
                  <a:lnTo>
                    <a:pt x="54610" y="5327650"/>
                  </a:lnTo>
                  <a:lnTo>
                    <a:pt x="1270" y="5351780"/>
                  </a:lnTo>
                  <a:lnTo>
                    <a:pt x="1270" y="5337810"/>
                  </a:lnTo>
                  <a:lnTo>
                    <a:pt x="12700" y="5332730"/>
                  </a:lnTo>
                  <a:lnTo>
                    <a:pt x="12700" y="5311140"/>
                  </a:lnTo>
                  <a:lnTo>
                    <a:pt x="1270" y="5306060"/>
                  </a:lnTo>
                  <a:lnTo>
                    <a:pt x="1270" y="5293360"/>
                  </a:lnTo>
                  <a:lnTo>
                    <a:pt x="54610" y="5317490"/>
                  </a:lnTo>
                  <a:close/>
                  <a:moveTo>
                    <a:pt x="39370" y="5322570"/>
                  </a:moveTo>
                  <a:lnTo>
                    <a:pt x="22860" y="5316220"/>
                  </a:lnTo>
                  <a:lnTo>
                    <a:pt x="22860" y="5328920"/>
                  </a:lnTo>
                  <a:lnTo>
                    <a:pt x="39370" y="5322570"/>
                  </a:lnTo>
                  <a:close/>
                </a:path>
              </a:pathLst>
            </a:custGeom>
            <a:solidFill>
              <a:srgbClr val="FF8718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868039" y="1366369"/>
            <a:ext cx="7824788" cy="2488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53"/>
              </a:lnSpc>
              <a:spcBef>
                <a:spcPct val="0"/>
              </a:spcBef>
            </a:pPr>
            <a:r>
              <a:rPr lang="en-US" sz="14538" spc="726">
                <a:solidFill>
                  <a:srgbClr val="446889"/>
                </a:solidFill>
                <a:latin typeface="SVN-HC 1"/>
              </a:rPr>
              <a:t>Khởi động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719880" y="8569028"/>
            <a:ext cx="1837927" cy="2251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2880783"/>
            <a:ext cx="16022237" cy="6488997"/>
            <a:chOff x="0" y="0"/>
            <a:chExt cx="4562371" cy="18477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62371" cy="1847758"/>
            </a:xfrm>
            <a:custGeom>
              <a:avLst/>
              <a:gdLst/>
              <a:ahLst/>
              <a:cxnLst/>
              <a:rect l="l" t="t" r="r" b="b"/>
              <a:pathLst>
                <a:path w="4562371" h="1847758">
                  <a:moveTo>
                    <a:pt x="4437911" y="1847758"/>
                  </a:moveTo>
                  <a:lnTo>
                    <a:pt x="124460" y="1847758"/>
                  </a:lnTo>
                  <a:cubicBezTo>
                    <a:pt x="55880" y="1847758"/>
                    <a:pt x="0" y="1791878"/>
                    <a:pt x="0" y="17232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37911" y="0"/>
                  </a:lnTo>
                  <a:cubicBezTo>
                    <a:pt x="4506491" y="0"/>
                    <a:pt x="4562371" y="55880"/>
                    <a:pt x="4562371" y="124460"/>
                  </a:cubicBezTo>
                  <a:lnTo>
                    <a:pt x="4562371" y="1723298"/>
                  </a:lnTo>
                  <a:cubicBezTo>
                    <a:pt x="4562371" y="1791878"/>
                    <a:pt x="4506491" y="1847758"/>
                    <a:pt x="4437911" y="1847758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5580081" y="6641104"/>
            <a:ext cx="2391313" cy="54573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7720389" y="2292393"/>
            <a:ext cx="2847221" cy="9538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2224961" y="1812347"/>
            <a:ext cx="892361" cy="9569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813758" y="9258300"/>
            <a:ext cx="969772" cy="118791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09127" y="1637300"/>
            <a:ext cx="4849341" cy="92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20"/>
              </a:lnSpc>
            </a:pPr>
            <a:r>
              <a:rPr lang="en-US" sz="6000" spc="12" dirty="0">
                <a:solidFill>
                  <a:srgbClr val="393F85"/>
                </a:solidFill>
                <a:latin typeface="SVN-HC Rostrum" panose="02000506000000020003" pitchFamily="50" charset="0"/>
              </a:rPr>
              <a:t>V. VẬN DỤNG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98928" y="3578118"/>
            <a:ext cx="14538992" cy="5382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 err="1">
                <a:solidFill>
                  <a:srgbClr val="0E67A3"/>
                </a:solidFill>
                <a:latin typeface="Roboto Condensed Bold"/>
              </a:rPr>
              <a:t>Hướng</a:t>
            </a:r>
            <a:r>
              <a:rPr lang="en-US" sz="3399" spc="74" dirty="0">
                <a:solidFill>
                  <a:srgbClr val="0E67A3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 Bold"/>
              </a:rPr>
              <a:t>dẫn</a:t>
            </a:r>
            <a:r>
              <a:rPr lang="en-US" sz="3399" spc="74" dirty="0">
                <a:solidFill>
                  <a:srgbClr val="0E67A3"/>
                </a:solidFill>
                <a:latin typeface="Roboto Condensed Bold"/>
              </a:rPr>
              <a:t>: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Chỉ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định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một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vài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học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sinh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quay video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bài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nói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và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gửi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lại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cho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GV. </a:t>
            </a:r>
            <a:r>
              <a:rPr lang="en-US" sz="3399" spc="74" dirty="0">
                <a:solidFill>
                  <a:srgbClr val="0E67A3"/>
                </a:solidFill>
                <a:latin typeface="Roboto Condensed Italics"/>
              </a:rPr>
              <a:t>(HS </a:t>
            </a:r>
            <a:r>
              <a:rPr lang="en-US" sz="3399" spc="74" dirty="0" err="1">
                <a:solidFill>
                  <a:srgbClr val="0E67A3"/>
                </a:solidFill>
                <a:latin typeface="Roboto Condensed Italics"/>
              </a:rPr>
              <a:t>thực</a:t>
            </a:r>
            <a:r>
              <a:rPr lang="en-US" sz="3399" spc="74" dirty="0">
                <a:solidFill>
                  <a:srgbClr val="0E67A3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 Italics"/>
              </a:rPr>
              <a:t>hành</a:t>
            </a:r>
            <a:r>
              <a:rPr lang="en-US" sz="3399" spc="74" dirty="0">
                <a:solidFill>
                  <a:srgbClr val="0E67A3"/>
                </a:solidFill>
                <a:latin typeface="Roboto Condensed Italics"/>
              </a:rPr>
              <a:t> ở </a:t>
            </a:r>
            <a:r>
              <a:rPr lang="en-US" sz="3399" spc="74" dirty="0" err="1">
                <a:solidFill>
                  <a:srgbClr val="0E67A3"/>
                </a:solidFill>
                <a:latin typeface="Roboto Condensed Italics"/>
              </a:rPr>
              <a:t>nhà</a:t>
            </a:r>
            <a:r>
              <a:rPr lang="en-US" sz="3399" spc="74" dirty="0">
                <a:solidFill>
                  <a:srgbClr val="0E67A3"/>
                </a:solidFill>
                <a:latin typeface="Roboto Condensed Italics"/>
              </a:rPr>
              <a:t>)</a:t>
            </a: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 err="1">
                <a:solidFill>
                  <a:srgbClr val="0E67A3"/>
                </a:solidFill>
                <a:latin typeface="Roboto Condensed Bold"/>
              </a:rPr>
              <a:t>Yêu</a:t>
            </a:r>
            <a:r>
              <a:rPr lang="en-US" sz="3399" spc="74" dirty="0">
                <a:solidFill>
                  <a:srgbClr val="0E67A3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 Bold"/>
              </a:rPr>
              <a:t>cầu</a:t>
            </a:r>
            <a:r>
              <a:rPr lang="en-US" sz="3399" spc="74" dirty="0">
                <a:solidFill>
                  <a:srgbClr val="0E67A3"/>
                </a:solidFill>
                <a:latin typeface="Roboto Condensed Bold"/>
              </a:rPr>
              <a:t>:</a:t>
            </a: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+ HS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vận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dụng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kĩ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năng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nói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và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nghe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để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kể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lại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một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truyện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cổ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tích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bằng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lời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của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nhân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vật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không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đọc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khuyến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khích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sử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dụng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đạo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cụ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hình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ảnh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minh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họa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trang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phục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…</a:t>
            </a: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+ Video quay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rõ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tối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thiểu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là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chân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dung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học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sinh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quay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ngang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điện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thoại</a:t>
            </a:r>
            <a:endParaRPr lang="en-US" sz="3399" spc="74" dirty="0">
              <a:solidFill>
                <a:srgbClr val="0E67A3"/>
              </a:solidFill>
              <a:latin typeface="Roboto Condensed"/>
            </a:endParaRP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+ 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Âm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thanh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rõ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không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lẫn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tạp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âm</a:t>
            </a:r>
            <a:endParaRPr lang="en-US" sz="3399" spc="74" dirty="0">
              <a:solidFill>
                <a:srgbClr val="0E67A3"/>
              </a:solidFill>
              <a:latin typeface="Roboto Condensed"/>
            </a:endParaRP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+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Độ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dài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video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không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quá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10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phút</a:t>
            </a:r>
            <a:endParaRPr lang="en-US" sz="3399" spc="74" dirty="0">
              <a:solidFill>
                <a:srgbClr val="0E67A3"/>
              </a:solidFill>
              <a:latin typeface="Roboto Condensed"/>
            </a:endParaRPr>
          </a:p>
          <a:p>
            <a:pPr algn="just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+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Hạn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nộp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: 1 </a:t>
            </a:r>
            <a:r>
              <a:rPr lang="en-US" sz="3399" spc="74" dirty="0" err="1">
                <a:solidFill>
                  <a:srgbClr val="0E67A3"/>
                </a:solidFill>
                <a:latin typeface="Roboto Condensed"/>
              </a:rPr>
              <a:t>tuần</a:t>
            </a:r>
            <a:r>
              <a:rPr lang="en-US" sz="3399" spc="74" dirty="0">
                <a:solidFill>
                  <a:srgbClr val="0E67A3"/>
                </a:solidFill>
                <a:latin typeface="Roboto Condensed"/>
              </a:rPr>
              <a:t>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08174">
            <a:off x="12886530" y="4429998"/>
            <a:ext cx="5272076" cy="830843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14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2 Bold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4"/>
              <a:ext cx="5702833" cy="62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2"/>
                </a:rPr>
                <a:t>KẾT NỐI TRI THỨC VỚI CUỘC SỐNG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231459" y="1784192"/>
            <a:ext cx="3500193" cy="19282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 l="14892" r="375"/>
          <a:stretch>
            <a:fillRect/>
          </a:stretch>
        </p:blipFill>
        <p:spPr>
          <a:xfrm>
            <a:off x="8363348" y="4455044"/>
            <a:ext cx="2333936" cy="24576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685694" y="2571063"/>
            <a:ext cx="4341672" cy="4341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" b="1572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273602" y="6753962"/>
            <a:ext cx="8733353" cy="70660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1266688">
            <a:off x="13443502" y="7839786"/>
            <a:ext cx="1643501" cy="16435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229632" y="2066108"/>
            <a:ext cx="909162" cy="97497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903627" y="1352037"/>
            <a:ext cx="2709730" cy="25403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339529" y="6114414"/>
            <a:ext cx="1837927" cy="22513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620206">
            <a:off x="-711233" y="6076385"/>
            <a:ext cx="1877377" cy="2607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1601523" flipH="1">
            <a:off x="17361002" y="7477149"/>
            <a:ext cx="942062" cy="214993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371830" flipH="1">
            <a:off x="15696299" y="5949668"/>
            <a:ext cx="884990" cy="13867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-764576">
            <a:off x="17417010" y="2803353"/>
            <a:ext cx="2275268" cy="134034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-1192795">
            <a:off x="404842" y="9820842"/>
            <a:ext cx="2276917" cy="5837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2259169">
            <a:off x="17358006" y="5644806"/>
            <a:ext cx="948055" cy="5222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 rot="2259169">
            <a:off x="-100589" y="3310183"/>
            <a:ext cx="948055" cy="52229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7"/>
          <a:srcRect l="4583" r="375"/>
          <a:stretch>
            <a:fillRect/>
          </a:stretch>
        </p:blipFill>
        <p:spPr>
          <a:xfrm>
            <a:off x="2382725" y="1595165"/>
            <a:ext cx="1751534" cy="1644347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389254" y="3953357"/>
            <a:ext cx="9911919" cy="2600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3"/>
              </a:lnSpc>
            </a:pPr>
            <a:r>
              <a:rPr lang="en-US" sz="7505" dirty="0">
                <a:solidFill>
                  <a:srgbClr val="446889"/>
                </a:solidFill>
                <a:latin typeface="SVN-HC Rostrum" panose="02000506000000020003" pitchFamily="50" charset="0"/>
              </a:rPr>
              <a:t>TRAO ĐỔI VỀ MỘT VẤN ĐỀ </a:t>
            </a:r>
          </a:p>
          <a:p>
            <a:pPr algn="ctr">
              <a:lnSpc>
                <a:spcPts val="10283"/>
              </a:lnSpc>
            </a:pPr>
            <a:r>
              <a:rPr lang="en-US" sz="7505" dirty="0">
                <a:solidFill>
                  <a:srgbClr val="446889"/>
                </a:solidFill>
                <a:latin typeface="SVN-HC Rostrum" panose="02000506000000020003" pitchFamily="50" charset="0"/>
              </a:rPr>
              <a:t>MÀ EM QUAN TÂM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774384" y="1700476"/>
            <a:ext cx="8850744" cy="71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3"/>
              </a:lnSpc>
            </a:pPr>
            <a:r>
              <a:rPr lang="en-US" sz="4601">
                <a:solidFill>
                  <a:srgbClr val="32856A"/>
                </a:solidFill>
                <a:latin typeface="SVN-HC 2"/>
              </a:rPr>
              <a:t>BÀI 1: BẦU TRỜI TUỔI THƠ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163737" y="2507735"/>
            <a:ext cx="6695511" cy="976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81"/>
              </a:lnSpc>
              <a:spcBef>
                <a:spcPct val="0"/>
              </a:spcBef>
            </a:pPr>
            <a:r>
              <a:rPr lang="en-US" sz="5629" spc="281" dirty="0" err="1">
                <a:solidFill>
                  <a:srgbClr val="32856A"/>
                </a:solidFill>
                <a:latin typeface="SVN-HC 1"/>
              </a:rPr>
              <a:t>Kĩ</a:t>
            </a:r>
            <a:r>
              <a:rPr lang="en-US" sz="5629" spc="281" dirty="0">
                <a:solidFill>
                  <a:srgbClr val="32856A"/>
                </a:solidFill>
                <a:latin typeface="SVN-HC 1"/>
              </a:rPr>
              <a:t> </a:t>
            </a:r>
            <a:r>
              <a:rPr lang="en-US" sz="5629" spc="281" dirty="0" err="1">
                <a:solidFill>
                  <a:srgbClr val="32856A"/>
                </a:solidFill>
                <a:latin typeface="SVN-HC 1"/>
              </a:rPr>
              <a:t>năng</a:t>
            </a:r>
            <a:r>
              <a:rPr lang="en-US" sz="5629" spc="281" dirty="0">
                <a:solidFill>
                  <a:srgbClr val="32856A"/>
                </a:solidFill>
                <a:latin typeface="SVN-HC 1"/>
              </a:rPr>
              <a:t> </a:t>
            </a:r>
            <a:r>
              <a:rPr lang="en-US" sz="5629" spc="281" dirty="0" err="1">
                <a:solidFill>
                  <a:srgbClr val="32856A"/>
                </a:solidFill>
                <a:latin typeface="SVN-HC 1"/>
              </a:rPr>
              <a:t>nói</a:t>
            </a:r>
            <a:r>
              <a:rPr lang="en-US" sz="5629" spc="281" dirty="0">
                <a:solidFill>
                  <a:srgbClr val="32856A"/>
                </a:solidFill>
                <a:latin typeface="SVN-HC 1"/>
              </a:rPr>
              <a:t> </a:t>
            </a:r>
            <a:r>
              <a:rPr lang="en-US" sz="5629" spc="281" dirty="0" err="1">
                <a:solidFill>
                  <a:srgbClr val="32856A"/>
                </a:solidFill>
                <a:latin typeface="SVN-HC 1"/>
              </a:rPr>
              <a:t>và</a:t>
            </a:r>
            <a:r>
              <a:rPr lang="en-US" sz="5629" spc="281" dirty="0">
                <a:solidFill>
                  <a:srgbClr val="32856A"/>
                </a:solidFill>
                <a:latin typeface="SVN-HC 1"/>
              </a:rPr>
              <a:t> </a:t>
            </a:r>
            <a:r>
              <a:rPr lang="en-US" sz="5629" spc="281" dirty="0" err="1">
                <a:solidFill>
                  <a:srgbClr val="32856A"/>
                </a:solidFill>
                <a:latin typeface="SVN-HC 1"/>
              </a:rPr>
              <a:t>nghe</a:t>
            </a:r>
            <a:endParaRPr lang="en-US" sz="5629" spc="281" dirty="0">
              <a:solidFill>
                <a:srgbClr val="32856A"/>
              </a:solidFill>
              <a:latin typeface="SVN-HC 1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5896687" y="6601368"/>
            <a:ext cx="2391313" cy="54573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724146">
            <a:off x="75204" y="5638220"/>
            <a:ext cx="2692036" cy="42182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831666" y="9134376"/>
            <a:ext cx="892361" cy="9569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239355" y="8460707"/>
            <a:ext cx="969772" cy="118791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09127" y="4020239"/>
            <a:ext cx="16050173" cy="923055"/>
            <a:chOff x="0" y="0"/>
            <a:chExt cx="808511" cy="4649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8511" cy="46498"/>
            </a:xfrm>
            <a:custGeom>
              <a:avLst/>
              <a:gdLst/>
              <a:ahLst/>
              <a:cxnLst/>
              <a:rect l="l" t="t" r="r" b="b"/>
              <a:pathLst>
                <a:path w="808511" h="46498">
                  <a:moveTo>
                    <a:pt x="6271" y="0"/>
                  </a:moveTo>
                  <a:lnTo>
                    <a:pt x="802241" y="0"/>
                  </a:lnTo>
                  <a:cubicBezTo>
                    <a:pt x="805704" y="0"/>
                    <a:pt x="808511" y="2807"/>
                    <a:pt x="808511" y="6271"/>
                  </a:cubicBezTo>
                  <a:lnTo>
                    <a:pt x="808511" y="40227"/>
                  </a:lnTo>
                  <a:cubicBezTo>
                    <a:pt x="808511" y="43691"/>
                    <a:pt x="805704" y="46498"/>
                    <a:pt x="802241" y="46498"/>
                  </a:cubicBezTo>
                  <a:lnTo>
                    <a:pt x="6271" y="46498"/>
                  </a:lnTo>
                  <a:cubicBezTo>
                    <a:pt x="2807" y="46498"/>
                    <a:pt x="0" y="43691"/>
                    <a:pt x="0" y="40227"/>
                  </a:cubicBezTo>
                  <a:lnTo>
                    <a:pt x="0" y="6271"/>
                  </a:lnTo>
                  <a:cubicBezTo>
                    <a:pt x="0" y="2807"/>
                    <a:pt x="2807" y="0"/>
                    <a:pt x="6271" y="0"/>
                  </a:cubicBezTo>
                  <a:close/>
                </a:path>
              </a:pathLst>
            </a:custGeom>
            <a:solidFill>
              <a:srgbClr val="AFE5E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4422"/>
                </a:lnSpc>
              </a:pPr>
              <a:r>
                <a:rPr lang="en-US" sz="3300">
                  <a:solidFill>
                    <a:srgbClr val="393F85"/>
                  </a:solidFill>
                  <a:latin typeface="Roboto Condensed Bold"/>
                </a:rPr>
                <a:t>Yêu cầu: </a:t>
              </a:r>
              <a:r>
                <a:rPr lang="en-US" sz="3300">
                  <a:solidFill>
                    <a:srgbClr val="393F85"/>
                  </a:solidFill>
                  <a:latin typeface="Roboto Condensed"/>
                </a:rPr>
                <a:t>HS theo dõi thông tin SGK, trình bày cách thức trao đổi một vấn đề mà em quan tâm.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647557" y="5143500"/>
            <a:ext cx="3303470" cy="3317207"/>
            <a:chOff x="0" y="0"/>
            <a:chExt cx="812800" cy="81618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6180"/>
            </a:xfrm>
            <a:custGeom>
              <a:avLst/>
              <a:gdLst/>
              <a:ahLst/>
              <a:cxnLst/>
              <a:rect l="l" t="t" r="r" b="b"/>
              <a:pathLst>
                <a:path w="812800" h="816180">
                  <a:moveTo>
                    <a:pt x="406400" y="0"/>
                  </a:moveTo>
                  <a:lnTo>
                    <a:pt x="485289" y="112451"/>
                  </a:lnTo>
                  <a:lnTo>
                    <a:pt x="609600" y="54674"/>
                  </a:lnTo>
                  <a:lnTo>
                    <a:pt x="621927" y="191667"/>
                  </a:lnTo>
                  <a:lnTo>
                    <a:pt x="758353" y="204045"/>
                  </a:lnTo>
                  <a:lnTo>
                    <a:pt x="700814" y="328873"/>
                  </a:lnTo>
                  <a:lnTo>
                    <a:pt x="812800" y="408090"/>
                  </a:lnTo>
                  <a:lnTo>
                    <a:pt x="700814" y="487307"/>
                  </a:lnTo>
                  <a:lnTo>
                    <a:pt x="758353" y="612135"/>
                  </a:lnTo>
                  <a:lnTo>
                    <a:pt x="621927" y="624513"/>
                  </a:lnTo>
                  <a:lnTo>
                    <a:pt x="609600" y="761506"/>
                  </a:lnTo>
                  <a:lnTo>
                    <a:pt x="485289" y="703728"/>
                  </a:lnTo>
                  <a:lnTo>
                    <a:pt x="406400" y="816180"/>
                  </a:lnTo>
                  <a:lnTo>
                    <a:pt x="327511" y="703728"/>
                  </a:lnTo>
                  <a:lnTo>
                    <a:pt x="203200" y="761506"/>
                  </a:lnTo>
                  <a:lnTo>
                    <a:pt x="190873" y="624513"/>
                  </a:lnTo>
                  <a:lnTo>
                    <a:pt x="54447" y="612135"/>
                  </a:lnTo>
                  <a:lnTo>
                    <a:pt x="111986" y="487307"/>
                  </a:lnTo>
                  <a:lnTo>
                    <a:pt x="0" y="408090"/>
                  </a:lnTo>
                  <a:lnTo>
                    <a:pt x="111986" y="328873"/>
                  </a:lnTo>
                  <a:lnTo>
                    <a:pt x="54447" y="204045"/>
                  </a:lnTo>
                  <a:lnTo>
                    <a:pt x="190873" y="191667"/>
                  </a:lnTo>
                  <a:lnTo>
                    <a:pt x="203200" y="54674"/>
                  </a:lnTo>
                  <a:lnTo>
                    <a:pt x="327511" y="11245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27000" y="50800"/>
              <a:ext cx="580490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cho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ai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nghe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951026" y="6495869"/>
            <a:ext cx="3335867" cy="3355796"/>
            <a:chOff x="0" y="0"/>
            <a:chExt cx="989818" cy="99573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89818" cy="995731"/>
            </a:xfrm>
            <a:custGeom>
              <a:avLst/>
              <a:gdLst/>
              <a:ahLst/>
              <a:cxnLst/>
              <a:rect l="l" t="t" r="r" b="b"/>
              <a:pathLst>
                <a:path w="989818" h="995731">
                  <a:moveTo>
                    <a:pt x="494909" y="0"/>
                  </a:moveTo>
                  <a:lnTo>
                    <a:pt x="590978" y="137190"/>
                  </a:lnTo>
                  <a:lnTo>
                    <a:pt x="742363" y="66701"/>
                  </a:lnTo>
                  <a:lnTo>
                    <a:pt x="757374" y="233832"/>
                  </a:lnTo>
                  <a:lnTo>
                    <a:pt x="923512" y="248933"/>
                  </a:lnTo>
                  <a:lnTo>
                    <a:pt x="853442" y="401222"/>
                  </a:lnTo>
                  <a:lnTo>
                    <a:pt x="989818" y="497865"/>
                  </a:lnTo>
                  <a:lnTo>
                    <a:pt x="853442" y="594509"/>
                  </a:lnTo>
                  <a:lnTo>
                    <a:pt x="923512" y="746798"/>
                  </a:lnTo>
                  <a:lnTo>
                    <a:pt x="757374" y="761899"/>
                  </a:lnTo>
                  <a:lnTo>
                    <a:pt x="742363" y="929029"/>
                  </a:lnTo>
                  <a:lnTo>
                    <a:pt x="590978" y="858541"/>
                  </a:lnTo>
                  <a:lnTo>
                    <a:pt x="494909" y="995731"/>
                  </a:lnTo>
                  <a:lnTo>
                    <a:pt x="398839" y="858541"/>
                  </a:lnTo>
                  <a:lnTo>
                    <a:pt x="247454" y="929029"/>
                  </a:lnTo>
                  <a:lnTo>
                    <a:pt x="232443" y="761899"/>
                  </a:lnTo>
                  <a:lnTo>
                    <a:pt x="66305" y="746798"/>
                  </a:lnTo>
                  <a:lnTo>
                    <a:pt x="136375" y="594509"/>
                  </a:lnTo>
                  <a:lnTo>
                    <a:pt x="0" y="497865"/>
                  </a:lnTo>
                  <a:lnTo>
                    <a:pt x="136375" y="401222"/>
                  </a:lnTo>
                  <a:lnTo>
                    <a:pt x="66305" y="248933"/>
                  </a:lnTo>
                  <a:lnTo>
                    <a:pt x="232443" y="233832"/>
                  </a:lnTo>
                  <a:lnTo>
                    <a:pt x="247454" y="66701"/>
                  </a:lnTo>
                  <a:lnTo>
                    <a:pt x="398839" y="137190"/>
                  </a:lnTo>
                  <a:lnTo>
                    <a:pt x="494909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27000" y="50800"/>
              <a:ext cx="686541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để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làm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gì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?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209127" y="1576021"/>
            <a:ext cx="17078873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I. CÁCH THỨC TRAO ĐỔI VỀ MỘT VẤN ĐỀ MÀ EM QUAN TÂM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3814" y="2759128"/>
            <a:ext cx="14142274" cy="879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0542" lvl="1"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1.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Cách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thức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trao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đổi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về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một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vấn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đề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mà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em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quan</a:t>
            </a:r>
            <a:r>
              <a:rPr lang="en-US" sz="5099" dirty="0">
                <a:solidFill>
                  <a:srgbClr val="73C2CF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3C2CF"/>
                </a:solidFill>
                <a:latin typeface="SVN-HC Santoro Script" pitchFamily="50" charset="0"/>
              </a:rPr>
              <a:t>tâm</a:t>
            </a:r>
            <a:endParaRPr lang="en-US" sz="5099" dirty="0">
              <a:solidFill>
                <a:srgbClr val="73C2CF"/>
              </a:solidFill>
              <a:latin typeface="SVN-HC Santoro Script" pitchFamily="50" charset="0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8286893" y="5333819"/>
            <a:ext cx="3928173" cy="3616996"/>
            <a:chOff x="0" y="0"/>
            <a:chExt cx="1124466" cy="103539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24466" cy="1035390"/>
            </a:xfrm>
            <a:custGeom>
              <a:avLst/>
              <a:gdLst/>
              <a:ahLst/>
              <a:cxnLst/>
              <a:rect l="l" t="t" r="r" b="b"/>
              <a:pathLst>
                <a:path w="1124466" h="1035390">
                  <a:moveTo>
                    <a:pt x="562233" y="0"/>
                  </a:moveTo>
                  <a:lnTo>
                    <a:pt x="671371" y="142654"/>
                  </a:lnTo>
                  <a:lnTo>
                    <a:pt x="843350" y="69358"/>
                  </a:lnTo>
                  <a:lnTo>
                    <a:pt x="860403" y="243145"/>
                  </a:lnTo>
                  <a:lnTo>
                    <a:pt x="1049141" y="258848"/>
                  </a:lnTo>
                  <a:lnTo>
                    <a:pt x="969539" y="417203"/>
                  </a:lnTo>
                  <a:lnTo>
                    <a:pt x="1124466" y="517695"/>
                  </a:lnTo>
                  <a:lnTo>
                    <a:pt x="969539" y="618188"/>
                  </a:lnTo>
                  <a:lnTo>
                    <a:pt x="1049141" y="776543"/>
                  </a:lnTo>
                  <a:lnTo>
                    <a:pt x="860403" y="792245"/>
                  </a:lnTo>
                  <a:lnTo>
                    <a:pt x="843350" y="966032"/>
                  </a:lnTo>
                  <a:lnTo>
                    <a:pt x="671371" y="892736"/>
                  </a:lnTo>
                  <a:lnTo>
                    <a:pt x="562233" y="1035390"/>
                  </a:lnTo>
                  <a:lnTo>
                    <a:pt x="453095" y="892736"/>
                  </a:lnTo>
                  <a:lnTo>
                    <a:pt x="281117" y="966032"/>
                  </a:lnTo>
                  <a:lnTo>
                    <a:pt x="264063" y="792245"/>
                  </a:lnTo>
                  <a:lnTo>
                    <a:pt x="75325" y="776543"/>
                  </a:lnTo>
                  <a:lnTo>
                    <a:pt x="154926" y="618188"/>
                  </a:lnTo>
                  <a:lnTo>
                    <a:pt x="0" y="517695"/>
                  </a:lnTo>
                  <a:lnTo>
                    <a:pt x="154926" y="417203"/>
                  </a:lnTo>
                  <a:lnTo>
                    <a:pt x="75325" y="258848"/>
                  </a:lnTo>
                  <a:lnTo>
                    <a:pt x="264063" y="243145"/>
                  </a:lnTo>
                  <a:lnTo>
                    <a:pt x="281117" y="69358"/>
                  </a:lnTo>
                  <a:lnTo>
                    <a:pt x="453095" y="142654"/>
                  </a:lnTo>
                  <a:lnTo>
                    <a:pt x="562233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214093" y="200195"/>
              <a:ext cx="740312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cái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gì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? (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Chuẩn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bị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nội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dung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)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215066" y="5686209"/>
            <a:ext cx="4091634" cy="4122313"/>
            <a:chOff x="0" y="0"/>
            <a:chExt cx="1123112" cy="113153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23112" cy="1131533"/>
            </a:xfrm>
            <a:custGeom>
              <a:avLst/>
              <a:gdLst/>
              <a:ahLst/>
              <a:cxnLst/>
              <a:rect l="l" t="t" r="r" b="b"/>
              <a:pathLst>
                <a:path w="1123112" h="1131533">
                  <a:moveTo>
                    <a:pt x="561556" y="0"/>
                  </a:moveTo>
                  <a:lnTo>
                    <a:pt x="670563" y="155900"/>
                  </a:lnTo>
                  <a:lnTo>
                    <a:pt x="842334" y="75798"/>
                  </a:lnTo>
                  <a:lnTo>
                    <a:pt x="859367" y="265723"/>
                  </a:lnTo>
                  <a:lnTo>
                    <a:pt x="1047878" y="282883"/>
                  </a:lnTo>
                  <a:lnTo>
                    <a:pt x="968372" y="455942"/>
                  </a:lnTo>
                  <a:lnTo>
                    <a:pt x="1123112" y="565767"/>
                  </a:lnTo>
                  <a:lnTo>
                    <a:pt x="968372" y="675591"/>
                  </a:lnTo>
                  <a:lnTo>
                    <a:pt x="1047878" y="848650"/>
                  </a:lnTo>
                  <a:lnTo>
                    <a:pt x="859367" y="865810"/>
                  </a:lnTo>
                  <a:lnTo>
                    <a:pt x="842334" y="1055734"/>
                  </a:lnTo>
                  <a:lnTo>
                    <a:pt x="670563" y="975633"/>
                  </a:lnTo>
                  <a:lnTo>
                    <a:pt x="561556" y="1131533"/>
                  </a:lnTo>
                  <a:lnTo>
                    <a:pt x="452549" y="975633"/>
                  </a:lnTo>
                  <a:lnTo>
                    <a:pt x="280778" y="1055734"/>
                  </a:lnTo>
                  <a:lnTo>
                    <a:pt x="263745" y="865810"/>
                  </a:lnTo>
                  <a:lnTo>
                    <a:pt x="75234" y="848650"/>
                  </a:lnTo>
                  <a:lnTo>
                    <a:pt x="154740" y="675591"/>
                  </a:lnTo>
                  <a:lnTo>
                    <a:pt x="0" y="565767"/>
                  </a:lnTo>
                  <a:lnTo>
                    <a:pt x="154740" y="455942"/>
                  </a:lnTo>
                  <a:lnTo>
                    <a:pt x="75234" y="282883"/>
                  </a:lnTo>
                  <a:lnTo>
                    <a:pt x="263745" y="265723"/>
                  </a:lnTo>
                  <a:lnTo>
                    <a:pt x="280778" y="75798"/>
                  </a:lnTo>
                  <a:lnTo>
                    <a:pt x="452549" y="155900"/>
                  </a:lnTo>
                  <a:lnTo>
                    <a:pt x="561556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82622" y="219390"/>
              <a:ext cx="772769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như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thế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nào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? (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Cách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thức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trình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bày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)</a:t>
              </a:r>
            </a:p>
          </p:txBody>
        </p:sp>
      </p:grp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D18D132B-E51F-778E-0D25-D91731CB90A7}"/>
              </a:ext>
            </a:extLst>
          </p:cNvPr>
          <p:cNvSpPr txBox="1"/>
          <p:nvPr/>
        </p:nvSpPr>
        <p:spPr>
          <a:xfrm>
            <a:off x="2590801" y="4205956"/>
            <a:ext cx="144880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Yêu</a:t>
            </a:r>
            <a:r>
              <a:rPr lang="en-US" sz="2800" b="1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1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cầu</a:t>
            </a:r>
            <a:r>
              <a:rPr lang="en-US" sz="2800" b="1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: 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HS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theo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dõi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thông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tin SGK,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trình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bày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cách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thức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trao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đổi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một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vấn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đề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mà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em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quan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 </a:t>
            </a:r>
            <a:r>
              <a:rPr lang="en-US" sz="2800" b="0" i="0" u="none" strike="noStrike" dirty="0" err="1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tâm</a:t>
            </a:r>
            <a:r>
              <a:rPr lang="en-US" sz="2800" b="0" i="0" u="none" strike="noStrike" dirty="0">
                <a:solidFill>
                  <a:srgbClr val="393F85"/>
                </a:solidFill>
                <a:effectLst/>
                <a:latin typeface="Roboto Condensed Bold" panose="02000000000000000000" charset="0"/>
                <a:ea typeface="Roboto Condensed Bold" panose="02000000000000000000" charset="0"/>
              </a:rPr>
              <a:t>.</a:t>
            </a:r>
            <a:endParaRPr lang="en-US" sz="2800" dirty="0">
              <a:latin typeface="Roboto Condensed Bold" panose="02000000000000000000" charset="0"/>
              <a:ea typeface="Roboto Condensed Bold" panose="020000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1" t="152" b="1572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4391655" y="382019"/>
            <a:ext cx="18312479" cy="115902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13011922" y="3376207"/>
            <a:ext cx="5914821" cy="916380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08152" y="7327152"/>
            <a:ext cx="1998921" cy="4437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033816">
            <a:off x="-2361474" y="3086100"/>
            <a:ext cx="3405127" cy="4114800"/>
          </a:xfrm>
          <a:prstGeom prst="rect">
            <a:avLst/>
          </a:prstGeom>
        </p:spPr>
      </p:pic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15276"/>
              </p:ext>
            </p:extLst>
          </p:nvPr>
        </p:nvGraphicFramePr>
        <p:xfrm>
          <a:off x="891309" y="1710272"/>
          <a:ext cx="12880109" cy="8325132"/>
        </p:xfrm>
        <a:graphic>
          <a:graphicData uri="http://schemas.openxmlformats.org/drawingml/2006/table">
            <a:tbl>
              <a:tblPr/>
              <a:tblGrid>
                <a:gridCol w="2645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4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258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Nói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cho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 ai </a:t>
                      </a: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nghe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?</a:t>
                      </a:r>
                      <a:endParaRPr lang="en-US" sz="2600" dirty="0"/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Thầy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cô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bạn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bè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và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những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người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quan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tâm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đến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vấn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được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trao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đổi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.</a:t>
                      </a:r>
                      <a:endParaRPr lang="en-US" sz="2600" dirty="0">
                        <a:latin typeface="Roboto Condensed 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108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Nói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để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làm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gì</a:t>
                      </a:r>
                      <a:r>
                        <a:rPr lang="en-US" sz="2600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?</a:t>
                      </a:r>
                      <a:endParaRPr lang="en-US" sz="2600" dirty="0"/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Thuyết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phục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người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nghe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về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ý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kiến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của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trước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một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vấn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mà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cho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là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quan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trọng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ý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nghĩa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.</a:t>
                      </a:r>
                      <a:endParaRPr lang="en-US" sz="2600" dirty="0">
                        <a:latin typeface="Roboto Condensed 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506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00">
                          <a:solidFill>
                            <a:srgbClr val="446889"/>
                          </a:solidFill>
                          <a:latin typeface="Roboto Condensed Bold"/>
                        </a:rPr>
                        <a:t>Nói cái gì?</a:t>
                      </a:r>
                      <a:endParaRPr lang="en-US" sz="2600"/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 "/>
                        </a:rPr>
                        <a:t>- </a:t>
                      </a:r>
                      <a:r>
                        <a:rPr lang="en-US" sz="2600" dirty="0" err="1">
                          <a:latin typeface="Roboto Condensed "/>
                        </a:rPr>
                        <a:t>Lựa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chọn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đề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tài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em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quan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tâm</a:t>
                      </a:r>
                      <a:r>
                        <a:rPr lang="en-US" sz="2600" dirty="0">
                          <a:latin typeface="Roboto Condensed 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 "/>
                        </a:rPr>
                        <a:t>- Thu </a:t>
                      </a:r>
                      <a:r>
                        <a:rPr lang="en-US" sz="2600" dirty="0" err="1">
                          <a:latin typeface="Roboto Condensed "/>
                        </a:rPr>
                        <a:t>thập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tư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liệu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cho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đề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tài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đó</a:t>
                      </a:r>
                      <a:r>
                        <a:rPr lang="en-US" sz="2600" dirty="0">
                          <a:latin typeface="Roboto Condensed 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 "/>
                        </a:rPr>
                        <a:t>+ </a:t>
                      </a:r>
                      <a:r>
                        <a:rPr lang="en-US" sz="2600" dirty="0" err="1">
                          <a:latin typeface="Roboto Condensed "/>
                        </a:rPr>
                        <a:t>Nhớ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lại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những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trải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nghiệm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của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em</a:t>
                      </a:r>
                      <a:r>
                        <a:rPr lang="en-US" sz="2600" dirty="0">
                          <a:latin typeface="Roboto Condensed 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 "/>
                        </a:rPr>
                        <a:t>+ </a:t>
                      </a:r>
                      <a:r>
                        <a:rPr lang="en-US" sz="2600" dirty="0" err="1">
                          <a:latin typeface="Roboto Condensed "/>
                        </a:rPr>
                        <a:t>Tìm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thêm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thông</a:t>
                      </a:r>
                      <a:r>
                        <a:rPr lang="en-US" sz="2600" dirty="0">
                          <a:latin typeface="Roboto Condensed "/>
                        </a:rPr>
                        <a:t> tin </a:t>
                      </a:r>
                      <a:r>
                        <a:rPr lang="en-US" sz="2600" dirty="0" err="1">
                          <a:latin typeface="Roboto Condensed "/>
                        </a:rPr>
                        <a:t>từ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sách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báo</a:t>
                      </a:r>
                      <a:r>
                        <a:rPr lang="en-US" sz="2600" dirty="0"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latin typeface="Roboto Condensed "/>
                        </a:rPr>
                        <a:t>truyền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hình</a:t>
                      </a:r>
                      <a:r>
                        <a:rPr lang="en-US" sz="2600" dirty="0">
                          <a:latin typeface="Roboto Condensed "/>
                        </a:rPr>
                        <a:t>, in-</a:t>
                      </a:r>
                      <a:r>
                        <a:rPr lang="en-US" sz="2600" dirty="0" err="1">
                          <a:latin typeface="Roboto Condensed "/>
                        </a:rPr>
                        <a:t>tơ</a:t>
                      </a:r>
                      <a:r>
                        <a:rPr lang="en-US" sz="2600" dirty="0">
                          <a:latin typeface="Roboto Condensed "/>
                        </a:rPr>
                        <a:t>-</a:t>
                      </a:r>
                      <a:r>
                        <a:rPr lang="en-US" sz="2600" dirty="0" err="1">
                          <a:latin typeface="Roboto Condensed "/>
                        </a:rPr>
                        <a:t>nét</a:t>
                      </a:r>
                      <a:r>
                        <a:rPr lang="en-US" sz="2600" dirty="0">
                          <a:latin typeface="Roboto Condensed "/>
                        </a:rPr>
                        <a:t>...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–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Ghi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ngắn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gọn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một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số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ý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quan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trọng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trình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bày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vấn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biểu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hiện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tác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dụng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tác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hại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bài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học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...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57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00">
                          <a:solidFill>
                            <a:srgbClr val="446889"/>
                          </a:solidFill>
                          <a:latin typeface="Roboto Condensed Bold"/>
                        </a:rPr>
                        <a:t>Nói như thế nào?</a:t>
                      </a:r>
                      <a:endParaRPr lang="en-US" sz="2600"/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 "/>
                        </a:rPr>
                        <a:t>- </a:t>
                      </a:r>
                      <a:r>
                        <a:rPr lang="en-US" sz="2600" dirty="0" err="1">
                          <a:latin typeface="Roboto Condensed "/>
                        </a:rPr>
                        <a:t>Trình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bày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bài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nói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theo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các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nội</a:t>
                      </a:r>
                      <a:r>
                        <a:rPr lang="en-US" sz="2600" dirty="0">
                          <a:latin typeface="Roboto Condensed "/>
                        </a:rPr>
                        <a:t> dung </a:t>
                      </a:r>
                      <a:r>
                        <a:rPr lang="en-US" sz="2600" dirty="0" err="1">
                          <a:latin typeface="Roboto Condensed "/>
                        </a:rPr>
                        <a:t>đã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chuẩn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bị</a:t>
                      </a:r>
                      <a:r>
                        <a:rPr lang="en-US" sz="2600" dirty="0">
                          <a:latin typeface="Roboto Condensed 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 "/>
                        </a:rPr>
                        <a:t>- </a:t>
                      </a:r>
                      <a:r>
                        <a:rPr lang="en-US" sz="2600" dirty="0" err="1">
                          <a:latin typeface="Roboto Condensed "/>
                        </a:rPr>
                        <a:t>Điều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chỉnh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giọng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nói</a:t>
                      </a:r>
                      <a:r>
                        <a:rPr lang="en-US" sz="2600" dirty="0"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latin typeface="Roboto Condensed "/>
                        </a:rPr>
                        <a:t>tốc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độ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nói</a:t>
                      </a:r>
                      <a:r>
                        <a:rPr lang="en-US" sz="2600" dirty="0"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latin typeface="Roboto Condensed "/>
                        </a:rPr>
                        <a:t>cử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chỉ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điệu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bộ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tương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tác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với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người</a:t>
                      </a:r>
                      <a:r>
                        <a:rPr lang="en-US" sz="2600" dirty="0"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latin typeface="Roboto Condensed "/>
                        </a:rPr>
                        <a:t>nghe</a:t>
                      </a:r>
                      <a:r>
                        <a:rPr lang="en-US" sz="2600" dirty="0">
                          <a:latin typeface="Roboto Condensed 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thể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sử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dụng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các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phương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tiện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hỗ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trợ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(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tranh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ảnh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âm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nhạc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...)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để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tăng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hiệu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quả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bài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 "/>
                        </a:rPr>
                        <a:t>nói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 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3C2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" b="1572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7538820" y="7786514"/>
            <a:ext cx="749180" cy="80341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09127" y="1576021"/>
            <a:ext cx="17078873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I. CÁCH THỨC TRAO ĐỔI VỀ MỘT VẤN ĐỀ MÀ EM QUAN TÂM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9127" y="2701978"/>
            <a:ext cx="13754542" cy="870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2.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Cách</a:t>
            </a: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thức</a:t>
            </a: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trình</a:t>
            </a: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bày</a:t>
            </a: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bài</a:t>
            </a:r>
            <a:r>
              <a:rPr lang="en-US" sz="5099" dirty="0">
                <a:solidFill>
                  <a:srgbClr val="76BDC9"/>
                </a:solidFill>
                <a:latin typeface="SVN-HC Santoro Script" pitchFamily="50" charset="0"/>
              </a:rPr>
              <a:t> </a:t>
            </a:r>
            <a:r>
              <a:rPr lang="en-US" sz="5099" dirty="0" err="1">
                <a:solidFill>
                  <a:srgbClr val="76BDC9"/>
                </a:solidFill>
                <a:latin typeface="SVN-HC Santoro Script" pitchFamily="50" charset="0"/>
              </a:rPr>
              <a:t>nói</a:t>
            </a:r>
            <a:endParaRPr lang="en-US" sz="5099" dirty="0">
              <a:solidFill>
                <a:srgbClr val="76BDC9"/>
              </a:solidFill>
              <a:latin typeface="SVN-HC Santoro Script" pitchFamily="50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2014336" y="7200900"/>
            <a:ext cx="6616764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7682156" y="694642"/>
            <a:ext cx="892361" cy="9569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1365417" y="9693042"/>
            <a:ext cx="969772" cy="1187916"/>
          </a:xfrm>
          <a:prstGeom prst="rect">
            <a:avLst/>
          </a:prstGeom>
        </p:spPr>
      </p:pic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197026"/>
              </p:ext>
            </p:extLst>
          </p:nvPr>
        </p:nvGraphicFramePr>
        <p:xfrm>
          <a:off x="1294046" y="3963089"/>
          <a:ext cx="15965254" cy="5783583"/>
        </p:xfrm>
        <a:graphic>
          <a:graphicData uri="http://schemas.openxmlformats.org/drawingml/2006/table">
            <a:tbl>
              <a:tblPr/>
              <a:tblGrid>
                <a:gridCol w="1274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5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2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076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BẢNG KIỂM KĨ NĂNG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F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 err="1">
                          <a:solidFill>
                            <a:srgbClr val="446889"/>
                          </a:solidFill>
                          <a:latin typeface="Roboto Condensed Bold"/>
                        </a:rPr>
                        <a:t>Đạt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F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>
                          <a:solidFill>
                            <a:srgbClr val="446889"/>
                          </a:solidFill>
                          <a:latin typeface="Roboto Condensed Bold"/>
                        </a:rPr>
                        <a:t>KĐ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Bài trình bày có đủ 3 phần: giới thiệu, nội dung và kết thúc.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Mở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và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kết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thúc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ấn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tượng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thu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2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hút</a:t>
                      </a:r>
                      <a:r>
                        <a:rPr lang="en-US" sz="22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Trình bày trực tiếp, rõ ràng ý kiến của người nói.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Đưa ra được lí lẽ, bằng chứng thuyết phục.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Nói rõ ràng, rành mạch, đúng thời gian.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Người kể tự tin, sử dụng cử chỉ, điệu bộ hợp lí.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281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Ghi nhận, phản hồi lịch sự, thỏa đáng những câu hỏi.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309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Roboto Condensed"/>
                        </a:rPr>
                        <a:t>Biết bảo vệ ý kiến trước sự phản bác của người nghe.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B6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754596">
            <a:off x="15706664" y="3432750"/>
            <a:ext cx="2363818" cy="7918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14406" y="3214282"/>
            <a:ext cx="8550847" cy="6604688"/>
            <a:chOff x="0" y="0"/>
            <a:chExt cx="2655322" cy="2050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5322" cy="2050975"/>
            </a:xfrm>
            <a:custGeom>
              <a:avLst/>
              <a:gdLst/>
              <a:ahLst/>
              <a:cxnLst/>
              <a:rect l="l" t="t" r="r" b="b"/>
              <a:pathLst>
                <a:path w="2655322" h="2050975">
                  <a:moveTo>
                    <a:pt x="2530861" y="2050975"/>
                  </a:moveTo>
                  <a:lnTo>
                    <a:pt x="124460" y="2050975"/>
                  </a:lnTo>
                  <a:cubicBezTo>
                    <a:pt x="55880" y="2050975"/>
                    <a:pt x="0" y="1995095"/>
                    <a:pt x="0" y="1926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30862" y="0"/>
                  </a:lnTo>
                  <a:cubicBezTo>
                    <a:pt x="2599442" y="0"/>
                    <a:pt x="2655322" y="55880"/>
                    <a:pt x="2655322" y="124460"/>
                  </a:cubicBezTo>
                  <a:lnTo>
                    <a:pt x="2655322" y="1926515"/>
                  </a:lnTo>
                  <a:cubicBezTo>
                    <a:pt x="2655322" y="1995095"/>
                    <a:pt x="2599442" y="2050975"/>
                    <a:pt x="2530862" y="2050975"/>
                  </a:cubicBezTo>
                  <a:close/>
                </a:path>
              </a:pathLst>
            </a:custGeom>
            <a:solidFill>
              <a:srgbClr val="DCEB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051878" y="2800168"/>
            <a:ext cx="2472326" cy="828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472589" y="1464333"/>
            <a:ext cx="1156296" cy="14163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369961" y="2466164"/>
            <a:ext cx="1301432" cy="139563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553121" flipH="1">
            <a:off x="10153683" y="4022861"/>
            <a:ext cx="5153051" cy="283417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464867">
            <a:off x="9201621" y="6403921"/>
            <a:ext cx="6315018" cy="34732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613618">
            <a:off x="9782605" y="1463642"/>
            <a:ext cx="5153051" cy="283417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93620">
            <a:off x="14199581" y="4466216"/>
            <a:ext cx="6119438" cy="734867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028700" y="1576021"/>
            <a:ext cx="7449987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II. CHUẨN BỊ BÀI NÓI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85632" y="2681941"/>
            <a:ext cx="3818430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1.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Lựa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chọn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vấn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đề</a:t>
            </a:r>
            <a:endParaRPr lang="en-US" sz="3399" spc="74" dirty="0">
              <a:solidFill>
                <a:srgbClr val="393F85"/>
              </a:solidFill>
              <a:latin typeface="Roboto Condensed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162357" y="7224754"/>
            <a:ext cx="3983964" cy="176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3.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Ghi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ngắn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gọn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những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ý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quan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trọng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của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bài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trình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bày</a:t>
            </a:r>
            <a:endParaRPr lang="en-US" sz="3399" spc="74" dirty="0">
              <a:solidFill>
                <a:srgbClr val="393F85"/>
              </a:solidFill>
              <a:latin typeface="Roboto Condensed Bold"/>
            </a:endParaRPr>
          </a:p>
        </p:txBody>
      </p:sp>
      <p:sp>
        <p:nvSpPr>
          <p:cNvPr id="21" name="TextBox 21"/>
          <p:cNvSpPr txBox="1"/>
          <p:nvPr/>
        </p:nvSpPr>
        <p:spPr>
          <a:xfrm rot="-291286">
            <a:off x="10621408" y="5120196"/>
            <a:ext cx="3759886" cy="56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2. Thu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thập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tư</a:t>
            </a:r>
            <a:r>
              <a:rPr lang="en-US" sz="3399" spc="74" dirty="0">
                <a:solidFill>
                  <a:srgbClr val="393F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393F85"/>
                </a:solidFill>
                <a:latin typeface="Roboto Condensed Bold"/>
              </a:rPr>
              <a:t>liệu</a:t>
            </a:r>
            <a:endParaRPr lang="en-US" sz="3399" spc="74" dirty="0">
              <a:solidFill>
                <a:srgbClr val="393F85"/>
              </a:solidFill>
              <a:latin typeface="Roboto Condensed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71971" y="3871245"/>
            <a:ext cx="6987143" cy="6113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5"/>
              </a:lnSpc>
            </a:pPr>
            <a:r>
              <a:rPr lang="en-US" sz="3500" spc="77" dirty="0" err="1">
                <a:solidFill>
                  <a:srgbClr val="446889"/>
                </a:solidFill>
                <a:latin typeface="Roboto Condensed Bold"/>
              </a:rPr>
              <a:t>Hướng</a:t>
            </a:r>
            <a:r>
              <a:rPr lang="en-US" sz="3500" spc="77" dirty="0">
                <a:solidFill>
                  <a:srgbClr val="446889"/>
                </a:solidFill>
                <a:latin typeface="Roboto Condensed Bol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 Bold"/>
              </a:rPr>
              <a:t>dẫn</a:t>
            </a:r>
            <a:endParaRPr lang="en-US" sz="3500" spc="77" dirty="0">
              <a:solidFill>
                <a:srgbClr val="446889"/>
              </a:solidFill>
              <a:latin typeface="Roboto Condensed Bold"/>
            </a:endParaRPr>
          </a:p>
          <a:p>
            <a:pPr algn="just">
              <a:lnSpc>
                <a:spcPts val="4795"/>
              </a:lnSpc>
            </a:pP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-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Lớp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chia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thành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4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nhóm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:</a:t>
            </a:r>
          </a:p>
          <a:p>
            <a:pPr algn="just">
              <a:lnSpc>
                <a:spcPts val="4795"/>
              </a:lnSpc>
            </a:pP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+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Nhóm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1, 2 -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Vấn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đề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1: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Bạo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hành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và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xâm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hại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trẻ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em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.</a:t>
            </a:r>
          </a:p>
          <a:p>
            <a:pPr algn="just">
              <a:lnSpc>
                <a:spcPts val="4795"/>
              </a:lnSpc>
            </a:pP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+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Nhóm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3, 4 -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Vấn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đề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2: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Trẻ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em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và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chứng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“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nghiện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” smartphone.</a:t>
            </a:r>
          </a:p>
          <a:p>
            <a:pPr algn="just">
              <a:lnSpc>
                <a:spcPts val="4795"/>
              </a:lnSpc>
            </a:pP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- Sau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đó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,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các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nhóm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HS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tiến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hành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chuẩn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bị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bài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nói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theo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hướng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dẫn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ở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Phiếu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học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tập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3500" spc="77" dirty="0" err="1">
                <a:solidFill>
                  <a:srgbClr val="446889"/>
                </a:solidFill>
                <a:latin typeface="Roboto Condensed"/>
              </a:rPr>
              <a:t>số</a:t>
            </a:r>
            <a:r>
              <a:rPr lang="en-US" sz="3500" spc="77" dirty="0">
                <a:solidFill>
                  <a:srgbClr val="446889"/>
                </a:solidFill>
                <a:latin typeface="Roboto Condensed"/>
              </a:rPr>
              <a:t> 1.</a:t>
            </a:r>
          </a:p>
          <a:p>
            <a:pPr algn="just">
              <a:lnSpc>
                <a:spcPts val="4795"/>
              </a:lnSpc>
              <a:spcBef>
                <a:spcPct val="0"/>
              </a:spcBef>
            </a:pPr>
            <a:endParaRPr lang="en-US" sz="3500" spc="77" dirty="0">
              <a:solidFill>
                <a:srgbClr val="446889"/>
              </a:solidFill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259169">
            <a:off x="8723157" y="-14422"/>
            <a:ext cx="3811979" cy="210005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515737" y="1238240"/>
            <a:ext cx="3487127" cy="9861783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685614"/>
              </p:ext>
            </p:extLst>
          </p:nvPr>
        </p:nvGraphicFramePr>
        <p:xfrm>
          <a:off x="1028700" y="3805898"/>
          <a:ext cx="16440906" cy="6165230"/>
        </p:xfrm>
        <a:graphic>
          <a:graphicData uri="http://schemas.openxmlformats.org/drawingml/2006/table">
            <a:tbl>
              <a:tblPr/>
              <a:tblGrid>
                <a:gridCol w="1744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6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536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599" dirty="0" err="1">
                          <a:solidFill>
                            <a:srgbClr val="0E67A3"/>
                          </a:solidFill>
                          <a:latin typeface="Roboto Condensed Bold"/>
                        </a:rPr>
                        <a:t>Vấn</a:t>
                      </a:r>
                      <a:r>
                        <a:rPr lang="en-US" sz="2599" dirty="0">
                          <a:solidFill>
                            <a:srgbClr val="0E67A3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599" dirty="0" err="1">
                          <a:solidFill>
                            <a:srgbClr val="0E67A3"/>
                          </a:solidFill>
                          <a:latin typeface="Roboto Condensed Bold"/>
                        </a:rPr>
                        <a:t>đề</a:t>
                      </a:r>
                      <a:r>
                        <a:rPr lang="en-US" sz="2599" dirty="0">
                          <a:solidFill>
                            <a:srgbClr val="0E67A3"/>
                          </a:solidFill>
                          <a:latin typeface="Roboto Condensed Bold"/>
                        </a:rPr>
                        <a:t> 1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E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Thực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trạng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bạo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hành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và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xâm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hại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những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năm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gần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đây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(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Một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số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dẫn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chứng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cụ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thể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).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Hậu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quả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Gây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tổn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thương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về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thể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chất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tinh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thần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nghiêm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trọng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nhiều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Quan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điểm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của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trước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vấn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đề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phản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đối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bất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bình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phê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phán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Giải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pháp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Nâng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cao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nhận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thức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của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về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quyền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của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mình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động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viên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lên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tiếng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có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hình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thức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xử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lí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nghiêm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minh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với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bạo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hành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trẻ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...  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943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599" dirty="0" err="1">
                          <a:solidFill>
                            <a:srgbClr val="0E67A3"/>
                          </a:solidFill>
                          <a:latin typeface="Roboto Condensed Bold"/>
                        </a:rPr>
                        <a:t>Vấn</a:t>
                      </a:r>
                      <a:r>
                        <a:rPr lang="en-US" sz="2599" dirty="0">
                          <a:solidFill>
                            <a:srgbClr val="0E67A3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2599" dirty="0" err="1">
                          <a:solidFill>
                            <a:srgbClr val="0E67A3"/>
                          </a:solidFill>
                          <a:latin typeface="Roboto Condensed Bold"/>
                        </a:rPr>
                        <a:t>đề</a:t>
                      </a:r>
                      <a:r>
                        <a:rPr lang="en-US" sz="2599" dirty="0">
                          <a:solidFill>
                            <a:srgbClr val="0E67A3"/>
                          </a:solidFill>
                          <a:latin typeface="Roboto Condensed Bold"/>
                        </a:rPr>
                        <a:t> 2</a:t>
                      </a:r>
                      <a:endParaRPr lang="en-US" sz="1100" dirty="0"/>
                    </a:p>
                  </a:txBody>
                  <a:tcPr anchor="ctr">
                    <a:lnL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E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Thực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trạng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nghiện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thiết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bị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thông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smtClean="0">
                          <a:solidFill>
                            <a:srgbClr val="393F85"/>
                          </a:solidFill>
                          <a:latin typeface="Roboto Condensed "/>
                        </a:rPr>
                        <a:t>minh</a:t>
                      </a:r>
                      <a:r>
                        <a:rPr lang="en-US" sz="2500" baseline="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vi-VN" sz="2500" baseline="0" dirty="0" smtClean="0">
                          <a:solidFill>
                            <a:srgbClr val="393F85"/>
                          </a:solidFill>
                          <a:latin typeface="Roboto Condensed "/>
                        </a:rPr>
                        <a:t>ở trẻ em.</a:t>
                      </a:r>
                      <a:endParaRPr lang="en-US" sz="2500" dirty="0">
                        <a:solidFill>
                          <a:srgbClr val="393F85"/>
                        </a:solidFill>
                        <a:latin typeface="Roboto Condensed "/>
                      </a:endParaRP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Nguyên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nhân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Sức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hút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từ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mạng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xã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hội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thiếu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kiểm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soát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bản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thân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sự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buông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lỏng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từ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đình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...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Hậu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quả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Chểnh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mảng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học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tập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hạn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chế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tham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các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hoạt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động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ngoài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trời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ảnh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hưởng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những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trào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lưu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xấu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...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-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Giải</a:t>
                      </a:r>
                      <a:r>
                        <a:rPr lang="en-US" sz="2500" b="1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pháp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Kiểm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soát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thời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gian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sử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dụng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thiết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bị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thông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minh;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chú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trọng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học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hỏi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tri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thức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qua internet,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không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sa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 smtClean="0">
                          <a:solidFill>
                            <a:srgbClr val="393F85"/>
                          </a:solidFill>
                          <a:latin typeface="Roboto Condensed "/>
                        </a:rPr>
                        <a:t>đà</a:t>
                      </a:r>
                      <a:r>
                        <a:rPr lang="en-US" sz="2500" dirty="0" smtClean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vào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những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thông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tin/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trào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lưu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vô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bổ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;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dành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thời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gian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học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các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kĩ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năng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xã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hội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khác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: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bơi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lội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đàn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393F85"/>
                          </a:solidFill>
                          <a:latin typeface="Roboto Condensed "/>
                        </a:rPr>
                        <a:t>hát</a:t>
                      </a:r>
                      <a:r>
                        <a:rPr lang="en-US" sz="2500" dirty="0">
                          <a:solidFill>
                            <a:srgbClr val="393F85"/>
                          </a:solidFill>
                          <a:latin typeface="Roboto Condensed "/>
                        </a:rPr>
                        <a:t>...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D73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967656" y="1400823"/>
            <a:ext cx="1331031" cy="163043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28700" y="2751924"/>
            <a:ext cx="11868745" cy="491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5"/>
              </a:lnSpc>
              <a:spcBef>
                <a:spcPct val="0"/>
              </a:spcBef>
            </a:pP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HS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trình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bày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quan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điểm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của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mình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,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tuy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nhiên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cần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hướng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tới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một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số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nội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 dung </a:t>
            </a:r>
            <a:r>
              <a:rPr lang="en-US" sz="2799" spc="61" dirty="0" err="1">
                <a:solidFill>
                  <a:srgbClr val="3D739A"/>
                </a:solidFill>
                <a:latin typeface="Roboto Condensed Bold"/>
              </a:rPr>
              <a:t>sau</a:t>
            </a:r>
            <a:r>
              <a:rPr lang="en-US" sz="2799" spc="61" dirty="0">
                <a:solidFill>
                  <a:srgbClr val="3D739A"/>
                </a:solidFill>
                <a:latin typeface="Roboto Condensed Bold"/>
              </a:rPr>
              <a:t>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576021"/>
            <a:ext cx="7449987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II. CHUẨN BỊ BÀI NÓI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" b="1572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555466" y="5148458"/>
            <a:ext cx="4124966" cy="15149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268775" y="6949477"/>
            <a:ext cx="5352884" cy="48273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257365">
            <a:off x="-3676737" y="127787"/>
            <a:ext cx="13311191" cy="85675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378730" y="2307111"/>
            <a:ext cx="1718003" cy="21044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1661434">
            <a:off x="1251795" y="9676768"/>
            <a:ext cx="2276917" cy="5837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2259169">
            <a:off x="17358006" y="5644806"/>
            <a:ext cx="948055" cy="5222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518270">
            <a:off x="9025417" y="1912645"/>
            <a:ext cx="5437722" cy="76912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H="1">
            <a:off x="1246556" y="3864143"/>
            <a:ext cx="6193709" cy="539415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1576021"/>
            <a:ext cx="7449987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II. CHUẨN BỊ BÀI NÓI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08" b="1522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752027" y="7154410"/>
            <a:ext cx="7315200" cy="387040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2082"/>
          <a:stretch>
            <a:fillRect/>
          </a:stretch>
        </p:blipFill>
        <p:spPr>
          <a:xfrm>
            <a:off x="906729" y="24848"/>
            <a:ext cx="9044047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09127" y="1576021"/>
            <a:ext cx="7085800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III. TRÌNH BÀY BÀI NÓI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053434" flipH="1">
            <a:off x="9924461" y="1787656"/>
            <a:ext cx="4285532" cy="201809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209127" y="2682404"/>
            <a:ext cx="8654613" cy="2309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1" lvl="1" indent="-334646" algn="just">
              <a:lnSpc>
                <a:spcPts val="4588"/>
              </a:lnSpc>
              <a:buFont typeface="Arial"/>
              <a:buChar char="•"/>
            </a:pP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Nhóm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1, 3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cử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đại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diện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trình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bày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bài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nói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đã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được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chuẩn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bị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trước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giờ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học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.</a:t>
            </a:r>
          </a:p>
          <a:p>
            <a:pPr marL="669291" lvl="1" indent="-334646" algn="just">
              <a:lnSpc>
                <a:spcPts val="4588"/>
              </a:lnSpc>
              <a:buFont typeface="Arial"/>
              <a:buChar char="•"/>
            </a:pP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Thời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gian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: 10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phút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.</a:t>
            </a:r>
          </a:p>
          <a:p>
            <a:pPr marL="669291" lvl="1" indent="-334646" algn="just">
              <a:lnSpc>
                <a:spcPts val="4588"/>
              </a:lnSpc>
              <a:buFont typeface="Arial"/>
              <a:buChar char="•"/>
            </a:pP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Nhóm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2, 4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lắng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nghe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và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phản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hồi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</a:t>
            </a:r>
            <a:r>
              <a:rPr lang="en-US" sz="3100" spc="68" dirty="0" err="1">
                <a:solidFill>
                  <a:srgbClr val="0E67A3"/>
                </a:solidFill>
                <a:latin typeface="Roboto Condensed"/>
              </a:rPr>
              <a:t>nhóm</a:t>
            </a:r>
            <a:r>
              <a:rPr lang="en-US" sz="3100" spc="68" dirty="0">
                <a:solidFill>
                  <a:srgbClr val="0E67A3"/>
                </a:solidFill>
                <a:latin typeface="Roboto Condensed"/>
              </a:rPr>
              <a:t> 1, 3.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b="47132"/>
          <a:stretch>
            <a:fillRect/>
          </a:stretch>
        </p:blipFill>
        <p:spPr>
          <a:xfrm rot="-264782">
            <a:off x="12195844" y="2845133"/>
            <a:ext cx="5995516" cy="7482077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010988" y="6299491"/>
            <a:ext cx="3741039" cy="374103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27000" y="50800"/>
              <a:ext cx="558800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Đánh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giá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dựa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trên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bảng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kiểm</a:t>
              </a:r>
              <a:endParaRPr lang="en-US" sz="3399" spc="74" dirty="0">
                <a:solidFill>
                  <a:srgbClr val="0E67A3">
                    <a:alpha val="77647"/>
                  </a:srgbClr>
                </a:solidFill>
                <a:latin typeface="Roboto Condensed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805200" y="6883363"/>
            <a:ext cx="3119279" cy="3146656"/>
            <a:chOff x="0" y="0"/>
            <a:chExt cx="1239831" cy="12507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9831" cy="1250712"/>
            </a:xfrm>
            <a:custGeom>
              <a:avLst/>
              <a:gdLst/>
              <a:ahLst/>
              <a:cxnLst/>
              <a:rect l="l" t="t" r="r" b="b"/>
              <a:pathLst>
                <a:path w="1239831" h="1250712">
                  <a:moveTo>
                    <a:pt x="619915" y="0"/>
                  </a:moveTo>
                  <a:lnTo>
                    <a:pt x="740251" y="172320"/>
                  </a:lnTo>
                  <a:lnTo>
                    <a:pt x="929873" y="83782"/>
                  </a:lnTo>
                  <a:lnTo>
                    <a:pt x="948676" y="293710"/>
                  </a:lnTo>
                  <a:lnTo>
                    <a:pt x="1156778" y="312678"/>
                  </a:lnTo>
                  <a:lnTo>
                    <a:pt x="1069009" y="503965"/>
                  </a:lnTo>
                  <a:lnTo>
                    <a:pt x="1239831" y="625356"/>
                  </a:lnTo>
                  <a:lnTo>
                    <a:pt x="1069009" y="746748"/>
                  </a:lnTo>
                  <a:lnTo>
                    <a:pt x="1156778" y="938034"/>
                  </a:lnTo>
                  <a:lnTo>
                    <a:pt x="948676" y="957002"/>
                  </a:lnTo>
                  <a:lnTo>
                    <a:pt x="929873" y="1166930"/>
                  </a:lnTo>
                  <a:lnTo>
                    <a:pt x="740251" y="1078392"/>
                  </a:lnTo>
                  <a:lnTo>
                    <a:pt x="619915" y="1250712"/>
                  </a:lnTo>
                  <a:lnTo>
                    <a:pt x="499580" y="1078392"/>
                  </a:lnTo>
                  <a:lnTo>
                    <a:pt x="309958" y="1166930"/>
                  </a:lnTo>
                  <a:lnTo>
                    <a:pt x="291155" y="957002"/>
                  </a:lnTo>
                  <a:lnTo>
                    <a:pt x="83053" y="938034"/>
                  </a:lnTo>
                  <a:lnTo>
                    <a:pt x="170821" y="746748"/>
                  </a:lnTo>
                  <a:lnTo>
                    <a:pt x="0" y="625356"/>
                  </a:lnTo>
                  <a:lnTo>
                    <a:pt x="170821" y="503965"/>
                  </a:lnTo>
                  <a:lnTo>
                    <a:pt x="83053" y="312678"/>
                  </a:lnTo>
                  <a:lnTo>
                    <a:pt x="291155" y="293710"/>
                  </a:lnTo>
                  <a:lnTo>
                    <a:pt x="309958" y="83782"/>
                  </a:lnTo>
                  <a:lnTo>
                    <a:pt x="499580" y="172320"/>
                  </a:lnTo>
                  <a:lnTo>
                    <a:pt x="619915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5882" y="246535"/>
              <a:ext cx="1020367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Rút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kinh</a:t>
              </a:r>
              <a:r>
                <a:rPr lang="en-US" sz="3399" spc="74" dirty="0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0E67A3">
                      <a:alpha val="77647"/>
                    </a:srgbClr>
                  </a:solidFill>
                  <a:latin typeface="Roboto Condensed"/>
                </a:rPr>
                <a:t>nghiệm</a:t>
              </a:r>
              <a:endParaRPr lang="en-US" sz="3399" spc="74" dirty="0">
                <a:solidFill>
                  <a:srgbClr val="0E67A3">
                    <a:alpha val="77647"/>
                  </a:srgbClr>
                </a:solidFill>
                <a:latin typeface="Roboto Condensed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41792" y="5247423"/>
            <a:ext cx="9218783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76"/>
              </a:lnSpc>
            </a:pPr>
            <a:r>
              <a:rPr lang="en-US" sz="5800" spc="11" dirty="0">
                <a:solidFill>
                  <a:srgbClr val="393F85"/>
                </a:solidFill>
                <a:latin typeface="SVN-HC Rostrum" panose="02000506000000020003" pitchFamily="50" charset="0"/>
              </a:rPr>
              <a:t>IV. ĐÁNH GIÁ, RÚT KINH NGHIỆM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1098</Words>
  <Application>Microsoft Office PowerPoint</Application>
  <PresentationFormat>Custom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SVN-HC 2 Bold</vt:lpstr>
      <vt:lpstr>Roboto Condensed </vt:lpstr>
      <vt:lpstr>Arial</vt:lpstr>
      <vt:lpstr>SVN-HC 1</vt:lpstr>
      <vt:lpstr>SVN-HC 2</vt:lpstr>
      <vt:lpstr>SVN-HC Santoro Script</vt:lpstr>
      <vt:lpstr>Calibri</vt:lpstr>
      <vt:lpstr>SVN-HC Green Grove</vt:lpstr>
      <vt:lpstr>Roboto Condensed Italics</vt:lpstr>
      <vt:lpstr>Roboto Condensed Bold</vt:lpstr>
      <vt:lpstr>SVN-HC Rostrum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7 - KNTT - B1 - Nói nghe</dc:title>
  <cp:lastModifiedBy>hemis</cp:lastModifiedBy>
  <cp:revision>2</cp:revision>
  <dcterms:created xsi:type="dcterms:W3CDTF">2006-08-16T00:00:00Z</dcterms:created>
  <dcterms:modified xsi:type="dcterms:W3CDTF">2022-07-30T16:33:13Z</dcterms:modified>
  <dc:identifier>DAFHfc878Iw</dc:identifier>
</cp:coreProperties>
</file>