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fntdata" ContentType="application/x-fontdata"/>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bookmarkIdSeed="10">
  <p:sldMasterIdLst>
    <p:sldMasterId id="2147483648" r:id="rId1"/>
  </p:sldMasterIdLst>
  <p:notesMasterIdLst>
    <p:notesMasterId r:id="rId27"/>
  </p:notesMasterIdLst>
  <p:sldIdLst>
    <p:sldId id="256" r:id="rId2"/>
    <p:sldId id="3224" r:id="rId3"/>
    <p:sldId id="295" r:id="rId4"/>
    <p:sldId id="3192" r:id="rId5"/>
    <p:sldId id="3225" r:id="rId6"/>
    <p:sldId id="3226" r:id="rId7"/>
    <p:sldId id="3227" r:id="rId8"/>
    <p:sldId id="3228" r:id="rId9"/>
    <p:sldId id="3229" r:id="rId10"/>
    <p:sldId id="3196" r:id="rId11"/>
    <p:sldId id="3166" r:id="rId12"/>
    <p:sldId id="3197" r:id="rId13"/>
    <p:sldId id="3199" r:id="rId14"/>
    <p:sldId id="3230" r:id="rId15"/>
    <p:sldId id="3231" r:id="rId16"/>
    <p:sldId id="3232" r:id="rId17"/>
    <p:sldId id="3233" r:id="rId18"/>
    <p:sldId id="3234" r:id="rId19"/>
    <p:sldId id="3238" r:id="rId20"/>
    <p:sldId id="3239" r:id="rId21"/>
    <p:sldId id="3235" r:id="rId22"/>
    <p:sldId id="3237" r:id="rId23"/>
    <p:sldId id="3083" r:id="rId24"/>
    <p:sldId id="3240" r:id="rId25"/>
    <p:sldId id="3191" r:id="rId26"/>
  </p:sldIdLst>
  <p:sldSz cx="12192000" cy="6858000"/>
  <p:notesSz cx="6858000" cy="9144000"/>
  <p:embeddedFontLst>
    <p:embeddedFont>
      <p:font typeface="Segoe Print" panose="02000600000000000000" pitchFamily="2" charset="0"/>
      <p:regular r:id="rId28"/>
      <p:bold r:id="rId29"/>
    </p:embeddedFont>
    <p:embeddedFont>
      <p:font typeface="Calibri" panose="020F0502020204030204" pitchFamily="34" charset="0"/>
      <p:regular r:id="rId30"/>
      <p:bold r:id="rId31"/>
      <p:italic r:id="rId32"/>
      <p:boldItalic r:id="rId33"/>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EE81BD"/>
    <a:srgbClr val="D8E2DF"/>
    <a:srgbClr val="AD2851"/>
    <a:srgbClr val="FF6600"/>
    <a:srgbClr val="D34CD6"/>
    <a:srgbClr val="E46C0A"/>
    <a:srgbClr val="E07235"/>
    <a:srgbClr val="FFFBCD"/>
    <a:srgbClr val="FDDEE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46" autoAdjust="0"/>
    <p:restoredTop sz="94660"/>
  </p:normalViewPr>
  <p:slideViewPr>
    <p:cSldViewPr snapToGrid="0">
      <p:cViewPr varScale="1">
        <p:scale>
          <a:sx n="73" d="100"/>
          <a:sy n="73" d="100"/>
        </p:scale>
        <p:origin x="54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C:\Users\kkkkk\Desktop\H&#7891;%20s&#417;%20giao%20nh&#7853;n%20Ban%20Duy%20Tu.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kkkkk\Desktop\H&#7891;%20s&#417;%20giao%20nh&#7853;n%20Ban%20Duy%20Tu.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kkkkk\Desktop\H&#7891;%20s&#417;%20giao%20nh&#7853;n%20Ban%20Duy%20Tu.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6"/>
    </mc:Choice>
    <mc:Fallback>
      <c:style val="6"/>
    </mc:Fallback>
  </mc:AlternateContent>
  <c:chart>
    <c:title>
      <c:overlay val="0"/>
      <c:spPr>
        <a:noFill/>
        <a:ln>
          <a:noFill/>
        </a:ln>
        <a:effectLst/>
      </c:spPr>
      <c:txPr>
        <a:bodyPr rot="0" spcFirstLastPara="1" vertOverflow="ellipsis" vert="horz" wrap="square" anchor="ctr" anchorCtr="1"/>
        <a:lstStyle/>
        <a:p>
          <a:pPr>
            <a:defRPr sz="2128" b="1" i="0" u="none" strike="noStrike" kern="120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Sheet4!$C$2</c:f>
              <c:strCache>
                <c:ptCount val="1"/>
                <c:pt idx="0">
                  <c:v>Số học sinh quan tâm</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Sheet4!$B$3:$B$8</c:f>
              <c:strCache>
                <c:ptCount val="6"/>
                <c:pt idx="0">
                  <c:v>Ngôn ngữ lập trình</c:v>
                </c:pt>
                <c:pt idx="1">
                  <c:v>Mạng máy tính</c:v>
                </c:pt>
                <c:pt idx="2">
                  <c:v>Đồ hoạ máy tính</c:v>
                </c:pt>
                <c:pt idx="3">
                  <c:v>Bảng tính điện tử</c:v>
                </c:pt>
                <c:pt idx="4">
                  <c:v>Soạn thảo văn bản</c:v>
                </c:pt>
                <c:pt idx="5">
                  <c:v>Phần mềm trình chiếu</c:v>
                </c:pt>
              </c:strCache>
            </c:strRef>
          </c:cat>
          <c:val>
            <c:numRef>
              <c:f>Sheet4!$C$3:$C$8</c:f>
              <c:numCache>
                <c:formatCode>General</c:formatCode>
                <c:ptCount val="6"/>
                <c:pt idx="0">
                  <c:v>8</c:v>
                </c:pt>
                <c:pt idx="1">
                  <c:v>7</c:v>
                </c:pt>
                <c:pt idx="2">
                  <c:v>15</c:v>
                </c:pt>
                <c:pt idx="3">
                  <c:v>4</c:v>
                </c:pt>
                <c:pt idx="4">
                  <c:v>2</c:v>
                </c:pt>
                <c:pt idx="5">
                  <c:v>5</c:v>
                </c:pt>
              </c:numCache>
            </c:numRef>
          </c:val>
          <c:extLst>
            <c:ext xmlns:c16="http://schemas.microsoft.com/office/drawing/2014/chart" uri="{C3380CC4-5D6E-409C-BE32-E72D297353CC}">
              <c16:uniqueId val="{00000000-507F-4FC6-9406-FB318FB7245B}"/>
            </c:ext>
          </c:extLst>
        </c:ser>
        <c:dLbls>
          <c:showLegendKey val="0"/>
          <c:showVal val="0"/>
          <c:showCatName val="0"/>
          <c:showSerName val="0"/>
          <c:showPercent val="0"/>
          <c:showBubbleSize val="0"/>
        </c:dLbls>
        <c:gapWidth val="100"/>
        <c:overlap val="-24"/>
        <c:axId val="1369065984"/>
        <c:axId val="1369069312"/>
      </c:barChart>
      <c:catAx>
        <c:axId val="136906598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369069312"/>
        <c:crosses val="autoZero"/>
        <c:auto val="1"/>
        <c:lblAlgn val="ctr"/>
        <c:lblOffset val="100"/>
        <c:noMultiLvlLbl val="0"/>
      </c:catAx>
      <c:valAx>
        <c:axId val="13690693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36906598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chemeClr val="tx1"/>
      </a:solidFill>
    </a:ln>
    <a:effectLst/>
  </c:spPr>
  <c:txPr>
    <a:bodyPr/>
    <a:lstStyle/>
    <a:p>
      <a:pPr>
        <a:defRPr>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Sheet4!$C$2</c:f>
              <c:strCache>
                <c:ptCount val="1"/>
                <c:pt idx="0">
                  <c:v>Số học sinh quan tâm</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E0C4-4C53-B03C-2C02950A6DD3}"/>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E0C4-4C53-B03C-2C02950A6DD3}"/>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E0C4-4C53-B03C-2C02950A6DD3}"/>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E0C4-4C53-B03C-2C02950A6DD3}"/>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E0C4-4C53-B03C-2C02950A6DD3}"/>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E0C4-4C53-B03C-2C02950A6DD3}"/>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Sheet4!$B$3:$B$8</c:f>
              <c:strCache>
                <c:ptCount val="6"/>
                <c:pt idx="0">
                  <c:v>Ngôn ngữ lập trình</c:v>
                </c:pt>
                <c:pt idx="1">
                  <c:v>Mạng máy tính</c:v>
                </c:pt>
                <c:pt idx="2">
                  <c:v>Đồ hoạ máy tính</c:v>
                </c:pt>
                <c:pt idx="3">
                  <c:v>Bảng tính điện tử</c:v>
                </c:pt>
                <c:pt idx="4">
                  <c:v>Soạn thảo văn bản</c:v>
                </c:pt>
                <c:pt idx="5">
                  <c:v>Phần mềm trình chiếu</c:v>
                </c:pt>
              </c:strCache>
            </c:strRef>
          </c:cat>
          <c:val>
            <c:numRef>
              <c:f>Sheet4!$C$3:$C$8</c:f>
              <c:numCache>
                <c:formatCode>General</c:formatCode>
                <c:ptCount val="6"/>
                <c:pt idx="0">
                  <c:v>8</c:v>
                </c:pt>
                <c:pt idx="1">
                  <c:v>7</c:v>
                </c:pt>
                <c:pt idx="2">
                  <c:v>15</c:v>
                </c:pt>
                <c:pt idx="3">
                  <c:v>4</c:v>
                </c:pt>
                <c:pt idx="4">
                  <c:v>2</c:v>
                </c:pt>
                <c:pt idx="5">
                  <c:v>5</c:v>
                </c:pt>
              </c:numCache>
            </c:numRef>
          </c:val>
          <c:extLst>
            <c:ext xmlns:c16="http://schemas.microsoft.com/office/drawing/2014/chart" uri="{C3380CC4-5D6E-409C-BE32-E72D297353CC}">
              <c16:uniqueId val="{0000000C-E0C4-4C53-B03C-2C02950A6DD3}"/>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pieChart>
        <c:varyColors val="1"/>
        <c:ser>
          <c:idx val="0"/>
          <c:order val="0"/>
          <c:tx>
            <c:strRef>
              <c:f>Sheet4!$C$2</c:f>
              <c:strCache>
                <c:ptCount val="1"/>
                <c:pt idx="0">
                  <c:v>Số học sinh quan tâm</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147C-411D-A67A-0FEA43B3EA1F}"/>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147C-411D-A67A-0FEA43B3EA1F}"/>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147C-411D-A67A-0FEA43B3EA1F}"/>
              </c:ext>
            </c:extLst>
          </c:dPt>
          <c:dPt>
            <c:idx val="3"/>
            <c:bubble3D val="0"/>
            <c:spPr>
              <a:solidFill>
                <a:schemeClr val="accent4"/>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147C-411D-A67A-0FEA43B3EA1F}"/>
              </c:ext>
            </c:extLst>
          </c:dPt>
          <c:dPt>
            <c:idx val="4"/>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147C-411D-A67A-0FEA43B3EA1F}"/>
              </c:ext>
            </c:extLst>
          </c:dPt>
          <c:dPt>
            <c:idx val="5"/>
            <c:bubble3D val="0"/>
            <c:spPr>
              <a:solidFill>
                <a:schemeClr val="accent6"/>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147C-411D-A67A-0FEA43B3EA1F}"/>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Sheet4!$B$3:$B$8</c:f>
              <c:strCache>
                <c:ptCount val="6"/>
                <c:pt idx="0">
                  <c:v>Ngôn ngữ lập trình</c:v>
                </c:pt>
                <c:pt idx="1">
                  <c:v>Mạng máy tính</c:v>
                </c:pt>
                <c:pt idx="2">
                  <c:v>Đồ hoạ máy tính</c:v>
                </c:pt>
                <c:pt idx="3">
                  <c:v>Bảng tính điện tử</c:v>
                </c:pt>
                <c:pt idx="4">
                  <c:v>Soạn thảo văn bản</c:v>
                </c:pt>
                <c:pt idx="5">
                  <c:v>Phần mềm trình chiếu</c:v>
                </c:pt>
              </c:strCache>
            </c:strRef>
          </c:cat>
          <c:val>
            <c:numRef>
              <c:f>Sheet4!$C$3:$C$8</c:f>
              <c:numCache>
                <c:formatCode>General</c:formatCode>
                <c:ptCount val="6"/>
                <c:pt idx="0">
                  <c:v>8</c:v>
                </c:pt>
                <c:pt idx="1">
                  <c:v>7</c:v>
                </c:pt>
                <c:pt idx="2">
                  <c:v>15</c:v>
                </c:pt>
                <c:pt idx="3">
                  <c:v>4</c:v>
                </c:pt>
                <c:pt idx="4">
                  <c:v>2</c:v>
                </c:pt>
                <c:pt idx="5">
                  <c:v>5</c:v>
                </c:pt>
              </c:numCache>
            </c:numRef>
          </c:val>
          <c:extLst>
            <c:ext xmlns:c16="http://schemas.microsoft.com/office/drawing/2014/chart" uri="{C3380CC4-5D6E-409C-BE32-E72D297353CC}">
              <c16:uniqueId val="{0000000C-147C-411D-A67A-0FEA43B3EA1F}"/>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7"/>
    </mc:Choice>
    <mc:Fallback>
      <c:style val="7"/>
    </mc:Fallback>
  </mc:AlternateContent>
  <c:clrMapOvr bg1="lt1" tx1="dk1" bg2="lt2" tx2="dk2" accent1="accent1" accent2="accent2" accent3="accent3" accent4="accent4" accent5="accent5" accent6="accent6" hlink="hlink" folHlink="folHlink"/>
  <c:chart>
    <c:title>
      <c:layout>
        <c:manualLayout>
          <c:xMode val="edge"/>
          <c:yMode val="edge"/>
          <c:x val="2.6153323713287921E-3"/>
          <c:y val="2.7777777777777776E-2"/>
        </c:manualLayout>
      </c:layout>
      <c:overlay val="0"/>
      <c:spPr>
        <a:noFill/>
        <a:ln>
          <a:noFill/>
        </a:ln>
        <a:effectLst/>
      </c:spPr>
      <c:txPr>
        <a:bodyPr rot="0" spcFirstLastPara="1" vertOverflow="ellipsis" vert="horz" wrap="square" anchor="ctr" anchorCtr="1"/>
        <a:lstStyle/>
        <a:p>
          <a:pPr>
            <a:defRPr sz="2160" b="1" i="0" u="none" strike="noStrike" kern="120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tx>
            <c:strRef>
              <c:f>'Sheet4 (2)'!$C$2</c:f>
              <c:strCache>
                <c:ptCount val="1"/>
                <c:pt idx="0">
                  <c:v>Triệu USD</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numRef>
              <c:f>'Sheet4 (2)'!$B$3:$B$8</c:f>
              <c:numCache>
                <c:formatCode>General</c:formatCode>
                <c:ptCount val="6"/>
                <c:pt idx="0">
                  <c:v>2016</c:v>
                </c:pt>
                <c:pt idx="1">
                  <c:v>2017</c:v>
                </c:pt>
                <c:pt idx="2">
                  <c:v>2018</c:v>
                </c:pt>
                <c:pt idx="3">
                  <c:v>2019</c:v>
                </c:pt>
                <c:pt idx="4">
                  <c:v>2020</c:v>
                </c:pt>
              </c:numCache>
            </c:numRef>
          </c:cat>
          <c:val>
            <c:numRef>
              <c:f>'Sheet4 (2)'!$C$3:$C$8</c:f>
              <c:numCache>
                <c:formatCode>General</c:formatCode>
                <c:ptCount val="6"/>
                <c:pt idx="0">
                  <c:v>3038</c:v>
                </c:pt>
                <c:pt idx="1">
                  <c:v>3779</c:v>
                </c:pt>
                <c:pt idx="2">
                  <c:v>4447</c:v>
                </c:pt>
                <c:pt idx="3">
                  <c:v>4932</c:v>
                </c:pt>
                <c:pt idx="4">
                  <c:v>5439</c:v>
                </c:pt>
              </c:numCache>
            </c:numRef>
          </c:val>
          <c:extLst>
            <c:ext xmlns:c16="http://schemas.microsoft.com/office/drawing/2014/chart" uri="{C3380CC4-5D6E-409C-BE32-E72D297353CC}">
              <c16:uniqueId val="{00000000-6218-4E4E-8E6F-05FB2EFEAAE5}"/>
            </c:ext>
          </c:extLst>
        </c:ser>
        <c:dLbls>
          <c:dLblPos val="outEnd"/>
          <c:showLegendKey val="0"/>
          <c:showVal val="1"/>
          <c:showCatName val="0"/>
          <c:showSerName val="0"/>
          <c:showPercent val="0"/>
          <c:showBubbleSize val="0"/>
        </c:dLbls>
        <c:gapWidth val="100"/>
        <c:overlap val="-24"/>
        <c:axId val="1500135760"/>
        <c:axId val="1500144496"/>
      </c:barChart>
      <c:catAx>
        <c:axId val="1500135760"/>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500144496"/>
        <c:crosses val="autoZero"/>
        <c:auto val="1"/>
        <c:lblAlgn val="ctr"/>
        <c:lblOffset val="100"/>
        <c:noMultiLvlLbl val="0"/>
      </c:catAx>
      <c:valAx>
        <c:axId val="1500144496"/>
        <c:scaling>
          <c:orientation val="minMax"/>
        </c:scaling>
        <c:delete val="0"/>
        <c:axPos val="l"/>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en-US"/>
          </a:p>
        </c:txPr>
        <c:crossAx val="15001357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solidFill>
        <a:sysClr val="windowText" lastClr="000000"/>
      </a:solidFill>
    </a:ln>
    <a:effectLst/>
  </c:spPr>
  <c:txPr>
    <a:bodyPr/>
    <a:lstStyle/>
    <a:p>
      <a:pPr>
        <a:defRPr sz="1800">
          <a:solidFill>
            <a:schemeClr val="tx1"/>
          </a:solidFill>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withinLinear" id="17">
  <a:schemeClr val="accent4"/>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withinLinear" id="18">
  <a:schemeClr val="accent5"/>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07">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lumOff val="2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9623CD6-BC69-4FAB-A085-9D9848133995}" type="datetimeFigureOut">
              <a:rPr lang="en-US" smtClean="0"/>
              <a:t>12/9/2023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311CA4-9036-4EF8-AB62-128503DB366E}" type="slidenum">
              <a:rPr lang="en-US" smtClean="0"/>
              <a:t>‹#›</a:t>
            </a:fld>
            <a:endParaRPr lang="en-US"/>
          </a:p>
        </p:txBody>
      </p:sp>
    </p:spTree>
    <p:extLst>
      <p:ext uri="{BB962C8B-B14F-4D97-AF65-F5344CB8AC3E}">
        <p14:creationId xmlns:p14="http://schemas.microsoft.com/office/powerpoint/2010/main" val="1933076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580097"/>
            <a:ext cx="9867486" cy="4773078"/>
            <a:chOff x="623255" y="927125"/>
            <a:chExt cx="7691377" cy="3871901"/>
          </a:xfrm>
          <a:solidFill>
            <a:schemeClr val="accent6">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solidFill>
              <a:schemeClr val="accent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6"/>
              <a:ext cx="7691377" cy="3825650"/>
              <a:chOff x="623255" y="973376"/>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6"/>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solidFill>
                <a:schemeClr val="accent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solidFill>
                <a:schemeClr val="accent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solidFill>
                <a:schemeClr val="accent1">
                  <a:lumMod val="50000"/>
                  <a:lumOff val="5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D2819940-F204-450A-ACE4-C1FAA7496E24}"/>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932"/>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72724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1"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1"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4"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ppt_x"/>
                                          </p:val>
                                        </p:tav>
                                        <p:tav tm="100000">
                                          <p:val>
                                            <p:strVal val="#ppt_x"/>
                                          </p:val>
                                        </p:tav>
                                      </p:tavLst>
                                    </p:anim>
                                    <p:anim calcmode="lin" valueType="num">
                                      <p:cBhvr additive="base">
                                        <p:cTn id="30" dur="500" fill="hold"/>
                                        <p:tgtEl>
                                          <p:spTgt spid="153"/>
                                        </p:tgtEl>
                                        <p:attrNameLst>
                                          <p:attrName>ppt_y</p:attrName>
                                        </p:attrNameLst>
                                      </p:cBhvr>
                                      <p:tavLst>
                                        <p:tav tm="0">
                                          <p:val>
                                            <p:strVal val="1+#ppt_h/2"/>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1" animBg="1"/>
      <p:bldP spid="48" grpId="1" animBg="1"/>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23829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itle Slide">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3">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07619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381358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7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37576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04226" y="1596479"/>
            <a:ext cx="47520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2983785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4_Title and Content">
    <p:bg>
      <p:bgPr>
        <a:solidFill>
          <a:schemeClr val="accent3">
            <a:lumMod val="50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6">
                <a:lumMod val="75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305065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4">
              <a:lumMod val="60000"/>
              <a:lumOff val="40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84523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82156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49485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05562" y="1647225"/>
            <a:ext cx="4484883"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80866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5" name="TextBox 234">
            <a:extLst>
              <a:ext uri="{FF2B5EF4-FFF2-40B4-BE49-F238E27FC236}">
                <a16:creationId xmlns:a16="http://schemas.microsoft.com/office/drawing/2014/main" id="{1E4DED0B-3FCF-4DB8-8C88-6AED41C3D872}"/>
              </a:ext>
            </a:extLst>
          </p:cNvPr>
          <p:cNvSpPr txBox="1"/>
          <p:nvPr userDrawn="1"/>
        </p:nvSpPr>
        <p:spPr>
          <a:xfrm>
            <a:off x="4334110" y="1572168"/>
            <a:ext cx="3725448" cy="3046988"/>
          </a:xfrm>
          <a:prstGeom prst="rect">
            <a:avLst/>
          </a:prstGeom>
          <a:noFill/>
        </p:spPr>
        <p:txBody>
          <a:bodyPr wrap="square" rtlCol="0">
            <a:spAutoFit/>
          </a:bodyPr>
          <a:lstStyle/>
          <a:p>
            <a:pPr algn="ctr"/>
            <a:r>
              <a:rPr lang="vi-VN" sz="9600" dirty="0">
                <a:solidFill>
                  <a:schemeClr val="accent6">
                    <a:lumMod val="50000"/>
                  </a:schemeClr>
                </a:solidFill>
                <a:latin typeface="+mj-lt"/>
              </a:rPr>
              <a:t>KHÁM PHÁ</a:t>
            </a:r>
          </a:p>
        </p:txBody>
      </p:sp>
    </p:spTree>
    <p:extLst>
      <p:ext uri="{BB962C8B-B14F-4D97-AF65-F5344CB8AC3E}">
        <p14:creationId xmlns:p14="http://schemas.microsoft.com/office/powerpoint/2010/main" val="2342171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53" presetClass="entr" presetSubtype="16"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 calcmode="lin" valueType="num">
                                      <p:cBhvr>
                                        <p:cTn id="19" dur="500" fill="hold"/>
                                        <p:tgtEl>
                                          <p:spTgt spid="98"/>
                                        </p:tgtEl>
                                        <p:attrNameLst>
                                          <p:attrName>ppt_w</p:attrName>
                                        </p:attrNameLst>
                                      </p:cBhvr>
                                      <p:tavLst>
                                        <p:tav tm="0">
                                          <p:val>
                                            <p:fltVal val="0"/>
                                          </p:val>
                                        </p:tav>
                                        <p:tav tm="100000">
                                          <p:val>
                                            <p:strVal val="#ppt_w"/>
                                          </p:val>
                                        </p:tav>
                                      </p:tavLst>
                                    </p:anim>
                                    <p:anim calcmode="lin" valueType="num">
                                      <p:cBhvr>
                                        <p:cTn id="20" dur="500" fill="hold"/>
                                        <p:tgtEl>
                                          <p:spTgt spid="98"/>
                                        </p:tgtEl>
                                        <p:attrNameLst>
                                          <p:attrName>ppt_h</p:attrName>
                                        </p:attrNameLst>
                                      </p:cBhvr>
                                      <p:tavLst>
                                        <p:tav tm="0">
                                          <p:val>
                                            <p:fltVal val="0"/>
                                          </p:val>
                                        </p:tav>
                                        <p:tav tm="100000">
                                          <p:val>
                                            <p:strVal val="#ppt_h"/>
                                          </p:val>
                                        </p:tav>
                                      </p:tavLst>
                                    </p:anim>
                                    <p:animEffect transition="in" filter="fade">
                                      <p:cBhvr>
                                        <p:cTn id="21" dur="500"/>
                                        <p:tgtEl>
                                          <p:spTgt spid="98"/>
                                        </p:tgtEl>
                                      </p:cBhvr>
                                    </p:animEffect>
                                  </p:childTnLst>
                                </p:cTn>
                              </p:par>
                              <p:par>
                                <p:cTn id="22" presetID="53" presetClass="entr" presetSubtype="16" fill="hold" grpId="0" nodeType="withEffect">
                                  <p:stCondLst>
                                    <p:cond delay="0"/>
                                  </p:stCondLst>
                                  <p:childTnLst>
                                    <p:set>
                                      <p:cBhvr>
                                        <p:cTn id="23" dur="1" fill="hold">
                                          <p:stCondLst>
                                            <p:cond delay="0"/>
                                          </p:stCondLst>
                                        </p:cTn>
                                        <p:tgtEl>
                                          <p:spTgt spid="99"/>
                                        </p:tgtEl>
                                        <p:attrNameLst>
                                          <p:attrName>style.visibility</p:attrName>
                                        </p:attrNameLst>
                                      </p:cBhvr>
                                      <p:to>
                                        <p:strVal val="visible"/>
                                      </p:to>
                                    </p:set>
                                    <p:anim calcmode="lin" valueType="num">
                                      <p:cBhvr>
                                        <p:cTn id="24" dur="500" fill="hold"/>
                                        <p:tgtEl>
                                          <p:spTgt spid="99"/>
                                        </p:tgtEl>
                                        <p:attrNameLst>
                                          <p:attrName>ppt_w</p:attrName>
                                        </p:attrNameLst>
                                      </p:cBhvr>
                                      <p:tavLst>
                                        <p:tav tm="0">
                                          <p:val>
                                            <p:fltVal val="0"/>
                                          </p:val>
                                        </p:tav>
                                        <p:tav tm="100000">
                                          <p:val>
                                            <p:strVal val="#ppt_w"/>
                                          </p:val>
                                        </p:tav>
                                      </p:tavLst>
                                    </p:anim>
                                    <p:anim calcmode="lin" valueType="num">
                                      <p:cBhvr>
                                        <p:cTn id="25" dur="500" fill="hold"/>
                                        <p:tgtEl>
                                          <p:spTgt spid="99"/>
                                        </p:tgtEl>
                                        <p:attrNameLst>
                                          <p:attrName>ppt_h</p:attrName>
                                        </p:attrNameLst>
                                      </p:cBhvr>
                                      <p:tavLst>
                                        <p:tav tm="0">
                                          <p:val>
                                            <p:fltVal val="0"/>
                                          </p:val>
                                        </p:tav>
                                        <p:tav tm="100000">
                                          <p:val>
                                            <p:strVal val="#ppt_h"/>
                                          </p:val>
                                        </p:tav>
                                      </p:tavLst>
                                    </p:anim>
                                    <p:animEffect transition="in" filter="fade">
                                      <p:cBhvr>
                                        <p:cTn id="26" dur="500"/>
                                        <p:tgtEl>
                                          <p:spTgt spid="99"/>
                                        </p:tgtEl>
                                      </p:cBhvr>
                                    </p:animEffect>
                                  </p:childTnLst>
                                </p:cTn>
                              </p:par>
                            </p:childTnLst>
                          </p:cTn>
                        </p:par>
                        <p:par>
                          <p:cTn id="27" fill="hold">
                            <p:stCondLst>
                              <p:cond delay="1000"/>
                            </p:stCondLst>
                            <p:childTnLst>
                              <p:par>
                                <p:cTn id="28" presetID="10" presetClass="entr" presetSubtype="0" fill="hold" grpId="0" nodeType="afterEffect">
                                  <p:stCondLst>
                                    <p:cond delay="0"/>
                                  </p:stCondLst>
                                  <p:childTnLst>
                                    <p:set>
                                      <p:cBhvr>
                                        <p:cTn id="29" dur="1" fill="hold">
                                          <p:stCondLst>
                                            <p:cond delay="0"/>
                                          </p:stCondLst>
                                        </p:cTn>
                                        <p:tgtEl>
                                          <p:spTgt spid="97"/>
                                        </p:tgtEl>
                                        <p:attrNameLst>
                                          <p:attrName>style.visibility</p:attrName>
                                        </p:attrNameLst>
                                      </p:cBhvr>
                                      <p:to>
                                        <p:strVal val="visible"/>
                                      </p:to>
                                    </p:set>
                                    <p:animEffect transition="in" filter="fade">
                                      <p:cBhvr>
                                        <p:cTn id="30" dur="500"/>
                                        <p:tgtEl>
                                          <p:spTgt spid="97"/>
                                        </p:tgtEl>
                                      </p:cBhvr>
                                    </p:animEffect>
                                  </p:childTnLst>
                                </p:cTn>
                              </p:par>
                            </p:childTnLst>
                          </p:cTn>
                        </p:par>
                        <p:par>
                          <p:cTn id="31" fill="hold">
                            <p:stCondLst>
                              <p:cond delay="1500"/>
                            </p:stCondLst>
                            <p:childTnLst>
                              <p:par>
                                <p:cTn id="32" presetID="31" presetClass="entr" presetSubtype="0" fill="hold" nodeType="afterEffect">
                                  <p:stCondLst>
                                    <p:cond delay="0"/>
                                  </p:stCondLst>
                                  <p:childTnLst>
                                    <p:set>
                                      <p:cBhvr>
                                        <p:cTn id="33" dur="1" fill="hold">
                                          <p:stCondLst>
                                            <p:cond delay="0"/>
                                          </p:stCondLst>
                                        </p:cTn>
                                        <p:tgtEl>
                                          <p:spTgt spid="122"/>
                                        </p:tgtEl>
                                        <p:attrNameLst>
                                          <p:attrName>style.visibility</p:attrName>
                                        </p:attrNameLst>
                                      </p:cBhvr>
                                      <p:to>
                                        <p:strVal val="visible"/>
                                      </p:to>
                                    </p:set>
                                    <p:anim calcmode="lin" valueType="num">
                                      <p:cBhvr>
                                        <p:cTn id="34" dur="1000" fill="hold"/>
                                        <p:tgtEl>
                                          <p:spTgt spid="122"/>
                                        </p:tgtEl>
                                        <p:attrNameLst>
                                          <p:attrName>ppt_w</p:attrName>
                                        </p:attrNameLst>
                                      </p:cBhvr>
                                      <p:tavLst>
                                        <p:tav tm="0">
                                          <p:val>
                                            <p:fltVal val="0"/>
                                          </p:val>
                                        </p:tav>
                                        <p:tav tm="100000">
                                          <p:val>
                                            <p:strVal val="#ppt_w"/>
                                          </p:val>
                                        </p:tav>
                                      </p:tavLst>
                                    </p:anim>
                                    <p:anim calcmode="lin" valueType="num">
                                      <p:cBhvr>
                                        <p:cTn id="35" dur="1000" fill="hold"/>
                                        <p:tgtEl>
                                          <p:spTgt spid="122"/>
                                        </p:tgtEl>
                                        <p:attrNameLst>
                                          <p:attrName>ppt_h</p:attrName>
                                        </p:attrNameLst>
                                      </p:cBhvr>
                                      <p:tavLst>
                                        <p:tav tm="0">
                                          <p:val>
                                            <p:fltVal val="0"/>
                                          </p:val>
                                        </p:tav>
                                        <p:tav tm="100000">
                                          <p:val>
                                            <p:strVal val="#ppt_h"/>
                                          </p:val>
                                        </p:tav>
                                      </p:tavLst>
                                    </p:anim>
                                    <p:anim calcmode="lin" valueType="num">
                                      <p:cBhvr>
                                        <p:cTn id="36" dur="1000" fill="hold"/>
                                        <p:tgtEl>
                                          <p:spTgt spid="122"/>
                                        </p:tgtEl>
                                        <p:attrNameLst>
                                          <p:attrName>style.rotation</p:attrName>
                                        </p:attrNameLst>
                                      </p:cBhvr>
                                      <p:tavLst>
                                        <p:tav tm="0">
                                          <p:val>
                                            <p:fltVal val="90"/>
                                          </p:val>
                                        </p:tav>
                                        <p:tav tm="100000">
                                          <p:val>
                                            <p:fltVal val="0"/>
                                          </p:val>
                                        </p:tav>
                                      </p:tavLst>
                                    </p:anim>
                                    <p:animEffect transition="in" filter="fade">
                                      <p:cBhvr>
                                        <p:cTn id="37" dur="1000"/>
                                        <p:tgtEl>
                                          <p:spTgt spid="122"/>
                                        </p:tgtEl>
                                      </p:cBhvr>
                                    </p:animEffect>
                                  </p:childTnLst>
                                </p:cTn>
                              </p:par>
                            </p:childTnLst>
                          </p:cTn>
                        </p:par>
                        <p:par>
                          <p:cTn id="38" fill="hold">
                            <p:stCondLst>
                              <p:cond delay="2500"/>
                            </p:stCondLst>
                            <p:childTnLst>
                              <p:par>
                                <p:cTn id="39" presetID="14" presetClass="entr" presetSubtype="10" fill="hold" grpId="0" nodeType="afterEffect">
                                  <p:stCondLst>
                                    <p:cond delay="0"/>
                                  </p:stCondLst>
                                  <p:childTnLst>
                                    <p:set>
                                      <p:cBhvr>
                                        <p:cTn id="40" dur="1" fill="hold">
                                          <p:stCondLst>
                                            <p:cond delay="0"/>
                                          </p:stCondLst>
                                        </p:cTn>
                                        <p:tgtEl>
                                          <p:spTgt spid="235"/>
                                        </p:tgtEl>
                                        <p:attrNameLst>
                                          <p:attrName>style.visibility</p:attrName>
                                        </p:attrNameLst>
                                      </p:cBhvr>
                                      <p:to>
                                        <p:strVal val="visible"/>
                                      </p:to>
                                    </p:set>
                                    <p:animEffect transition="in" filter="randombar(horizontal)">
                                      <p:cBhvr>
                                        <p:cTn id="41"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5" grpId="0"/>
    </p:bld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5_Title and Content">
    <p:bg>
      <p:bgPr>
        <a:solidFill>
          <a:srgbClr val="7030A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66821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rgbClr val="F35757"/>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440386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6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679353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7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089537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8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781444" y="1468551"/>
            <a:ext cx="4514832" cy="3631763"/>
          </a:xfrm>
          <a:prstGeom prst="rect">
            <a:avLst/>
          </a:prstGeom>
          <a:noFill/>
        </p:spPr>
        <p:txBody>
          <a:bodyPr wrap="square" rtlCol="0">
            <a:spAutoFit/>
          </a:bodyPr>
          <a:lstStyle/>
          <a:p>
            <a:pPr algn="ctr"/>
            <a:r>
              <a:rPr lang="vi-VN" sz="11500">
                <a:solidFill>
                  <a:srgbClr val="002060"/>
                </a:solidFill>
                <a:latin typeface="+mj-lt"/>
              </a:rPr>
              <a:t>LUYỆN TẬP</a:t>
            </a:r>
            <a:endParaRPr lang="vi-VN" sz="11500" dirty="0">
              <a:solidFill>
                <a:srgbClr val="002060"/>
              </a:solidFill>
              <a:latin typeface="+mj-lt"/>
            </a:endParaRPr>
          </a:p>
        </p:txBody>
      </p:sp>
    </p:spTree>
    <p:extLst>
      <p:ext uri="{BB962C8B-B14F-4D97-AF65-F5344CB8AC3E}">
        <p14:creationId xmlns:p14="http://schemas.microsoft.com/office/powerpoint/2010/main" val="3236671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9_Title and Content">
    <p:bg>
      <p:bgPr>
        <a:solidFill>
          <a:srgbClr val="C0000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74440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558840" y="1522374"/>
            <a:ext cx="4518031" cy="3046988"/>
          </a:xfrm>
          <a:prstGeom prst="rect">
            <a:avLst/>
          </a:prstGeom>
          <a:noFill/>
        </p:spPr>
        <p:txBody>
          <a:bodyPr wrap="square" rtlCol="0">
            <a:spAutoFit/>
          </a:bodyPr>
          <a:lstStyle/>
          <a:p>
            <a:pPr algn="ctr"/>
            <a:r>
              <a:rPr lang="vi-VN" sz="9600" dirty="0">
                <a:solidFill>
                  <a:srgbClr val="C00000"/>
                </a:solidFill>
                <a:latin typeface="+mj-lt"/>
              </a:rPr>
              <a:t>HOẠT ĐỘNG</a:t>
            </a:r>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859917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95" grpId="0" animBg="1"/>
      <p:bldP spid="296"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235" name="TextBox 234">
            <a:extLst>
              <a:ext uri="{FF2B5EF4-FFF2-40B4-BE49-F238E27FC236}">
                <a16:creationId xmlns:a16="http://schemas.microsoft.com/office/drawing/2014/main" id="{1E4DED0B-3FCF-4DB8-8C88-6AED41C3D872}"/>
              </a:ext>
            </a:extLst>
          </p:cNvPr>
          <p:cNvSpPr txBox="1"/>
          <p:nvPr userDrawn="1"/>
        </p:nvSpPr>
        <p:spPr>
          <a:xfrm>
            <a:off x="3615997" y="1557579"/>
            <a:ext cx="4752083" cy="2800767"/>
          </a:xfrm>
          <a:prstGeom prst="rect">
            <a:avLst/>
          </a:prstGeom>
          <a:noFill/>
        </p:spPr>
        <p:txBody>
          <a:bodyPr wrap="square" rtlCol="0">
            <a:spAutoFit/>
          </a:bodyPr>
          <a:lstStyle/>
          <a:p>
            <a:pPr algn="ctr"/>
            <a:r>
              <a:rPr lang="vi-VN" sz="8800">
                <a:solidFill>
                  <a:srgbClr val="002060"/>
                </a:solidFill>
                <a:latin typeface="+mj-lt"/>
              </a:rPr>
              <a:t>LUYỆN TẬP</a:t>
            </a:r>
            <a:endParaRPr lang="vi-VN" sz="8800" dirty="0">
              <a:solidFill>
                <a:srgbClr val="002060"/>
              </a:solidFill>
              <a:latin typeface="+mj-lt"/>
            </a:endParaRPr>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970915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5"/>
                                        </p:tgtEl>
                                        <p:attrNameLst>
                                          <p:attrName>style.visibility</p:attrName>
                                        </p:attrNameLst>
                                      </p:cBhvr>
                                      <p:to>
                                        <p:strVal val="visible"/>
                                      </p:to>
                                    </p:set>
                                    <p:animEffect transition="in" filter="randombar(horizontal)">
                                      <p:cBhvr>
                                        <p:cTn id="37" dur="500"/>
                                        <p:tgtEl>
                                          <p:spTgt spid="2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35" grpId="0"/>
      <p:bldP spid="219" grpId="0" animBg="1"/>
      <p:bldP spid="220" grpId="0" animBg="1"/>
    </p:bld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2_Title and Content">
    <p:bg>
      <p:bgPr>
        <a:solidFill>
          <a:schemeClr val="accent6">
            <a:lumMod val="75000"/>
          </a:schemeClr>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chemeClr val="bg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8867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3512480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rgbClr val="FFE2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00" name="Google Shape;211;p3">
            <a:extLst>
              <a:ext uri="{FF2B5EF4-FFF2-40B4-BE49-F238E27FC236}">
                <a16:creationId xmlns:a16="http://schemas.microsoft.com/office/drawing/2014/main" id="{3EE8E1EA-42BA-40F4-91B8-92E720E0C7B3}"/>
              </a:ext>
            </a:extLst>
          </p:cNvPr>
          <p:cNvGrpSpPr/>
          <p:nvPr userDrawn="1"/>
        </p:nvGrpSpPr>
        <p:grpSpPr>
          <a:xfrm>
            <a:off x="1030175" y="1581350"/>
            <a:ext cx="444275" cy="398525"/>
            <a:chOff x="2495125" y="2142250"/>
            <a:chExt cx="444275" cy="398525"/>
          </a:xfrm>
        </p:grpSpPr>
        <p:sp>
          <p:nvSpPr>
            <p:cNvPr id="101" name="Google Shape;212;p3">
              <a:extLst>
                <a:ext uri="{FF2B5EF4-FFF2-40B4-BE49-F238E27FC236}">
                  <a16:creationId xmlns:a16="http://schemas.microsoft.com/office/drawing/2014/main" id="{535446D6-A2F2-4960-9F20-4FD2FC844655}"/>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02" name="Google Shape;213;p3">
              <a:extLst>
                <a:ext uri="{FF2B5EF4-FFF2-40B4-BE49-F238E27FC236}">
                  <a16:creationId xmlns:a16="http://schemas.microsoft.com/office/drawing/2014/main" id="{E3877D8C-8D49-48AE-983D-46B3D4C316A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 name="Google Shape;214;p3">
            <a:extLst>
              <a:ext uri="{FF2B5EF4-FFF2-40B4-BE49-F238E27FC236}">
                <a16:creationId xmlns:a16="http://schemas.microsoft.com/office/drawing/2014/main" id="{6B26BBFF-8A4A-4D77-8E20-7565D314876E}"/>
              </a:ext>
            </a:extLst>
          </p:cNvPr>
          <p:cNvGrpSpPr/>
          <p:nvPr userDrawn="1"/>
        </p:nvGrpSpPr>
        <p:grpSpPr>
          <a:xfrm>
            <a:off x="10561107" y="5038641"/>
            <a:ext cx="291375" cy="281375"/>
            <a:chOff x="3243875" y="2372825"/>
            <a:chExt cx="291375" cy="281375"/>
          </a:xfrm>
        </p:grpSpPr>
        <p:sp>
          <p:nvSpPr>
            <p:cNvPr id="104" name="Google Shape;215;p3">
              <a:extLst>
                <a:ext uri="{FF2B5EF4-FFF2-40B4-BE49-F238E27FC236}">
                  <a16:creationId xmlns:a16="http://schemas.microsoft.com/office/drawing/2014/main" id="{5905416B-3780-49A3-85AC-E7AB8A365E53}"/>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216;p3">
              <a:extLst>
                <a:ext uri="{FF2B5EF4-FFF2-40B4-BE49-F238E27FC236}">
                  <a16:creationId xmlns:a16="http://schemas.microsoft.com/office/drawing/2014/main" id="{B31BA3B0-0DA2-4CD9-AB3D-C2DF62186FC9}"/>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217;p3">
              <a:extLst>
                <a:ext uri="{FF2B5EF4-FFF2-40B4-BE49-F238E27FC236}">
                  <a16:creationId xmlns:a16="http://schemas.microsoft.com/office/drawing/2014/main" id="{367F9544-3ED4-4D1E-8702-43837309CF8C}"/>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218;p3">
              <a:extLst>
                <a:ext uri="{FF2B5EF4-FFF2-40B4-BE49-F238E27FC236}">
                  <a16:creationId xmlns:a16="http://schemas.microsoft.com/office/drawing/2014/main" id="{8C773ACC-4F47-4265-AF08-3AAA1BA820F1}"/>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219;p3">
              <a:extLst>
                <a:ext uri="{FF2B5EF4-FFF2-40B4-BE49-F238E27FC236}">
                  <a16:creationId xmlns:a16="http://schemas.microsoft.com/office/drawing/2014/main" id="{1E75251D-8191-4F83-B19D-C278B5C567D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220;p3">
              <a:extLst>
                <a:ext uri="{FF2B5EF4-FFF2-40B4-BE49-F238E27FC236}">
                  <a16:creationId xmlns:a16="http://schemas.microsoft.com/office/drawing/2014/main" id="{CD244239-4494-4523-A92A-04BBF5524A6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221;p3">
              <a:extLst>
                <a:ext uri="{FF2B5EF4-FFF2-40B4-BE49-F238E27FC236}">
                  <a16:creationId xmlns:a16="http://schemas.microsoft.com/office/drawing/2014/main" id="{C8D2A7B8-8AEC-4A7B-A85D-C49CFD031893}"/>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1" name="Google Shape;222;p3">
              <a:extLst>
                <a:ext uri="{FF2B5EF4-FFF2-40B4-BE49-F238E27FC236}">
                  <a16:creationId xmlns:a16="http://schemas.microsoft.com/office/drawing/2014/main" id="{1BEBBF71-61D7-45D6-BB70-B4B6FDBF84CF}"/>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223;p3">
              <a:extLst>
                <a:ext uri="{FF2B5EF4-FFF2-40B4-BE49-F238E27FC236}">
                  <a16:creationId xmlns:a16="http://schemas.microsoft.com/office/drawing/2014/main" id="{1C8DD35C-E26B-4702-B102-151D077CFA0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224;p3">
              <a:extLst>
                <a:ext uri="{FF2B5EF4-FFF2-40B4-BE49-F238E27FC236}">
                  <a16:creationId xmlns:a16="http://schemas.microsoft.com/office/drawing/2014/main" id="{FAEA3EBF-3AF4-48CF-B780-2C24192864A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 name="Google Shape;225;p3">
            <a:extLst>
              <a:ext uri="{FF2B5EF4-FFF2-40B4-BE49-F238E27FC236}">
                <a16:creationId xmlns:a16="http://schemas.microsoft.com/office/drawing/2014/main" id="{8349EE9D-865C-4187-8F2A-C8D67A315C95}"/>
              </a:ext>
            </a:extLst>
          </p:cNvPr>
          <p:cNvGrpSpPr/>
          <p:nvPr userDrawn="1"/>
        </p:nvGrpSpPr>
        <p:grpSpPr>
          <a:xfrm>
            <a:off x="10778557" y="714860"/>
            <a:ext cx="166675" cy="168575"/>
            <a:chOff x="4954425" y="2036375"/>
            <a:chExt cx="166675" cy="168575"/>
          </a:xfrm>
        </p:grpSpPr>
        <p:sp>
          <p:nvSpPr>
            <p:cNvPr id="115" name="Google Shape;226;p3">
              <a:extLst>
                <a:ext uri="{FF2B5EF4-FFF2-40B4-BE49-F238E27FC236}">
                  <a16:creationId xmlns:a16="http://schemas.microsoft.com/office/drawing/2014/main" id="{C3E893B2-B741-45D1-AA70-EFBF2C1CCB32}"/>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227;p3">
              <a:extLst>
                <a:ext uri="{FF2B5EF4-FFF2-40B4-BE49-F238E27FC236}">
                  <a16:creationId xmlns:a16="http://schemas.microsoft.com/office/drawing/2014/main" id="{4806DF11-E7A6-4BCA-864C-D4BB12AF1B7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7" name="Google Shape;228;p3">
            <a:extLst>
              <a:ext uri="{FF2B5EF4-FFF2-40B4-BE49-F238E27FC236}">
                <a16:creationId xmlns:a16="http://schemas.microsoft.com/office/drawing/2014/main" id="{DE8A01B2-77F0-42CA-BCD0-4D9A98E4E84B}"/>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229;p3">
            <a:extLst>
              <a:ext uri="{FF2B5EF4-FFF2-40B4-BE49-F238E27FC236}">
                <a16:creationId xmlns:a16="http://schemas.microsoft.com/office/drawing/2014/main" id="{040941FA-39DE-4897-9957-4F8E125A8F2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 name="Google Shape;230;p3">
            <a:extLst>
              <a:ext uri="{FF2B5EF4-FFF2-40B4-BE49-F238E27FC236}">
                <a16:creationId xmlns:a16="http://schemas.microsoft.com/office/drawing/2014/main" id="{39E1EAF3-ED4F-4E40-A591-87F74A538B8E}"/>
              </a:ext>
            </a:extLst>
          </p:cNvPr>
          <p:cNvGrpSpPr/>
          <p:nvPr userDrawn="1"/>
        </p:nvGrpSpPr>
        <p:grpSpPr>
          <a:xfrm>
            <a:off x="1274794" y="5541495"/>
            <a:ext cx="166675" cy="168575"/>
            <a:chOff x="4954425" y="2036375"/>
            <a:chExt cx="166675" cy="168575"/>
          </a:xfrm>
        </p:grpSpPr>
        <p:sp>
          <p:nvSpPr>
            <p:cNvPr id="120" name="Google Shape;231;p3">
              <a:extLst>
                <a:ext uri="{FF2B5EF4-FFF2-40B4-BE49-F238E27FC236}">
                  <a16:creationId xmlns:a16="http://schemas.microsoft.com/office/drawing/2014/main" id="{637B9622-5D72-4988-A025-9DDD451CEE6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232;p3">
              <a:extLst>
                <a:ext uri="{FF2B5EF4-FFF2-40B4-BE49-F238E27FC236}">
                  <a16:creationId xmlns:a16="http://schemas.microsoft.com/office/drawing/2014/main" id="{90AFE972-DB48-45E9-9EE9-E273CE0A3941}"/>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2" name="Google Shape;769;p31">
            <a:extLst>
              <a:ext uri="{FF2B5EF4-FFF2-40B4-BE49-F238E27FC236}">
                <a16:creationId xmlns:a16="http://schemas.microsoft.com/office/drawing/2014/main" id="{9BC6E0ED-AB1D-4836-B4E8-0379D97072CC}"/>
              </a:ext>
            </a:extLst>
          </p:cNvPr>
          <p:cNvGrpSpPr/>
          <p:nvPr userDrawn="1"/>
        </p:nvGrpSpPr>
        <p:grpSpPr>
          <a:xfrm>
            <a:off x="2548289" y="3588080"/>
            <a:ext cx="2599446" cy="2521829"/>
            <a:chOff x="5641385" y="2381306"/>
            <a:chExt cx="2599446" cy="2521829"/>
          </a:xfrm>
        </p:grpSpPr>
        <p:sp>
          <p:nvSpPr>
            <p:cNvPr id="123" name="Google Shape;770;p31">
              <a:extLst>
                <a:ext uri="{FF2B5EF4-FFF2-40B4-BE49-F238E27FC236}">
                  <a16:creationId xmlns:a16="http://schemas.microsoft.com/office/drawing/2014/main" id="{54FBC327-7229-4E48-B70D-221E3B4ABBD6}"/>
                </a:ext>
              </a:extLst>
            </p:cNvPr>
            <p:cNvSpPr/>
            <p:nvPr/>
          </p:nvSpPr>
          <p:spPr>
            <a:xfrm>
              <a:off x="5715495" y="4459755"/>
              <a:ext cx="2364987" cy="361232"/>
            </a:xfrm>
            <a:custGeom>
              <a:avLst/>
              <a:gdLst/>
              <a:ahLst/>
              <a:cxnLst/>
              <a:rect l="l" t="t" r="r" b="b"/>
              <a:pathLst>
                <a:path w="38516" h="5883" extrusionOk="0">
                  <a:moveTo>
                    <a:pt x="19191" y="1"/>
                  </a:moveTo>
                  <a:cubicBezTo>
                    <a:pt x="8537" y="1"/>
                    <a:pt x="0" y="1379"/>
                    <a:pt x="0" y="2925"/>
                  </a:cubicBezTo>
                  <a:cubicBezTo>
                    <a:pt x="0" y="4471"/>
                    <a:pt x="8537" y="5882"/>
                    <a:pt x="19191" y="5882"/>
                  </a:cubicBezTo>
                  <a:cubicBezTo>
                    <a:pt x="29811" y="5882"/>
                    <a:pt x="38516" y="4471"/>
                    <a:pt x="38516" y="2925"/>
                  </a:cubicBezTo>
                  <a:cubicBezTo>
                    <a:pt x="38516" y="1379"/>
                    <a:pt x="29811" y="1"/>
                    <a:pt x="1919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4" name="Google Shape;771;p31">
              <a:extLst>
                <a:ext uri="{FF2B5EF4-FFF2-40B4-BE49-F238E27FC236}">
                  <a16:creationId xmlns:a16="http://schemas.microsoft.com/office/drawing/2014/main" id="{735A0EF3-CD49-4849-A6D0-53FADD84C85D}"/>
                </a:ext>
              </a:extLst>
            </p:cNvPr>
            <p:cNvGrpSpPr/>
            <p:nvPr/>
          </p:nvGrpSpPr>
          <p:grpSpPr>
            <a:xfrm flipH="1">
              <a:off x="6793275" y="3690844"/>
              <a:ext cx="1447557" cy="1002468"/>
              <a:chOff x="4799733" y="3457797"/>
              <a:chExt cx="2301388" cy="1593766"/>
            </a:xfrm>
          </p:grpSpPr>
          <p:sp>
            <p:nvSpPr>
              <p:cNvPr id="179" name="Google Shape;772;p31">
                <a:extLst>
                  <a:ext uri="{FF2B5EF4-FFF2-40B4-BE49-F238E27FC236}">
                    <a16:creationId xmlns:a16="http://schemas.microsoft.com/office/drawing/2014/main" id="{F854EEEE-60A7-4C8E-8953-E8769EEC5813}"/>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773;p31">
                <a:extLst>
                  <a:ext uri="{FF2B5EF4-FFF2-40B4-BE49-F238E27FC236}">
                    <a16:creationId xmlns:a16="http://schemas.microsoft.com/office/drawing/2014/main" id="{3A64CB13-0C6D-4353-9509-7D271A41CDF4}"/>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774;p31">
                <a:extLst>
                  <a:ext uri="{FF2B5EF4-FFF2-40B4-BE49-F238E27FC236}">
                    <a16:creationId xmlns:a16="http://schemas.microsoft.com/office/drawing/2014/main" id="{CA6E3753-A1B1-4953-8CA7-64699041E7E4}"/>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775;p31">
                <a:extLst>
                  <a:ext uri="{FF2B5EF4-FFF2-40B4-BE49-F238E27FC236}">
                    <a16:creationId xmlns:a16="http://schemas.microsoft.com/office/drawing/2014/main" id="{3E292DF2-70CE-4152-8475-FBB7C5053487}"/>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776;p31">
                <a:extLst>
                  <a:ext uri="{FF2B5EF4-FFF2-40B4-BE49-F238E27FC236}">
                    <a16:creationId xmlns:a16="http://schemas.microsoft.com/office/drawing/2014/main" id="{E8A500DB-B210-4DFF-A20D-666636286385}"/>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777;p31">
                <a:extLst>
                  <a:ext uri="{FF2B5EF4-FFF2-40B4-BE49-F238E27FC236}">
                    <a16:creationId xmlns:a16="http://schemas.microsoft.com/office/drawing/2014/main" id="{E44028BD-ABE9-4D77-8E13-8D81364C068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778;p31">
                <a:extLst>
                  <a:ext uri="{FF2B5EF4-FFF2-40B4-BE49-F238E27FC236}">
                    <a16:creationId xmlns:a16="http://schemas.microsoft.com/office/drawing/2014/main" id="{237C9002-05C8-4A2E-93E1-71F680200424}"/>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779;p31">
                <a:extLst>
                  <a:ext uri="{FF2B5EF4-FFF2-40B4-BE49-F238E27FC236}">
                    <a16:creationId xmlns:a16="http://schemas.microsoft.com/office/drawing/2014/main" id="{F7CB1473-EE54-4CB9-8AFD-2741D234701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780;p31">
                <a:extLst>
                  <a:ext uri="{FF2B5EF4-FFF2-40B4-BE49-F238E27FC236}">
                    <a16:creationId xmlns:a16="http://schemas.microsoft.com/office/drawing/2014/main" id="{1270F571-E266-4846-AA40-84B6ADACF443}"/>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781;p31">
                <a:extLst>
                  <a:ext uri="{FF2B5EF4-FFF2-40B4-BE49-F238E27FC236}">
                    <a16:creationId xmlns:a16="http://schemas.microsoft.com/office/drawing/2014/main" id="{66003CAD-52D8-4830-8C9F-89DC91466739}"/>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782;p31">
                <a:extLst>
                  <a:ext uri="{FF2B5EF4-FFF2-40B4-BE49-F238E27FC236}">
                    <a16:creationId xmlns:a16="http://schemas.microsoft.com/office/drawing/2014/main" id="{B2BA155A-3FE4-43A4-95B4-E80185A9DBF7}"/>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783;p31">
                <a:extLst>
                  <a:ext uri="{FF2B5EF4-FFF2-40B4-BE49-F238E27FC236}">
                    <a16:creationId xmlns:a16="http://schemas.microsoft.com/office/drawing/2014/main" id="{30E537BB-4E0A-4665-A7B9-DF88B39E9A09}"/>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784;p31">
                <a:extLst>
                  <a:ext uri="{FF2B5EF4-FFF2-40B4-BE49-F238E27FC236}">
                    <a16:creationId xmlns:a16="http://schemas.microsoft.com/office/drawing/2014/main" id="{0B357D3C-EDF2-401D-AFC3-3D88771217FC}"/>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785;p31">
                <a:extLst>
                  <a:ext uri="{FF2B5EF4-FFF2-40B4-BE49-F238E27FC236}">
                    <a16:creationId xmlns:a16="http://schemas.microsoft.com/office/drawing/2014/main" id="{E7FA9937-7A99-4D4D-B4C3-75D6C83A7388}"/>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786;p31">
                <a:extLst>
                  <a:ext uri="{FF2B5EF4-FFF2-40B4-BE49-F238E27FC236}">
                    <a16:creationId xmlns:a16="http://schemas.microsoft.com/office/drawing/2014/main" id="{AFAF38D6-83F1-435B-B8B4-2E31A364AE50}"/>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787;p31">
                <a:extLst>
                  <a:ext uri="{FF2B5EF4-FFF2-40B4-BE49-F238E27FC236}">
                    <a16:creationId xmlns:a16="http://schemas.microsoft.com/office/drawing/2014/main" id="{209D6F8F-3D6C-4410-A1E9-FF14B2C03814}"/>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788;p31">
                <a:extLst>
                  <a:ext uri="{FF2B5EF4-FFF2-40B4-BE49-F238E27FC236}">
                    <a16:creationId xmlns:a16="http://schemas.microsoft.com/office/drawing/2014/main" id="{2E14871B-0005-4363-8024-41CDC33D64EB}"/>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789;p31">
                <a:extLst>
                  <a:ext uri="{FF2B5EF4-FFF2-40B4-BE49-F238E27FC236}">
                    <a16:creationId xmlns:a16="http://schemas.microsoft.com/office/drawing/2014/main" id="{F9A04849-BAA8-4BEC-9B26-B9A9265C544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790;p31">
                <a:extLst>
                  <a:ext uri="{FF2B5EF4-FFF2-40B4-BE49-F238E27FC236}">
                    <a16:creationId xmlns:a16="http://schemas.microsoft.com/office/drawing/2014/main" id="{F3EF5BE9-1D37-4493-BB7B-BBC6B28E94B5}"/>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791;p31">
                <a:extLst>
                  <a:ext uri="{FF2B5EF4-FFF2-40B4-BE49-F238E27FC236}">
                    <a16:creationId xmlns:a16="http://schemas.microsoft.com/office/drawing/2014/main" id="{1C71BCFA-7DC6-4E85-9435-CEC8DE763738}"/>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792;p31">
                <a:extLst>
                  <a:ext uri="{FF2B5EF4-FFF2-40B4-BE49-F238E27FC236}">
                    <a16:creationId xmlns:a16="http://schemas.microsoft.com/office/drawing/2014/main" id="{4D23DD00-30F8-465A-A4CF-EFAA11ABF39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793;p31">
                <a:extLst>
                  <a:ext uri="{FF2B5EF4-FFF2-40B4-BE49-F238E27FC236}">
                    <a16:creationId xmlns:a16="http://schemas.microsoft.com/office/drawing/2014/main" id="{42DA9856-4448-43EC-9FE5-265665745E1C}"/>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794;p31">
                <a:extLst>
                  <a:ext uri="{FF2B5EF4-FFF2-40B4-BE49-F238E27FC236}">
                    <a16:creationId xmlns:a16="http://schemas.microsoft.com/office/drawing/2014/main" id="{FCD3B74B-7950-48D3-851C-D9F296F1980C}"/>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795;p31">
                <a:extLst>
                  <a:ext uri="{FF2B5EF4-FFF2-40B4-BE49-F238E27FC236}">
                    <a16:creationId xmlns:a16="http://schemas.microsoft.com/office/drawing/2014/main" id="{E42274F8-8BDE-44C5-80CC-9156BEC44DE9}"/>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796;p31">
                <a:extLst>
                  <a:ext uri="{FF2B5EF4-FFF2-40B4-BE49-F238E27FC236}">
                    <a16:creationId xmlns:a16="http://schemas.microsoft.com/office/drawing/2014/main" id="{977D4C15-B4AA-4951-BD17-F19DD249F837}"/>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797;p31">
                <a:extLst>
                  <a:ext uri="{FF2B5EF4-FFF2-40B4-BE49-F238E27FC236}">
                    <a16:creationId xmlns:a16="http://schemas.microsoft.com/office/drawing/2014/main" id="{D06F808D-4D4F-4C28-AAE4-372B745ECB76}"/>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798;p31">
                <a:extLst>
                  <a:ext uri="{FF2B5EF4-FFF2-40B4-BE49-F238E27FC236}">
                    <a16:creationId xmlns:a16="http://schemas.microsoft.com/office/drawing/2014/main" id="{D2BA24A8-C9DC-4FB5-A6B6-9B81690DE63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799;p31">
                <a:extLst>
                  <a:ext uri="{FF2B5EF4-FFF2-40B4-BE49-F238E27FC236}">
                    <a16:creationId xmlns:a16="http://schemas.microsoft.com/office/drawing/2014/main" id="{50C2B5D8-882A-4E64-862C-4513602D44ED}"/>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800;p31">
                <a:extLst>
                  <a:ext uri="{FF2B5EF4-FFF2-40B4-BE49-F238E27FC236}">
                    <a16:creationId xmlns:a16="http://schemas.microsoft.com/office/drawing/2014/main" id="{3E8EA5DF-553D-40B7-8582-4C67204A077F}"/>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801;p31">
                <a:extLst>
                  <a:ext uri="{FF2B5EF4-FFF2-40B4-BE49-F238E27FC236}">
                    <a16:creationId xmlns:a16="http://schemas.microsoft.com/office/drawing/2014/main" id="{0B0C6E18-FA4F-42EA-83DB-7541420F71BD}"/>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802;p31">
                <a:extLst>
                  <a:ext uri="{FF2B5EF4-FFF2-40B4-BE49-F238E27FC236}">
                    <a16:creationId xmlns:a16="http://schemas.microsoft.com/office/drawing/2014/main" id="{2C744340-D0B6-4A32-9374-2C03ADAA76E3}"/>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803;p31">
                <a:extLst>
                  <a:ext uri="{FF2B5EF4-FFF2-40B4-BE49-F238E27FC236}">
                    <a16:creationId xmlns:a16="http://schemas.microsoft.com/office/drawing/2014/main" id="{97C0CE84-7B4E-4CCE-8FD7-3CF2B21B0C70}"/>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804;p31">
                <a:extLst>
                  <a:ext uri="{FF2B5EF4-FFF2-40B4-BE49-F238E27FC236}">
                    <a16:creationId xmlns:a16="http://schemas.microsoft.com/office/drawing/2014/main" id="{5CB17839-65D7-47C8-BF37-55E75E502ADC}"/>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805;p31">
                <a:extLst>
                  <a:ext uri="{FF2B5EF4-FFF2-40B4-BE49-F238E27FC236}">
                    <a16:creationId xmlns:a16="http://schemas.microsoft.com/office/drawing/2014/main" id="{157D8A5C-00ED-4A80-AEEF-FF9582C5B4A5}"/>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806;p31">
                <a:extLst>
                  <a:ext uri="{FF2B5EF4-FFF2-40B4-BE49-F238E27FC236}">
                    <a16:creationId xmlns:a16="http://schemas.microsoft.com/office/drawing/2014/main" id="{F318FE11-06EA-4D17-AD18-5A6A3449ECD1}"/>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807;p31">
                <a:extLst>
                  <a:ext uri="{FF2B5EF4-FFF2-40B4-BE49-F238E27FC236}">
                    <a16:creationId xmlns:a16="http://schemas.microsoft.com/office/drawing/2014/main" id="{AC617E18-C9A4-4561-8372-E77866C5E8A4}"/>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808;p31">
                <a:extLst>
                  <a:ext uri="{FF2B5EF4-FFF2-40B4-BE49-F238E27FC236}">
                    <a16:creationId xmlns:a16="http://schemas.microsoft.com/office/drawing/2014/main" id="{597C1522-09EE-497E-A546-21408671C88A}"/>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809;p31">
                <a:extLst>
                  <a:ext uri="{FF2B5EF4-FFF2-40B4-BE49-F238E27FC236}">
                    <a16:creationId xmlns:a16="http://schemas.microsoft.com/office/drawing/2014/main" id="{B9790C46-8F90-43AB-A40D-A02313A1FE36}"/>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810;p31">
                <a:extLst>
                  <a:ext uri="{FF2B5EF4-FFF2-40B4-BE49-F238E27FC236}">
                    <a16:creationId xmlns:a16="http://schemas.microsoft.com/office/drawing/2014/main" id="{C2FD0F4C-FE02-4A94-9F7C-A4359310E2B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811;p31">
                <a:extLst>
                  <a:ext uri="{FF2B5EF4-FFF2-40B4-BE49-F238E27FC236}">
                    <a16:creationId xmlns:a16="http://schemas.microsoft.com/office/drawing/2014/main" id="{BB2A69A5-2D49-4B85-A645-93DAE0CC5D71}"/>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812;p31">
                <a:extLst>
                  <a:ext uri="{FF2B5EF4-FFF2-40B4-BE49-F238E27FC236}">
                    <a16:creationId xmlns:a16="http://schemas.microsoft.com/office/drawing/2014/main" id="{0385A1DD-AED6-4BBF-818D-F6805D36216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813;p31">
                <a:extLst>
                  <a:ext uri="{FF2B5EF4-FFF2-40B4-BE49-F238E27FC236}">
                    <a16:creationId xmlns:a16="http://schemas.microsoft.com/office/drawing/2014/main" id="{88640C6F-0822-47FA-83C1-A54B8B33A937}"/>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814;p31">
                <a:extLst>
                  <a:ext uri="{FF2B5EF4-FFF2-40B4-BE49-F238E27FC236}">
                    <a16:creationId xmlns:a16="http://schemas.microsoft.com/office/drawing/2014/main" id="{BD360D69-2C70-49AD-8B64-6D2EF00DEDDE}"/>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815;p31">
                <a:extLst>
                  <a:ext uri="{FF2B5EF4-FFF2-40B4-BE49-F238E27FC236}">
                    <a16:creationId xmlns:a16="http://schemas.microsoft.com/office/drawing/2014/main" id="{D538E562-E7F8-47EA-B6D7-EA2C06E79A74}"/>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816;p31">
                <a:extLst>
                  <a:ext uri="{FF2B5EF4-FFF2-40B4-BE49-F238E27FC236}">
                    <a16:creationId xmlns:a16="http://schemas.microsoft.com/office/drawing/2014/main" id="{7CEB205C-EECD-4753-A3E2-172F4BF78B7C}"/>
                  </a:ext>
                </a:extLst>
              </p:cNvPr>
              <p:cNvSpPr/>
              <p:nvPr/>
            </p:nvSpPr>
            <p:spPr>
              <a:xfrm>
                <a:off x="564464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817;p31">
                <a:extLst>
                  <a:ext uri="{FF2B5EF4-FFF2-40B4-BE49-F238E27FC236}">
                    <a16:creationId xmlns:a16="http://schemas.microsoft.com/office/drawing/2014/main" id="{4194502E-AF13-4627-A776-CDA3D84EE592}"/>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818;p31">
                <a:extLst>
                  <a:ext uri="{FF2B5EF4-FFF2-40B4-BE49-F238E27FC236}">
                    <a16:creationId xmlns:a16="http://schemas.microsoft.com/office/drawing/2014/main" id="{27BBCB0A-86B3-4A13-9F04-94D9B17FB22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rgbClr val="166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819;p31">
                <a:extLst>
                  <a:ext uri="{FF2B5EF4-FFF2-40B4-BE49-F238E27FC236}">
                    <a16:creationId xmlns:a16="http://schemas.microsoft.com/office/drawing/2014/main" id="{3AA1370E-FB07-4236-9E8C-3F319E67A9A2}"/>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rgbClr val="309A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820;p31">
                <a:extLst>
                  <a:ext uri="{FF2B5EF4-FFF2-40B4-BE49-F238E27FC236}">
                    <a16:creationId xmlns:a16="http://schemas.microsoft.com/office/drawing/2014/main" id="{CCF0D91D-5B0C-4627-9233-F6DF37E84BAC}"/>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821;p31">
                <a:extLst>
                  <a:ext uri="{FF2B5EF4-FFF2-40B4-BE49-F238E27FC236}">
                    <a16:creationId xmlns:a16="http://schemas.microsoft.com/office/drawing/2014/main" id="{D665E1B2-D4F5-494A-A373-12D73EAD5FB1}"/>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822;p31">
                <a:extLst>
                  <a:ext uri="{FF2B5EF4-FFF2-40B4-BE49-F238E27FC236}">
                    <a16:creationId xmlns:a16="http://schemas.microsoft.com/office/drawing/2014/main" id="{7638DBB5-77AB-477A-9DD9-F9CADA2F2B13}"/>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823;p31">
                <a:extLst>
                  <a:ext uri="{FF2B5EF4-FFF2-40B4-BE49-F238E27FC236}">
                    <a16:creationId xmlns:a16="http://schemas.microsoft.com/office/drawing/2014/main" id="{194525C9-9686-4EE4-B064-D6CE5BAD6212}"/>
                  </a:ext>
                </a:extLst>
              </p:cNvPr>
              <p:cNvSpPr/>
              <p:nvPr/>
            </p:nvSpPr>
            <p:spPr>
              <a:xfrm>
                <a:off x="5604409" y="4252690"/>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824;p31">
                <a:extLst>
                  <a:ext uri="{FF2B5EF4-FFF2-40B4-BE49-F238E27FC236}">
                    <a16:creationId xmlns:a16="http://schemas.microsoft.com/office/drawing/2014/main" id="{9BC71FEA-8A2F-4DE7-ACA6-7327832F3D83}"/>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825;p31">
                <a:extLst>
                  <a:ext uri="{FF2B5EF4-FFF2-40B4-BE49-F238E27FC236}">
                    <a16:creationId xmlns:a16="http://schemas.microsoft.com/office/drawing/2014/main" id="{2AA52B43-83FE-4EB5-803E-C1C85CECEEF3}"/>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826;p31">
                <a:extLst>
                  <a:ext uri="{FF2B5EF4-FFF2-40B4-BE49-F238E27FC236}">
                    <a16:creationId xmlns:a16="http://schemas.microsoft.com/office/drawing/2014/main" id="{61599DE9-3E0C-45AC-B0D7-7897B14E6713}"/>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827;p31">
                <a:extLst>
                  <a:ext uri="{FF2B5EF4-FFF2-40B4-BE49-F238E27FC236}">
                    <a16:creationId xmlns:a16="http://schemas.microsoft.com/office/drawing/2014/main" id="{9CDD23C3-2179-46CF-9AA6-1159DB3C045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5" name="Google Shape;828;p31">
              <a:extLst>
                <a:ext uri="{FF2B5EF4-FFF2-40B4-BE49-F238E27FC236}">
                  <a16:creationId xmlns:a16="http://schemas.microsoft.com/office/drawing/2014/main" id="{A70B9403-A100-4DF3-A073-60C10F4D733E}"/>
                </a:ext>
              </a:extLst>
            </p:cNvPr>
            <p:cNvSpPr/>
            <p:nvPr/>
          </p:nvSpPr>
          <p:spPr>
            <a:xfrm>
              <a:off x="5641385" y="4715193"/>
              <a:ext cx="204624" cy="152288"/>
            </a:xfrm>
            <a:custGeom>
              <a:avLst/>
              <a:gdLst/>
              <a:ahLst/>
              <a:cxnLst/>
              <a:rect l="l" t="t" r="r" b="b"/>
              <a:pathLst>
                <a:path w="6588" h="4903" extrusionOk="0">
                  <a:moveTo>
                    <a:pt x="4067" y="1"/>
                  </a:moveTo>
                  <a:lnTo>
                    <a:pt x="2790" y="2790"/>
                  </a:lnTo>
                  <a:lnTo>
                    <a:pt x="404" y="3059"/>
                  </a:lnTo>
                  <a:cubicBezTo>
                    <a:pt x="135" y="3059"/>
                    <a:pt x="0" y="3496"/>
                    <a:pt x="269" y="3630"/>
                  </a:cubicBezTo>
                  <a:lnTo>
                    <a:pt x="2924" y="4739"/>
                  </a:lnTo>
                  <a:cubicBezTo>
                    <a:pt x="3134" y="4850"/>
                    <a:pt x="3343" y="4903"/>
                    <a:pt x="3545" y="4903"/>
                  </a:cubicBezTo>
                  <a:cubicBezTo>
                    <a:pt x="3892" y="4903"/>
                    <a:pt x="4215" y="4747"/>
                    <a:pt x="4470" y="4471"/>
                  </a:cubicBezTo>
                  <a:lnTo>
                    <a:pt x="6588" y="1547"/>
                  </a:lnTo>
                  <a:lnTo>
                    <a:pt x="4067"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829;p31">
              <a:extLst>
                <a:ext uri="{FF2B5EF4-FFF2-40B4-BE49-F238E27FC236}">
                  <a16:creationId xmlns:a16="http://schemas.microsoft.com/office/drawing/2014/main" id="{C17D1B13-7913-4AAE-8E40-0C36BEE29ABC}"/>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2522" y="16500"/>
                  </a:lnTo>
                  <a:lnTo>
                    <a:pt x="6588" y="11021"/>
                  </a:lnTo>
                  <a:lnTo>
                    <a:pt x="9949" y="10316"/>
                  </a:lnTo>
                  <a:lnTo>
                    <a:pt x="15528" y="8938"/>
                  </a:lnTo>
                  <a:cubicBezTo>
                    <a:pt x="16671" y="8635"/>
                    <a:pt x="17780" y="8098"/>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830;p31">
              <a:extLst>
                <a:ext uri="{FF2B5EF4-FFF2-40B4-BE49-F238E27FC236}">
                  <a16:creationId xmlns:a16="http://schemas.microsoft.com/office/drawing/2014/main" id="{DA17CC1B-2AEF-4DE5-80AD-524C115CC8B8}"/>
                </a:ext>
              </a:extLst>
            </p:cNvPr>
            <p:cNvSpPr/>
            <p:nvPr/>
          </p:nvSpPr>
          <p:spPr>
            <a:xfrm>
              <a:off x="5767676" y="4250752"/>
              <a:ext cx="622196" cy="512492"/>
            </a:xfrm>
            <a:custGeom>
              <a:avLst/>
              <a:gdLst/>
              <a:ahLst/>
              <a:cxnLst/>
              <a:rect l="l" t="t" r="r" b="b"/>
              <a:pathLst>
                <a:path w="20032" h="16500" extrusionOk="0">
                  <a:moveTo>
                    <a:pt x="16674" y="1"/>
                  </a:moveTo>
                  <a:cubicBezTo>
                    <a:pt x="15991" y="1"/>
                    <a:pt x="15283" y="187"/>
                    <a:pt x="14688" y="536"/>
                  </a:cubicBezTo>
                  <a:lnTo>
                    <a:pt x="3765" y="7392"/>
                  </a:lnTo>
                  <a:cubicBezTo>
                    <a:pt x="3496" y="7661"/>
                    <a:pt x="3227" y="7929"/>
                    <a:pt x="2925" y="8366"/>
                  </a:cubicBezTo>
                  <a:lnTo>
                    <a:pt x="1" y="14954"/>
                  </a:lnTo>
                  <a:lnTo>
                    <a:pt x="1110" y="15659"/>
                  </a:lnTo>
                  <a:lnTo>
                    <a:pt x="2522" y="16500"/>
                  </a:lnTo>
                  <a:lnTo>
                    <a:pt x="6588" y="11021"/>
                  </a:lnTo>
                  <a:lnTo>
                    <a:pt x="9949" y="10316"/>
                  </a:lnTo>
                  <a:lnTo>
                    <a:pt x="15528" y="8938"/>
                  </a:lnTo>
                  <a:cubicBezTo>
                    <a:pt x="16368" y="8770"/>
                    <a:pt x="17208" y="8366"/>
                    <a:pt x="18049" y="7661"/>
                  </a:cubicBezTo>
                  <a:cubicBezTo>
                    <a:pt x="18183" y="7526"/>
                    <a:pt x="18351" y="7392"/>
                    <a:pt x="18620" y="7089"/>
                  </a:cubicBezTo>
                  <a:cubicBezTo>
                    <a:pt x="19023" y="6686"/>
                    <a:pt x="19326" y="6115"/>
                    <a:pt x="19595" y="5577"/>
                  </a:cubicBezTo>
                  <a:cubicBezTo>
                    <a:pt x="19864" y="5006"/>
                    <a:pt x="20032" y="4434"/>
                    <a:pt x="20032" y="3896"/>
                  </a:cubicBezTo>
                  <a:lnTo>
                    <a:pt x="20032" y="3460"/>
                  </a:lnTo>
                  <a:cubicBezTo>
                    <a:pt x="20032" y="2048"/>
                    <a:pt x="19191" y="804"/>
                    <a:pt x="17914" y="233"/>
                  </a:cubicBezTo>
                  <a:cubicBezTo>
                    <a:pt x="17535" y="76"/>
                    <a:pt x="17110" y="1"/>
                    <a:pt x="16674"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831;p31">
              <a:extLst>
                <a:ext uri="{FF2B5EF4-FFF2-40B4-BE49-F238E27FC236}">
                  <a16:creationId xmlns:a16="http://schemas.microsoft.com/office/drawing/2014/main" id="{EC56F751-8FC7-479A-954B-AD1EDABEC02B}"/>
                </a:ext>
              </a:extLst>
            </p:cNvPr>
            <p:cNvSpPr/>
            <p:nvPr/>
          </p:nvSpPr>
          <p:spPr>
            <a:xfrm>
              <a:off x="5802121" y="4428136"/>
              <a:ext cx="435338" cy="335107"/>
            </a:xfrm>
            <a:custGeom>
              <a:avLst/>
              <a:gdLst/>
              <a:ahLst/>
              <a:cxnLst/>
              <a:rect l="l" t="t" r="r" b="b"/>
              <a:pathLst>
                <a:path w="14016" h="10789" extrusionOk="0">
                  <a:moveTo>
                    <a:pt x="11630" y="0"/>
                  </a:moveTo>
                  <a:lnTo>
                    <a:pt x="5479" y="2521"/>
                  </a:lnTo>
                  <a:cubicBezTo>
                    <a:pt x="4471" y="2924"/>
                    <a:pt x="3496" y="3764"/>
                    <a:pt x="2958" y="4739"/>
                  </a:cubicBezTo>
                  <a:cubicBezTo>
                    <a:pt x="2118" y="6151"/>
                    <a:pt x="976" y="7966"/>
                    <a:pt x="1" y="9948"/>
                  </a:cubicBezTo>
                  <a:lnTo>
                    <a:pt x="1413" y="10789"/>
                  </a:lnTo>
                  <a:lnTo>
                    <a:pt x="5479" y="5310"/>
                  </a:lnTo>
                  <a:lnTo>
                    <a:pt x="8840" y="4605"/>
                  </a:lnTo>
                  <a:lnTo>
                    <a:pt x="8974" y="4470"/>
                  </a:lnTo>
                  <a:cubicBezTo>
                    <a:pt x="9109" y="4067"/>
                    <a:pt x="9512" y="3764"/>
                    <a:pt x="9815" y="3630"/>
                  </a:cubicBezTo>
                  <a:lnTo>
                    <a:pt x="14016" y="1815"/>
                  </a:lnTo>
                  <a:cubicBezTo>
                    <a:pt x="13176" y="1244"/>
                    <a:pt x="12335" y="706"/>
                    <a:pt x="11630"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832;p31">
              <a:extLst>
                <a:ext uri="{FF2B5EF4-FFF2-40B4-BE49-F238E27FC236}">
                  <a16:creationId xmlns:a16="http://schemas.microsoft.com/office/drawing/2014/main" id="{75BB84C9-5E17-4D93-88B9-CB532641DB8B}"/>
                </a:ext>
              </a:extLst>
            </p:cNvPr>
            <p:cNvSpPr/>
            <p:nvPr/>
          </p:nvSpPr>
          <p:spPr>
            <a:xfrm>
              <a:off x="5993172" y="3849238"/>
              <a:ext cx="435338" cy="325727"/>
            </a:xfrm>
            <a:custGeom>
              <a:avLst/>
              <a:gdLst/>
              <a:ahLst/>
              <a:cxnLst/>
              <a:rect l="l" t="t" r="r" b="b"/>
              <a:pathLst>
                <a:path w="14016" h="10487" extrusionOk="0">
                  <a:moveTo>
                    <a:pt x="11156" y="0"/>
                  </a:moveTo>
                  <a:cubicBezTo>
                    <a:pt x="10333" y="0"/>
                    <a:pt x="9506" y="386"/>
                    <a:pt x="8974" y="1128"/>
                  </a:cubicBezTo>
                  <a:lnTo>
                    <a:pt x="6050" y="5598"/>
                  </a:lnTo>
                  <a:lnTo>
                    <a:pt x="1849" y="2943"/>
                  </a:lnTo>
                  <a:lnTo>
                    <a:pt x="0" y="5598"/>
                  </a:lnTo>
                  <a:lnTo>
                    <a:pt x="5344" y="10102"/>
                  </a:lnTo>
                  <a:cubicBezTo>
                    <a:pt x="5736" y="10352"/>
                    <a:pt x="6156" y="10486"/>
                    <a:pt x="6566" y="10486"/>
                  </a:cubicBezTo>
                  <a:cubicBezTo>
                    <a:pt x="7034" y="10486"/>
                    <a:pt x="7488" y="10310"/>
                    <a:pt x="7865" y="9934"/>
                  </a:cubicBezTo>
                  <a:lnTo>
                    <a:pt x="13040" y="4489"/>
                  </a:lnTo>
                  <a:cubicBezTo>
                    <a:pt x="13881" y="3649"/>
                    <a:pt x="14015" y="2372"/>
                    <a:pt x="13444" y="1397"/>
                  </a:cubicBezTo>
                  <a:cubicBezTo>
                    <a:pt x="12937" y="453"/>
                    <a:pt x="12048" y="0"/>
                    <a:pt x="11156" y="0"/>
                  </a:cubicBezTo>
                  <a:close/>
                </a:path>
              </a:pathLst>
            </a:custGeom>
            <a:solidFill>
              <a:srgbClr val="F6E5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833;p31">
              <a:extLst>
                <a:ext uri="{FF2B5EF4-FFF2-40B4-BE49-F238E27FC236}">
                  <a16:creationId xmlns:a16="http://schemas.microsoft.com/office/drawing/2014/main" id="{A6EE7E8A-4681-4646-87BB-9B2AD79329FF}"/>
                </a:ext>
              </a:extLst>
            </p:cNvPr>
            <p:cNvSpPr/>
            <p:nvPr/>
          </p:nvSpPr>
          <p:spPr>
            <a:xfrm>
              <a:off x="6106945" y="3870700"/>
              <a:ext cx="178533" cy="304824"/>
            </a:xfrm>
            <a:custGeom>
              <a:avLst/>
              <a:gdLst/>
              <a:ahLst/>
              <a:cxnLst/>
              <a:rect l="l" t="t" r="r" b="b"/>
              <a:pathLst>
                <a:path w="5748" h="9814" extrusionOk="0">
                  <a:moveTo>
                    <a:pt x="5748" y="0"/>
                  </a:moveTo>
                  <a:lnTo>
                    <a:pt x="5748" y="0"/>
                  </a:lnTo>
                  <a:cubicBezTo>
                    <a:pt x="5580" y="168"/>
                    <a:pt x="5445" y="303"/>
                    <a:pt x="5311" y="437"/>
                  </a:cubicBezTo>
                  <a:lnTo>
                    <a:pt x="2387" y="4907"/>
                  </a:lnTo>
                  <a:lnTo>
                    <a:pt x="1" y="3529"/>
                  </a:lnTo>
                  <a:lnTo>
                    <a:pt x="1" y="7999"/>
                  </a:lnTo>
                  <a:lnTo>
                    <a:pt x="1681" y="9411"/>
                  </a:lnTo>
                  <a:cubicBezTo>
                    <a:pt x="1950" y="9545"/>
                    <a:pt x="2219" y="9680"/>
                    <a:pt x="2387" y="9814"/>
                  </a:cubicBezTo>
                  <a:lnTo>
                    <a:pt x="4067" y="3932"/>
                  </a:lnTo>
                  <a:cubicBezTo>
                    <a:pt x="4471" y="2521"/>
                    <a:pt x="5042" y="1277"/>
                    <a:pt x="574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834;p31">
              <a:extLst>
                <a:ext uri="{FF2B5EF4-FFF2-40B4-BE49-F238E27FC236}">
                  <a16:creationId xmlns:a16="http://schemas.microsoft.com/office/drawing/2014/main" id="{1DB59D19-38B6-4726-BEDD-14A2C98A1364}"/>
                </a:ext>
              </a:extLst>
            </p:cNvPr>
            <p:cNvSpPr/>
            <p:nvPr/>
          </p:nvSpPr>
          <p:spPr>
            <a:xfrm>
              <a:off x="6175836" y="3779880"/>
              <a:ext cx="439532" cy="506031"/>
            </a:xfrm>
            <a:custGeom>
              <a:avLst/>
              <a:gdLst/>
              <a:ahLst/>
              <a:cxnLst/>
              <a:rect l="l" t="t" r="r" b="b"/>
              <a:pathLst>
                <a:path w="14151" h="16292" extrusionOk="0">
                  <a:moveTo>
                    <a:pt x="9109" y="0"/>
                  </a:moveTo>
                  <a:lnTo>
                    <a:pt x="5042" y="572"/>
                  </a:lnTo>
                  <a:cubicBezTo>
                    <a:pt x="3664" y="2387"/>
                    <a:pt x="2521" y="4605"/>
                    <a:pt x="1849" y="6856"/>
                  </a:cubicBezTo>
                  <a:lnTo>
                    <a:pt x="1" y="13444"/>
                  </a:lnTo>
                  <a:cubicBezTo>
                    <a:pt x="1406" y="14452"/>
                    <a:pt x="4559" y="16292"/>
                    <a:pt x="8376" y="16292"/>
                  </a:cubicBezTo>
                  <a:cubicBezTo>
                    <a:pt x="8759" y="16292"/>
                    <a:pt x="9150" y="16273"/>
                    <a:pt x="9546" y="16233"/>
                  </a:cubicBezTo>
                  <a:cubicBezTo>
                    <a:pt x="11092" y="16099"/>
                    <a:pt x="12470" y="15696"/>
                    <a:pt x="14016" y="14990"/>
                  </a:cubicBezTo>
                  <a:lnTo>
                    <a:pt x="14150" y="7831"/>
                  </a:lnTo>
                  <a:cubicBezTo>
                    <a:pt x="14150" y="5310"/>
                    <a:pt x="13175" y="2924"/>
                    <a:pt x="11361" y="1412"/>
                  </a:cubicBezTo>
                  <a:cubicBezTo>
                    <a:pt x="10655" y="841"/>
                    <a:pt x="9815" y="269"/>
                    <a:pt x="910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835;p31">
              <a:extLst>
                <a:ext uri="{FF2B5EF4-FFF2-40B4-BE49-F238E27FC236}">
                  <a16:creationId xmlns:a16="http://schemas.microsoft.com/office/drawing/2014/main" id="{C778F81F-EA7E-43D9-AE92-F11656DE69B5}"/>
                </a:ext>
              </a:extLst>
            </p:cNvPr>
            <p:cNvSpPr/>
            <p:nvPr/>
          </p:nvSpPr>
          <p:spPr>
            <a:xfrm>
              <a:off x="6446215" y="3823706"/>
              <a:ext cx="169153" cy="460404"/>
            </a:xfrm>
            <a:custGeom>
              <a:avLst/>
              <a:gdLst/>
              <a:ahLst/>
              <a:cxnLst/>
              <a:rect l="l" t="t" r="r" b="b"/>
              <a:pathLst>
                <a:path w="5446" h="14823" extrusionOk="0">
                  <a:moveTo>
                    <a:pt x="2656" y="1"/>
                  </a:moveTo>
                  <a:cubicBezTo>
                    <a:pt x="1546" y="404"/>
                    <a:pt x="706" y="1244"/>
                    <a:pt x="404" y="3496"/>
                  </a:cubicBezTo>
                  <a:cubicBezTo>
                    <a:pt x="0" y="5714"/>
                    <a:pt x="538" y="9075"/>
                    <a:pt x="706" y="11327"/>
                  </a:cubicBezTo>
                  <a:lnTo>
                    <a:pt x="841" y="14822"/>
                  </a:lnTo>
                  <a:cubicBezTo>
                    <a:pt x="2387" y="14688"/>
                    <a:pt x="3765" y="14285"/>
                    <a:pt x="5311" y="13579"/>
                  </a:cubicBezTo>
                  <a:lnTo>
                    <a:pt x="5445" y="6420"/>
                  </a:lnTo>
                  <a:lnTo>
                    <a:pt x="5445" y="6286"/>
                  </a:lnTo>
                  <a:cubicBezTo>
                    <a:pt x="5445" y="3765"/>
                    <a:pt x="4336" y="1513"/>
                    <a:pt x="26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836;p31">
              <a:extLst>
                <a:ext uri="{FF2B5EF4-FFF2-40B4-BE49-F238E27FC236}">
                  <a16:creationId xmlns:a16="http://schemas.microsoft.com/office/drawing/2014/main" id="{C5763E02-946B-4BB3-889D-9B67A0F991C6}"/>
                </a:ext>
              </a:extLst>
            </p:cNvPr>
            <p:cNvSpPr/>
            <p:nvPr/>
          </p:nvSpPr>
          <p:spPr>
            <a:xfrm>
              <a:off x="6123655" y="4195040"/>
              <a:ext cx="501093" cy="361229"/>
            </a:xfrm>
            <a:custGeom>
              <a:avLst/>
              <a:gdLst/>
              <a:ahLst/>
              <a:cxnLst/>
              <a:rect l="l" t="t" r="r" b="b"/>
              <a:pathLst>
                <a:path w="16133" h="11630" extrusionOk="0">
                  <a:moveTo>
                    <a:pt x="1681" y="1"/>
                  </a:moveTo>
                  <a:lnTo>
                    <a:pt x="303" y="5177"/>
                  </a:lnTo>
                  <a:cubicBezTo>
                    <a:pt x="0" y="5748"/>
                    <a:pt x="303" y="6454"/>
                    <a:pt x="706" y="6991"/>
                  </a:cubicBezTo>
                  <a:cubicBezTo>
                    <a:pt x="1681" y="7832"/>
                    <a:pt x="2521" y="8537"/>
                    <a:pt x="3664" y="9243"/>
                  </a:cubicBezTo>
                  <a:cubicBezTo>
                    <a:pt x="5747" y="10655"/>
                    <a:pt x="8134" y="11629"/>
                    <a:pt x="10654" y="11629"/>
                  </a:cubicBezTo>
                  <a:cubicBezTo>
                    <a:pt x="12066" y="11629"/>
                    <a:pt x="13612" y="11495"/>
                    <a:pt x="14990" y="10789"/>
                  </a:cubicBezTo>
                  <a:cubicBezTo>
                    <a:pt x="15696" y="10487"/>
                    <a:pt x="16133" y="9815"/>
                    <a:pt x="16133" y="9109"/>
                  </a:cubicBezTo>
                  <a:lnTo>
                    <a:pt x="16133" y="8537"/>
                  </a:lnTo>
                  <a:lnTo>
                    <a:pt x="15696" y="1547"/>
                  </a:lnTo>
                  <a:cubicBezTo>
                    <a:pt x="14150" y="2253"/>
                    <a:pt x="12772" y="2656"/>
                    <a:pt x="11226" y="2790"/>
                  </a:cubicBezTo>
                  <a:cubicBezTo>
                    <a:pt x="10830" y="2830"/>
                    <a:pt x="10439" y="2849"/>
                    <a:pt x="10056" y="2849"/>
                  </a:cubicBezTo>
                  <a:cubicBezTo>
                    <a:pt x="6239" y="2849"/>
                    <a:pt x="3086" y="1009"/>
                    <a:pt x="1681" y="1"/>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837;p31">
              <a:extLst>
                <a:ext uri="{FF2B5EF4-FFF2-40B4-BE49-F238E27FC236}">
                  <a16:creationId xmlns:a16="http://schemas.microsoft.com/office/drawing/2014/main" id="{A86FEA51-7C91-41CF-9FBE-0E63E3FAA2AA}"/>
                </a:ext>
              </a:extLst>
            </p:cNvPr>
            <p:cNvSpPr/>
            <p:nvPr/>
          </p:nvSpPr>
          <p:spPr>
            <a:xfrm>
              <a:off x="6319893" y="3623306"/>
              <a:ext cx="143063" cy="253078"/>
            </a:xfrm>
            <a:custGeom>
              <a:avLst/>
              <a:gdLst/>
              <a:ahLst/>
              <a:cxnLst/>
              <a:rect l="l" t="t" r="r" b="b"/>
              <a:pathLst>
                <a:path w="4606" h="8148" extrusionOk="0">
                  <a:moveTo>
                    <a:pt x="4067" y="0"/>
                  </a:moveTo>
                  <a:lnTo>
                    <a:pt x="1" y="269"/>
                  </a:lnTo>
                  <a:lnTo>
                    <a:pt x="404" y="5882"/>
                  </a:lnTo>
                  <a:lnTo>
                    <a:pt x="404" y="6285"/>
                  </a:lnTo>
                  <a:cubicBezTo>
                    <a:pt x="560" y="7347"/>
                    <a:pt x="1413" y="8147"/>
                    <a:pt x="2423" y="8147"/>
                  </a:cubicBezTo>
                  <a:cubicBezTo>
                    <a:pt x="2500" y="8147"/>
                    <a:pt x="2577" y="8143"/>
                    <a:pt x="2656" y="8133"/>
                  </a:cubicBezTo>
                  <a:cubicBezTo>
                    <a:pt x="3765" y="7965"/>
                    <a:pt x="4605" y="6991"/>
                    <a:pt x="4471" y="5882"/>
                  </a:cubicBezTo>
                  <a:lnTo>
                    <a:pt x="4471" y="5613"/>
                  </a:lnTo>
                  <a:lnTo>
                    <a:pt x="4067"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838;p31">
              <a:extLst>
                <a:ext uri="{FF2B5EF4-FFF2-40B4-BE49-F238E27FC236}">
                  <a16:creationId xmlns:a16="http://schemas.microsoft.com/office/drawing/2014/main" id="{F54AE7A5-5033-41F9-86C1-3D07F40BDC7C}"/>
                </a:ext>
              </a:extLst>
            </p:cNvPr>
            <p:cNvSpPr/>
            <p:nvPr/>
          </p:nvSpPr>
          <p:spPr>
            <a:xfrm>
              <a:off x="5802125" y="4764263"/>
              <a:ext cx="234920" cy="138872"/>
            </a:xfrm>
            <a:custGeom>
              <a:avLst/>
              <a:gdLst/>
              <a:ahLst/>
              <a:cxnLst/>
              <a:rect l="l" t="t" r="r" b="b"/>
              <a:pathLst>
                <a:path w="6420" h="4389" extrusionOk="0">
                  <a:moveTo>
                    <a:pt x="4201" y="1"/>
                  </a:moveTo>
                  <a:lnTo>
                    <a:pt x="2790" y="2084"/>
                  </a:lnTo>
                  <a:lnTo>
                    <a:pt x="404" y="2084"/>
                  </a:lnTo>
                  <a:cubicBezTo>
                    <a:pt x="135" y="2084"/>
                    <a:pt x="0" y="2387"/>
                    <a:pt x="269" y="2521"/>
                  </a:cubicBezTo>
                  <a:lnTo>
                    <a:pt x="2655" y="4202"/>
                  </a:lnTo>
                  <a:cubicBezTo>
                    <a:pt x="2912" y="4322"/>
                    <a:pt x="3162" y="4389"/>
                    <a:pt x="3399" y="4389"/>
                  </a:cubicBezTo>
                  <a:cubicBezTo>
                    <a:pt x="3690" y="4389"/>
                    <a:pt x="3961" y="4289"/>
                    <a:pt x="4201" y="4067"/>
                  </a:cubicBezTo>
                  <a:lnTo>
                    <a:pt x="6420" y="1815"/>
                  </a:lnTo>
                  <a:lnTo>
                    <a:pt x="4201" y="1"/>
                  </a:ln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839;p31">
              <a:extLst>
                <a:ext uri="{FF2B5EF4-FFF2-40B4-BE49-F238E27FC236}">
                  <a16:creationId xmlns:a16="http://schemas.microsoft.com/office/drawing/2014/main" id="{9C8CEC7E-7E06-445A-B527-3BEA8B5A928C}"/>
                </a:ext>
              </a:extLst>
            </p:cNvPr>
            <p:cNvSpPr/>
            <p:nvPr/>
          </p:nvSpPr>
          <p:spPr>
            <a:xfrm>
              <a:off x="5950371" y="4370395"/>
              <a:ext cx="674377" cy="457578"/>
            </a:xfrm>
            <a:custGeom>
              <a:avLst/>
              <a:gdLst/>
              <a:ahLst/>
              <a:cxnLst/>
              <a:rect l="l" t="t" r="r" b="b"/>
              <a:pathLst>
                <a:path w="21712" h="14732" extrusionOk="0">
                  <a:moveTo>
                    <a:pt x="18347" y="1"/>
                  </a:moveTo>
                  <a:cubicBezTo>
                    <a:pt x="17839" y="1"/>
                    <a:pt x="17322" y="109"/>
                    <a:pt x="16805" y="313"/>
                  </a:cubicBezTo>
                  <a:lnTo>
                    <a:pt x="13713" y="1725"/>
                  </a:lnTo>
                  <a:lnTo>
                    <a:pt x="5042" y="5489"/>
                  </a:lnTo>
                  <a:cubicBezTo>
                    <a:pt x="4739" y="5623"/>
                    <a:pt x="4336" y="5926"/>
                    <a:pt x="4201" y="6329"/>
                  </a:cubicBezTo>
                  <a:lnTo>
                    <a:pt x="4067" y="6464"/>
                  </a:lnTo>
                  <a:lnTo>
                    <a:pt x="0" y="12917"/>
                  </a:lnTo>
                  <a:lnTo>
                    <a:pt x="2219" y="14731"/>
                  </a:lnTo>
                  <a:lnTo>
                    <a:pt x="7260" y="9556"/>
                  </a:lnTo>
                  <a:lnTo>
                    <a:pt x="16368" y="8715"/>
                  </a:lnTo>
                  <a:cubicBezTo>
                    <a:pt x="17645" y="8715"/>
                    <a:pt x="18754" y="8144"/>
                    <a:pt x="19729" y="7438"/>
                  </a:cubicBezTo>
                  <a:cubicBezTo>
                    <a:pt x="20569" y="6598"/>
                    <a:pt x="21275" y="5489"/>
                    <a:pt x="21712" y="4380"/>
                  </a:cubicBezTo>
                  <a:lnTo>
                    <a:pt x="21712" y="3540"/>
                  </a:lnTo>
                  <a:cubicBezTo>
                    <a:pt x="21712" y="2263"/>
                    <a:pt x="21140" y="1154"/>
                    <a:pt x="20031" y="448"/>
                  </a:cubicBezTo>
                  <a:cubicBezTo>
                    <a:pt x="19493" y="143"/>
                    <a:pt x="18927" y="1"/>
                    <a:pt x="18347" y="1"/>
                  </a:cubicBezTo>
                  <a:close/>
                </a:path>
              </a:pathLst>
            </a:custGeom>
            <a:solidFill>
              <a:srgbClr val="758C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840;p31">
              <a:extLst>
                <a:ext uri="{FF2B5EF4-FFF2-40B4-BE49-F238E27FC236}">
                  <a16:creationId xmlns:a16="http://schemas.microsoft.com/office/drawing/2014/main" id="{99538C3F-E84B-4792-B050-D36076E7BF35}"/>
                </a:ext>
              </a:extLst>
            </p:cNvPr>
            <p:cNvSpPr/>
            <p:nvPr/>
          </p:nvSpPr>
          <p:spPr>
            <a:xfrm>
              <a:off x="6428479" y="4371762"/>
              <a:ext cx="196269" cy="273515"/>
            </a:xfrm>
            <a:custGeom>
              <a:avLst/>
              <a:gdLst/>
              <a:ahLst/>
              <a:cxnLst/>
              <a:rect l="l" t="t" r="r" b="b"/>
              <a:pathLst>
                <a:path w="6319" h="8806" extrusionOk="0">
                  <a:moveTo>
                    <a:pt x="2790" y="0"/>
                  </a:moveTo>
                  <a:cubicBezTo>
                    <a:pt x="2386" y="0"/>
                    <a:pt x="1949" y="0"/>
                    <a:pt x="1546" y="269"/>
                  </a:cubicBezTo>
                  <a:cubicBezTo>
                    <a:pt x="1546" y="2219"/>
                    <a:pt x="1277" y="4202"/>
                    <a:pt x="840" y="6016"/>
                  </a:cubicBezTo>
                  <a:cubicBezTo>
                    <a:pt x="706" y="6857"/>
                    <a:pt x="437" y="7697"/>
                    <a:pt x="135" y="8537"/>
                  </a:cubicBezTo>
                  <a:lnTo>
                    <a:pt x="0" y="8806"/>
                  </a:lnTo>
                  <a:lnTo>
                    <a:pt x="0" y="8806"/>
                  </a:lnTo>
                  <a:lnTo>
                    <a:pt x="975" y="8671"/>
                  </a:lnTo>
                  <a:cubicBezTo>
                    <a:pt x="2252" y="8671"/>
                    <a:pt x="3361" y="8100"/>
                    <a:pt x="4336" y="7394"/>
                  </a:cubicBezTo>
                  <a:cubicBezTo>
                    <a:pt x="5176" y="6554"/>
                    <a:pt x="5882" y="5445"/>
                    <a:pt x="6319" y="4336"/>
                  </a:cubicBezTo>
                  <a:lnTo>
                    <a:pt x="6319" y="3496"/>
                  </a:lnTo>
                  <a:lnTo>
                    <a:pt x="6319" y="2924"/>
                  </a:lnTo>
                  <a:cubicBezTo>
                    <a:pt x="6150" y="1950"/>
                    <a:pt x="5613" y="975"/>
                    <a:pt x="4638" y="404"/>
                  </a:cubicBezTo>
                  <a:cubicBezTo>
                    <a:pt x="4067" y="135"/>
                    <a:pt x="3495" y="0"/>
                    <a:pt x="2958" y="0"/>
                  </a:cubicBez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841;p31">
              <a:extLst>
                <a:ext uri="{FF2B5EF4-FFF2-40B4-BE49-F238E27FC236}">
                  <a16:creationId xmlns:a16="http://schemas.microsoft.com/office/drawing/2014/main" id="{018B6AAF-29AF-4169-8FA6-11092FF31312}"/>
                </a:ext>
              </a:extLst>
            </p:cNvPr>
            <p:cNvSpPr/>
            <p:nvPr/>
          </p:nvSpPr>
          <p:spPr>
            <a:xfrm>
              <a:off x="6476498" y="3874086"/>
              <a:ext cx="226552" cy="540508"/>
            </a:xfrm>
            <a:custGeom>
              <a:avLst/>
              <a:gdLst/>
              <a:ahLst/>
              <a:cxnLst/>
              <a:rect l="l" t="t" r="r" b="b"/>
              <a:pathLst>
                <a:path w="7294" h="17402" extrusionOk="0">
                  <a:moveTo>
                    <a:pt x="2720" y="0"/>
                  </a:moveTo>
                  <a:cubicBezTo>
                    <a:pt x="2021" y="0"/>
                    <a:pt x="1314" y="296"/>
                    <a:pt x="840" y="900"/>
                  </a:cubicBezTo>
                  <a:cubicBezTo>
                    <a:pt x="269" y="1740"/>
                    <a:pt x="0" y="2849"/>
                    <a:pt x="403" y="3958"/>
                  </a:cubicBezTo>
                  <a:lnTo>
                    <a:pt x="5445" y="17267"/>
                  </a:lnTo>
                  <a:lnTo>
                    <a:pt x="5445" y="17401"/>
                  </a:lnTo>
                  <a:lnTo>
                    <a:pt x="7293" y="16998"/>
                  </a:lnTo>
                  <a:cubicBezTo>
                    <a:pt x="6856" y="11385"/>
                    <a:pt x="6150" y="5504"/>
                    <a:pt x="4907" y="1572"/>
                  </a:cubicBezTo>
                  <a:cubicBezTo>
                    <a:pt x="4580" y="532"/>
                    <a:pt x="3657" y="0"/>
                    <a:pt x="272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842;p31">
              <a:extLst>
                <a:ext uri="{FF2B5EF4-FFF2-40B4-BE49-F238E27FC236}">
                  <a16:creationId xmlns:a16="http://schemas.microsoft.com/office/drawing/2014/main" id="{6B7E2CE4-66DF-4667-80A5-6F266670AC17}"/>
                </a:ext>
              </a:extLst>
            </p:cNvPr>
            <p:cNvSpPr/>
            <p:nvPr/>
          </p:nvSpPr>
          <p:spPr>
            <a:xfrm>
              <a:off x="6645590" y="4402045"/>
              <a:ext cx="148281" cy="95013"/>
            </a:xfrm>
            <a:custGeom>
              <a:avLst/>
              <a:gdLst/>
              <a:ahLst/>
              <a:cxnLst/>
              <a:rect l="l" t="t" r="r" b="b"/>
              <a:pathLst>
                <a:path w="4774" h="3059" extrusionOk="0">
                  <a:moveTo>
                    <a:pt x="1849" y="0"/>
                  </a:moveTo>
                  <a:lnTo>
                    <a:pt x="1" y="403"/>
                  </a:lnTo>
                  <a:lnTo>
                    <a:pt x="303" y="1546"/>
                  </a:lnTo>
                  <a:cubicBezTo>
                    <a:pt x="572" y="2386"/>
                    <a:pt x="1412" y="3058"/>
                    <a:pt x="2252" y="3058"/>
                  </a:cubicBezTo>
                  <a:lnTo>
                    <a:pt x="4202" y="2386"/>
                  </a:lnTo>
                  <a:cubicBezTo>
                    <a:pt x="4773" y="2218"/>
                    <a:pt x="4773" y="1546"/>
                    <a:pt x="4202" y="1244"/>
                  </a:cubicBezTo>
                  <a:lnTo>
                    <a:pt x="1984" y="538"/>
                  </a:lnTo>
                  <a:cubicBezTo>
                    <a:pt x="1984" y="403"/>
                    <a:pt x="1984" y="135"/>
                    <a:pt x="1849"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843;p31">
              <a:extLst>
                <a:ext uri="{FF2B5EF4-FFF2-40B4-BE49-F238E27FC236}">
                  <a16:creationId xmlns:a16="http://schemas.microsoft.com/office/drawing/2014/main" id="{8180CAFA-48DD-4FAC-9085-B474909E2D94}"/>
                </a:ext>
              </a:extLst>
            </p:cNvPr>
            <p:cNvSpPr/>
            <p:nvPr/>
          </p:nvSpPr>
          <p:spPr>
            <a:xfrm>
              <a:off x="6454570" y="3753790"/>
              <a:ext cx="4193" cy="26122"/>
            </a:xfrm>
            <a:custGeom>
              <a:avLst/>
              <a:gdLst/>
              <a:ahLst/>
              <a:cxnLst/>
              <a:rect l="l" t="t" r="r" b="b"/>
              <a:pathLst>
                <a:path w="135" h="841" extrusionOk="0">
                  <a:moveTo>
                    <a:pt x="0" y="0"/>
                  </a:moveTo>
                  <a:lnTo>
                    <a:pt x="0" y="0"/>
                  </a:lnTo>
                  <a:lnTo>
                    <a:pt x="135" y="840"/>
                  </a:lnTo>
                  <a:lnTo>
                    <a:pt x="135" y="840"/>
                  </a:lnTo>
                  <a:lnTo>
                    <a:pt x="135" y="840"/>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844;p31">
              <a:extLst>
                <a:ext uri="{FF2B5EF4-FFF2-40B4-BE49-F238E27FC236}">
                  <a16:creationId xmlns:a16="http://schemas.microsoft.com/office/drawing/2014/main" id="{2D421F8E-38A7-4C59-9ABB-134C050B52D1}"/>
                </a:ext>
              </a:extLst>
            </p:cNvPr>
            <p:cNvSpPr/>
            <p:nvPr/>
          </p:nvSpPr>
          <p:spPr>
            <a:xfrm>
              <a:off x="6458732" y="3779880"/>
              <a:ext cx="31" cy="31"/>
            </a:xfrm>
            <a:custGeom>
              <a:avLst/>
              <a:gdLst/>
              <a:ahLst/>
              <a:cxnLst/>
              <a:rect l="l" t="t" r="r" b="b"/>
              <a:pathLst>
                <a:path w="1" h="1" extrusionOk="0">
                  <a:moveTo>
                    <a:pt x="1" y="0"/>
                  </a:moveTo>
                  <a:lnTo>
                    <a:pt x="1" y="0"/>
                  </a:lnTo>
                  <a:lnTo>
                    <a:pt x="1" y="0"/>
                  </a:lnTo>
                  <a:close/>
                </a:path>
              </a:pathLst>
            </a:custGeom>
            <a:solidFill>
              <a:srgbClr val="CBAA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845;p31">
              <a:extLst>
                <a:ext uri="{FF2B5EF4-FFF2-40B4-BE49-F238E27FC236}">
                  <a16:creationId xmlns:a16="http://schemas.microsoft.com/office/drawing/2014/main" id="{8A0DBC04-F1EF-41C2-8828-D7F2DC68206E}"/>
                </a:ext>
              </a:extLst>
            </p:cNvPr>
            <p:cNvSpPr/>
            <p:nvPr/>
          </p:nvSpPr>
          <p:spPr>
            <a:xfrm>
              <a:off x="6328248" y="3762114"/>
              <a:ext cx="4224" cy="21959"/>
            </a:xfrm>
            <a:custGeom>
              <a:avLst/>
              <a:gdLst/>
              <a:ahLst/>
              <a:cxnLst/>
              <a:rect l="l" t="t" r="r" b="b"/>
              <a:pathLst>
                <a:path w="136" h="707" extrusionOk="0">
                  <a:moveTo>
                    <a:pt x="1" y="1"/>
                  </a:moveTo>
                  <a:lnTo>
                    <a:pt x="135" y="707"/>
                  </a:lnTo>
                  <a:lnTo>
                    <a:pt x="135" y="707"/>
                  </a:lnTo>
                  <a:lnTo>
                    <a:pt x="1" y="1"/>
                  </a:ln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846;p31">
              <a:extLst>
                <a:ext uri="{FF2B5EF4-FFF2-40B4-BE49-F238E27FC236}">
                  <a16:creationId xmlns:a16="http://schemas.microsoft.com/office/drawing/2014/main" id="{D0888D44-7BD4-4121-82D0-1D520C7A800A}"/>
                </a:ext>
              </a:extLst>
            </p:cNvPr>
            <p:cNvSpPr/>
            <p:nvPr/>
          </p:nvSpPr>
          <p:spPr>
            <a:xfrm>
              <a:off x="6328248" y="3753790"/>
              <a:ext cx="130515" cy="56374"/>
            </a:xfrm>
            <a:custGeom>
              <a:avLst/>
              <a:gdLst/>
              <a:ahLst/>
              <a:cxnLst/>
              <a:rect l="l" t="t" r="r" b="b"/>
              <a:pathLst>
                <a:path w="4202" h="1815" extrusionOk="0">
                  <a:moveTo>
                    <a:pt x="4067" y="0"/>
                  </a:moveTo>
                  <a:cubicBezTo>
                    <a:pt x="2958" y="269"/>
                    <a:pt x="1681" y="269"/>
                    <a:pt x="303" y="269"/>
                  </a:cubicBezTo>
                  <a:lnTo>
                    <a:pt x="1" y="269"/>
                  </a:lnTo>
                  <a:lnTo>
                    <a:pt x="135" y="975"/>
                  </a:lnTo>
                  <a:cubicBezTo>
                    <a:pt x="572" y="1546"/>
                    <a:pt x="1278" y="1815"/>
                    <a:pt x="1984" y="1815"/>
                  </a:cubicBezTo>
                  <a:cubicBezTo>
                    <a:pt x="2656" y="1815"/>
                    <a:pt x="3362" y="1546"/>
                    <a:pt x="4202" y="840"/>
                  </a:cubicBezTo>
                  <a:lnTo>
                    <a:pt x="4067" y="0"/>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847;p31">
              <a:extLst>
                <a:ext uri="{FF2B5EF4-FFF2-40B4-BE49-F238E27FC236}">
                  <a16:creationId xmlns:a16="http://schemas.microsoft.com/office/drawing/2014/main" id="{91504B71-DB7B-4698-9267-F00E8EA233B5}"/>
                </a:ext>
              </a:extLst>
            </p:cNvPr>
            <p:cNvSpPr/>
            <p:nvPr/>
          </p:nvSpPr>
          <p:spPr>
            <a:xfrm>
              <a:off x="5797959" y="2518871"/>
              <a:ext cx="1226595" cy="1243460"/>
            </a:xfrm>
            <a:custGeom>
              <a:avLst/>
              <a:gdLst/>
              <a:ahLst/>
              <a:cxnLst/>
              <a:rect l="l" t="t" r="r" b="b"/>
              <a:pathLst>
                <a:path w="39491" h="40034" extrusionOk="0">
                  <a:moveTo>
                    <a:pt x="19594" y="0"/>
                  </a:moveTo>
                  <a:cubicBezTo>
                    <a:pt x="10083" y="0"/>
                    <a:pt x="1815" y="7125"/>
                    <a:pt x="572" y="16502"/>
                  </a:cubicBezTo>
                  <a:cubicBezTo>
                    <a:pt x="1" y="20300"/>
                    <a:pt x="572" y="23795"/>
                    <a:pt x="1950" y="26887"/>
                  </a:cubicBezTo>
                  <a:cubicBezTo>
                    <a:pt x="2387" y="27996"/>
                    <a:pt x="2656" y="29240"/>
                    <a:pt x="2656" y="30517"/>
                  </a:cubicBezTo>
                  <a:cubicBezTo>
                    <a:pt x="2790" y="31357"/>
                    <a:pt x="2790" y="32063"/>
                    <a:pt x="2656" y="32903"/>
                  </a:cubicBezTo>
                  <a:lnTo>
                    <a:pt x="2656" y="33172"/>
                  </a:lnTo>
                  <a:lnTo>
                    <a:pt x="2656" y="33878"/>
                  </a:lnTo>
                  <a:cubicBezTo>
                    <a:pt x="3361" y="37373"/>
                    <a:pt x="9512" y="39894"/>
                    <a:pt x="16805" y="40028"/>
                  </a:cubicBezTo>
                  <a:cubicBezTo>
                    <a:pt x="16986" y="40032"/>
                    <a:pt x="17166" y="40034"/>
                    <a:pt x="17345" y="40034"/>
                  </a:cubicBezTo>
                  <a:cubicBezTo>
                    <a:pt x="23364" y="40034"/>
                    <a:pt x="27959" y="37855"/>
                    <a:pt x="31223" y="34852"/>
                  </a:cubicBezTo>
                  <a:cubicBezTo>
                    <a:pt x="31660" y="34987"/>
                    <a:pt x="32063" y="34987"/>
                    <a:pt x="32500" y="34987"/>
                  </a:cubicBezTo>
                  <a:cubicBezTo>
                    <a:pt x="35424" y="34987"/>
                    <a:pt x="37945" y="32600"/>
                    <a:pt x="37945" y="29542"/>
                  </a:cubicBezTo>
                  <a:cubicBezTo>
                    <a:pt x="37945" y="28399"/>
                    <a:pt x="37676" y="27425"/>
                    <a:pt x="37104" y="26584"/>
                  </a:cubicBezTo>
                  <a:cubicBezTo>
                    <a:pt x="38079" y="24366"/>
                    <a:pt x="38650" y="22249"/>
                    <a:pt x="38650" y="20569"/>
                  </a:cubicBezTo>
                  <a:cubicBezTo>
                    <a:pt x="39491" y="9646"/>
                    <a:pt x="30820" y="134"/>
                    <a:pt x="19594" y="0"/>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848;p31">
              <a:extLst>
                <a:ext uri="{FF2B5EF4-FFF2-40B4-BE49-F238E27FC236}">
                  <a16:creationId xmlns:a16="http://schemas.microsoft.com/office/drawing/2014/main" id="{EF55652F-335C-4478-BCA6-70D09E0CA926}"/>
                </a:ext>
              </a:extLst>
            </p:cNvPr>
            <p:cNvSpPr/>
            <p:nvPr/>
          </p:nvSpPr>
          <p:spPr>
            <a:xfrm>
              <a:off x="5854333" y="3348735"/>
              <a:ext cx="1026164" cy="330945"/>
            </a:xfrm>
            <a:custGeom>
              <a:avLst/>
              <a:gdLst/>
              <a:ahLst/>
              <a:cxnLst/>
              <a:rect l="l" t="t" r="r" b="b"/>
              <a:pathLst>
                <a:path w="33038" h="10655" extrusionOk="0">
                  <a:moveTo>
                    <a:pt x="33038" y="7731"/>
                  </a:moveTo>
                  <a:cubicBezTo>
                    <a:pt x="32365" y="8134"/>
                    <a:pt x="31525" y="8269"/>
                    <a:pt x="30685" y="8269"/>
                  </a:cubicBezTo>
                  <a:cubicBezTo>
                    <a:pt x="30248" y="8269"/>
                    <a:pt x="29845" y="8269"/>
                    <a:pt x="29408" y="8134"/>
                  </a:cubicBezTo>
                  <a:cubicBezTo>
                    <a:pt x="28433" y="9109"/>
                    <a:pt x="27324" y="9949"/>
                    <a:pt x="26047" y="10655"/>
                  </a:cubicBezTo>
                  <a:lnTo>
                    <a:pt x="26047" y="10655"/>
                  </a:lnTo>
                  <a:cubicBezTo>
                    <a:pt x="27324" y="9949"/>
                    <a:pt x="28433" y="9109"/>
                    <a:pt x="29408" y="8134"/>
                  </a:cubicBezTo>
                  <a:cubicBezTo>
                    <a:pt x="29845" y="8269"/>
                    <a:pt x="30248" y="8269"/>
                    <a:pt x="30685" y="8269"/>
                  </a:cubicBezTo>
                  <a:cubicBezTo>
                    <a:pt x="31525" y="8269"/>
                    <a:pt x="32365" y="8134"/>
                    <a:pt x="33038" y="7731"/>
                  </a:cubicBezTo>
                  <a:close/>
                  <a:moveTo>
                    <a:pt x="0" y="1"/>
                  </a:moveTo>
                  <a:lnTo>
                    <a:pt x="0" y="1"/>
                  </a:lnTo>
                  <a:cubicBezTo>
                    <a:pt x="0" y="1"/>
                    <a:pt x="135" y="1"/>
                    <a:pt x="135" y="169"/>
                  </a:cubicBezTo>
                  <a:lnTo>
                    <a:pt x="135" y="303"/>
                  </a:lnTo>
                  <a:lnTo>
                    <a:pt x="135" y="169"/>
                  </a:lnTo>
                  <a:cubicBezTo>
                    <a:pt x="135" y="1"/>
                    <a:pt x="0" y="1"/>
                    <a:pt x="0" y="1"/>
                  </a:cubicBezTo>
                  <a:close/>
                </a:path>
              </a:pathLst>
            </a:custGeom>
            <a:solidFill>
              <a:srgbClr val="D2BD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849;p31">
              <a:extLst>
                <a:ext uri="{FF2B5EF4-FFF2-40B4-BE49-F238E27FC236}">
                  <a16:creationId xmlns:a16="http://schemas.microsoft.com/office/drawing/2014/main" id="{BC4B70AF-7291-4186-B0C9-E23C3C98B633}"/>
                </a:ext>
              </a:extLst>
            </p:cNvPr>
            <p:cNvSpPr/>
            <p:nvPr/>
          </p:nvSpPr>
          <p:spPr>
            <a:xfrm>
              <a:off x="5854333" y="3127432"/>
              <a:ext cx="1122202" cy="552249"/>
            </a:xfrm>
            <a:custGeom>
              <a:avLst/>
              <a:gdLst/>
              <a:ahLst/>
              <a:cxnLst/>
              <a:rect l="l" t="t" r="r" b="b"/>
              <a:pathLst>
                <a:path w="36130" h="17780" extrusionOk="0">
                  <a:moveTo>
                    <a:pt x="6151" y="1547"/>
                  </a:moveTo>
                  <a:cubicBezTo>
                    <a:pt x="5613" y="2925"/>
                    <a:pt x="4067" y="5042"/>
                    <a:pt x="2387" y="5042"/>
                  </a:cubicBezTo>
                  <a:cubicBezTo>
                    <a:pt x="2118" y="5042"/>
                    <a:pt x="1681" y="5042"/>
                    <a:pt x="1412" y="4773"/>
                  </a:cubicBezTo>
                  <a:cubicBezTo>
                    <a:pt x="1109" y="5614"/>
                    <a:pt x="706" y="6588"/>
                    <a:pt x="0" y="7126"/>
                  </a:cubicBezTo>
                  <a:cubicBezTo>
                    <a:pt x="0" y="7126"/>
                    <a:pt x="135" y="7126"/>
                    <a:pt x="135" y="7294"/>
                  </a:cubicBezTo>
                  <a:lnTo>
                    <a:pt x="135" y="7428"/>
                  </a:lnTo>
                  <a:cubicBezTo>
                    <a:pt x="1815" y="6151"/>
                    <a:pt x="4201" y="4605"/>
                    <a:pt x="7159" y="3496"/>
                  </a:cubicBezTo>
                  <a:cubicBezTo>
                    <a:pt x="6588" y="2925"/>
                    <a:pt x="6722" y="2387"/>
                    <a:pt x="6151" y="1547"/>
                  </a:cubicBezTo>
                  <a:close/>
                  <a:moveTo>
                    <a:pt x="20166" y="1"/>
                  </a:moveTo>
                  <a:cubicBezTo>
                    <a:pt x="19594" y="841"/>
                    <a:pt x="18922" y="1547"/>
                    <a:pt x="18216" y="2253"/>
                  </a:cubicBezTo>
                  <a:cubicBezTo>
                    <a:pt x="18754" y="2253"/>
                    <a:pt x="19191" y="2522"/>
                    <a:pt x="19762" y="2656"/>
                  </a:cubicBezTo>
                  <a:cubicBezTo>
                    <a:pt x="23258" y="3933"/>
                    <a:pt x="25778" y="6991"/>
                    <a:pt x="26484" y="10789"/>
                  </a:cubicBezTo>
                  <a:cubicBezTo>
                    <a:pt x="26753" y="12739"/>
                    <a:pt x="26887" y="15259"/>
                    <a:pt x="26047" y="17780"/>
                  </a:cubicBezTo>
                  <a:cubicBezTo>
                    <a:pt x="27324" y="17074"/>
                    <a:pt x="28433" y="16234"/>
                    <a:pt x="29408" y="15259"/>
                  </a:cubicBezTo>
                  <a:cubicBezTo>
                    <a:pt x="29845" y="15394"/>
                    <a:pt x="30248" y="15394"/>
                    <a:pt x="30685" y="15394"/>
                  </a:cubicBezTo>
                  <a:cubicBezTo>
                    <a:pt x="31525" y="15394"/>
                    <a:pt x="32365" y="15259"/>
                    <a:pt x="33038" y="14856"/>
                  </a:cubicBezTo>
                  <a:cubicBezTo>
                    <a:pt x="34886" y="14016"/>
                    <a:pt x="36130" y="12033"/>
                    <a:pt x="36130" y="9949"/>
                  </a:cubicBezTo>
                  <a:cubicBezTo>
                    <a:pt x="36130" y="9378"/>
                    <a:pt x="35995" y="8806"/>
                    <a:pt x="35861" y="8269"/>
                  </a:cubicBezTo>
                  <a:cubicBezTo>
                    <a:pt x="34718" y="7832"/>
                    <a:pt x="34449" y="6286"/>
                    <a:pt x="33038" y="6017"/>
                  </a:cubicBezTo>
                  <a:cubicBezTo>
                    <a:pt x="32769" y="5882"/>
                    <a:pt x="32500" y="5882"/>
                    <a:pt x="32197" y="5882"/>
                  </a:cubicBezTo>
                  <a:cubicBezTo>
                    <a:pt x="31088" y="5882"/>
                    <a:pt x="30248" y="6286"/>
                    <a:pt x="29408" y="6857"/>
                  </a:cubicBezTo>
                  <a:cubicBezTo>
                    <a:pt x="28837" y="7126"/>
                    <a:pt x="28299" y="7294"/>
                    <a:pt x="27862" y="7294"/>
                  </a:cubicBezTo>
                  <a:cubicBezTo>
                    <a:pt x="27022" y="7294"/>
                    <a:pt x="26316" y="6857"/>
                    <a:pt x="25644" y="6017"/>
                  </a:cubicBezTo>
                  <a:cubicBezTo>
                    <a:pt x="25072" y="5042"/>
                    <a:pt x="25072" y="3933"/>
                    <a:pt x="25072" y="2925"/>
                  </a:cubicBezTo>
                  <a:cubicBezTo>
                    <a:pt x="25207" y="2387"/>
                    <a:pt x="25207" y="1816"/>
                    <a:pt x="25341" y="1412"/>
                  </a:cubicBezTo>
                  <a:lnTo>
                    <a:pt x="25341" y="1412"/>
                  </a:lnTo>
                  <a:cubicBezTo>
                    <a:pt x="25072" y="2085"/>
                    <a:pt x="24367" y="2522"/>
                    <a:pt x="23392" y="2522"/>
                  </a:cubicBezTo>
                  <a:cubicBezTo>
                    <a:pt x="21980" y="2522"/>
                    <a:pt x="20166" y="1681"/>
                    <a:pt x="20166" y="270"/>
                  </a:cubicBezTo>
                  <a:lnTo>
                    <a:pt x="20166" y="1"/>
                  </a:lnTo>
                  <a:close/>
                </a:path>
              </a:pathLst>
            </a:custGeom>
            <a:solidFill>
              <a:srgbClr val="895C3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850;p31">
              <a:extLst>
                <a:ext uri="{FF2B5EF4-FFF2-40B4-BE49-F238E27FC236}">
                  <a16:creationId xmlns:a16="http://schemas.microsoft.com/office/drawing/2014/main" id="{9013B64D-20EC-4558-A812-437F86372639}"/>
                </a:ext>
              </a:extLst>
            </p:cNvPr>
            <p:cNvSpPr/>
            <p:nvPr/>
          </p:nvSpPr>
          <p:spPr>
            <a:xfrm>
              <a:off x="5641385" y="2381306"/>
              <a:ext cx="1491724" cy="1007776"/>
            </a:xfrm>
            <a:custGeom>
              <a:avLst/>
              <a:gdLst/>
              <a:ahLst/>
              <a:cxnLst/>
              <a:rect l="l" t="t" r="r" b="b"/>
              <a:pathLst>
                <a:path w="48027" h="32446" extrusionOk="0">
                  <a:moveTo>
                    <a:pt x="22214" y="0"/>
                  </a:moveTo>
                  <a:cubicBezTo>
                    <a:pt x="21954" y="0"/>
                    <a:pt x="21689" y="15"/>
                    <a:pt x="21409" y="60"/>
                  </a:cubicBezTo>
                  <a:cubicBezTo>
                    <a:pt x="21006" y="228"/>
                    <a:pt x="20569" y="228"/>
                    <a:pt x="20165" y="497"/>
                  </a:cubicBezTo>
                  <a:cubicBezTo>
                    <a:pt x="19897" y="766"/>
                    <a:pt x="19594" y="1337"/>
                    <a:pt x="19460" y="1471"/>
                  </a:cubicBezTo>
                  <a:cubicBezTo>
                    <a:pt x="18351" y="2177"/>
                    <a:pt x="15830" y="2177"/>
                    <a:pt x="14284" y="2749"/>
                  </a:cubicBezTo>
                  <a:cubicBezTo>
                    <a:pt x="13309" y="3152"/>
                    <a:pt x="8974" y="6782"/>
                    <a:pt x="10923" y="7790"/>
                  </a:cubicBezTo>
                  <a:cubicBezTo>
                    <a:pt x="9948" y="9033"/>
                    <a:pt x="8133" y="9033"/>
                    <a:pt x="6856" y="10008"/>
                  </a:cubicBezTo>
                  <a:cubicBezTo>
                    <a:pt x="5882" y="10714"/>
                    <a:pt x="4336" y="12831"/>
                    <a:pt x="6016" y="13503"/>
                  </a:cubicBezTo>
                  <a:cubicBezTo>
                    <a:pt x="5310" y="14209"/>
                    <a:pt x="4336" y="14344"/>
                    <a:pt x="3496" y="15049"/>
                  </a:cubicBezTo>
                  <a:cubicBezTo>
                    <a:pt x="2790" y="15755"/>
                    <a:pt x="2521" y="16730"/>
                    <a:pt x="2252" y="17704"/>
                  </a:cubicBezTo>
                  <a:cubicBezTo>
                    <a:pt x="1973" y="18478"/>
                    <a:pt x="1011" y="21987"/>
                    <a:pt x="2382" y="21987"/>
                  </a:cubicBezTo>
                  <a:cubicBezTo>
                    <a:pt x="2500" y="21987"/>
                    <a:pt x="2635" y="21961"/>
                    <a:pt x="2790" y="21906"/>
                  </a:cubicBezTo>
                  <a:lnTo>
                    <a:pt x="2790" y="21906"/>
                  </a:lnTo>
                  <a:cubicBezTo>
                    <a:pt x="975" y="22611"/>
                    <a:pt x="0" y="25569"/>
                    <a:pt x="706" y="27249"/>
                  </a:cubicBezTo>
                  <a:cubicBezTo>
                    <a:pt x="1244" y="28224"/>
                    <a:pt x="1950" y="28795"/>
                    <a:pt x="3092" y="28795"/>
                  </a:cubicBezTo>
                  <a:cubicBezTo>
                    <a:pt x="3198" y="28831"/>
                    <a:pt x="3325" y="28847"/>
                    <a:pt x="3462" y="28847"/>
                  </a:cubicBezTo>
                  <a:cubicBezTo>
                    <a:pt x="3846" y="28847"/>
                    <a:pt x="4307" y="28716"/>
                    <a:pt x="4605" y="28493"/>
                  </a:cubicBezTo>
                  <a:cubicBezTo>
                    <a:pt x="4605" y="29199"/>
                    <a:pt x="4773" y="29770"/>
                    <a:pt x="5042" y="30308"/>
                  </a:cubicBezTo>
                  <a:cubicBezTo>
                    <a:pt x="5431" y="31013"/>
                    <a:pt x="5851" y="31293"/>
                    <a:pt x="6256" y="31293"/>
                  </a:cubicBezTo>
                  <a:cubicBezTo>
                    <a:pt x="7145" y="31293"/>
                    <a:pt x="7968" y="29949"/>
                    <a:pt x="8268" y="28795"/>
                  </a:cubicBezTo>
                  <a:cubicBezTo>
                    <a:pt x="8578" y="28972"/>
                    <a:pt x="8892" y="29049"/>
                    <a:pt x="9203" y="29049"/>
                  </a:cubicBezTo>
                  <a:cubicBezTo>
                    <a:pt x="10854" y="29049"/>
                    <a:pt x="12441" y="26869"/>
                    <a:pt x="13007" y="25569"/>
                  </a:cubicBezTo>
                  <a:cubicBezTo>
                    <a:pt x="13713" y="26544"/>
                    <a:pt x="13309" y="27518"/>
                    <a:pt x="14855" y="27787"/>
                  </a:cubicBezTo>
                  <a:cubicBezTo>
                    <a:pt x="15083" y="27859"/>
                    <a:pt x="15332" y="27893"/>
                    <a:pt x="15592" y="27893"/>
                  </a:cubicBezTo>
                  <a:cubicBezTo>
                    <a:pt x="16906" y="27893"/>
                    <a:pt x="18534" y="27038"/>
                    <a:pt x="19460" y="25972"/>
                  </a:cubicBezTo>
                  <a:lnTo>
                    <a:pt x="19460" y="25972"/>
                  </a:lnTo>
                  <a:cubicBezTo>
                    <a:pt x="19191" y="26544"/>
                    <a:pt x="18888" y="27384"/>
                    <a:pt x="19191" y="27653"/>
                  </a:cubicBezTo>
                  <a:cubicBezTo>
                    <a:pt x="19464" y="28079"/>
                    <a:pt x="19996" y="28220"/>
                    <a:pt x="20547" y="28220"/>
                  </a:cubicBezTo>
                  <a:cubicBezTo>
                    <a:pt x="21082" y="28220"/>
                    <a:pt x="21633" y="28087"/>
                    <a:pt x="21980" y="27955"/>
                  </a:cubicBezTo>
                  <a:cubicBezTo>
                    <a:pt x="24098" y="27249"/>
                    <a:pt x="25778" y="25838"/>
                    <a:pt x="27022" y="24023"/>
                  </a:cubicBezTo>
                  <a:lnTo>
                    <a:pt x="27022" y="24023"/>
                  </a:lnTo>
                  <a:cubicBezTo>
                    <a:pt x="26852" y="25530"/>
                    <a:pt x="28679" y="26474"/>
                    <a:pt x="30227" y="26474"/>
                  </a:cubicBezTo>
                  <a:cubicBezTo>
                    <a:pt x="31130" y="26474"/>
                    <a:pt x="31937" y="26153"/>
                    <a:pt x="32197" y="25434"/>
                  </a:cubicBezTo>
                  <a:lnTo>
                    <a:pt x="32197" y="25434"/>
                  </a:lnTo>
                  <a:cubicBezTo>
                    <a:pt x="32063" y="26678"/>
                    <a:pt x="31660" y="28627"/>
                    <a:pt x="32500" y="30039"/>
                  </a:cubicBezTo>
                  <a:cubicBezTo>
                    <a:pt x="33185" y="30911"/>
                    <a:pt x="33922" y="31296"/>
                    <a:pt x="34718" y="31296"/>
                  </a:cubicBezTo>
                  <a:cubicBezTo>
                    <a:pt x="35210" y="31296"/>
                    <a:pt x="35725" y="31149"/>
                    <a:pt x="36264" y="30879"/>
                  </a:cubicBezTo>
                  <a:cubicBezTo>
                    <a:pt x="37110" y="30341"/>
                    <a:pt x="37975" y="29900"/>
                    <a:pt x="38949" y="29900"/>
                  </a:cubicBezTo>
                  <a:cubicBezTo>
                    <a:pt x="39253" y="29900"/>
                    <a:pt x="39566" y="29943"/>
                    <a:pt x="39894" y="30039"/>
                  </a:cubicBezTo>
                  <a:cubicBezTo>
                    <a:pt x="41440" y="30308"/>
                    <a:pt x="41742" y="32291"/>
                    <a:pt x="43254" y="32425"/>
                  </a:cubicBezTo>
                  <a:cubicBezTo>
                    <a:pt x="43343" y="32439"/>
                    <a:pt x="43432" y="32446"/>
                    <a:pt x="43520" y="32446"/>
                  </a:cubicBezTo>
                  <a:cubicBezTo>
                    <a:pt x="45121" y="32446"/>
                    <a:pt x="46716" y="30235"/>
                    <a:pt x="45506" y="28930"/>
                  </a:cubicBezTo>
                  <a:cubicBezTo>
                    <a:pt x="47321" y="28493"/>
                    <a:pt x="48027" y="25972"/>
                    <a:pt x="47758" y="24292"/>
                  </a:cubicBezTo>
                  <a:cubicBezTo>
                    <a:pt x="47624" y="23888"/>
                    <a:pt x="47758" y="23754"/>
                    <a:pt x="47624" y="23317"/>
                  </a:cubicBezTo>
                  <a:cubicBezTo>
                    <a:pt x="47321" y="23048"/>
                    <a:pt x="46615" y="23048"/>
                    <a:pt x="46615" y="22746"/>
                  </a:cubicBezTo>
                  <a:cubicBezTo>
                    <a:pt x="46481" y="22342"/>
                    <a:pt x="47456" y="20931"/>
                    <a:pt x="47456" y="20393"/>
                  </a:cubicBezTo>
                  <a:cubicBezTo>
                    <a:pt x="47888" y="18166"/>
                    <a:pt x="47334" y="12258"/>
                    <a:pt x="44200" y="12258"/>
                  </a:cubicBezTo>
                  <a:cubicBezTo>
                    <a:pt x="44166" y="12258"/>
                    <a:pt x="44130" y="12258"/>
                    <a:pt x="44095" y="12260"/>
                  </a:cubicBezTo>
                  <a:cubicBezTo>
                    <a:pt x="44095" y="10311"/>
                    <a:pt x="42145" y="7924"/>
                    <a:pt x="40734" y="6647"/>
                  </a:cubicBezTo>
                  <a:cubicBezTo>
                    <a:pt x="39894" y="5807"/>
                    <a:pt x="39490" y="5941"/>
                    <a:pt x="38516" y="5673"/>
                  </a:cubicBezTo>
                  <a:cubicBezTo>
                    <a:pt x="37373" y="5404"/>
                    <a:pt x="37944" y="5269"/>
                    <a:pt x="37239" y="4127"/>
                  </a:cubicBezTo>
                  <a:cubicBezTo>
                    <a:pt x="36527" y="2605"/>
                    <a:pt x="33432" y="994"/>
                    <a:pt x="31042" y="994"/>
                  </a:cubicBezTo>
                  <a:cubicBezTo>
                    <a:pt x="30159" y="994"/>
                    <a:pt x="29372" y="1214"/>
                    <a:pt x="28836" y="1740"/>
                  </a:cubicBezTo>
                  <a:cubicBezTo>
                    <a:pt x="27727" y="60"/>
                    <a:pt x="25610" y="60"/>
                    <a:pt x="23795" y="60"/>
                  </a:cubicBezTo>
                  <a:cubicBezTo>
                    <a:pt x="23235" y="60"/>
                    <a:pt x="22735" y="0"/>
                    <a:pt x="2221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851;p31">
              <a:extLst>
                <a:ext uri="{FF2B5EF4-FFF2-40B4-BE49-F238E27FC236}">
                  <a16:creationId xmlns:a16="http://schemas.microsoft.com/office/drawing/2014/main" id="{6B314EA2-2C03-4489-97D0-5940D020374D}"/>
                </a:ext>
              </a:extLst>
            </p:cNvPr>
            <p:cNvSpPr/>
            <p:nvPr/>
          </p:nvSpPr>
          <p:spPr>
            <a:xfrm>
              <a:off x="5715495" y="3061677"/>
              <a:ext cx="8386" cy="5249"/>
            </a:xfrm>
            <a:custGeom>
              <a:avLst/>
              <a:gdLst/>
              <a:ahLst/>
              <a:cxnLst/>
              <a:rect l="l" t="t" r="r" b="b"/>
              <a:pathLst>
                <a:path w="270" h="169" extrusionOk="0">
                  <a:moveTo>
                    <a:pt x="269" y="1"/>
                  </a:moveTo>
                  <a:cubicBezTo>
                    <a:pt x="135" y="1"/>
                    <a:pt x="0" y="169"/>
                    <a:pt x="0" y="169"/>
                  </a:cubicBezTo>
                  <a:cubicBezTo>
                    <a:pt x="0" y="169"/>
                    <a:pt x="135" y="169"/>
                    <a:pt x="269" y="1"/>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852;p31">
              <a:extLst>
                <a:ext uri="{FF2B5EF4-FFF2-40B4-BE49-F238E27FC236}">
                  <a16:creationId xmlns:a16="http://schemas.microsoft.com/office/drawing/2014/main" id="{C815BA55-51F2-4C11-921B-5A074A89E5E6}"/>
                </a:ext>
              </a:extLst>
            </p:cNvPr>
            <p:cNvSpPr/>
            <p:nvPr/>
          </p:nvSpPr>
          <p:spPr>
            <a:xfrm>
              <a:off x="6324086" y="3197379"/>
              <a:ext cx="96069" cy="52243"/>
            </a:xfrm>
            <a:custGeom>
              <a:avLst/>
              <a:gdLst/>
              <a:ahLst/>
              <a:cxnLst/>
              <a:rect l="l" t="t" r="r" b="b"/>
              <a:pathLst>
                <a:path w="3093" h="1682" extrusionOk="0">
                  <a:moveTo>
                    <a:pt x="3092" y="1"/>
                  </a:moveTo>
                  <a:lnTo>
                    <a:pt x="3092" y="1"/>
                  </a:lnTo>
                  <a:cubicBezTo>
                    <a:pt x="2118" y="673"/>
                    <a:pt x="1109" y="1244"/>
                    <a:pt x="0" y="1681"/>
                  </a:cubicBezTo>
                  <a:cubicBezTo>
                    <a:pt x="1109" y="1244"/>
                    <a:pt x="2252" y="673"/>
                    <a:pt x="3092" y="1"/>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853;p31">
              <a:extLst>
                <a:ext uri="{FF2B5EF4-FFF2-40B4-BE49-F238E27FC236}">
                  <a16:creationId xmlns:a16="http://schemas.microsoft.com/office/drawing/2014/main" id="{BC3AF171-ACCA-4684-B20F-015ABA8C63EF}"/>
                </a:ext>
              </a:extLst>
            </p:cNvPr>
            <p:cNvSpPr/>
            <p:nvPr/>
          </p:nvSpPr>
          <p:spPr>
            <a:xfrm>
              <a:off x="6420124" y="3127432"/>
              <a:ext cx="221334" cy="78334"/>
            </a:xfrm>
            <a:custGeom>
              <a:avLst/>
              <a:gdLst/>
              <a:ahLst/>
              <a:cxnLst/>
              <a:rect l="l" t="t" r="r" b="b"/>
              <a:pathLst>
                <a:path w="7126" h="2522" extrusionOk="0">
                  <a:moveTo>
                    <a:pt x="1950" y="270"/>
                  </a:moveTo>
                  <a:cubicBezTo>
                    <a:pt x="1950" y="1681"/>
                    <a:pt x="3764" y="2522"/>
                    <a:pt x="5176" y="2522"/>
                  </a:cubicBezTo>
                  <a:cubicBezTo>
                    <a:pt x="6151" y="2522"/>
                    <a:pt x="6856" y="2085"/>
                    <a:pt x="7125" y="1412"/>
                  </a:cubicBezTo>
                  <a:lnTo>
                    <a:pt x="7125" y="1412"/>
                  </a:lnTo>
                  <a:cubicBezTo>
                    <a:pt x="6856" y="2085"/>
                    <a:pt x="6151" y="2522"/>
                    <a:pt x="5176" y="2522"/>
                  </a:cubicBezTo>
                  <a:cubicBezTo>
                    <a:pt x="3764" y="2522"/>
                    <a:pt x="1950" y="1681"/>
                    <a:pt x="1950" y="270"/>
                  </a:cubicBezTo>
                  <a:close/>
                  <a:moveTo>
                    <a:pt x="1950" y="1"/>
                  </a:moveTo>
                  <a:cubicBezTo>
                    <a:pt x="1378" y="841"/>
                    <a:pt x="706" y="1547"/>
                    <a:pt x="0" y="2253"/>
                  </a:cubicBezTo>
                  <a:lnTo>
                    <a:pt x="0" y="2253"/>
                  </a:lnTo>
                  <a:cubicBezTo>
                    <a:pt x="706" y="1547"/>
                    <a:pt x="1378" y="841"/>
                    <a:pt x="195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854;p31">
              <a:extLst>
                <a:ext uri="{FF2B5EF4-FFF2-40B4-BE49-F238E27FC236}">
                  <a16:creationId xmlns:a16="http://schemas.microsoft.com/office/drawing/2014/main" id="{93685CFF-3B82-4A96-8A9E-93418E10F484}"/>
                </a:ext>
              </a:extLst>
            </p:cNvPr>
            <p:cNvSpPr/>
            <p:nvPr/>
          </p:nvSpPr>
          <p:spPr>
            <a:xfrm>
              <a:off x="6119462" y="3187999"/>
              <a:ext cx="126353" cy="61623"/>
            </a:xfrm>
            <a:custGeom>
              <a:avLst/>
              <a:gdLst/>
              <a:ahLst/>
              <a:cxnLst/>
              <a:rect l="l" t="t" r="r" b="b"/>
              <a:pathLst>
                <a:path w="4068" h="1984" extrusionOk="0">
                  <a:moveTo>
                    <a:pt x="3933" y="0"/>
                  </a:moveTo>
                  <a:cubicBezTo>
                    <a:pt x="3093" y="1143"/>
                    <a:pt x="1413" y="1983"/>
                    <a:pt x="1" y="1983"/>
                  </a:cubicBezTo>
                  <a:cubicBezTo>
                    <a:pt x="1413" y="1983"/>
                    <a:pt x="3093" y="1143"/>
                    <a:pt x="4068" y="0"/>
                  </a:cubicBez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855;p31">
              <a:extLst>
                <a:ext uri="{FF2B5EF4-FFF2-40B4-BE49-F238E27FC236}">
                  <a16:creationId xmlns:a16="http://schemas.microsoft.com/office/drawing/2014/main" id="{91A59F9D-AD18-48D3-B9E8-77BA0F1FD3C1}"/>
                </a:ext>
              </a:extLst>
            </p:cNvPr>
            <p:cNvSpPr/>
            <p:nvPr/>
          </p:nvSpPr>
          <p:spPr>
            <a:xfrm>
              <a:off x="5854333" y="3344573"/>
              <a:ext cx="31" cy="4193"/>
            </a:xfrm>
            <a:custGeom>
              <a:avLst/>
              <a:gdLst/>
              <a:ahLst/>
              <a:cxnLst/>
              <a:rect l="l" t="t" r="r" b="b"/>
              <a:pathLst>
                <a:path w="1" h="135" extrusionOk="0">
                  <a:moveTo>
                    <a:pt x="0" y="0"/>
                  </a:moveTo>
                  <a:lnTo>
                    <a:pt x="0" y="0"/>
                  </a:lnTo>
                  <a:lnTo>
                    <a:pt x="0" y="135"/>
                  </a:lnTo>
                  <a:lnTo>
                    <a:pt x="0" y="135"/>
                  </a:lnTo>
                  <a:close/>
                </a:path>
              </a:pathLst>
            </a:custGeom>
            <a:solidFill>
              <a:srgbClr val="A992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856;p31">
              <a:extLst>
                <a:ext uri="{FF2B5EF4-FFF2-40B4-BE49-F238E27FC236}">
                  <a16:creationId xmlns:a16="http://schemas.microsoft.com/office/drawing/2014/main" id="{9FA72179-C8DC-404E-86D0-508BA5E3EB2D}"/>
                </a:ext>
              </a:extLst>
            </p:cNvPr>
            <p:cNvSpPr/>
            <p:nvPr/>
          </p:nvSpPr>
          <p:spPr>
            <a:xfrm>
              <a:off x="5854333" y="3276272"/>
              <a:ext cx="43639" cy="72494"/>
            </a:xfrm>
            <a:custGeom>
              <a:avLst/>
              <a:gdLst/>
              <a:ahLst/>
              <a:cxnLst/>
              <a:rect l="l" t="t" r="r" b="b"/>
              <a:pathLst>
                <a:path w="1405" h="2334" extrusionOk="0">
                  <a:moveTo>
                    <a:pt x="1405" y="1"/>
                  </a:moveTo>
                  <a:lnTo>
                    <a:pt x="1405" y="1"/>
                  </a:lnTo>
                  <a:cubicBezTo>
                    <a:pt x="1103" y="837"/>
                    <a:pt x="701" y="1799"/>
                    <a:pt x="0" y="2199"/>
                  </a:cubicBezTo>
                  <a:lnTo>
                    <a:pt x="0" y="2334"/>
                  </a:lnTo>
                  <a:cubicBezTo>
                    <a:pt x="701" y="1800"/>
                    <a:pt x="1103" y="837"/>
                    <a:pt x="1405"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857;p31">
              <a:extLst>
                <a:ext uri="{FF2B5EF4-FFF2-40B4-BE49-F238E27FC236}">
                  <a16:creationId xmlns:a16="http://schemas.microsoft.com/office/drawing/2014/main" id="{6A7442B2-7FE0-4334-9BAA-31050FC2AD82}"/>
                </a:ext>
              </a:extLst>
            </p:cNvPr>
            <p:cNvSpPr/>
            <p:nvPr/>
          </p:nvSpPr>
          <p:spPr>
            <a:xfrm>
              <a:off x="5659120" y="3179644"/>
              <a:ext cx="1465664" cy="208817"/>
            </a:xfrm>
            <a:custGeom>
              <a:avLst/>
              <a:gdLst/>
              <a:ahLst/>
              <a:cxnLst/>
              <a:rect l="l" t="t" r="r" b="b"/>
              <a:pathLst>
                <a:path w="47188" h="6723" extrusionOk="0">
                  <a:moveTo>
                    <a:pt x="45372" y="4470"/>
                  </a:moveTo>
                  <a:cubicBezTo>
                    <a:pt x="45204" y="5613"/>
                    <a:pt x="44095" y="6722"/>
                    <a:pt x="42986" y="6722"/>
                  </a:cubicBezTo>
                  <a:lnTo>
                    <a:pt x="42683" y="6722"/>
                  </a:lnTo>
                  <a:cubicBezTo>
                    <a:pt x="42549" y="6722"/>
                    <a:pt x="42280" y="6722"/>
                    <a:pt x="42146" y="6588"/>
                  </a:cubicBezTo>
                  <a:lnTo>
                    <a:pt x="42146" y="6588"/>
                  </a:lnTo>
                  <a:cubicBezTo>
                    <a:pt x="42280" y="6722"/>
                    <a:pt x="42549" y="6722"/>
                    <a:pt x="42683" y="6722"/>
                  </a:cubicBezTo>
                  <a:lnTo>
                    <a:pt x="42986" y="6722"/>
                  </a:lnTo>
                  <a:cubicBezTo>
                    <a:pt x="44095" y="6722"/>
                    <a:pt x="45204" y="5613"/>
                    <a:pt x="45372" y="4470"/>
                  </a:cubicBezTo>
                  <a:close/>
                  <a:moveTo>
                    <a:pt x="1" y="135"/>
                  </a:moveTo>
                  <a:cubicBezTo>
                    <a:pt x="1" y="706"/>
                    <a:pt x="1" y="1109"/>
                    <a:pt x="135" y="1546"/>
                  </a:cubicBezTo>
                  <a:cubicBezTo>
                    <a:pt x="673" y="2521"/>
                    <a:pt x="1379" y="3092"/>
                    <a:pt x="2521" y="3092"/>
                  </a:cubicBezTo>
                  <a:lnTo>
                    <a:pt x="2656" y="3092"/>
                  </a:lnTo>
                  <a:cubicBezTo>
                    <a:pt x="3059" y="3092"/>
                    <a:pt x="3630" y="3092"/>
                    <a:pt x="4034" y="2790"/>
                  </a:cubicBezTo>
                  <a:lnTo>
                    <a:pt x="4034" y="2790"/>
                  </a:lnTo>
                  <a:cubicBezTo>
                    <a:pt x="3630" y="3092"/>
                    <a:pt x="3059" y="3092"/>
                    <a:pt x="2656" y="3092"/>
                  </a:cubicBezTo>
                  <a:lnTo>
                    <a:pt x="2521" y="3092"/>
                  </a:lnTo>
                  <a:cubicBezTo>
                    <a:pt x="1379" y="3092"/>
                    <a:pt x="673" y="2521"/>
                    <a:pt x="135" y="1546"/>
                  </a:cubicBezTo>
                  <a:cubicBezTo>
                    <a:pt x="1" y="1109"/>
                    <a:pt x="1" y="706"/>
                    <a:pt x="1" y="135"/>
                  </a:cubicBezTo>
                  <a:close/>
                  <a:moveTo>
                    <a:pt x="47187" y="0"/>
                  </a:moveTo>
                  <a:cubicBezTo>
                    <a:pt x="47053" y="1412"/>
                    <a:pt x="46347" y="2924"/>
                    <a:pt x="44935" y="3227"/>
                  </a:cubicBezTo>
                  <a:lnTo>
                    <a:pt x="44935" y="3227"/>
                  </a:lnTo>
                  <a:cubicBezTo>
                    <a:pt x="46347" y="2924"/>
                    <a:pt x="47053" y="1412"/>
                    <a:pt x="47187" y="0"/>
                  </a:cubicBezTo>
                  <a:close/>
                </a:path>
              </a:pathLst>
            </a:custGeom>
            <a:solidFill>
              <a:srgbClr val="CDC4C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858;p31">
              <a:extLst>
                <a:ext uri="{FF2B5EF4-FFF2-40B4-BE49-F238E27FC236}">
                  <a16:creationId xmlns:a16="http://schemas.microsoft.com/office/drawing/2014/main" id="{FBAE211A-A539-4482-AC1D-05BE1FC5B5B7}"/>
                </a:ext>
              </a:extLst>
            </p:cNvPr>
            <p:cNvSpPr/>
            <p:nvPr/>
          </p:nvSpPr>
          <p:spPr>
            <a:xfrm>
              <a:off x="6968149" y="3384237"/>
              <a:ext cx="31" cy="31"/>
            </a:xfrm>
            <a:custGeom>
              <a:avLst/>
              <a:gdLst/>
              <a:ahLst/>
              <a:cxnLst/>
              <a:rect l="l" t="t" r="r" b="b"/>
              <a:pathLst>
                <a:path w="1" h="1" extrusionOk="0">
                  <a:moveTo>
                    <a:pt x="1" y="1"/>
                  </a:moveTo>
                  <a:lnTo>
                    <a:pt x="1" y="1"/>
                  </a:lnTo>
                  <a:lnTo>
                    <a:pt x="1" y="1"/>
                  </a:lnTo>
                  <a:lnTo>
                    <a:pt x="1" y="1"/>
                  </a:lnTo>
                  <a:close/>
                </a:path>
              </a:pathLst>
            </a:custGeom>
            <a:solidFill>
              <a:srgbClr val="865F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859;p31">
              <a:extLst>
                <a:ext uri="{FF2B5EF4-FFF2-40B4-BE49-F238E27FC236}">
                  <a16:creationId xmlns:a16="http://schemas.microsoft.com/office/drawing/2014/main" id="{69136F04-B278-4651-91CE-B04F35DC8E10}"/>
                </a:ext>
              </a:extLst>
            </p:cNvPr>
            <p:cNvSpPr/>
            <p:nvPr/>
          </p:nvSpPr>
          <p:spPr>
            <a:xfrm>
              <a:off x="6880497" y="3314289"/>
              <a:ext cx="87683" cy="69978"/>
            </a:xfrm>
            <a:custGeom>
              <a:avLst/>
              <a:gdLst/>
              <a:ahLst/>
              <a:cxnLst/>
              <a:rect l="l" t="t" r="r" b="b"/>
              <a:pathLst>
                <a:path w="2823" h="2253" extrusionOk="0">
                  <a:moveTo>
                    <a:pt x="0" y="1"/>
                  </a:moveTo>
                  <a:cubicBezTo>
                    <a:pt x="1411" y="270"/>
                    <a:pt x="1680" y="1816"/>
                    <a:pt x="2823" y="2253"/>
                  </a:cubicBezTo>
                  <a:cubicBezTo>
                    <a:pt x="1680" y="1681"/>
                    <a:pt x="1411" y="270"/>
                    <a:pt x="0" y="1"/>
                  </a:cubicBezTo>
                  <a:close/>
                </a:path>
              </a:pathLst>
            </a:custGeom>
            <a:solidFill>
              <a:srgbClr val="6E472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860;p31">
              <a:extLst>
                <a:ext uri="{FF2B5EF4-FFF2-40B4-BE49-F238E27FC236}">
                  <a16:creationId xmlns:a16="http://schemas.microsoft.com/office/drawing/2014/main" id="{131FC39D-6FAE-4E39-91F9-5F67F8A05362}"/>
                </a:ext>
              </a:extLst>
            </p:cNvPr>
            <p:cNvSpPr/>
            <p:nvPr/>
          </p:nvSpPr>
          <p:spPr>
            <a:xfrm>
              <a:off x="5659120" y="2836212"/>
              <a:ext cx="1465664" cy="552249"/>
            </a:xfrm>
            <a:custGeom>
              <a:avLst/>
              <a:gdLst/>
              <a:ahLst/>
              <a:cxnLst/>
              <a:rect l="l" t="t" r="r" b="b"/>
              <a:pathLst>
                <a:path w="47188" h="17780" extrusionOk="0">
                  <a:moveTo>
                    <a:pt x="2084" y="7260"/>
                  </a:moveTo>
                  <a:cubicBezTo>
                    <a:pt x="2009" y="7294"/>
                    <a:pt x="1935" y="7334"/>
                    <a:pt x="1862" y="7377"/>
                  </a:cubicBezTo>
                  <a:lnTo>
                    <a:pt x="1862" y="7377"/>
                  </a:lnTo>
                  <a:cubicBezTo>
                    <a:pt x="1913" y="7328"/>
                    <a:pt x="1999" y="7260"/>
                    <a:pt x="2084" y="7260"/>
                  </a:cubicBezTo>
                  <a:close/>
                  <a:moveTo>
                    <a:pt x="28837" y="0"/>
                  </a:moveTo>
                  <a:cubicBezTo>
                    <a:pt x="28568" y="0"/>
                    <a:pt x="28400" y="0"/>
                    <a:pt x="28265" y="135"/>
                  </a:cubicBezTo>
                  <a:cubicBezTo>
                    <a:pt x="27156" y="1546"/>
                    <a:pt x="25745" y="2521"/>
                    <a:pt x="24064" y="3058"/>
                  </a:cubicBezTo>
                  <a:cubicBezTo>
                    <a:pt x="23661" y="3058"/>
                    <a:pt x="23090" y="3361"/>
                    <a:pt x="22518" y="3361"/>
                  </a:cubicBezTo>
                  <a:cubicBezTo>
                    <a:pt x="21981" y="3361"/>
                    <a:pt x="21544" y="3227"/>
                    <a:pt x="21275" y="2790"/>
                  </a:cubicBezTo>
                  <a:lnTo>
                    <a:pt x="21275" y="2655"/>
                  </a:lnTo>
                  <a:cubicBezTo>
                    <a:pt x="21140" y="2386"/>
                    <a:pt x="20838" y="2084"/>
                    <a:pt x="20569" y="2084"/>
                  </a:cubicBezTo>
                  <a:cubicBezTo>
                    <a:pt x="20435" y="2084"/>
                    <a:pt x="20300" y="2084"/>
                    <a:pt x="20166" y="2218"/>
                  </a:cubicBezTo>
                  <a:cubicBezTo>
                    <a:pt x="19326" y="2655"/>
                    <a:pt x="18317" y="3058"/>
                    <a:pt x="17477" y="3058"/>
                  </a:cubicBezTo>
                  <a:cubicBezTo>
                    <a:pt x="17343" y="3058"/>
                    <a:pt x="17074" y="2924"/>
                    <a:pt x="16939" y="2924"/>
                  </a:cubicBezTo>
                  <a:cubicBezTo>
                    <a:pt x="16099" y="2790"/>
                    <a:pt x="15797" y="2386"/>
                    <a:pt x="15662" y="2084"/>
                  </a:cubicBezTo>
                  <a:cubicBezTo>
                    <a:pt x="15528" y="1815"/>
                    <a:pt x="15259" y="1681"/>
                    <a:pt x="14956" y="1681"/>
                  </a:cubicBezTo>
                  <a:cubicBezTo>
                    <a:pt x="14822" y="1681"/>
                    <a:pt x="14553" y="1681"/>
                    <a:pt x="14419" y="1949"/>
                  </a:cubicBezTo>
                  <a:cubicBezTo>
                    <a:pt x="13847" y="2790"/>
                    <a:pt x="13007" y="3630"/>
                    <a:pt x="12032" y="4067"/>
                  </a:cubicBezTo>
                  <a:cubicBezTo>
                    <a:pt x="11058" y="4336"/>
                    <a:pt x="10083" y="4907"/>
                    <a:pt x="9377" y="5747"/>
                  </a:cubicBezTo>
                  <a:cubicBezTo>
                    <a:pt x="9075" y="6150"/>
                    <a:pt x="8672" y="6419"/>
                    <a:pt x="8403" y="6419"/>
                  </a:cubicBezTo>
                  <a:cubicBezTo>
                    <a:pt x="7966" y="6419"/>
                    <a:pt x="7562" y="6150"/>
                    <a:pt x="7126" y="5445"/>
                  </a:cubicBezTo>
                  <a:cubicBezTo>
                    <a:pt x="6991" y="5176"/>
                    <a:pt x="6857" y="4739"/>
                    <a:pt x="6857" y="4470"/>
                  </a:cubicBezTo>
                  <a:cubicBezTo>
                    <a:pt x="6722" y="4067"/>
                    <a:pt x="6420" y="3764"/>
                    <a:pt x="6151" y="3764"/>
                  </a:cubicBezTo>
                  <a:cubicBezTo>
                    <a:pt x="6017" y="3764"/>
                    <a:pt x="6017" y="3764"/>
                    <a:pt x="6017" y="3899"/>
                  </a:cubicBezTo>
                  <a:lnTo>
                    <a:pt x="5176" y="3899"/>
                  </a:lnTo>
                  <a:cubicBezTo>
                    <a:pt x="4034" y="3764"/>
                    <a:pt x="3361" y="3361"/>
                    <a:pt x="2790" y="2218"/>
                  </a:cubicBezTo>
                  <a:cubicBezTo>
                    <a:pt x="2656" y="1815"/>
                    <a:pt x="2656" y="1378"/>
                    <a:pt x="2656" y="840"/>
                  </a:cubicBezTo>
                  <a:cubicBezTo>
                    <a:pt x="2084" y="1546"/>
                    <a:pt x="1815" y="2218"/>
                    <a:pt x="1681" y="3058"/>
                  </a:cubicBezTo>
                  <a:cubicBezTo>
                    <a:pt x="1513" y="3495"/>
                    <a:pt x="1110" y="4907"/>
                    <a:pt x="1110" y="6016"/>
                  </a:cubicBezTo>
                  <a:cubicBezTo>
                    <a:pt x="1110" y="6708"/>
                    <a:pt x="1239" y="7400"/>
                    <a:pt x="1783" y="7427"/>
                  </a:cubicBezTo>
                  <a:lnTo>
                    <a:pt x="1783" y="7427"/>
                  </a:lnTo>
                  <a:cubicBezTo>
                    <a:pt x="707" y="8131"/>
                    <a:pt x="1" y="9774"/>
                    <a:pt x="1" y="11192"/>
                  </a:cubicBezTo>
                  <a:cubicBezTo>
                    <a:pt x="1" y="11763"/>
                    <a:pt x="1" y="12166"/>
                    <a:pt x="135" y="12603"/>
                  </a:cubicBezTo>
                  <a:cubicBezTo>
                    <a:pt x="673" y="13578"/>
                    <a:pt x="1379" y="14149"/>
                    <a:pt x="2521" y="14149"/>
                  </a:cubicBezTo>
                  <a:lnTo>
                    <a:pt x="2656" y="14149"/>
                  </a:lnTo>
                  <a:cubicBezTo>
                    <a:pt x="3059" y="14149"/>
                    <a:pt x="3630" y="14149"/>
                    <a:pt x="4034" y="13847"/>
                  </a:cubicBezTo>
                  <a:lnTo>
                    <a:pt x="4034" y="14284"/>
                  </a:lnTo>
                  <a:cubicBezTo>
                    <a:pt x="4034" y="14687"/>
                    <a:pt x="4202" y="15258"/>
                    <a:pt x="4471" y="15662"/>
                  </a:cubicBezTo>
                  <a:cubicBezTo>
                    <a:pt x="4874" y="16367"/>
                    <a:pt x="5311" y="16670"/>
                    <a:pt x="5714" y="16670"/>
                  </a:cubicBezTo>
                  <a:cubicBezTo>
                    <a:pt x="5882" y="16670"/>
                    <a:pt x="6151" y="16502"/>
                    <a:pt x="6285" y="16367"/>
                  </a:cubicBezTo>
                  <a:cubicBezTo>
                    <a:pt x="6991" y="15964"/>
                    <a:pt x="7394" y="14990"/>
                    <a:pt x="7697" y="14149"/>
                  </a:cubicBezTo>
                  <a:cubicBezTo>
                    <a:pt x="7966" y="14418"/>
                    <a:pt x="8403" y="14418"/>
                    <a:pt x="8672" y="14418"/>
                  </a:cubicBezTo>
                  <a:cubicBezTo>
                    <a:pt x="10352" y="14418"/>
                    <a:pt x="11898" y="12301"/>
                    <a:pt x="12436" y="10923"/>
                  </a:cubicBezTo>
                  <a:cubicBezTo>
                    <a:pt x="13007" y="11763"/>
                    <a:pt x="12873" y="12301"/>
                    <a:pt x="13444" y="12872"/>
                  </a:cubicBezTo>
                  <a:cubicBezTo>
                    <a:pt x="13578" y="13007"/>
                    <a:pt x="13847" y="13141"/>
                    <a:pt x="14284" y="13141"/>
                  </a:cubicBezTo>
                  <a:cubicBezTo>
                    <a:pt x="14419" y="13309"/>
                    <a:pt x="14688" y="13309"/>
                    <a:pt x="14822" y="13309"/>
                  </a:cubicBezTo>
                  <a:cubicBezTo>
                    <a:pt x="16234" y="13309"/>
                    <a:pt x="17914" y="12469"/>
                    <a:pt x="18889" y="11326"/>
                  </a:cubicBezTo>
                  <a:lnTo>
                    <a:pt x="18889" y="11326"/>
                  </a:lnTo>
                  <a:cubicBezTo>
                    <a:pt x="18620" y="11763"/>
                    <a:pt x="18485" y="12166"/>
                    <a:pt x="18485" y="12603"/>
                  </a:cubicBezTo>
                  <a:cubicBezTo>
                    <a:pt x="18485" y="12738"/>
                    <a:pt x="18620" y="12872"/>
                    <a:pt x="18620" y="13007"/>
                  </a:cubicBezTo>
                  <a:cubicBezTo>
                    <a:pt x="18889" y="13444"/>
                    <a:pt x="19326" y="13578"/>
                    <a:pt x="19863" y="13578"/>
                  </a:cubicBezTo>
                  <a:cubicBezTo>
                    <a:pt x="20435" y="13578"/>
                    <a:pt x="21006" y="13444"/>
                    <a:pt x="21409" y="13309"/>
                  </a:cubicBezTo>
                  <a:cubicBezTo>
                    <a:pt x="22518" y="12872"/>
                    <a:pt x="23527" y="12301"/>
                    <a:pt x="24501" y="11629"/>
                  </a:cubicBezTo>
                  <a:cubicBezTo>
                    <a:pt x="25207" y="10923"/>
                    <a:pt x="25879" y="10217"/>
                    <a:pt x="26451" y="9377"/>
                  </a:cubicBezTo>
                  <a:lnTo>
                    <a:pt x="26451" y="9646"/>
                  </a:lnTo>
                  <a:cubicBezTo>
                    <a:pt x="26451" y="11057"/>
                    <a:pt x="28265" y="11898"/>
                    <a:pt x="29677" y="11898"/>
                  </a:cubicBezTo>
                  <a:cubicBezTo>
                    <a:pt x="30652" y="11898"/>
                    <a:pt x="31357" y="11461"/>
                    <a:pt x="31626" y="10788"/>
                  </a:cubicBezTo>
                  <a:lnTo>
                    <a:pt x="31626" y="10788"/>
                  </a:lnTo>
                  <a:cubicBezTo>
                    <a:pt x="31492" y="11192"/>
                    <a:pt x="31492" y="11763"/>
                    <a:pt x="31357" y="12301"/>
                  </a:cubicBezTo>
                  <a:cubicBezTo>
                    <a:pt x="31357" y="13309"/>
                    <a:pt x="31357" y="14418"/>
                    <a:pt x="31929" y="15393"/>
                  </a:cubicBezTo>
                  <a:cubicBezTo>
                    <a:pt x="32601" y="16233"/>
                    <a:pt x="33307" y="16670"/>
                    <a:pt x="34147" y="16670"/>
                  </a:cubicBezTo>
                  <a:cubicBezTo>
                    <a:pt x="34584" y="16670"/>
                    <a:pt x="35122" y="16502"/>
                    <a:pt x="35693" y="16233"/>
                  </a:cubicBezTo>
                  <a:cubicBezTo>
                    <a:pt x="36533" y="15662"/>
                    <a:pt x="37373" y="15258"/>
                    <a:pt x="38482" y="15258"/>
                  </a:cubicBezTo>
                  <a:cubicBezTo>
                    <a:pt x="38785" y="15258"/>
                    <a:pt x="39054" y="15258"/>
                    <a:pt x="39323" y="15393"/>
                  </a:cubicBezTo>
                  <a:cubicBezTo>
                    <a:pt x="40734" y="15662"/>
                    <a:pt x="41003" y="17073"/>
                    <a:pt x="42146" y="17645"/>
                  </a:cubicBezTo>
                  <a:cubicBezTo>
                    <a:pt x="42280" y="17779"/>
                    <a:pt x="42549" y="17779"/>
                    <a:pt x="42683" y="17779"/>
                  </a:cubicBezTo>
                  <a:lnTo>
                    <a:pt x="42986" y="17779"/>
                  </a:lnTo>
                  <a:cubicBezTo>
                    <a:pt x="44095" y="17779"/>
                    <a:pt x="45204" y="16670"/>
                    <a:pt x="45372" y="15527"/>
                  </a:cubicBezTo>
                  <a:cubicBezTo>
                    <a:pt x="45372" y="15124"/>
                    <a:pt x="45204" y="14687"/>
                    <a:pt x="44935" y="14284"/>
                  </a:cubicBezTo>
                  <a:cubicBezTo>
                    <a:pt x="46347" y="13981"/>
                    <a:pt x="47053" y="12469"/>
                    <a:pt x="47187" y="11057"/>
                  </a:cubicBezTo>
                  <a:lnTo>
                    <a:pt x="47187" y="9646"/>
                  </a:lnTo>
                  <a:cubicBezTo>
                    <a:pt x="47053" y="9242"/>
                    <a:pt x="47187" y="9108"/>
                    <a:pt x="47053" y="8806"/>
                  </a:cubicBezTo>
                  <a:cubicBezTo>
                    <a:pt x="46750" y="8402"/>
                    <a:pt x="46044" y="8402"/>
                    <a:pt x="46044" y="8100"/>
                  </a:cubicBezTo>
                  <a:lnTo>
                    <a:pt x="46044" y="7965"/>
                  </a:lnTo>
                  <a:cubicBezTo>
                    <a:pt x="46044" y="7831"/>
                    <a:pt x="46044" y="7696"/>
                    <a:pt x="46212" y="7428"/>
                  </a:cubicBezTo>
                  <a:lnTo>
                    <a:pt x="46212" y="7428"/>
                  </a:lnTo>
                  <a:cubicBezTo>
                    <a:pt x="46044" y="7562"/>
                    <a:pt x="45775" y="7562"/>
                    <a:pt x="45641" y="7562"/>
                  </a:cubicBezTo>
                  <a:lnTo>
                    <a:pt x="45372" y="7562"/>
                  </a:lnTo>
                  <a:cubicBezTo>
                    <a:pt x="43826" y="7428"/>
                    <a:pt x="43524" y="5445"/>
                    <a:pt x="42011" y="5041"/>
                  </a:cubicBezTo>
                  <a:cubicBezTo>
                    <a:pt x="41709" y="5041"/>
                    <a:pt x="41440" y="4907"/>
                    <a:pt x="41171" y="4907"/>
                  </a:cubicBezTo>
                  <a:cubicBezTo>
                    <a:pt x="40028" y="4907"/>
                    <a:pt x="39188" y="5445"/>
                    <a:pt x="38348" y="5882"/>
                  </a:cubicBezTo>
                  <a:cubicBezTo>
                    <a:pt x="37810" y="6150"/>
                    <a:pt x="37239" y="6419"/>
                    <a:pt x="36802" y="6419"/>
                  </a:cubicBezTo>
                  <a:cubicBezTo>
                    <a:pt x="35962" y="6419"/>
                    <a:pt x="35290" y="6016"/>
                    <a:pt x="34584" y="5041"/>
                  </a:cubicBezTo>
                  <a:cubicBezTo>
                    <a:pt x="34012" y="4201"/>
                    <a:pt x="34012" y="3227"/>
                    <a:pt x="34012" y="2218"/>
                  </a:cubicBezTo>
                  <a:cubicBezTo>
                    <a:pt x="34012" y="1815"/>
                    <a:pt x="33744" y="1378"/>
                    <a:pt x="33307" y="1378"/>
                  </a:cubicBezTo>
                  <a:lnTo>
                    <a:pt x="33172" y="1546"/>
                  </a:lnTo>
                  <a:lnTo>
                    <a:pt x="32332" y="1546"/>
                  </a:lnTo>
                  <a:cubicBezTo>
                    <a:pt x="31223" y="1546"/>
                    <a:pt x="29946" y="1109"/>
                    <a:pt x="29408" y="269"/>
                  </a:cubicBezTo>
                  <a:cubicBezTo>
                    <a:pt x="29240" y="0"/>
                    <a:pt x="28971" y="0"/>
                    <a:pt x="28837"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861;p31">
              <a:extLst>
                <a:ext uri="{FF2B5EF4-FFF2-40B4-BE49-F238E27FC236}">
                  <a16:creationId xmlns:a16="http://schemas.microsoft.com/office/drawing/2014/main" id="{461FF0F9-5896-4560-8CB8-6C0C41CDF6D4}"/>
                </a:ext>
              </a:extLst>
            </p:cNvPr>
            <p:cNvSpPr/>
            <p:nvPr/>
          </p:nvSpPr>
          <p:spPr>
            <a:xfrm>
              <a:off x="6133036" y="3492792"/>
              <a:ext cx="178533" cy="122190"/>
            </a:xfrm>
            <a:custGeom>
              <a:avLst/>
              <a:gdLst/>
              <a:ahLst/>
              <a:cxnLst/>
              <a:rect l="l" t="t" r="r" b="b"/>
              <a:pathLst>
                <a:path w="5748" h="3934" extrusionOk="0">
                  <a:moveTo>
                    <a:pt x="5311" y="1"/>
                  </a:moveTo>
                  <a:cubicBezTo>
                    <a:pt x="5042" y="1"/>
                    <a:pt x="4740" y="270"/>
                    <a:pt x="4740" y="572"/>
                  </a:cubicBezTo>
                  <a:cubicBezTo>
                    <a:pt x="4740" y="1816"/>
                    <a:pt x="3765" y="2790"/>
                    <a:pt x="2522" y="2925"/>
                  </a:cubicBezTo>
                  <a:cubicBezTo>
                    <a:pt x="2407" y="2958"/>
                    <a:pt x="2293" y="2973"/>
                    <a:pt x="2179" y="2973"/>
                  </a:cubicBezTo>
                  <a:cubicBezTo>
                    <a:pt x="1723" y="2973"/>
                    <a:pt x="1271" y="2737"/>
                    <a:pt x="841" y="2522"/>
                  </a:cubicBezTo>
                  <a:cubicBezTo>
                    <a:pt x="802" y="2482"/>
                    <a:pt x="736" y="2466"/>
                    <a:pt x="660" y="2466"/>
                  </a:cubicBezTo>
                  <a:cubicBezTo>
                    <a:pt x="477" y="2466"/>
                    <a:pt x="230" y="2561"/>
                    <a:pt x="135" y="2656"/>
                  </a:cubicBezTo>
                  <a:cubicBezTo>
                    <a:pt x="1" y="2925"/>
                    <a:pt x="135" y="3227"/>
                    <a:pt x="270" y="3362"/>
                  </a:cubicBezTo>
                  <a:cubicBezTo>
                    <a:pt x="841" y="3765"/>
                    <a:pt x="1547" y="3933"/>
                    <a:pt x="2219" y="3933"/>
                  </a:cubicBezTo>
                  <a:lnTo>
                    <a:pt x="2656" y="3933"/>
                  </a:lnTo>
                  <a:cubicBezTo>
                    <a:pt x="4336" y="3765"/>
                    <a:pt x="5748" y="2253"/>
                    <a:pt x="5748" y="572"/>
                  </a:cubicBezTo>
                  <a:cubicBezTo>
                    <a:pt x="5748" y="270"/>
                    <a:pt x="5580" y="1"/>
                    <a:pt x="531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862;p31">
              <a:extLst>
                <a:ext uri="{FF2B5EF4-FFF2-40B4-BE49-F238E27FC236}">
                  <a16:creationId xmlns:a16="http://schemas.microsoft.com/office/drawing/2014/main" id="{FA6B455F-977B-4B36-A84A-B37881BE2563}"/>
                </a:ext>
              </a:extLst>
            </p:cNvPr>
            <p:cNvSpPr/>
            <p:nvPr/>
          </p:nvSpPr>
          <p:spPr>
            <a:xfrm>
              <a:off x="6337660" y="3256735"/>
              <a:ext cx="234908" cy="209376"/>
            </a:xfrm>
            <a:custGeom>
              <a:avLst/>
              <a:gdLst/>
              <a:ahLst/>
              <a:cxnLst/>
              <a:rect l="l" t="t" r="r" b="b"/>
              <a:pathLst>
                <a:path w="7563" h="6741" extrusionOk="0">
                  <a:moveTo>
                    <a:pt x="3777" y="0"/>
                  </a:moveTo>
                  <a:cubicBezTo>
                    <a:pt x="2799" y="0"/>
                    <a:pt x="1814" y="426"/>
                    <a:pt x="1109" y="1283"/>
                  </a:cubicBezTo>
                  <a:cubicBezTo>
                    <a:pt x="0" y="2694"/>
                    <a:pt x="269" y="4811"/>
                    <a:pt x="1681" y="6055"/>
                  </a:cubicBezTo>
                  <a:cubicBezTo>
                    <a:pt x="2312" y="6518"/>
                    <a:pt x="3048" y="6741"/>
                    <a:pt x="3773" y="6741"/>
                  </a:cubicBezTo>
                  <a:cubicBezTo>
                    <a:pt x="4785" y="6741"/>
                    <a:pt x="5773" y="6306"/>
                    <a:pt x="6419" y="5484"/>
                  </a:cubicBezTo>
                  <a:cubicBezTo>
                    <a:pt x="7562" y="3971"/>
                    <a:pt x="7394" y="1854"/>
                    <a:pt x="5882" y="745"/>
                  </a:cubicBezTo>
                  <a:cubicBezTo>
                    <a:pt x="5270" y="249"/>
                    <a:pt x="4525" y="0"/>
                    <a:pt x="377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863;p31">
              <a:extLst>
                <a:ext uri="{FF2B5EF4-FFF2-40B4-BE49-F238E27FC236}">
                  <a16:creationId xmlns:a16="http://schemas.microsoft.com/office/drawing/2014/main" id="{1541C5F9-30C1-4920-B005-4847AA260ADD}"/>
                </a:ext>
              </a:extLst>
            </p:cNvPr>
            <p:cNvSpPr/>
            <p:nvPr/>
          </p:nvSpPr>
          <p:spPr>
            <a:xfrm>
              <a:off x="6384622" y="3440611"/>
              <a:ext cx="266216" cy="134677"/>
            </a:xfrm>
            <a:custGeom>
              <a:avLst/>
              <a:gdLst/>
              <a:ahLst/>
              <a:cxnLst/>
              <a:rect l="l" t="t" r="r" b="b"/>
              <a:pathLst>
                <a:path w="8571" h="4336" extrusionOk="0">
                  <a:moveTo>
                    <a:pt x="4202" y="0"/>
                  </a:moveTo>
                  <a:cubicBezTo>
                    <a:pt x="1983" y="135"/>
                    <a:pt x="1" y="1110"/>
                    <a:pt x="169" y="2252"/>
                  </a:cubicBezTo>
                  <a:cubicBezTo>
                    <a:pt x="169" y="3496"/>
                    <a:pt x="1983" y="4336"/>
                    <a:pt x="4370" y="4336"/>
                  </a:cubicBezTo>
                  <a:cubicBezTo>
                    <a:pt x="6588" y="4202"/>
                    <a:pt x="8571" y="3227"/>
                    <a:pt x="8403" y="2084"/>
                  </a:cubicBezTo>
                  <a:cubicBezTo>
                    <a:pt x="8403" y="841"/>
                    <a:pt x="6588" y="0"/>
                    <a:pt x="420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864;p31">
              <a:extLst>
                <a:ext uri="{FF2B5EF4-FFF2-40B4-BE49-F238E27FC236}">
                  <a16:creationId xmlns:a16="http://schemas.microsoft.com/office/drawing/2014/main" id="{0AC89F5C-6032-42B3-BE34-1BF79B2939BD}"/>
                </a:ext>
              </a:extLst>
            </p:cNvPr>
            <p:cNvSpPr/>
            <p:nvPr/>
          </p:nvSpPr>
          <p:spPr>
            <a:xfrm>
              <a:off x="5893997" y="3288416"/>
              <a:ext cx="217172" cy="192914"/>
            </a:xfrm>
            <a:custGeom>
              <a:avLst/>
              <a:gdLst/>
              <a:ahLst/>
              <a:cxnLst/>
              <a:rect l="l" t="t" r="r" b="b"/>
              <a:pathLst>
                <a:path w="6992" h="6211" extrusionOk="0">
                  <a:moveTo>
                    <a:pt x="3413" y="1"/>
                  </a:moveTo>
                  <a:cubicBezTo>
                    <a:pt x="2734" y="1"/>
                    <a:pt x="2061" y="223"/>
                    <a:pt x="1513" y="699"/>
                  </a:cubicBezTo>
                  <a:cubicBezTo>
                    <a:pt x="135" y="1674"/>
                    <a:pt x="0" y="3623"/>
                    <a:pt x="975" y="5035"/>
                  </a:cubicBezTo>
                  <a:cubicBezTo>
                    <a:pt x="1593" y="5821"/>
                    <a:pt x="2470" y="6211"/>
                    <a:pt x="3371" y="6211"/>
                  </a:cubicBezTo>
                  <a:cubicBezTo>
                    <a:pt x="4088" y="6211"/>
                    <a:pt x="4819" y="5963"/>
                    <a:pt x="5445" y="5472"/>
                  </a:cubicBezTo>
                  <a:cubicBezTo>
                    <a:pt x="6722" y="4464"/>
                    <a:pt x="6991" y="2514"/>
                    <a:pt x="5882" y="1103"/>
                  </a:cubicBezTo>
                  <a:cubicBezTo>
                    <a:pt x="5230" y="393"/>
                    <a:pt x="4315" y="1"/>
                    <a:pt x="341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865;p31">
              <a:extLst>
                <a:ext uri="{FF2B5EF4-FFF2-40B4-BE49-F238E27FC236}">
                  <a16:creationId xmlns:a16="http://schemas.microsoft.com/office/drawing/2014/main" id="{26E29FF5-E604-4426-A4A5-A021519F55DF}"/>
                </a:ext>
              </a:extLst>
            </p:cNvPr>
            <p:cNvSpPr/>
            <p:nvPr/>
          </p:nvSpPr>
          <p:spPr>
            <a:xfrm>
              <a:off x="5880424" y="3458346"/>
              <a:ext cx="182727" cy="121569"/>
            </a:xfrm>
            <a:custGeom>
              <a:avLst/>
              <a:gdLst/>
              <a:ahLst/>
              <a:cxnLst/>
              <a:rect l="l" t="t" r="r" b="b"/>
              <a:pathLst>
                <a:path w="5883" h="3914" extrusionOk="0">
                  <a:moveTo>
                    <a:pt x="1950" y="1"/>
                  </a:moveTo>
                  <a:cubicBezTo>
                    <a:pt x="1278" y="1"/>
                    <a:pt x="572" y="135"/>
                    <a:pt x="1" y="270"/>
                  </a:cubicBezTo>
                  <a:cubicBezTo>
                    <a:pt x="135" y="1110"/>
                    <a:pt x="135" y="1816"/>
                    <a:pt x="1" y="2656"/>
                  </a:cubicBezTo>
                  <a:lnTo>
                    <a:pt x="1" y="2925"/>
                  </a:lnTo>
                  <a:lnTo>
                    <a:pt x="1" y="3631"/>
                  </a:lnTo>
                  <a:cubicBezTo>
                    <a:pt x="572" y="3899"/>
                    <a:pt x="1278" y="3899"/>
                    <a:pt x="1950" y="3899"/>
                  </a:cubicBezTo>
                  <a:cubicBezTo>
                    <a:pt x="2100" y="3909"/>
                    <a:pt x="2248" y="3914"/>
                    <a:pt x="2394" y="3914"/>
                  </a:cubicBezTo>
                  <a:cubicBezTo>
                    <a:pt x="4315" y="3914"/>
                    <a:pt x="5882" y="3115"/>
                    <a:pt x="5882" y="2085"/>
                  </a:cubicBezTo>
                  <a:cubicBezTo>
                    <a:pt x="5882" y="1513"/>
                    <a:pt x="5479" y="975"/>
                    <a:pt x="4773" y="673"/>
                  </a:cubicBezTo>
                  <a:cubicBezTo>
                    <a:pt x="4067" y="270"/>
                    <a:pt x="3093" y="1"/>
                    <a:pt x="2118"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866;p31">
              <a:extLst>
                <a:ext uri="{FF2B5EF4-FFF2-40B4-BE49-F238E27FC236}">
                  <a16:creationId xmlns:a16="http://schemas.microsoft.com/office/drawing/2014/main" id="{B6D859BE-ABC8-4A42-B5B8-2D610C015540}"/>
                </a:ext>
              </a:extLst>
            </p:cNvPr>
            <p:cNvSpPr/>
            <p:nvPr/>
          </p:nvSpPr>
          <p:spPr>
            <a:xfrm>
              <a:off x="5858495" y="3818488"/>
              <a:ext cx="248481" cy="358775"/>
            </a:xfrm>
            <a:custGeom>
              <a:avLst/>
              <a:gdLst/>
              <a:ahLst/>
              <a:cxnLst/>
              <a:rect l="l" t="t" r="r" b="b"/>
              <a:pathLst>
                <a:path w="8000" h="11551" extrusionOk="0">
                  <a:moveTo>
                    <a:pt x="1" y="1"/>
                  </a:moveTo>
                  <a:lnTo>
                    <a:pt x="1" y="9815"/>
                  </a:lnTo>
                  <a:cubicBezTo>
                    <a:pt x="1" y="10251"/>
                    <a:pt x="135" y="10520"/>
                    <a:pt x="438" y="10655"/>
                  </a:cubicBezTo>
                  <a:cubicBezTo>
                    <a:pt x="1508" y="11271"/>
                    <a:pt x="2617" y="11551"/>
                    <a:pt x="3747" y="11551"/>
                  </a:cubicBezTo>
                  <a:cubicBezTo>
                    <a:pt x="4958" y="11551"/>
                    <a:pt x="6193" y="11229"/>
                    <a:pt x="7428" y="10655"/>
                  </a:cubicBezTo>
                  <a:cubicBezTo>
                    <a:pt x="7865" y="10520"/>
                    <a:pt x="8000" y="10251"/>
                    <a:pt x="8000" y="9815"/>
                  </a:cubicBezTo>
                  <a:lnTo>
                    <a:pt x="8000" y="1"/>
                  </a:lnTo>
                  <a:cubicBezTo>
                    <a:pt x="8000" y="707"/>
                    <a:pt x="6185" y="1144"/>
                    <a:pt x="4067" y="1144"/>
                  </a:cubicBezTo>
                  <a:cubicBezTo>
                    <a:pt x="1816" y="1144"/>
                    <a:pt x="1" y="707"/>
                    <a:pt x="1" y="1"/>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867;p31">
              <a:extLst>
                <a:ext uri="{FF2B5EF4-FFF2-40B4-BE49-F238E27FC236}">
                  <a16:creationId xmlns:a16="http://schemas.microsoft.com/office/drawing/2014/main" id="{B1310A9B-D552-4383-9D6A-72133004D72A}"/>
                </a:ext>
              </a:extLst>
            </p:cNvPr>
            <p:cNvSpPr/>
            <p:nvPr/>
          </p:nvSpPr>
          <p:spPr>
            <a:xfrm>
              <a:off x="5858495" y="3818488"/>
              <a:ext cx="248481" cy="357036"/>
            </a:xfrm>
            <a:custGeom>
              <a:avLst/>
              <a:gdLst/>
              <a:ahLst/>
              <a:cxnLst/>
              <a:rect l="l" t="t" r="r" b="b"/>
              <a:pathLst>
                <a:path w="8000" h="11495" extrusionOk="0">
                  <a:moveTo>
                    <a:pt x="8000" y="1"/>
                  </a:moveTo>
                  <a:lnTo>
                    <a:pt x="8000" y="1"/>
                  </a:lnTo>
                  <a:lnTo>
                    <a:pt x="8000" y="5210"/>
                  </a:lnTo>
                  <a:lnTo>
                    <a:pt x="8000" y="5210"/>
                  </a:lnTo>
                  <a:lnTo>
                    <a:pt x="8000" y="1"/>
                  </a:lnTo>
                  <a:close/>
                  <a:moveTo>
                    <a:pt x="1" y="1"/>
                  </a:moveTo>
                  <a:lnTo>
                    <a:pt x="1" y="9815"/>
                  </a:lnTo>
                  <a:cubicBezTo>
                    <a:pt x="1" y="10251"/>
                    <a:pt x="135" y="10520"/>
                    <a:pt x="438" y="10655"/>
                  </a:cubicBezTo>
                  <a:cubicBezTo>
                    <a:pt x="1547" y="11361"/>
                    <a:pt x="2656" y="11495"/>
                    <a:pt x="3799" y="11495"/>
                  </a:cubicBezTo>
                  <a:cubicBezTo>
                    <a:pt x="4908" y="11495"/>
                    <a:pt x="6185" y="11226"/>
                    <a:pt x="7428" y="10655"/>
                  </a:cubicBezTo>
                  <a:cubicBezTo>
                    <a:pt x="7865" y="10520"/>
                    <a:pt x="8000" y="10251"/>
                    <a:pt x="8000" y="9815"/>
                  </a:cubicBezTo>
                  <a:lnTo>
                    <a:pt x="8000" y="9680"/>
                  </a:lnTo>
                  <a:lnTo>
                    <a:pt x="8000" y="9680"/>
                  </a:lnTo>
                  <a:lnTo>
                    <a:pt x="8000" y="9815"/>
                  </a:lnTo>
                  <a:cubicBezTo>
                    <a:pt x="8000" y="10251"/>
                    <a:pt x="7865" y="10520"/>
                    <a:pt x="7428" y="10655"/>
                  </a:cubicBezTo>
                  <a:cubicBezTo>
                    <a:pt x="6185" y="11226"/>
                    <a:pt x="4908" y="11495"/>
                    <a:pt x="3799" y="11495"/>
                  </a:cubicBezTo>
                  <a:cubicBezTo>
                    <a:pt x="2656" y="11495"/>
                    <a:pt x="1547" y="11361"/>
                    <a:pt x="438" y="10655"/>
                  </a:cubicBezTo>
                  <a:cubicBezTo>
                    <a:pt x="135" y="10520"/>
                    <a:pt x="1" y="10251"/>
                    <a:pt x="1" y="9815"/>
                  </a:cubicBezTo>
                  <a:lnTo>
                    <a:pt x="1" y="1"/>
                  </a:ln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868;p31">
              <a:extLst>
                <a:ext uri="{FF2B5EF4-FFF2-40B4-BE49-F238E27FC236}">
                  <a16:creationId xmlns:a16="http://schemas.microsoft.com/office/drawing/2014/main" id="{258B552B-85A8-43D5-A6E8-31D6364C1A76}"/>
                </a:ext>
              </a:extLst>
            </p:cNvPr>
            <p:cNvSpPr/>
            <p:nvPr/>
          </p:nvSpPr>
          <p:spPr>
            <a:xfrm>
              <a:off x="6106945" y="3980311"/>
              <a:ext cx="31" cy="138870"/>
            </a:xfrm>
            <a:custGeom>
              <a:avLst/>
              <a:gdLst/>
              <a:ahLst/>
              <a:cxnLst/>
              <a:rect l="l" t="t" r="r" b="b"/>
              <a:pathLst>
                <a:path w="1" h="4471" extrusionOk="0">
                  <a:moveTo>
                    <a:pt x="1" y="0"/>
                  </a:moveTo>
                  <a:lnTo>
                    <a:pt x="1" y="4470"/>
                  </a:lnTo>
                  <a:lnTo>
                    <a:pt x="1" y="4470"/>
                  </a:lnTo>
                  <a:close/>
                </a:path>
              </a:pathLst>
            </a:custGeom>
            <a:solidFill>
              <a:srgbClr val="DB9F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869;p31">
              <a:extLst>
                <a:ext uri="{FF2B5EF4-FFF2-40B4-BE49-F238E27FC236}">
                  <a16:creationId xmlns:a16="http://schemas.microsoft.com/office/drawing/2014/main" id="{34CE13F7-D3FE-4868-A8C9-832F0B502D83}"/>
                </a:ext>
              </a:extLst>
            </p:cNvPr>
            <p:cNvSpPr/>
            <p:nvPr/>
          </p:nvSpPr>
          <p:spPr>
            <a:xfrm>
              <a:off x="6080855" y="3827899"/>
              <a:ext cx="26122" cy="12548"/>
            </a:xfrm>
            <a:custGeom>
              <a:avLst/>
              <a:gdLst/>
              <a:ahLst/>
              <a:cxnLst/>
              <a:rect l="l" t="t" r="r" b="b"/>
              <a:pathLst>
                <a:path w="841" h="404" extrusionOk="0">
                  <a:moveTo>
                    <a:pt x="841" y="0"/>
                  </a:moveTo>
                  <a:cubicBezTo>
                    <a:pt x="841" y="0"/>
                    <a:pt x="730" y="0"/>
                    <a:pt x="709" y="101"/>
                  </a:cubicBezTo>
                  <a:lnTo>
                    <a:pt x="709" y="101"/>
                  </a:lnTo>
                  <a:cubicBezTo>
                    <a:pt x="763" y="68"/>
                    <a:pt x="807" y="34"/>
                    <a:pt x="841" y="0"/>
                  </a:cubicBezTo>
                  <a:close/>
                  <a:moveTo>
                    <a:pt x="709" y="101"/>
                  </a:moveTo>
                  <a:lnTo>
                    <a:pt x="709" y="101"/>
                  </a:lnTo>
                  <a:cubicBezTo>
                    <a:pt x="609" y="164"/>
                    <a:pt x="476" y="227"/>
                    <a:pt x="317" y="289"/>
                  </a:cubicBezTo>
                  <a:lnTo>
                    <a:pt x="317" y="289"/>
                  </a:lnTo>
                  <a:cubicBezTo>
                    <a:pt x="469" y="248"/>
                    <a:pt x="605" y="215"/>
                    <a:pt x="706" y="135"/>
                  </a:cubicBezTo>
                  <a:cubicBezTo>
                    <a:pt x="706" y="122"/>
                    <a:pt x="707" y="111"/>
                    <a:pt x="709" y="101"/>
                  </a:cubicBezTo>
                  <a:close/>
                  <a:moveTo>
                    <a:pt x="317" y="289"/>
                  </a:moveTo>
                  <a:cubicBezTo>
                    <a:pt x="216" y="317"/>
                    <a:pt x="108" y="350"/>
                    <a:pt x="0" y="404"/>
                  </a:cubicBezTo>
                  <a:cubicBezTo>
                    <a:pt x="115" y="366"/>
                    <a:pt x="221" y="328"/>
                    <a:pt x="317" y="289"/>
                  </a:cubicBezTo>
                  <a:close/>
                </a:path>
              </a:pathLst>
            </a:custGeom>
            <a:solidFill>
              <a:srgbClr val="E7BBA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870;p31">
              <a:extLst>
                <a:ext uri="{FF2B5EF4-FFF2-40B4-BE49-F238E27FC236}">
                  <a16:creationId xmlns:a16="http://schemas.microsoft.com/office/drawing/2014/main" id="{93AFD013-D85E-43B9-8E95-BBA33BD9EC6E}"/>
                </a:ext>
              </a:extLst>
            </p:cNvPr>
            <p:cNvSpPr/>
            <p:nvPr/>
          </p:nvSpPr>
          <p:spPr>
            <a:xfrm>
              <a:off x="5858495" y="3827899"/>
              <a:ext cx="248481" cy="347625"/>
            </a:xfrm>
            <a:custGeom>
              <a:avLst/>
              <a:gdLst/>
              <a:ahLst/>
              <a:cxnLst/>
              <a:rect l="l" t="t" r="r" b="b"/>
              <a:pathLst>
                <a:path w="8000" h="11192" extrusionOk="0">
                  <a:moveTo>
                    <a:pt x="1" y="0"/>
                  </a:moveTo>
                  <a:lnTo>
                    <a:pt x="1" y="9512"/>
                  </a:lnTo>
                  <a:cubicBezTo>
                    <a:pt x="1" y="9948"/>
                    <a:pt x="135" y="10217"/>
                    <a:pt x="438" y="10352"/>
                  </a:cubicBezTo>
                  <a:cubicBezTo>
                    <a:pt x="1547" y="11058"/>
                    <a:pt x="2656" y="11192"/>
                    <a:pt x="3799" y="11192"/>
                  </a:cubicBezTo>
                  <a:cubicBezTo>
                    <a:pt x="4908" y="11192"/>
                    <a:pt x="6185" y="10923"/>
                    <a:pt x="7428" y="10352"/>
                  </a:cubicBezTo>
                  <a:cubicBezTo>
                    <a:pt x="7865" y="10217"/>
                    <a:pt x="8000" y="9948"/>
                    <a:pt x="8000" y="9512"/>
                  </a:cubicBezTo>
                  <a:lnTo>
                    <a:pt x="8000" y="9377"/>
                  </a:lnTo>
                  <a:lnTo>
                    <a:pt x="8000" y="4907"/>
                  </a:lnTo>
                  <a:lnTo>
                    <a:pt x="8000" y="0"/>
                  </a:lnTo>
                  <a:cubicBezTo>
                    <a:pt x="7865" y="135"/>
                    <a:pt x="7563" y="269"/>
                    <a:pt x="7159" y="404"/>
                  </a:cubicBezTo>
                  <a:lnTo>
                    <a:pt x="7025" y="404"/>
                  </a:lnTo>
                  <a:lnTo>
                    <a:pt x="7025" y="538"/>
                  </a:lnTo>
                  <a:lnTo>
                    <a:pt x="7025" y="7831"/>
                  </a:lnTo>
                  <a:cubicBezTo>
                    <a:pt x="7025" y="8268"/>
                    <a:pt x="6857" y="8537"/>
                    <a:pt x="6588" y="8671"/>
                  </a:cubicBezTo>
                  <a:cubicBezTo>
                    <a:pt x="5613" y="9243"/>
                    <a:pt x="4773" y="9646"/>
                    <a:pt x="3799" y="9646"/>
                  </a:cubicBezTo>
                  <a:cubicBezTo>
                    <a:pt x="2958" y="9646"/>
                    <a:pt x="2253" y="9377"/>
                    <a:pt x="1412" y="8806"/>
                  </a:cubicBezTo>
                  <a:cubicBezTo>
                    <a:pt x="1143" y="8537"/>
                    <a:pt x="975" y="8268"/>
                    <a:pt x="975" y="7831"/>
                  </a:cubicBezTo>
                  <a:lnTo>
                    <a:pt x="975" y="538"/>
                  </a:lnTo>
                  <a:lnTo>
                    <a:pt x="975" y="404"/>
                  </a:lnTo>
                  <a:lnTo>
                    <a:pt x="707" y="404"/>
                  </a:lnTo>
                  <a:cubicBezTo>
                    <a:pt x="438" y="269"/>
                    <a:pt x="135" y="135"/>
                    <a:pt x="1" y="0"/>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871;p31">
              <a:extLst>
                <a:ext uri="{FF2B5EF4-FFF2-40B4-BE49-F238E27FC236}">
                  <a16:creationId xmlns:a16="http://schemas.microsoft.com/office/drawing/2014/main" id="{A802342B-8757-4330-B820-2707940E809E}"/>
                </a:ext>
              </a:extLst>
            </p:cNvPr>
            <p:cNvSpPr/>
            <p:nvPr/>
          </p:nvSpPr>
          <p:spPr>
            <a:xfrm>
              <a:off x="5858495" y="3784042"/>
              <a:ext cx="248481" cy="69978"/>
            </a:xfrm>
            <a:custGeom>
              <a:avLst/>
              <a:gdLst/>
              <a:ahLst/>
              <a:cxnLst/>
              <a:rect l="l" t="t" r="r" b="b"/>
              <a:pathLst>
                <a:path w="8000" h="2253" extrusionOk="0">
                  <a:moveTo>
                    <a:pt x="4067" y="1"/>
                  </a:moveTo>
                  <a:cubicBezTo>
                    <a:pt x="1816" y="1"/>
                    <a:pt x="1" y="572"/>
                    <a:pt x="1" y="1110"/>
                  </a:cubicBezTo>
                  <a:cubicBezTo>
                    <a:pt x="1" y="1412"/>
                    <a:pt x="135" y="1547"/>
                    <a:pt x="438" y="1681"/>
                  </a:cubicBezTo>
                  <a:cubicBezTo>
                    <a:pt x="572" y="1816"/>
                    <a:pt x="841" y="1816"/>
                    <a:pt x="975" y="1816"/>
                  </a:cubicBezTo>
                  <a:lnTo>
                    <a:pt x="975" y="1950"/>
                  </a:lnTo>
                  <a:cubicBezTo>
                    <a:pt x="1681" y="2118"/>
                    <a:pt x="2824" y="2253"/>
                    <a:pt x="4067" y="2253"/>
                  </a:cubicBezTo>
                  <a:cubicBezTo>
                    <a:pt x="5177" y="2253"/>
                    <a:pt x="6319" y="2118"/>
                    <a:pt x="7025" y="1950"/>
                  </a:cubicBezTo>
                  <a:lnTo>
                    <a:pt x="7025" y="1816"/>
                  </a:lnTo>
                  <a:cubicBezTo>
                    <a:pt x="7159" y="1816"/>
                    <a:pt x="7428" y="1816"/>
                    <a:pt x="7563" y="1681"/>
                  </a:cubicBezTo>
                  <a:cubicBezTo>
                    <a:pt x="7865" y="1547"/>
                    <a:pt x="8000" y="1412"/>
                    <a:pt x="8000" y="1110"/>
                  </a:cubicBezTo>
                  <a:cubicBezTo>
                    <a:pt x="8000" y="572"/>
                    <a:pt x="6185" y="1"/>
                    <a:pt x="4067" y="1"/>
                  </a:cubicBezTo>
                  <a:close/>
                </a:path>
              </a:pathLst>
            </a:custGeom>
            <a:solidFill>
              <a:srgbClr val="3FB6D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872;p31">
              <a:extLst>
                <a:ext uri="{FF2B5EF4-FFF2-40B4-BE49-F238E27FC236}">
                  <a16:creationId xmlns:a16="http://schemas.microsoft.com/office/drawing/2014/main" id="{B164154F-640C-4FE2-9B8D-FFF7D3ACF03C}"/>
                </a:ext>
              </a:extLst>
            </p:cNvPr>
            <p:cNvSpPr/>
            <p:nvPr/>
          </p:nvSpPr>
          <p:spPr>
            <a:xfrm>
              <a:off x="5872069" y="3797616"/>
              <a:ext cx="221334" cy="42832"/>
            </a:xfrm>
            <a:custGeom>
              <a:avLst/>
              <a:gdLst/>
              <a:ahLst/>
              <a:cxnLst/>
              <a:rect l="l" t="t" r="r" b="b"/>
              <a:pathLst>
                <a:path w="7126" h="1379" extrusionOk="0">
                  <a:moveTo>
                    <a:pt x="3630" y="1"/>
                  </a:moveTo>
                  <a:cubicBezTo>
                    <a:pt x="1816" y="1"/>
                    <a:pt x="404" y="538"/>
                    <a:pt x="1" y="1244"/>
                  </a:cubicBezTo>
                  <a:cubicBezTo>
                    <a:pt x="135" y="1379"/>
                    <a:pt x="404" y="1379"/>
                    <a:pt x="538" y="1379"/>
                  </a:cubicBezTo>
                  <a:cubicBezTo>
                    <a:pt x="841" y="975"/>
                    <a:pt x="2084" y="538"/>
                    <a:pt x="3630" y="538"/>
                  </a:cubicBezTo>
                  <a:cubicBezTo>
                    <a:pt x="3899" y="404"/>
                    <a:pt x="4067" y="270"/>
                    <a:pt x="4202" y="1"/>
                  </a:cubicBezTo>
                  <a:close/>
                  <a:moveTo>
                    <a:pt x="4605" y="1"/>
                  </a:moveTo>
                  <a:cubicBezTo>
                    <a:pt x="4336" y="270"/>
                    <a:pt x="3899" y="404"/>
                    <a:pt x="3630" y="538"/>
                  </a:cubicBezTo>
                  <a:cubicBezTo>
                    <a:pt x="5042" y="538"/>
                    <a:pt x="6286" y="975"/>
                    <a:pt x="6588" y="1379"/>
                  </a:cubicBezTo>
                  <a:cubicBezTo>
                    <a:pt x="6722" y="1379"/>
                    <a:pt x="6991" y="1379"/>
                    <a:pt x="7126" y="1244"/>
                  </a:cubicBezTo>
                  <a:cubicBezTo>
                    <a:pt x="6722" y="673"/>
                    <a:pt x="5882" y="270"/>
                    <a:pt x="460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873;p31">
              <a:extLst>
                <a:ext uri="{FF2B5EF4-FFF2-40B4-BE49-F238E27FC236}">
                  <a16:creationId xmlns:a16="http://schemas.microsoft.com/office/drawing/2014/main" id="{AE076CD5-EDF3-4A3E-8FFC-4EEC0695697F}"/>
                </a:ext>
              </a:extLst>
            </p:cNvPr>
            <p:cNvSpPr/>
            <p:nvPr/>
          </p:nvSpPr>
          <p:spPr>
            <a:xfrm>
              <a:off x="5888779" y="3814326"/>
              <a:ext cx="187914" cy="39695"/>
            </a:xfrm>
            <a:custGeom>
              <a:avLst/>
              <a:gdLst/>
              <a:ahLst/>
              <a:cxnLst/>
              <a:rect l="l" t="t" r="r" b="b"/>
              <a:pathLst>
                <a:path w="6050" h="1278" extrusionOk="0">
                  <a:moveTo>
                    <a:pt x="3092" y="0"/>
                  </a:moveTo>
                  <a:cubicBezTo>
                    <a:pt x="1546" y="0"/>
                    <a:pt x="303" y="437"/>
                    <a:pt x="0" y="841"/>
                  </a:cubicBezTo>
                  <a:lnTo>
                    <a:pt x="0" y="975"/>
                  </a:lnTo>
                  <a:cubicBezTo>
                    <a:pt x="706" y="1143"/>
                    <a:pt x="1849" y="1278"/>
                    <a:pt x="3092" y="1278"/>
                  </a:cubicBezTo>
                  <a:cubicBezTo>
                    <a:pt x="4202" y="1278"/>
                    <a:pt x="5344" y="1143"/>
                    <a:pt x="6050" y="975"/>
                  </a:cubicBezTo>
                  <a:lnTo>
                    <a:pt x="6050" y="841"/>
                  </a:lnTo>
                  <a:cubicBezTo>
                    <a:pt x="5748" y="437"/>
                    <a:pt x="4504" y="0"/>
                    <a:pt x="309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874;p31">
              <a:extLst>
                <a:ext uri="{FF2B5EF4-FFF2-40B4-BE49-F238E27FC236}">
                  <a16:creationId xmlns:a16="http://schemas.microsoft.com/office/drawing/2014/main" id="{C246D750-4F88-44F1-B651-143545F8DCDF}"/>
                </a:ext>
              </a:extLst>
            </p:cNvPr>
            <p:cNvSpPr/>
            <p:nvPr/>
          </p:nvSpPr>
          <p:spPr>
            <a:xfrm>
              <a:off x="5737423" y="3468130"/>
              <a:ext cx="217141" cy="311781"/>
            </a:xfrm>
            <a:custGeom>
              <a:avLst/>
              <a:gdLst/>
              <a:ahLst/>
              <a:cxnLst/>
              <a:rect l="l" t="t" r="r" b="b"/>
              <a:pathLst>
                <a:path w="6991" h="10038" extrusionOk="0">
                  <a:moveTo>
                    <a:pt x="2740" y="1"/>
                  </a:moveTo>
                  <a:cubicBezTo>
                    <a:pt x="2423" y="1"/>
                    <a:pt x="2107" y="33"/>
                    <a:pt x="1815" y="89"/>
                  </a:cubicBezTo>
                  <a:cubicBezTo>
                    <a:pt x="1378" y="89"/>
                    <a:pt x="672" y="89"/>
                    <a:pt x="404" y="224"/>
                  </a:cubicBezTo>
                  <a:cubicBezTo>
                    <a:pt x="1244" y="795"/>
                    <a:pt x="2353" y="358"/>
                    <a:pt x="2790" y="1635"/>
                  </a:cubicBezTo>
                  <a:cubicBezTo>
                    <a:pt x="3059" y="2610"/>
                    <a:pt x="2655" y="3181"/>
                    <a:pt x="2084" y="3719"/>
                  </a:cubicBezTo>
                  <a:cubicBezTo>
                    <a:pt x="1815" y="4021"/>
                    <a:pt x="1513" y="4156"/>
                    <a:pt x="1109" y="4425"/>
                  </a:cubicBezTo>
                  <a:cubicBezTo>
                    <a:pt x="135" y="5265"/>
                    <a:pt x="0" y="6811"/>
                    <a:pt x="1109" y="7651"/>
                  </a:cubicBezTo>
                  <a:cubicBezTo>
                    <a:pt x="1590" y="8132"/>
                    <a:pt x="2258" y="8293"/>
                    <a:pt x="2924" y="8293"/>
                  </a:cubicBezTo>
                  <a:cubicBezTo>
                    <a:pt x="3422" y="8293"/>
                    <a:pt x="3919" y="8203"/>
                    <a:pt x="4336" y="8088"/>
                  </a:cubicBezTo>
                  <a:cubicBezTo>
                    <a:pt x="4455" y="8064"/>
                    <a:pt x="4569" y="8052"/>
                    <a:pt x="4675" y="8052"/>
                  </a:cubicBezTo>
                  <a:cubicBezTo>
                    <a:pt x="5318" y="8052"/>
                    <a:pt x="5714" y="8476"/>
                    <a:pt x="5714" y="9197"/>
                  </a:cubicBezTo>
                  <a:lnTo>
                    <a:pt x="5714" y="10037"/>
                  </a:lnTo>
                  <a:cubicBezTo>
                    <a:pt x="5882" y="9768"/>
                    <a:pt x="6285" y="9466"/>
                    <a:pt x="6419" y="9197"/>
                  </a:cubicBezTo>
                  <a:cubicBezTo>
                    <a:pt x="6856" y="8626"/>
                    <a:pt x="6991" y="8222"/>
                    <a:pt x="6722" y="7517"/>
                  </a:cubicBezTo>
                  <a:cubicBezTo>
                    <a:pt x="6285" y="6676"/>
                    <a:pt x="5310" y="6676"/>
                    <a:pt x="4739" y="6105"/>
                  </a:cubicBezTo>
                  <a:cubicBezTo>
                    <a:pt x="3764" y="5399"/>
                    <a:pt x="5176" y="4727"/>
                    <a:pt x="5579" y="4021"/>
                  </a:cubicBezTo>
                  <a:cubicBezTo>
                    <a:pt x="5882" y="3450"/>
                    <a:pt x="5714" y="2610"/>
                    <a:pt x="5579" y="2038"/>
                  </a:cubicBezTo>
                  <a:cubicBezTo>
                    <a:pt x="5445" y="1198"/>
                    <a:pt x="4873" y="660"/>
                    <a:pt x="4033" y="224"/>
                  </a:cubicBezTo>
                  <a:cubicBezTo>
                    <a:pt x="3639" y="66"/>
                    <a:pt x="3188" y="1"/>
                    <a:pt x="274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875;p31">
              <a:extLst>
                <a:ext uri="{FF2B5EF4-FFF2-40B4-BE49-F238E27FC236}">
                  <a16:creationId xmlns:a16="http://schemas.microsoft.com/office/drawing/2014/main" id="{54BBFEEF-E539-4BED-BC87-677771587652}"/>
                </a:ext>
              </a:extLst>
            </p:cNvPr>
            <p:cNvSpPr/>
            <p:nvPr/>
          </p:nvSpPr>
          <p:spPr>
            <a:xfrm>
              <a:off x="5771869" y="3709933"/>
              <a:ext cx="143032" cy="43888"/>
            </a:xfrm>
            <a:custGeom>
              <a:avLst/>
              <a:gdLst/>
              <a:ahLst/>
              <a:cxnLst/>
              <a:rect l="l" t="t" r="r" b="b"/>
              <a:pathLst>
                <a:path w="4605" h="1413" extrusionOk="0">
                  <a:moveTo>
                    <a:pt x="1815" y="437"/>
                  </a:moveTo>
                  <a:lnTo>
                    <a:pt x="1815" y="437"/>
                  </a:lnTo>
                  <a:lnTo>
                    <a:pt x="1815" y="437"/>
                  </a:lnTo>
                  <a:lnTo>
                    <a:pt x="1815" y="437"/>
                  </a:lnTo>
                  <a:close/>
                  <a:moveTo>
                    <a:pt x="3227" y="303"/>
                  </a:moveTo>
                  <a:lnTo>
                    <a:pt x="3227" y="303"/>
                  </a:lnTo>
                  <a:lnTo>
                    <a:pt x="3227" y="303"/>
                  </a:lnTo>
                  <a:close/>
                  <a:moveTo>
                    <a:pt x="3227" y="303"/>
                  </a:moveTo>
                  <a:lnTo>
                    <a:pt x="3227" y="303"/>
                  </a:lnTo>
                  <a:lnTo>
                    <a:pt x="3227" y="303"/>
                  </a:lnTo>
                  <a:close/>
                  <a:moveTo>
                    <a:pt x="3630" y="303"/>
                  </a:moveTo>
                  <a:cubicBezTo>
                    <a:pt x="4201" y="303"/>
                    <a:pt x="4605" y="706"/>
                    <a:pt x="4605" y="1412"/>
                  </a:cubicBezTo>
                  <a:cubicBezTo>
                    <a:pt x="4605" y="706"/>
                    <a:pt x="4201" y="303"/>
                    <a:pt x="3630" y="303"/>
                  </a:cubicBezTo>
                  <a:close/>
                  <a:moveTo>
                    <a:pt x="3630" y="303"/>
                  </a:moveTo>
                  <a:lnTo>
                    <a:pt x="3630" y="303"/>
                  </a:lnTo>
                  <a:lnTo>
                    <a:pt x="3630" y="303"/>
                  </a:lnTo>
                  <a:lnTo>
                    <a:pt x="3630" y="303"/>
                  </a:lnTo>
                  <a:close/>
                  <a:moveTo>
                    <a:pt x="0" y="1"/>
                  </a:moveTo>
                  <a:cubicBezTo>
                    <a:pt x="572" y="303"/>
                    <a:pt x="1109" y="437"/>
                    <a:pt x="1815" y="437"/>
                  </a:cubicBezTo>
                  <a:cubicBezTo>
                    <a:pt x="1109" y="437"/>
                    <a:pt x="572" y="303"/>
                    <a:pt x="0" y="1"/>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876;p31">
              <a:extLst>
                <a:ext uri="{FF2B5EF4-FFF2-40B4-BE49-F238E27FC236}">
                  <a16:creationId xmlns:a16="http://schemas.microsoft.com/office/drawing/2014/main" id="{2B3773D8-C799-43E8-8C86-5169C737CE05}"/>
                </a:ext>
              </a:extLst>
            </p:cNvPr>
            <p:cNvSpPr/>
            <p:nvPr/>
          </p:nvSpPr>
          <p:spPr>
            <a:xfrm>
              <a:off x="5749940" y="3583612"/>
              <a:ext cx="191051" cy="196300"/>
            </a:xfrm>
            <a:custGeom>
              <a:avLst/>
              <a:gdLst/>
              <a:ahLst/>
              <a:cxnLst/>
              <a:rect l="l" t="t" r="r" b="b"/>
              <a:pathLst>
                <a:path w="6151" h="6320" extrusionOk="0">
                  <a:moveTo>
                    <a:pt x="1681" y="1"/>
                  </a:moveTo>
                  <a:lnTo>
                    <a:pt x="1681" y="1"/>
                  </a:lnTo>
                  <a:cubicBezTo>
                    <a:pt x="1412" y="303"/>
                    <a:pt x="1110" y="438"/>
                    <a:pt x="706" y="707"/>
                  </a:cubicBezTo>
                  <a:cubicBezTo>
                    <a:pt x="269" y="1144"/>
                    <a:pt x="1" y="1849"/>
                    <a:pt x="1" y="2387"/>
                  </a:cubicBezTo>
                  <a:cubicBezTo>
                    <a:pt x="1" y="2958"/>
                    <a:pt x="135" y="3664"/>
                    <a:pt x="706" y="3933"/>
                  </a:cubicBezTo>
                  <a:lnTo>
                    <a:pt x="706" y="4068"/>
                  </a:lnTo>
                  <a:cubicBezTo>
                    <a:pt x="1278" y="4370"/>
                    <a:pt x="1815" y="4504"/>
                    <a:pt x="2521" y="4504"/>
                  </a:cubicBezTo>
                  <a:cubicBezTo>
                    <a:pt x="2958" y="4504"/>
                    <a:pt x="3361" y="4504"/>
                    <a:pt x="3933" y="4370"/>
                  </a:cubicBezTo>
                  <a:lnTo>
                    <a:pt x="4336" y="4370"/>
                  </a:lnTo>
                  <a:cubicBezTo>
                    <a:pt x="4907" y="4370"/>
                    <a:pt x="5311" y="4773"/>
                    <a:pt x="5311" y="5479"/>
                  </a:cubicBezTo>
                  <a:lnTo>
                    <a:pt x="5311" y="5614"/>
                  </a:lnTo>
                  <a:lnTo>
                    <a:pt x="5311" y="6319"/>
                  </a:lnTo>
                  <a:cubicBezTo>
                    <a:pt x="5479" y="6050"/>
                    <a:pt x="5882" y="5748"/>
                    <a:pt x="6016" y="5479"/>
                  </a:cubicBezTo>
                  <a:cubicBezTo>
                    <a:pt x="6151" y="4202"/>
                    <a:pt x="4638" y="3664"/>
                    <a:pt x="4638" y="3664"/>
                  </a:cubicBezTo>
                  <a:cubicBezTo>
                    <a:pt x="1547" y="2958"/>
                    <a:pt x="1412" y="1144"/>
                    <a:pt x="168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877;p31">
              <a:extLst>
                <a:ext uri="{FF2B5EF4-FFF2-40B4-BE49-F238E27FC236}">
                  <a16:creationId xmlns:a16="http://schemas.microsoft.com/office/drawing/2014/main" id="{D40E385E-8D1B-4C97-B697-5CAEFBD04599}"/>
                </a:ext>
              </a:extLst>
            </p:cNvPr>
            <p:cNvSpPr/>
            <p:nvPr/>
          </p:nvSpPr>
          <p:spPr>
            <a:xfrm>
              <a:off x="5984817" y="3614951"/>
              <a:ext cx="91876" cy="199406"/>
            </a:xfrm>
            <a:custGeom>
              <a:avLst/>
              <a:gdLst/>
              <a:ahLst/>
              <a:cxnLst/>
              <a:rect l="l" t="t" r="r" b="b"/>
              <a:pathLst>
                <a:path w="2958" h="6420" extrusionOk="0">
                  <a:moveTo>
                    <a:pt x="1950" y="0"/>
                  </a:moveTo>
                  <a:lnTo>
                    <a:pt x="1815" y="135"/>
                  </a:lnTo>
                  <a:cubicBezTo>
                    <a:pt x="1412" y="403"/>
                    <a:pt x="841" y="538"/>
                    <a:pt x="572" y="975"/>
                  </a:cubicBezTo>
                  <a:cubicBezTo>
                    <a:pt x="572" y="1109"/>
                    <a:pt x="437" y="1244"/>
                    <a:pt x="437" y="1378"/>
                  </a:cubicBezTo>
                  <a:cubicBezTo>
                    <a:pt x="135" y="1815"/>
                    <a:pt x="135" y="2353"/>
                    <a:pt x="135" y="2790"/>
                  </a:cubicBezTo>
                  <a:cubicBezTo>
                    <a:pt x="269" y="3495"/>
                    <a:pt x="841" y="4033"/>
                    <a:pt x="975" y="4605"/>
                  </a:cubicBezTo>
                  <a:cubicBezTo>
                    <a:pt x="1110" y="5310"/>
                    <a:pt x="572" y="6016"/>
                    <a:pt x="0" y="6419"/>
                  </a:cubicBezTo>
                  <a:cubicBezTo>
                    <a:pt x="572" y="6151"/>
                    <a:pt x="1110" y="6016"/>
                    <a:pt x="1546" y="5714"/>
                  </a:cubicBezTo>
                  <a:cubicBezTo>
                    <a:pt x="1681" y="5579"/>
                    <a:pt x="1950" y="5445"/>
                    <a:pt x="2118" y="5310"/>
                  </a:cubicBezTo>
                  <a:cubicBezTo>
                    <a:pt x="2387" y="5041"/>
                    <a:pt x="2656" y="4739"/>
                    <a:pt x="2790" y="4201"/>
                  </a:cubicBezTo>
                  <a:cubicBezTo>
                    <a:pt x="2958" y="3495"/>
                    <a:pt x="2252" y="3059"/>
                    <a:pt x="1815" y="2655"/>
                  </a:cubicBezTo>
                  <a:cubicBezTo>
                    <a:pt x="841" y="1681"/>
                    <a:pt x="1546" y="840"/>
                    <a:pt x="1950"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878;p31">
              <a:extLst>
                <a:ext uri="{FF2B5EF4-FFF2-40B4-BE49-F238E27FC236}">
                  <a16:creationId xmlns:a16="http://schemas.microsoft.com/office/drawing/2014/main" id="{9F7138B4-2364-403C-83EA-A5046722AF43}"/>
                </a:ext>
              </a:extLst>
            </p:cNvPr>
            <p:cNvSpPr/>
            <p:nvPr/>
          </p:nvSpPr>
          <p:spPr>
            <a:xfrm>
              <a:off x="5984817" y="3645204"/>
              <a:ext cx="74140" cy="169153"/>
            </a:xfrm>
            <a:custGeom>
              <a:avLst/>
              <a:gdLst/>
              <a:ahLst/>
              <a:cxnLst/>
              <a:rect l="l" t="t" r="r" b="b"/>
              <a:pathLst>
                <a:path w="2387" h="5446" extrusionOk="0">
                  <a:moveTo>
                    <a:pt x="572" y="1"/>
                  </a:moveTo>
                  <a:lnTo>
                    <a:pt x="572" y="1"/>
                  </a:lnTo>
                  <a:cubicBezTo>
                    <a:pt x="568" y="24"/>
                    <a:pt x="565" y="47"/>
                    <a:pt x="561" y="70"/>
                  </a:cubicBezTo>
                  <a:lnTo>
                    <a:pt x="561" y="70"/>
                  </a:lnTo>
                  <a:cubicBezTo>
                    <a:pt x="568" y="47"/>
                    <a:pt x="572" y="24"/>
                    <a:pt x="572" y="1"/>
                  </a:cubicBezTo>
                  <a:close/>
                  <a:moveTo>
                    <a:pt x="561" y="70"/>
                  </a:moveTo>
                  <a:lnTo>
                    <a:pt x="561" y="70"/>
                  </a:lnTo>
                  <a:cubicBezTo>
                    <a:pt x="530" y="181"/>
                    <a:pt x="437" y="293"/>
                    <a:pt x="437" y="404"/>
                  </a:cubicBezTo>
                  <a:cubicBezTo>
                    <a:pt x="269" y="707"/>
                    <a:pt x="135" y="1110"/>
                    <a:pt x="135" y="1379"/>
                  </a:cubicBezTo>
                  <a:lnTo>
                    <a:pt x="135" y="1816"/>
                  </a:lnTo>
                  <a:cubicBezTo>
                    <a:pt x="269" y="2521"/>
                    <a:pt x="841" y="3059"/>
                    <a:pt x="975" y="3631"/>
                  </a:cubicBezTo>
                  <a:lnTo>
                    <a:pt x="975" y="3899"/>
                  </a:lnTo>
                  <a:cubicBezTo>
                    <a:pt x="975" y="4202"/>
                    <a:pt x="841" y="4605"/>
                    <a:pt x="572" y="4908"/>
                  </a:cubicBezTo>
                  <a:cubicBezTo>
                    <a:pt x="437" y="5177"/>
                    <a:pt x="269" y="5311"/>
                    <a:pt x="0" y="5445"/>
                  </a:cubicBezTo>
                  <a:cubicBezTo>
                    <a:pt x="572" y="5177"/>
                    <a:pt x="1110" y="5042"/>
                    <a:pt x="1546" y="4740"/>
                  </a:cubicBezTo>
                  <a:cubicBezTo>
                    <a:pt x="1681" y="4605"/>
                    <a:pt x="1950" y="4471"/>
                    <a:pt x="2118" y="4336"/>
                  </a:cubicBezTo>
                  <a:cubicBezTo>
                    <a:pt x="2387" y="3227"/>
                    <a:pt x="1412" y="2387"/>
                    <a:pt x="1412" y="2387"/>
                  </a:cubicBezTo>
                  <a:cubicBezTo>
                    <a:pt x="595" y="1700"/>
                    <a:pt x="445" y="887"/>
                    <a:pt x="561" y="7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879;p31">
              <a:extLst>
                <a:ext uri="{FF2B5EF4-FFF2-40B4-BE49-F238E27FC236}">
                  <a16:creationId xmlns:a16="http://schemas.microsoft.com/office/drawing/2014/main" id="{3D4D5DFF-3C49-4816-82FB-23A8C5A3BE4E}"/>
                </a:ext>
              </a:extLst>
            </p:cNvPr>
            <p:cNvSpPr/>
            <p:nvPr/>
          </p:nvSpPr>
          <p:spPr>
            <a:xfrm>
              <a:off x="5972300" y="3370663"/>
              <a:ext cx="73084" cy="78334"/>
            </a:xfrm>
            <a:custGeom>
              <a:avLst/>
              <a:gdLst/>
              <a:ahLst/>
              <a:cxnLst/>
              <a:rect l="l" t="t" r="r" b="b"/>
              <a:pathLst>
                <a:path w="2353" h="2522" extrusionOk="0">
                  <a:moveTo>
                    <a:pt x="1244" y="1"/>
                  </a:moveTo>
                  <a:cubicBezTo>
                    <a:pt x="538" y="1"/>
                    <a:pt x="0" y="572"/>
                    <a:pt x="0" y="1278"/>
                  </a:cubicBezTo>
                  <a:cubicBezTo>
                    <a:pt x="0" y="1984"/>
                    <a:pt x="538" y="2521"/>
                    <a:pt x="1244" y="2521"/>
                  </a:cubicBezTo>
                  <a:cubicBezTo>
                    <a:pt x="1815" y="2521"/>
                    <a:pt x="2353" y="1984"/>
                    <a:pt x="2353" y="1278"/>
                  </a:cubicBezTo>
                  <a:cubicBezTo>
                    <a:pt x="2353" y="572"/>
                    <a:pt x="1815" y="1"/>
                    <a:pt x="124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880;p31">
              <a:extLst>
                <a:ext uri="{FF2B5EF4-FFF2-40B4-BE49-F238E27FC236}">
                  <a16:creationId xmlns:a16="http://schemas.microsoft.com/office/drawing/2014/main" id="{BA6734D9-17BA-4695-8A23-F827A9EBF40E}"/>
                </a:ext>
              </a:extLst>
            </p:cNvPr>
            <p:cNvSpPr/>
            <p:nvPr/>
          </p:nvSpPr>
          <p:spPr>
            <a:xfrm>
              <a:off x="6398196" y="3353953"/>
              <a:ext cx="74140" cy="73115"/>
            </a:xfrm>
            <a:custGeom>
              <a:avLst/>
              <a:gdLst/>
              <a:ahLst/>
              <a:cxnLst/>
              <a:rect l="l" t="t" r="r" b="b"/>
              <a:pathLst>
                <a:path w="2387" h="2354" extrusionOk="0">
                  <a:moveTo>
                    <a:pt x="1110" y="1"/>
                  </a:moveTo>
                  <a:cubicBezTo>
                    <a:pt x="404" y="1"/>
                    <a:pt x="0" y="539"/>
                    <a:pt x="0" y="1110"/>
                  </a:cubicBezTo>
                  <a:cubicBezTo>
                    <a:pt x="0" y="1816"/>
                    <a:pt x="404" y="2354"/>
                    <a:pt x="1110" y="2354"/>
                  </a:cubicBezTo>
                  <a:cubicBezTo>
                    <a:pt x="1815" y="2354"/>
                    <a:pt x="2387" y="1816"/>
                    <a:pt x="2387" y="1110"/>
                  </a:cubicBezTo>
                  <a:cubicBezTo>
                    <a:pt x="2387" y="539"/>
                    <a:pt x="1815" y="1"/>
                    <a:pt x="111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881;p31">
              <a:extLst>
                <a:ext uri="{FF2B5EF4-FFF2-40B4-BE49-F238E27FC236}">
                  <a16:creationId xmlns:a16="http://schemas.microsoft.com/office/drawing/2014/main" id="{2F8C6642-4A15-47F7-93E0-02DBA4E3FEDB}"/>
                </a:ext>
              </a:extLst>
            </p:cNvPr>
            <p:cNvSpPr/>
            <p:nvPr/>
          </p:nvSpPr>
          <p:spPr>
            <a:xfrm>
              <a:off x="5949809" y="4373187"/>
              <a:ext cx="674377" cy="457578"/>
            </a:xfrm>
            <a:custGeom>
              <a:avLst/>
              <a:gdLst/>
              <a:ahLst/>
              <a:cxnLst/>
              <a:rect l="l" t="t" r="r" b="b"/>
              <a:pathLst>
                <a:path w="21712" h="14732" extrusionOk="0">
                  <a:moveTo>
                    <a:pt x="18426" y="1"/>
                  </a:moveTo>
                  <a:cubicBezTo>
                    <a:pt x="17914" y="1"/>
                    <a:pt x="17394" y="109"/>
                    <a:pt x="16939" y="313"/>
                  </a:cubicBezTo>
                  <a:lnTo>
                    <a:pt x="16805" y="313"/>
                  </a:lnTo>
                  <a:lnTo>
                    <a:pt x="13713" y="1725"/>
                  </a:lnTo>
                  <a:lnTo>
                    <a:pt x="9243" y="3674"/>
                  </a:lnTo>
                  <a:lnTo>
                    <a:pt x="5042" y="5489"/>
                  </a:lnTo>
                  <a:cubicBezTo>
                    <a:pt x="4739" y="5623"/>
                    <a:pt x="4336" y="5926"/>
                    <a:pt x="4201" y="6329"/>
                  </a:cubicBezTo>
                  <a:lnTo>
                    <a:pt x="4067" y="6464"/>
                  </a:lnTo>
                  <a:lnTo>
                    <a:pt x="0" y="12917"/>
                  </a:lnTo>
                  <a:lnTo>
                    <a:pt x="2219" y="14731"/>
                  </a:lnTo>
                  <a:lnTo>
                    <a:pt x="7260" y="9556"/>
                  </a:lnTo>
                  <a:lnTo>
                    <a:pt x="15393" y="8850"/>
                  </a:lnTo>
                  <a:lnTo>
                    <a:pt x="16368" y="8715"/>
                  </a:lnTo>
                  <a:cubicBezTo>
                    <a:pt x="17645" y="8715"/>
                    <a:pt x="18754" y="8144"/>
                    <a:pt x="19729" y="7438"/>
                  </a:cubicBezTo>
                  <a:cubicBezTo>
                    <a:pt x="20569" y="6598"/>
                    <a:pt x="21275" y="5489"/>
                    <a:pt x="21712" y="4380"/>
                  </a:cubicBezTo>
                  <a:lnTo>
                    <a:pt x="21712" y="3540"/>
                  </a:lnTo>
                  <a:lnTo>
                    <a:pt x="21712" y="2968"/>
                  </a:lnTo>
                  <a:cubicBezTo>
                    <a:pt x="21543" y="1994"/>
                    <a:pt x="21006" y="1019"/>
                    <a:pt x="20031" y="448"/>
                  </a:cubicBezTo>
                  <a:cubicBezTo>
                    <a:pt x="19583" y="143"/>
                    <a:pt x="19010" y="1"/>
                    <a:pt x="18426" y="1"/>
                  </a:cubicBezTo>
                  <a:close/>
                </a:path>
              </a:pathLst>
            </a:custGeom>
            <a:solidFill>
              <a:srgbClr val="BDB8FF"/>
            </a:solidFill>
            <a:ln w="9525" cap="flat" cmpd="sng">
              <a:solidFill>
                <a:schemeClr val="accent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36" name="TextBox 235">
            <a:extLst>
              <a:ext uri="{FF2B5EF4-FFF2-40B4-BE49-F238E27FC236}">
                <a16:creationId xmlns:a16="http://schemas.microsoft.com/office/drawing/2014/main" id="{BD5E5673-0E4E-473F-B799-62CE61F371DC}"/>
              </a:ext>
            </a:extLst>
          </p:cNvPr>
          <p:cNvSpPr txBox="1"/>
          <p:nvPr userDrawn="1"/>
        </p:nvSpPr>
        <p:spPr>
          <a:xfrm>
            <a:off x="4334110" y="1572168"/>
            <a:ext cx="3725448" cy="3631763"/>
          </a:xfrm>
          <a:prstGeom prst="rect">
            <a:avLst/>
          </a:prstGeom>
          <a:noFill/>
        </p:spPr>
        <p:txBody>
          <a:bodyPr wrap="square" rtlCol="0">
            <a:spAutoFit/>
          </a:bodyPr>
          <a:lstStyle/>
          <a:p>
            <a:pPr algn="ctr"/>
            <a:r>
              <a:rPr lang="vi-VN" sz="11500" dirty="0">
                <a:solidFill>
                  <a:schemeClr val="accent6">
                    <a:lumMod val="50000"/>
                  </a:schemeClr>
                </a:solidFill>
                <a:latin typeface="+mj-lt"/>
              </a:rPr>
              <a:t>KHÁM PHÁ</a:t>
            </a:r>
          </a:p>
        </p:txBody>
      </p:sp>
    </p:spTree>
    <p:extLst>
      <p:ext uri="{BB962C8B-B14F-4D97-AF65-F5344CB8AC3E}">
        <p14:creationId xmlns:p14="http://schemas.microsoft.com/office/powerpoint/2010/main" val="286231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100"/>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117"/>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119"/>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114"/>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118"/>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03"/>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22"/>
                                        </p:tgtEl>
                                        <p:attrNameLst>
                                          <p:attrName>style.visibility</p:attrName>
                                        </p:attrNameLst>
                                      </p:cBhvr>
                                      <p:to>
                                        <p:strVal val="visible"/>
                                      </p:to>
                                    </p:set>
                                    <p:anim calcmode="lin" valueType="num">
                                      <p:cBhvr>
                                        <p:cTn id="30" dur="1000" fill="hold"/>
                                        <p:tgtEl>
                                          <p:spTgt spid="122"/>
                                        </p:tgtEl>
                                        <p:attrNameLst>
                                          <p:attrName>ppt_w</p:attrName>
                                        </p:attrNameLst>
                                      </p:cBhvr>
                                      <p:tavLst>
                                        <p:tav tm="0">
                                          <p:val>
                                            <p:fltVal val="0"/>
                                          </p:val>
                                        </p:tav>
                                        <p:tav tm="100000">
                                          <p:val>
                                            <p:strVal val="#ppt_w"/>
                                          </p:val>
                                        </p:tav>
                                      </p:tavLst>
                                    </p:anim>
                                    <p:anim calcmode="lin" valueType="num">
                                      <p:cBhvr>
                                        <p:cTn id="31" dur="1000" fill="hold"/>
                                        <p:tgtEl>
                                          <p:spTgt spid="122"/>
                                        </p:tgtEl>
                                        <p:attrNameLst>
                                          <p:attrName>ppt_h</p:attrName>
                                        </p:attrNameLst>
                                      </p:cBhvr>
                                      <p:tavLst>
                                        <p:tav tm="0">
                                          <p:val>
                                            <p:fltVal val="0"/>
                                          </p:val>
                                        </p:tav>
                                        <p:tav tm="100000">
                                          <p:val>
                                            <p:strVal val="#ppt_h"/>
                                          </p:val>
                                        </p:tav>
                                      </p:tavLst>
                                    </p:anim>
                                    <p:anim calcmode="lin" valueType="num">
                                      <p:cBhvr>
                                        <p:cTn id="32" dur="1000" fill="hold"/>
                                        <p:tgtEl>
                                          <p:spTgt spid="122"/>
                                        </p:tgtEl>
                                        <p:attrNameLst>
                                          <p:attrName>style.rotation</p:attrName>
                                        </p:attrNameLst>
                                      </p:cBhvr>
                                      <p:tavLst>
                                        <p:tav tm="0">
                                          <p:val>
                                            <p:fltVal val="90"/>
                                          </p:val>
                                        </p:tav>
                                        <p:tav tm="100000">
                                          <p:val>
                                            <p:fltVal val="0"/>
                                          </p:val>
                                        </p:tav>
                                      </p:tavLst>
                                    </p:anim>
                                    <p:animEffect transition="in" filter="fade">
                                      <p:cBhvr>
                                        <p:cTn id="33" dur="1000"/>
                                        <p:tgtEl>
                                          <p:spTgt spid="122"/>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36"/>
                                        </p:tgtEl>
                                        <p:attrNameLst>
                                          <p:attrName>style.visibility</p:attrName>
                                        </p:attrNameLst>
                                      </p:cBhvr>
                                      <p:to>
                                        <p:strVal val="visible"/>
                                      </p:to>
                                    </p:set>
                                    <p:animEffect transition="in" filter="randombar(horizontal)">
                                      <p:cBhvr>
                                        <p:cTn id="37" dur="500"/>
                                        <p:tgtEl>
                                          <p:spTgt spid="2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117" grpId="0" animBg="1"/>
      <p:bldP spid="118" grpId="0" animBg="1"/>
      <p:bldP spid="236" grpId="0"/>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236" name="Google Shape;631;p30">
            <a:extLst>
              <a:ext uri="{FF2B5EF4-FFF2-40B4-BE49-F238E27FC236}">
                <a16:creationId xmlns:a16="http://schemas.microsoft.com/office/drawing/2014/main" id="{CD1EBE97-8F9B-460E-9BC5-FD02CD5043DA}"/>
              </a:ext>
            </a:extLst>
          </p:cNvPr>
          <p:cNvGrpSpPr/>
          <p:nvPr userDrawn="1"/>
        </p:nvGrpSpPr>
        <p:grpSpPr>
          <a:xfrm>
            <a:off x="7672546" y="3622312"/>
            <a:ext cx="1309691" cy="2486166"/>
            <a:chOff x="961250" y="234750"/>
            <a:chExt cx="1222525" cy="2320700"/>
          </a:xfrm>
        </p:grpSpPr>
        <p:sp>
          <p:nvSpPr>
            <p:cNvPr id="237" name="Google Shape;632;p30">
              <a:extLst>
                <a:ext uri="{FF2B5EF4-FFF2-40B4-BE49-F238E27FC236}">
                  <a16:creationId xmlns:a16="http://schemas.microsoft.com/office/drawing/2014/main" id="{687291A7-7C04-436D-8909-2F2DB91394D5}"/>
                </a:ext>
              </a:extLst>
            </p:cNvPr>
            <p:cNvSpPr/>
            <p:nvPr/>
          </p:nvSpPr>
          <p:spPr>
            <a:xfrm>
              <a:off x="1529225" y="1558100"/>
              <a:ext cx="189075" cy="241150"/>
            </a:xfrm>
            <a:custGeom>
              <a:avLst/>
              <a:gdLst/>
              <a:ahLst/>
              <a:cxnLst/>
              <a:rect l="l" t="t" r="r" b="b"/>
              <a:pathLst>
                <a:path w="7563" h="9646" extrusionOk="0">
                  <a:moveTo>
                    <a:pt x="2353" y="0"/>
                  </a:moveTo>
                  <a:cubicBezTo>
                    <a:pt x="1378" y="0"/>
                    <a:pt x="404" y="572"/>
                    <a:pt x="135" y="1681"/>
                  </a:cubicBezTo>
                  <a:cubicBezTo>
                    <a:pt x="0" y="2252"/>
                    <a:pt x="0" y="2790"/>
                    <a:pt x="269" y="3361"/>
                  </a:cubicBezTo>
                  <a:lnTo>
                    <a:pt x="3496" y="9646"/>
                  </a:lnTo>
                  <a:lnTo>
                    <a:pt x="7562" y="7562"/>
                  </a:lnTo>
                  <a:lnTo>
                    <a:pt x="6857" y="4907"/>
                  </a:lnTo>
                  <a:cubicBezTo>
                    <a:pt x="6722" y="3932"/>
                    <a:pt x="6285" y="3092"/>
                    <a:pt x="5580" y="2252"/>
                  </a:cubicBezTo>
                  <a:cubicBezTo>
                    <a:pt x="5042" y="1546"/>
                    <a:pt x="4336" y="840"/>
                    <a:pt x="3496" y="269"/>
                  </a:cubicBezTo>
                  <a:cubicBezTo>
                    <a:pt x="3059" y="135"/>
                    <a:pt x="2790" y="0"/>
                    <a:pt x="2353"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633;p30">
              <a:extLst>
                <a:ext uri="{FF2B5EF4-FFF2-40B4-BE49-F238E27FC236}">
                  <a16:creationId xmlns:a16="http://schemas.microsoft.com/office/drawing/2014/main" id="{F72938D2-902A-4133-8C58-B3B12FE4D0FF}"/>
                </a:ext>
              </a:extLst>
            </p:cNvPr>
            <p:cNvSpPr/>
            <p:nvPr/>
          </p:nvSpPr>
          <p:spPr>
            <a:xfrm>
              <a:off x="1647700" y="1816875"/>
              <a:ext cx="206725" cy="252400"/>
            </a:xfrm>
            <a:custGeom>
              <a:avLst/>
              <a:gdLst/>
              <a:ahLst/>
              <a:cxnLst/>
              <a:rect l="l" t="t" r="r" b="b"/>
              <a:pathLst>
                <a:path w="8269" h="10096" extrusionOk="0">
                  <a:moveTo>
                    <a:pt x="3361" y="1"/>
                  </a:moveTo>
                  <a:lnTo>
                    <a:pt x="0" y="1816"/>
                  </a:lnTo>
                  <a:lnTo>
                    <a:pt x="3664" y="8840"/>
                  </a:lnTo>
                  <a:cubicBezTo>
                    <a:pt x="3933" y="9377"/>
                    <a:pt x="4336" y="9814"/>
                    <a:pt x="5042" y="9949"/>
                  </a:cubicBezTo>
                  <a:cubicBezTo>
                    <a:pt x="5363" y="10052"/>
                    <a:pt x="5703" y="10095"/>
                    <a:pt x="6048" y="10095"/>
                  </a:cubicBezTo>
                  <a:cubicBezTo>
                    <a:pt x="6607" y="10095"/>
                    <a:pt x="7177" y="9981"/>
                    <a:pt x="7697" y="9814"/>
                  </a:cubicBezTo>
                  <a:cubicBezTo>
                    <a:pt x="8134" y="9680"/>
                    <a:pt x="8268" y="9109"/>
                    <a:pt x="7865" y="8974"/>
                  </a:cubicBezTo>
                  <a:lnTo>
                    <a:pt x="5176" y="7697"/>
                  </a:lnTo>
                  <a:lnTo>
                    <a:pt x="3361"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634;p30">
              <a:extLst>
                <a:ext uri="{FF2B5EF4-FFF2-40B4-BE49-F238E27FC236}">
                  <a16:creationId xmlns:a16="http://schemas.microsoft.com/office/drawing/2014/main" id="{3C26E551-6E6B-4C61-AA82-0348436BF92C}"/>
                </a:ext>
              </a:extLst>
            </p:cNvPr>
            <p:cNvSpPr/>
            <p:nvPr/>
          </p:nvSpPr>
          <p:spPr>
            <a:xfrm>
              <a:off x="1598975" y="1737350"/>
              <a:ext cx="164700" cy="132500"/>
            </a:xfrm>
            <a:custGeom>
              <a:avLst/>
              <a:gdLst/>
              <a:ahLst/>
              <a:cxnLst/>
              <a:rect l="l" t="t" r="r" b="b"/>
              <a:pathLst>
                <a:path w="6588" h="5300" extrusionOk="0">
                  <a:moveTo>
                    <a:pt x="5457" y="0"/>
                  </a:moveTo>
                  <a:cubicBezTo>
                    <a:pt x="5352" y="0"/>
                    <a:pt x="5252" y="38"/>
                    <a:pt x="5176" y="123"/>
                  </a:cubicBezTo>
                  <a:lnTo>
                    <a:pt x="4772" y="392"/>
                  </a:lnTo>
                  <a:lnTo>
                    <a:pt x="706" y="2476"/>
                  </a:lnTo>
                  <a:lnTo>
                    <a:pt x="0" y="2778"/>
                  </a:lnTo>
                  <a:lnTo>
                    <a:pt x="1412" y="5299"/>
                  </a:lnTo>
                  <a:lnTo>
                    <a:pt x="1949" y="4997"/>
                  </a:lnTo>
                  <a:lnTo>
                    <a:pt x="5310" y="3182"/>
                  </a:lnTo>
                  <a:lnTo>
                    <a:pt x="6150" y="2778"/>
                  </a:lnTo>
                  <a:cubicBezTo>
                    <a:pt x="6453" y="2644"/>
                    <a:pt x="6587" y="2341"/>
                    <a:pt x="6453" y="2073"/>
                  </a:cubicBezTo>
                  <a:lnTo>
                    <a:pt x="6016" y="527"/>
                  </a:lnTo>
                  <a:cubicBezTo>
                    <a:pt x="6016" y="238"/>
                    <a:pt x="5723" y="0"/>
                    <a:pt x="54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635;p30">
              <a:extLst>
                <a:ext uri="{FF2B5EF4-FFF2-40B4-BE49-F238E27FC236}">
                  <a16:creationId xmlns:a16="http://schemas.microsoft.com/office/drawing/2014/main" id="{D302D271-50D4-4155-9A69-E249459AC0E2}"/>
                </a:ext>
              </a:extLst>
            </p:cNvPr>
            <p:cNvSpPr/>
            <p:nvPr/>
          </p:nvSpPr>
          <p:spPr>
            <a:xfrm>
              <a:off x="1287250" y="1496000"/>
              <a:ext cx="392400" cy="420700"/>
            </a:xfrm>
            <a:custGeom>
              <a:avLst/>
              <a:gdLst/>
              <a:ahLst/>
              <a:cxnLst/>
              <a:rect l="l" t="t" r="r" b="b"/>
              <a:pathLst>
                <a:path w="15696" h="16828" extrusionOk="0">
                  <a:moveTo>
                    <a:pt x="8715" y="0"/>
                  </a:moveTo>
                  <a:cubicBezTo>
                    <a:pt x="8144" y="0"/>
                    <a:pt x="7563" y="77"/>
                    <a:pt x="6991" y="232"/>
                  </a:cubicBezTo>
                  <a:cubicBezTo>
                    <a:pt x="4201" y="1207"/>
                    <a:pt x="2118" y="4030"/>
                    <a:pt x="840" y="9475"/>
                  </a:cubicBezTo>
                  <a:cubicBezTo>
                    <a:pt x="437" y="11155"/>
                    <a:pt x="135" y="12836"/>
                    <a:pt x="0" y="14516"/>
                  </a:cubicBezTo>
                  <a:lnTo>
                    <a:pt x="0" y="15087"/>
                  </a:lnTo>
                  <a:cubicBezTo>
                    <a:pt x="1465" y="15986"/>
                    <a:pt x="3690" y="16828"/>
                    <a:pt x="6887" y="16828"/>
                  </a:cubicBezTo>
                  <a:cubicBezTo>
                    <a:pt x="9191" y="16828"/>
                    <a:pt x="12000" y="16390"/>
                    <a:pt x="15393" y="15222"/>
                  </a:cubicBezTo>
                  <a:cubicBezTo>
                    <a:pt x="15259" y="14382"/>
                    <a:pt x="15259" y="13407"/>
                    <a:pt x="15259" y="12432"/>
                  </a:cubicBezTo>
                  <a:cubicBezTo>
                    <a:pt x="15695" y="7660"/>
                    <a:pt x="15259" y="3593"/>
                    <a:pt x="12469" y="1375"/>
                  </a:cubicBezTo>
                  <a:cubicBezTo>
                    <a:pt x="11465" y="467"/>
                    <a:pt x="10121" y="0"/>
                    <a:pt x="871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636;p30">
              <a:extLst>
                <a:ext uri="{FF2B5EF4-FFF2-40B4-BE49-F238E27FC236}">
                  <a16:creationId xmlns:a16="http://schemas.microsoft.com/office/drawing/2014/main" id="{9F9D9497-4024-4862-BFC9-C7AB537B839F}"/>
                </a:ext>
              </a:extLst>
            </p:cNvPr>
            <p:cNvSpPr/>
            <p:nvPr/>
          </p:nvSpPr>
          <p:spPr>
            <a:xfrm>
              <a:off x="1567025" y="1904250"/>
              <a:ext cx="4225" cy="25"/>
            </a:xfrm>
            <a:custGeom>
              <a:avLst/>
              <a:gdLst/>
              <a:ahLst/>
              <a:cxnLst/>
              <a:rect l="l" t="t" r="r" b="b"/>
              <a:pathLst>
                <a:path w="169" h="1" extrusionOk="0">
                  <a:moveTo>
                    <a:pt x="169" y="1"/>
                  </a:moveTo>
                  <a:lnTo>
                    <a:pt x="1" y="1"/>
                  </a:lnTo>
                  <a:lnTo>
                    <a:pt x="1" y="1"/>
                  </a:lnTo>
                  <a:lnTo>
                    <a:pt x="16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637;p30">
              <a:extLst>
                <a:ext uri="{FF2B5EF4-FFF2-40B4-BE49-F238E27FC236}">
                  <a16:creationId xmlns:a16="http://schemas.microsoft.com/office/drawing/2014/main" id="{A06D0AAE-A1CB-44E4-8A77-73002D3A2F0E}"/>
                </a:ext>
              </a:extLst>
            </p:cNvPr>
            <p:cNvSpPr/>
            <p:nvPr/>
          </p:nvSpPr>
          <p:spPr>
            <a:xfrm>
              <a:off x="1567025" y="1575725"/>
              <a:ext cx="7600" cy="328550"/>
            </a:xfrm>
            <a:custGeom>
              <a:avLst/>
              <a:gdLst/>
              <a:ahLst/>
              <a:cxnLst/>
              <a:rect l="l" t="t" r="r" b="b"/>
              <a:pathLst>
                <a:path w="304" h="13142" extrusionOk="0">
                  <a:moveTo>
                    <a:pt x="303" y="1"/>
                  </a:moveTo>
                  <a:lnTo>
                    <a:pt x="301" y="241"/>
                  </a:lnTo>
                  <a:lnTo>
                    <a:pt x="303" y="135"/>
                  </a:lnTo>
                  <a:lnTo>
                    <a:pt x="303" y="1"/>
                  </a:lnTo>
                  <a:close/>
                  <a:moveTo>
                    <a:pt x="301" y="241"/>
                  </a:moveTo>
                  <a:lnTo>
                    <a:pt x="1" y="13142"/>
                  </a:lnTo>
                  <a:lnTo>
                    <a:pt x="169" y="13142"/>
                  </a:lnTo>
                  <a:lnTo>
                    <a:pt x="301" y="24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638;p30">
              <a:extLst>
                <a:ext uri="{FF2B5EF4-FFF2-40B4-BE49-F238E27FC236}">
                  <a16:creationId xmlns:a16="http://schemas.microsoft.com/office/drawing/2014/main" id="{DFDED29A-A543-4DDB-8E9E-20A5DAF07B51}"/>
                </a:ext>
              </a:extLst>
            </p:cNvPr>
            <p:cNvSpPr/>
            <p:nvPr/>
          </p:nvSpPr>
          <p:spPr>
            <a:xfrm>
              <a:off x="1462000" y="1915175"/>
              <a:ext cx="49600" cy="3400"/>
            </a:xfrm>
            <a:custGeom>
              <a:avLst/>
              <a:gdLst/>
              <a:ahLst/>
              <a:cxnLst/>
              <a:rect l="l" t="t" r="r" b="b"/>
              <a:pathLst>
                <a:path w="1984" h="136" extrusionOk="0">
                  <a:moveTo>
                    <a:pt x="1" y="135"/>
                  </a:moveTo>
                  <a:lnTo>
                    <a:pt x="1" y="135"/>
                  </a:lnTo>
                  <a:lnTo>
                    <a:pt x="1" y="135"/>
                  </a:lnTo>
                  <a:lnTo>
                    <a:pt x="1" y="135"/>
                  </a:lnTo>
                  <a:close/>
                  <a:moveTo>
                    <a:pt x="1984" y="1"/>
                  </a:moveTo>
                  <a:cubicBezTo>
                    <a:pt x="1278" y="1"/>
                    <a:pt x="707" y="135"/>
                    <a:pt x="1" y="135"/>
                  </a:cubicBezTo>
                  <a:cubicBezTo>
                    <a:pt x="707" y="135"/>
                    <a:pt x="1278" y="1"/>
                    <a:pt x="1984"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639;p30">
              <a:extLst>
                <a:ext uri="{FF2B5EF4-FFF2-40B4-BE49-F238E27FC236}">
                  <a16:creationId xmlns:a16="http://schemas.microsoft.com/office/drawing/2014/main" id="{891958B6-954E-4DF4-A06C-FBC9E416A9BE}"/>
                </a:ext>
              </a:extLst>
            </p:cNvPr>
            <p:cNvSpPr/>
            <p:nvPr/>
          </p:nvSpPr>
          <p:spPr>
            <a:xfrm>
              <a:off x="1462000" y="1533725"/>
              <a:ext cx="73975" cy="384850"/>
            </a:xfrm>
            <a:custGeom>
              <a:avLst/>
              <a:gdLst/>
              <a:ahLst/>
              <a:cxnLst/>
              <a:rect l="l" t="t" r="r" b="b"/>
              <a:pathLst>
                <a:path w="2959" h="15394" extrusionOk="0">
                  <a:moveTo>
                    <a:pt x="1681" y="1"/>
                  </a:moveTo>
                  <a:cubicBezTo>
                    <a:pt x="1547" y="404"/>
                    <a:pt x="1547" y="841"/>
                    <a:pt x="1412" y="1244"/>
                  </a:cubicBezTo>
                  <a:cubicBezTo>
                    <a:pt x="841" y="4605"/>
                    <a:pt x="169" y="10083"/>
                    <a:pt x="1" y="15393"/>
                  </a:cubicBezTo>
                  <a:cubicBezTo>
                    <a:pt x="707" y="15393"/>
                    <a:pt x="1278" y="15259"/>
                    <a:pt x="1984" y="15259"/>
                  </a:cubicBezTo>
                  <a:cubicBezTo>
                    <a:pt x="2253" y="10923"/>
                    <a:pt x="2521" y="5445"/>
                    <a:pt x="2958" y="1815"/>
                  </a:cubicBezTo>
                  <a:cubicBezTo>
                    <a:pt x="2118" y="1547"/>
                    <a:pt x="1681" y="706"/>
                    <a:pt x="1681" y="1"/>
                  </a:cubicBez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640;p30">
              <a:extLst>
                <a:ext uri="{FF2B5EF4-FFF2-40B4-BE49-F238E27FC236}">
                  <a16:creationId xmlns:a16="http://schemas.microsoft.com/office/drawing/2014/main" id="{356FBE5B-403A-46D2-8289-CDE62AC8E1C8}"/>
                </a:ext>
              </a:extLst>
            </p:cNvPr>
            <p:cNvSpPr/>
            <p:nvPr/>
          </p:nvSpPr>
          <p:spPr>
            <a:xfrm>
              <a:off x="1602325" y="1519450"/>
              <a:ext cx="3375" cy="14300"/>
            </a:xfrm>
            <a:custGeom>
              <a:avLst/>
              <a:gdLst/>
              <a:ahLst/>
              <a:cxnLst/>
              <a:rect l="l" t="t" r="r" b="b"/>
              <a:pathLst>
                <a:path w="135" h="572" extrusionOk="0">
                  <a:moveTo>
                    <a:pt x="135" y="0"/>
                  </a:moveTo>
                  <a:lnTo>
                    <a:pt x="0" y="572"/>
                  </a:lnTo>
                  <a:lnTo>
                    <a:pt x="135" y="572"/>
                  </a:lnTo>
                  <a:lnTo>
                    <a:pt x="135" y="0"/>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641;p30">
              <a:extLst>
                <a:ext uri="{FF2B5EF4-FFF2-40B4-BE49-F238E27FC236}">
                  <a16:creationId xmlns:a16="http://schemas.microsoft.com/office/drawing/2014/main" id="{6E21DD77-A145-4889-AAF0-D687CBC0C68E}"/>
                </a:ext>
              </a:extLst>
            </p:cNvPr>
            <p:cNvSpPr/>
            <p:nvPr/>
          </p:nvSpPr>
          <p:spPr>
            <a:xfrm>
              <a:off x="1571225" y="1533725"/>
              <a:ext cx="34475" cy="370550"/>
            </a:xfrm>
            <a:custGeom>
              <a:avLst/>
              <a:gdLst/>
              <a:ahLst/>
              <a:cxnLst/>
              <a:rect l="l" t="t" r="r" b="b"/>
              <a:pathLst>
                <a:path w="1379" h="14822" extrusionOk="0">
                  <a:moveTo>
                    <a:pt x="1244" y="1"/>
                  </a:moveTo>
                  <a:cubicBezTo>
                    <a:pt x="1244" y="841"/>
                    <a:pt x="841" y="1379"/>
                    <a:pt x="135" y="1681"/>
                  </a:cubicBezTo>
                  <a:lnTo>
                    <a:pt x="1" y="14822"/>
                  </a:lnTo>
                  <a:cubicBezTo>
                    <a:pt x="404" y="14822"/>
                    <a:pt x="841" y="14688"/>
                    <a:pt x="1379" y="14553"/>
                  </a:cubicBezTo>
                  <a:lnTo>
                    <a:pt x="1379" y="1"/>
                  </a:lnTo>
                  <a:close/>
                </a:path>
              </a:pathLst>
            </a:custGeom>
            <a:solidFill>
              <a:srgbClr val="E3E8F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642;p30">
              <a:extLst>
                <a:ext uri="{FF2B5EF4-FFF2-40B4-BE49-F238E27FC236}">
                  <a16:creationId xmlns:a16="http://schemas.microsoft.com/office/drawing/2014/main" id="{0FCB9DE3-0F3D-4CBE-8A4E-9ECE8EC5924A}"/>
                </a:ext>
              </a:extLst>
            </p:cNvPr>
            <p:cNvSpPr/>
            <p:nvPr/>
          </p:nvSpPr>
          <p:spPr>
            <a:xfrm>
              <a:off x="1518300" y="1953825"/>
              <a:ext cx="252100" cy="447225"/>
            </a:xfrm>
            <a:custGeom>
              <a:avLst/>
              <a:gdLst/>
              <a:ahLst/>
              <a:cxnLst/>
              <a:rect l="l" t="t" r="r" b="b"/>
              <a:pathLst>
                <a:path w="10084" h="17889" extrusionOk="0">
                  <a:moveTo>
                    <a:pt x="6588" y="1"/>
                  </a:moveTo>
                  <a:lnTo>
                    <a:pt x="4639" y="1547"/>
                  </a:lnTo>
                  <a:lnTo>
                    <a:pt x="2118" y="3496"/>
                  </a:lnTo>
                  <a:lnTo>
                    <a:pt x="1110" y="4202"/>
                  </a:lnTo>
                  <a:lnTo>
                    <a:pt x="975" y="4336"/>
                  </a:lnTo>
                  <a:lnTo>
                    <a:pt x="1110" y="4336"/>
                  </a:lnTo>
                  <a:lnTo>
                    <a:pt x="1950" y="5580"/>
                  </a:lnTo>
                  <a:lnTo>
                    <a:pt x="4773" y="9378"/>
                  </a:lnTo>
                  <a:lnTo>
                    <a:pt x="1681" y="12739"/>
                  </a:lnTo>
                  <a:lnTo>
                    <a:pt x="572" y="13982"/>
                  </a:lnTo>
                  <a:cubicBezTo>
                    <a:pt x="135" y="14553"/>
                    <a:pt x="1" y="15394"/>
                    <a:pt x="437" y="15965"/>
                  </a:cubicBezTo>
                  <a:lnTo>
                    <a:pt x="1547" y="17645"/>
                  </a:lnTo>
                  <a:cubicBezTo>
                    <a:pt x="1659" y="17814"/>
                    <a:pt x="1848" y="17889"/>
                    <a:pt x="2040" y="17889"/>
                  </a:cubicBezTo>
                  <a:cubicBezTo>
                    <a:pt x="2306" y="17889"/>
                    <a:pt x="2578" y="17745"/>
                    <a:pt x="2656" y="17511"/>
                  </a:cubicBezTo>
                  <a:lnTo>
                    <a:pt x="3227" y="15394"/>
                  </a:lnTo>
                  <a:lnTo>
                    <a:pt x="3361" y="15394"/>
                  </a:lnTo>
                  <a:lnTo>
                    <a:pt x="8840" y="12302"/>
                  </a:lnTo>
                  <a:cubicBezTo>
                    <a:pt x="9680" y="11764"/>
                    <a:pt x="10083" y="10789"/>
                    <a:pt x="9814" y="9781"/>
                  </a:cubicBezTo>
                  <a:lnTo>
                    <a:pt x="672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643;p30">
              <a:extLst>
                <a:ext uri="{FF2B5EF4-FFF2-40B4-BE49-F238E27FC236}">
                  <a16:creationId xmlns:a16="http://schemas.microsoft.com/office/drawing/2014/main" id="{719DC071-233A-4152-8329-C8E64F89D460}"/>
                </a:ext>
              </a:extLst>
            </p:cNvPr>
            <p:cNvSpPr/>
            <p:nvPr/>
          </p:nvSpPr>
          <p:spPr>
            <a:xfrm>
              <a:off x="1518300" y="2272275"/>
              <a:ext cx="84050" cy="128775"/>
            </a:xfrm>
            <a:custGeom>
              <a:avLst/>
              <a:gdLst/>
              <a:ahLst/>
              <a:cxnLst/>
              <a:rect l="l" t="t" r="r" b="b"/>
              <a:pathLst>
                <a:path w="3362" h="5151" extrusionOk="0">
                  <a:moveTo>
                    <a:pt x="1681" y="1"/>
                  </a:moveTo>
                  <a:lnTo>
                    <a:pt x="572" y="1244"/>
                  </a:lnTo>
                  <a:cubicBezTo>
                    <a:pt x="135" y="1815"/>
                    <a:pt x="1" y="2656"/>
                    <a:pt x="437" y="3227"/>
                  </a:cubicBezTo>
                  <a:lnTo>
                    <a:pt x="1547" y="4907"/>
                  </a:lnTo>
                  <a:cubicBezTo>
                    <a:pt x="1659" y="5076"/>
                    <a:pt x="1848" y="5151"/>
                    <a:pt x="2040" y="5151"/>
                  </a:cubicBezTo>
                  <a:cubicBezTo>
                    <a:pt x="2306" y="5151"/>
                    <a:pt x="2578" y="5007"/>
                    <a:pt x="2656" y="4773"/>
                  </a:cubicBezTo>
                  <a:lnTo>
                    <a:pt x="3227" y="2656"/>
                  </a:lnTo>
                  <a:lnTo>
                    <a:pt x="3361" y="2656"/>
                  </a:lnTo>
                  <a:cubicBezTo>
                    <a:pt x="2790" y="1815"/>
                    <a:pt x="2252" y="841"/>
                    <a:pt x="16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644;p30">
              <a:extLst>
                <a:ext uri="{FF2B5EF4-FFF2-40B4-BE49-F238E27FC236}">
                  <a16:creationId xmlns:a16="http://schemas.microsoft.com/office/drawing/2014/main" id="{D99063E4-8047-4A9A-83F0-3913338153F6}"/>
                </a:ext>
              </a:extLst>
            </p:cNvPr>
            <p:cNvSpPr/>
            <p:nvPr/>
          </p:nvSpPr>
          <p:spPr>
            <a:xfrm>
              <a:off x="1266250" y="1990050"/>
              <a:ext cx="357100" cy="513300"/>
            </a:xfrm>
            <a:custGeom>
              <a:avLst/>
              <a:gdLst/>
              <a:ahLst/>
              <a:cxnLst/>
              <a:rect l="l" t="t" r="r" b="b"/>
              <a:pathLst>
                <a:path w="14284" h="20532" extrusionOk="0">
                  <a:moveTo>
                    <a:pt x="1295" y="1"/>
                  </a:moveTo>
                  <a:cubicBezTo>
                    <a:pt x="838" y="1"/>
                    <a:pt x="400" y="388"/>
                    <a:pt x="269" y="938"/>
                  </a:cubicBezTo>
                  <a:cubicBezTo>
                    <a:pt x="0" y="5542"/>
                    <a:pt x="3932" y="12399"/>
                    <a:pt x="10519" y="20532"/>
                  </a:cubicBezTo>
                  <a:lnTo>
                    <a:pt x="14284" y="19961"/>
                  </a:lnTo>
                  <a:lnTo>
                    <a:pt x="14015" y="19826"/>
                  </a:lnTo>
                  <a:lnTo>
                    <a:pt x="8839" y="3862"/>
                  </a:lnTo>
                  <a:cubicBezTo>
                    <a:pt x="8839" y="3593"/>
                    <a:pt x="8537" y="3291"/>
                    <a:pt x="8402" y="3156"/>
                  </a:cubicBezTo>
                  <a:lnTo>
                    <a:pt x="1680" y="98"/>
                  </a:lnTo>
                  <a:cubicBezTo>
                    <a:pt x="1555" y="31"/>
                    <a:pt x="1424" y="1"/>
                    <a:pt x="129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645;p30">
              <a:extLst>
                <a:ext uri="{FF2B5EF4-FFF2-40B4-BE49-F238E27FC236}">
                  <a16:creationId xmlns:a16="http://schemas.microsoft.com/office/drawing/2014/main" id="{0E554B2F-BF11-40A2-97D2-0FDB1AEB641B}"/>
                </a:ext>
              </a:extLst>
            </p:cNvPr>
            <p:cNvSpPr/>
            <p:nvPr/>
          </p:nvSpPr>
          <p:spPr>
            <a:xfrm>
              <a:off x="1272950" y="1873175"/>
              <a:ext cx="420150" cy="227725"/>
            </a:xfrm>
            <a:custGeom>
              <a:avLst/>
              <a:gdLst/>
              <a:ahLst/>
              <a:cxnLst/>
              <a:rect l="l" t="t" r="r" b="b"/>
              <a:pathLst>
                <a:path w="16806" h="9109" extrusionOk="0">
                  <a:moveTo>
                    <a:pt x="572" y="0"/>
                  </a:moveTo>
                  <a:lnTo>
                    <a:pt x="169" y="2790"/>
                  </a:lnTo>
                  <a:cubicBezTo>
                    <a:pt x="1" y="3933"/>
                    <a:pt x="1" y="5042"/>
                    <a:pt x="1" y="6285"/>
                  </a:cubicBezTo>
                  <a:lnTo>
                    <a:pt x="1" y="6857"/>
                  </a:lnTo>
                  <a:lnTo>
                    <a:pt x="8403" y="8974"/>
                  </a:lnTo>
                  <a:cubicBezTo>
                    <a:pt x="8571" y="9108"/>
                    <a:pt x="8705" y="9108"/>
                    <a:pt x="8974" y="9108"/>
                  </a:cubicBezTo>
                  <a:lnTo>
                    <a:pt x="11764" y="8806"/>
                  </a:lnTo>
                  <a:lnTo>
                    <a:pt x="12470" y="8671"/>
                  </a:lnTo>
                  <a:lnTo>
                    <a:pt x="14856" y="6453"/>
                  </a:lnTo>
                  <a:lnTo>
                    <a:pt x="16402" y="5042"/>
                  </a:lnTo>
                  <a:cubicBezTo>
                    <a:pt x="16671" y="4773"/>
                    <a:pt x="16805" y="4336"/>
                    <a:pt x="16671" y="4067"/>
                  </a:cubicBezTo>
                  <a:lnTo>
                    <a:pt x="16536" y="3227"/>
                  </a:lnTo>
                  <a:lnTo>
                    <a:pt x="16133" y="1110"/>
                  </a:lnTo>
                  <a:cubicBezTo>
                    <a:pt x="15965" y="841"/>
                    <a:pt x="15965" y="572"/>
                    <a:pt x="15965" y="135"/>
                  </a:cubicBezTo>
                  <a:cubicBezTo>
                    <a:pt x="12572" y="1303"/>
                    <a:pt x="9763" y="1741"/>
                    <a:pt x="7459" y="1741"/>
                  </a:cubicBezTo>
                  <a:cubicBezTo>
                    <a:pt x="4262" y="1741"/>
                    <a:pt x="2037" y="899"/>
                    <a:pt x="572"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646;p30">
              <a:extLst>
                <a:ext uri="{FF2B5EF4-FFF2-40B4-BE49-F238E27FC236}">
                  <a16:creationId xmlns:a16="http://schemas.microsoft.com/office/drawing/2014/main" id="{6503A830-067E-43A5-B647-8F98FA6CC23D}"/>
                </a:ext>
              </a:extLst>
            </p:cNvPr>
            <p:cNvSpPr/>
            <p:nvPr/>
          </p:nvSpPr>
          <p:spPr>
            <a:xfrm>
              <a:off x="1560325" y="2072300"/>
              <a:ext cx="119325" cy="200000"/>
            </a:xfrm>
            <a:custGeom>
              <a:avLst/>
              <a:gdLst/>
              <a:ahLst/>
              <a:cxnLst/>
              <a:rect l="l" t="t" r="r" b="b"/>
              <a:pathLst>
                <a:path w="4773" h="8000" extrusionOk="0">
                  <a:moveTo>
                    <a:pt x="1815" y="1"/>
                  </a:moveTo>
                  <a:lnTo>
                    <a:pt x="975" y="706"/>
                  </a:lnTo>
                  <a:lnTo>
                    <a:pt x="269" y="841"/>
                  </a:lnTo>
                  <a:lnTo>
                    <a:pt x="1815" y="2824"/>
                  </a:lnTo>
                  <a:lnTo>
                    <a:pt x="1815" y="1"/>
                  </a:lnTo>
                  <a:close/>
                  <a:moveTo>
                    <a:pt x="3932" y="1412"/>
                  </a:moveTo>
                  <a:cubicBezTo>
                    <a:pt x="3226" y="2118"/>
                    <a:pt x="2655" y="2689"/>
                    <a:pt x="2252" y="3227"/>
                  </a:cubicBezTo>
                  <a:lnTo>
                    <a:pt x="2117" y="3362"/>
                  </a:lnTo>
                  <a:lnTo>
                    <a:pt x="3092" y="4639"/>
                  </a:lnTo>
                  <a:lnTo>
                    <a:pt x="0" y="8000"/>
                  </a:lnTo>
                  <a:lnTo>
                    <a:pt x="0" y="8000"/>
                  </a:lnTo>
                  <a:lnTo>
                    <a:pt x="3798" y="5479"/>
                  </a:lnTo>
                  <a:cubicBezTo>
                    <a:pt x="4470" y="5042"/>
                    <a:pt x="4772" y="4202"/>
                    <a:pt x="4638" y="3530"/>
                  </a:cubicBezTo>
                  <a:lnTo>
                    <a:pt x="4067" y="1412"/>
                  </a:lnTo>
                  <a:cubicBezTo>
                    <a:pt x="4067" y="1412"/>
                    <a:pt x="4067" y="1547"/>
                    <a:pt x="3932" y="1547"/>
                  </a:cubicBezTo>
                  <a:lnTo>
                    <a:pt x="3932" y="14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647;p30">
              <a:extLst>
                <a:ext uri="{FF2B5EF4-FFF2-40B4-BE49-F238E27FC236}">
                  <a16:creationId xmlns:a16="http://schemas.microsoft.com/office/drawing/2014/main" id="{DF84C57A-2063-4AAB-ABAA-2320913DF64F}"/>
                </a:ext>
              </a:extLst>
            </p:cNvPr>
            <p:cNvSpPr/>
            <p:nvPr/>
          </p:nvSpPr>
          <p:spPr>
            <a:xfrm>
              <a:off x="1493925" y="1994601"/>
              <a:ext cx="111775" cy="108425"/>
            </a:xfrm>
            <a:custGeom>
              <a:avLst/>
              <a:gdLst/>
              <a:ahLst/>
              <a:cxnLst/>
              <a:rect l="l" t="t" r="r" b="b"/>
              <a:pathLst>
                <a:path w="4471" h="4337" extrusionOk="0">
                  <a:moveTo>
                    <a:pt x="4471" y="1"/>
                  </a:moveTo>
                  <a:cubicBezTo>
                    <a:pt x="4068" y="841"/>
                    <a:pt x="3496" y="1379"/>
                    <a:pt x="3093" y="1950"/>
                  </a:cubicBezTo>
                  <a:cubicBezTo>
                    <a:pt x="2656" y="2219"/>
                    <a:pt x="2387" y="2522"/>
                    <a:pt x="2085" y="2790"/>
                  </a:cubicBezTo>
                  <a:cubicBezTo>
                    <a:pt x="707" y="3765"/>
                    <a:pt x="1" y="4336"/>
                    <a:pt x="135" y="4336"/>
                  </a:cubicBezTo>
                  <a:lnTo>
                    <a:pt x="2925" y="4034"/>
                  </a:lnTo>
                  <a:lnTo>
                    <a:pt x="3631" y="3899"/>
                  </a:lnTo>
                  <a:lnTo>
                    <a:pt x="4471" y="3194"/>
                  </a:lnTo>
                  <a:lnTo>
                    <a:pt x="44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648;p30">
              <a:extLst>
                <a:ext uri="{FF2B5EF4-FFF2-40B4-BE49-F238E27FC236}">
                  <a16:creationId xmlns:a16="http://schemas.microsoft.com/office/drawing/2014/main" id="{F9B2B0E4-B837-452D-9FDA-3D4DD7D1D0B7}"/>
                </a:ext>
              </a:extLst>
            </p:cNvPr>
            <p:cNvSpPr/>
            <p:nvPr/>
          </p:nvSpPr>
          <p:spPr>
            <a:xfrm>
              <a:off x="1529225" y="2489050"/>
              <a:ext cx="153775" cy="66400"/>
            </a:xfrm>
            <a:custGeom>
              <a:avLst/>
              <a:gdLst/>
              <a:ahLst/>
              <a:cxnLst/>
              <a:rect l="l" t="t" r="r" b="b"/>
              <a:pathLst>
                <a:path w="6151" h="2656" extrusionOk="0">
                  <a:moveTo>
                    <a:pt x="3765" y="1"/>
                  </a:moveTo>
                  <a:lnTo>
                    <a:pt x="0" y="572"/>
                  </a:lnTo>
                  <a:cubicBezTo>
                    <a:pt x="538" y="1278"/>
                    <a:pt x="1110" y="1815"/>
                    <a:pt x="1681" y="2521"/>
                  </a:cubicBezTo>
                  <a:lnTo>
                    <a:pt x="5311" y="2656"/>
                  </a:lnTo>
                  <a:cubicBezTo>
                    <a:pt x="5882" y="2656"/>
                    <a:pt x="6151" y="1984"/>
                    <a:pt x="5714" y="1547"/>
                  </a:cubicBezTo>
                  <a:lnTo>
                    <a:pt x="376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649;p30">
              <a:extLst>
                <a:ext uri="{FF2B5EF4-FFF2-40B4-BE49-F238E27FC236}">
                  <a16:creationId xmlns:a16="http://schemas.microsoft.com/office/drawing/2014/main" id="{A7A1E2E4-93B6-4ACB-8A08-DCB30F05A025}"/>
                </a:ext>
              </a:extLst>
            </p:cNvPr>
            <p:cNvSpPr/>
            <p:nvPr/>
          </p:nvSpPr>
          <p:spPr>
            <a:xfrm>
              <a:off x="1500650" y="1379125"/>
              <a:ext cx="112625" cy="203350"/>
            </a:xfrm>
            <a:custGeom>
              <a:avLst/>
              <a:gdLst/>
              <a:ahLst/>
              <a:cxnLst/>
              <a:rect l="l" t="t" r="r" b="b"/>
              <a:pathLst>
                <a:path w="4505" h="8134" extrusionOk="0">
                  <a:moveTo>
                    <a:pt x="572" y="1"/>
                  </a:moveTo>
                  <a:lnTo>
                    <a:pt x="303" y="3933"/>
                  </a:lnTo>
                  <a:lnTo>
                    <a:pt x="135" y="5882"/>
                  </a:lnTo>
                  <a:cubicBezTo>
                    <a:pt x="1" y="7025"/>
                    <a:pt x="841" y="7999"/>
                    <a:pt x="1984" y="8134"/>
                  </a:cubicBezTo>
                  <a:cubicBezTo>
                    <a:pt x="3093" y="8134"/>
                    <a:pt x="4067" y="7294"/>
                    <a:pt x="4067" y="6185"/>
                  </a:cubicBezTo>
                  <a:lnTo>
                    <a:pt x="4202" y="5042"/>
                  </a:lnTo>
                  <a:lnTo>
                    <a:pt x="4504" y="303"/>
                  </a:lnTo>
                  <a:lnTo>
                    <a:pt x="572" y="1"/>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650;p30">
              <a:extLst>
                <a:ext uri="{FF2B5EF4-FFF2-40B4-BE49-F238E27FC236}">
                  <a16:creationId xmlns:a16="http://schemas.microsoft.com/office/drawing/2014/main" id="{50BBEB0A-8D24-4CBF-AE3E-0D240D2D426E}"/>
                </a:ext>
              </a:extLst>
            </p:cNvPr>
            <p:cNvSpPr/>
            <p:nvPr/>
          </p:nvSpPr>
          <p:spPr>
            <a:xfrm>
              <a:off x="1059550" y="406000"/>
              <a:ext cx="1015850" cy="1068100"/>
            </a:xfrm>
            <a:custGeom>
              <a:avLst/>
              <a:gdLst/>
              <a:ahLst/>
              <a:cxnLst/>
              <a:rect l="l" t="t" r="r" b="b"/>
              <a:pathLst>
                <a:path w="40634" h="42724" extrusionOk="0">
                  <a:moveTo>
                    <a:pt x="20385" y="1"/>
                  </a:moveTo>
                  <a:cubicBezTo>
                    <a:pt x="20223" y="1"/>
                    <a:pt x="20060" y="3"/>
                    <a:pt x="19897" y="7"/>
                  </a:cubicBezTo>
                  <a:cubicBezTo>
                    <a:pt x="9545" y="276"/>
                    <a:pt x="1681" y="8846"/>
                    <a:pt x="437" y="19197"/>
                  </a:cubicBezTo>
                  <a:cubicBezTo>
                    <a:pt x="0" y="22424"/>
                    <a:pt x="303" y="25650"/>
                    <a:pt x="1277" y="28574"/>
                  </a:cubicBezTo>
                  <a:cubicBezTo>
                    <a:pt x="841" y="29414"/>
                    <a:pt x="572" y="30523"/>
                    <a:pt x="841" y="31532"/>
                  </a:cubicBezTo>
                  <a:cubicBezTo>
                    <a:pt x="1143" y="33884"/>
                    <a:pt x="3092" y="35565"/>
                    <a:pt x="5478" y="35733"/>
                  </a:cubicBezTo>
                  <a:cubicBezTo>
                    <a:pt x="9377" y="39934"/>
                    <a:pt x="15696" y="42723"/>
                    <a:pt x="24098" y="42723"/>
                  </a:cubicBezTo>
                  <a:cubicBezTo>
                    <a:pt x="30382" y="42723"/>
                    <a:pt x="35592" y="39766"/>
                    <a:pt x="36835" y="36002"/>
                  </a:cubicBezTo>
                  <a:cubicBezTo>
                    <a:pt x="37104" y="35430"/>
                    <a:pt x="37272" y="34893"/>
                    <a:pt x="37272" y="34187"/>
                  </a:cubicBezTo>
                  <a:lnTo>
                    <a:pt x="37272" y="32641"/>
                  </a:lnTo>
                  <a:cubicBezTo>
                    <a:pt x="37407" y="31532"/>
                    <a:pt x="37810" y="30389"/>
                    <a:pt x="38381" y="29280"/>
                  </a:cubicBezTo>
                  <a:cubicBezTo>
                    <a:pt x="39793" y="26490"/>
                    <a:pt x="40633" y="23398"/>
                    <a:pt x="40633" y="20037"/>
                  </a:cubicBezTo>
                  <a:cubicBezTo>
                    <a:pt x="40633" y="9007"/>
                    <a:pt x="31492" y="1"/>
                    <a:pt x="20385" y="1"/>
                  </a:cubicBez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651;p30">
              <a:extLst>
                <a:ext uri="{FF2B5EF4-FFF2-40B4-BE49-F238E27FC236}">
                  <a16:creationId xmlns:a16="http://schemas.microsoft.com/office/drawing/2014/main" id="{D3BFEAA0-88DE-428B-977B-6A1CC4196EFA}"/>
                </a:ext>
              </a:extLst>
            </p:cNvPr>
            <p:cNvSpPr/>
            <p:nvPr/>
          </p:nvSpPr>
          <p:spPr>
            <a:xfrm>
              <a:off x="1077200" y="1176625"/>
              <a:ext cx="651175" cy="297475"/>
            </a:xfrm>
            <a:custGeom>
              <a:avLst/>
              <a:gdLst/>
              <a:ahLst/>
              <a:cxnLst/>
              <a:rect l="l" t="t" r="r" b="b"/>
              <a:pathLst>
                <a:path w="26047" h="11899" extrusionOk="0">
                  <a:moveTo>
                    <a:pt x="26047" y="11764"/>
                  </a:moveTo>
                  <a:cubicBezTo>
                    <a:pt x="25207" y="11764"/>
                    <a:pt x="24366" y="11898"/>
                    <a:pt x="23392" y="11898"/>
                  </a:cubicBezTo>
                  <a:cubicBezTo>
                    <a:pt x="22686" y="11898"/>
                    <a:pt x="21980" y="11898"/>
                    <a:pt x="21274" y="11764"/>
                  </a:cubicBezTo>
                  <a:lnTo>
                    <a:pt x="21274" y="11764"/>
                  </a:lnTo>
                  <a:cubicBezTo>
                    <a:pt x="21980" y="11898"/>
                    <a:pt x="22686" y="11898"/>
                    <a:pt x="23392" y="11898"/>
                  </a:cubicBezTo>
                  <a:cubicBezTo>
                    <a:pt x="24366" y="11898"/>
                    <a:pt x="25207" y="11764"/>
                    <a:pt x="26047" y="11764"/>
                  </a:cubicBezTo>
                  <a:lnTo>
                    <a:pt x="26047" y="11764"/>
                  </a:lnTo>
                  <a:close/>
                  <a:moveTo>
                    <a:pt x="0" y="1"/>
                  </a:moveTo>
                  <a:cubicBezTo>
                    <a:pt x="0" y="135"/>
                    <a:pt x="0" y="404"/>
                    <a:pt x="135" y="707"/>
                  </a:cubicBezTo>
                  <a:cubicBezTo>
                    <a:pt x="269" y="2219"/>
                    <a:pt x="1109" y="3362"/>
                    <a:pt x="2386" y="4068"/>
                  </a:cubicBezTo>
                  <a:cubicBezTo>
                    <a:pt x="1109" y="3362"/>
                    <a:pt x="269" y="2219"/>
                    <a:pt x="135" y="707"/>
                  </a:cubicBezTo>
                  <a:cubicBezTo>
                    <a:pt x="0" y="404"/>
                    <a:pt x="0" y="135"/>
                    <a:pt x="0" y="1"/>
                  </a:cubicBezTo>
                  <a:close/>
                </a:path>
              </a:pathLst>
            </a:custGeom>
            <a:solidFill>
              <a:srgbClr val="E4D7C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652;p30">
              <a:extLst>
                <a:ext uri="{FF2B5EF4-FFF2-40B4-BE49-F238E27FC236}">
                  <a16:creationId xmlns:a16="http://schemas.microsoft.com/office/drawing/2014/main" id="{E788FED8-91C2-4885-9A0F-FA359E57B1FC}"/>
                </a:ext>
              </a:extLst>
            </p:cNvPr>
            <p:cNvSpPr/>
            <p:nvPr/>
          </p:nvSpPr>
          <p:spPr>
            <a:xfrm>
              <a:off x="1560325" y="1467350"/>
              <a:ext cx="48750" cy="3375"/>
            </a:xfrm>
            <a:custGeom>
              <a:avLst/>
              <a:gdLst/>
              <a:ahLst/>
              <a:cxnLst/>
              <a:rect l="l" t="t" r="r" b="b"/>
              <a:pathLst>
                <a:path w="1950" h="135" extrusionOk="0">
                  <a:moveTo>
                    <a:pt x="0" y="0"/>
                  </a:moveTo>
                  <a:cubicBezTo>
                    <a:pt x="571" y="135"/>
                    <a:pt x="1277" y="135"/>
                    <a:pt x="1949" y="135"/>
                  </a:cubicBezTo>
                  <a:lnTo>
                    <a:pt x="1949" y="135"/>
                  </a:lnTo>
                  <a:cubicBezTo>
                    <a:pt x="1277" y="135"/>
                    <a:pt x="571" y="135"/>
                    <a:pt x="0" y="0"/>
                  </a:cubicBezTo>
                  <a:close/>
                </a:path>
              </a:pathLst>
            </a:custGeom>
            <a:solidFill>
              <a:srgbClr val="84593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653;p30">
              <a:extLst>
                <a:ext uri="{FF2B5EF4-FFF2-40B4-BE49-F238E27FC236}">
                  <a16:creationId xmlns:a16="http://schemas.microsoft.com/office/drawing/2014/main" id="{218819E8-AEA7-4F3F-A4AF-EA2AAE328B3F}"/>
                </a:ext>
              </a:extLst>
            </p:cNvPr>
            <p:cNvSpPr/>
            <p:nvPr/>
          </p:nvSpPr>
          <p:spPr>
            <a:xfrm>
              <a:off x="1077200" y="1078325"/>
              <a:ext cx="651175" cy="395775"/>
            </a:xfrm>
            <a:custGeom>
              <a:avLst/>
              <a:gdLst/>
              <a:ahLst/>
              <a:cxnLst/>
              <a:rect l="l" t="t" r="r" b="b"/>
              <a:pathLst>
                <a:path w="26047" h="15831" extrusionOk="0">
                  <a:moveTo>
                    <a:pt x="3798" y="1"/>
                  </a:moveTo>
                  <a:cubicBezTo>
                    <a:pt x="2521" y="1"/>
                    <a:pt x="1681" y="572"/>
                    <a:pt x="1109" y="1278"/>
                  </a:cubicBezTo>
                  <a:cubicBezTo>
                    <a:pt x="437" y="2252"/>
                    <a:pt x="135" y="3362"/>
                    <a:pt x="0" y="3798"/>
                  </a:cubicBezTo>
                  <a:lnTo>
                    <a:pt x="0" y="3933"/>
                  </a:lnTo>
                  <a:cubicBezTo>
                    <a:pt x="0" y="4067"/>
                    <a:pt x="0" y="4336"/>
                    <a:pt x="135" y="4639"/>
                  </a:cubicBezTo>
                  <a:cubicBezTo>
                    <a:pt x="269" y="6151"/>
                    <a:pt x="1109" y="7294"/>
                    <a:pt x="2386" y="8000"/>
                  </a:cubicBezTo>
                  <a:cubicBezTo>
                    <a:pt x="3092" y="8403"/>
                    <a:pt x="3932" y="8672"/>
                    <a:pt x="4772" y="8840"/>
                  </a:cubicBezTo>
                  <a:cubicBezTo>
                    <a:pt x="7999" y="12335"/>
                    <a:pt x="12872" y="14856"/>
                    <a:pt x="19325" y="15561"/>
                  </a:cubicBezTo>
                  <a:cubicBezTo>
                    <a:pt x="19896" y="15696"/>
                    <a:pt x="20602" y="15696"/>
                    <a:pt x="21274" y="15696"/>
                  </a:cubicBezTo>
                  <a:cubicBezTo>
                    <a:pt x="21980" y="15830"/>
                    <a:pt x="22686" y="15830"/>
                    <a:pt x="23392" y="15830"/>
                  </a:cubicBezTo>
                  <a:cubicBezTo>
                    <a:pt x="24366" y="15830"/>
                    <a:pt x="25207" y="15696"/>
                    <a:pt x="26047" y="15696"/>
                  </a:cubicBezTo>
                  <a:lnTo>
                    <a:pt x="25912" y="15561"/>
                  </a:lnTo>
                  <a:cubicBezTo>
                    <a:pt x="18922" y="14856"/>
                    <a:pt x="12872" y="10655"/>
                    <a:pt x="9377" y="4639"/>
                  </a:cubicBezTo>
                  <a:lnTo>
                    <a:pt x="8402" y="2958"/>
                  </a:lnTo>
                  <a:lnTo>
                    <a:pt x="8402" y="4202"/>
                  </a:lnTo>
                  <a:cubicBezTo>
                    <a:pt x="7428" y="2387"/>
                    <a:pt x="6722" y="270"/>
                    <a:pt x="4336" y="1"/>
                  </a:cubicBezTo>
                  <a:close/>
                </a:path>
              </a:pathLst>
            </a:custGeom>
            <a:solidFill>
              <a:srgbClr val="9469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654;p30">
              <a:extLst>
                <a:ext uri="{FF2B5EF4-FFF2-40B4-BE49-F238E27FC236}">
                  <a16:creationId xmlns:a16="http://schemas.microsoft.com/office/drawing/2014/main" id="{D690D892-E82D-4D5B-988E-5A924B304C6C}"/>
                </a:ext>
              </a:extLst>
            </p:cNvPr>
            <p:cNvSpPr/>
            <p:nvPr/>
          </p:nvSpPr>
          <p:spPr>
            <a:xfrm>
              <a:off x="1230950" y="1480775"/>
              <a:ext cx="280650" cy="704150"/>
            </a:xfrm>
            <a:custGeom>
              <a:avLst/>
              <a:gdLst/>
              <a:ahLst/>
              <a:cxnLst/>
              <a:rect l="l" t="t" r="r" b="b"/>
              <a:pathLst>
                <a:path w="11226" h="28166" extrusionOk="0">
                  <a:moveTo>
                    <a:pt x="11107" y="0"/>
                  </a:moveTo>
                  <a:cubicBezTo>
                    <a:pt x="2938" y="0"/>
                    <a:pt x="838" y="13777"/>
                    <a:pt x="303" y="19898"/>
                  </a:cubicBezTo>
                  <a:cubicBezTo>
                    <a:pt x="0" y="22687"/>
                    <a:pt x="1546" y="25645"/>
                    <a:pt x="4202" y="26888"/>
                  </a:cubicBezTo>
                  <a:cubicBezTo>
                    <a:pt x="4907" y="27191"/>
                    <a:pt x="5613" y="27459"/>
                    <a:pt x="6319" y="27594"/>
                  </a:cubicBezTo>
                  <a:cubicBezTo>
                    <a:pt x="7159" y="27863"/>
                    <a:pt x="8134" y="28031"/>
                    <a:pt x="8705" y="28165"/>
                  </a:cubicBezTo>
                  <a:cubicBezTo>
                    <a:pt x="9411" y="28165"/>
                    <a:pt x="9949" y="27594"/>
                    <a:pt x="9814" y="26888"/>
                  </a:cubicBezTo>
                  <a:cubicBezTo>
                    <a:pt x="8403" y="19898"/>
                    <a:pt x="9814" y="8975"/>
                    <a:pt x="10654" y="3362"/>
                  </a:cubicBezTo>
                  <a:cubicBezTo>
                    <a:pt x="10923" y="1413"/>
                    <a:pt x="11226" y="1"/>
                    <a:pt x="11226" y="1"/>
                  </a:cubicBezTo>
                  <a:cubicBezTo>
                    <a:pt x="11186" y="1"/>
                    <a:pt x="11146" y="0"/>
                    <a:pt x="1110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655;p30">
              <a:extLst>
                <a:ext uri="{FF2B5EF4-FFF2-40B4-BE49-F238E27FC236}">
                  <a16:creationId xmlns:a16="http://schemas.microsoft.com/office/drawing/2014/main" id="{DBE0DFD8-8D8F-41CC-B4ED-CB5CACE685A9}"/>
                </a:ext>
              </a:extLst>
            </p:cNvPr>
            <p:cNvSpPr/>
            <p:nvPr/>
          </p:nvSpPr>
          <p:spPr>
            <a:xfrm>
              <a:off x="1235312" y="1480800"/>
              <a:ext cx="273100" cy="689825"/>
            </a:xfrm>
            <a:custGeom>
              <a:avLst/>
              <a:gdLst/>
              <a:ahLst/>
              <a:cxnLst/>
              <a:rect l="l" t="t" r="r" b="b"/>
              <a:pathLst>
                <a:path w="10924" h="27593" extrusionOk="0">
                  <a:moveTo>
                    <a:pt x="10789" y="0"/>
                  </a:moveTo>
                  <a:cubicBezTo>
                    <a:pt x="8806" y="0"/>
                    <a:pt x="7126" y="840"/>
                    <a:pt x="5882" y="2252"/>
                  </a:cubicBezTo>
                  <a:cubicBezTo>
                    <a:pt x="6017" y="2118"/>
                    <a:pt x="6151" y="2118"/>
                    <a:pt x="6420" y="1983"/>
                  </a:cubicBezTo>
                  <a:cubicBezTo>
                    <a:pt x="6723" y="1983"/>
                    <a:pt x="6857" y="1815"/>
                    <a:pt x="7126" y="1815"/>
                  </a:cubicBezTo>
                  <a:cubicBezTo>
                    <a:pt x="8269" y="1815"/>
                    <a:pt x="9243" y="2655"/>
                    <a:pt x="9378" y="3932"/>
                  </a:cubicBezTo>
                  <a:lnTo>
                    <a:pt x="9378" y="4201"/>
                  </a:lnTo>
                  <a:cubicBezTo>
                    <a:pt x="9378" y="4638"/>
                    <a:pt x="9243" y="5176"/>
                    <a:pt x="8941" y="5613"/>
                  </a:cubicBezTo>
                  <a:lnTo>
                    <a:pt x="4740" y="10789"/>
                  </a:lnTo>
                  <a:lnTo>
                    <a:pt x="2219" y="8402"/>
                  </a:lnTo>
                  <a:cubicBezTo>
                    <a:pt x="841" y="12469"/>
                    <a:pt x="270" y="16939"/>
                    <a:pt x="1" y="19897"/>
                  </a:cubicBezTo>
                  <a:lnTo>
                    <a:pt x="1" y="20468"/>
                  </a:lnTo>
                  <a:cubicBezTo>
                    <a:pt x="1" y="23123"/>
                    <a:pt x="1379" y="25644"/>
                    <a:pt x="3900" y="26887"/>
                  </a:cubicBezTo>
                  <a:cubicBezTo>
                    <a:pt x="4605" y="27190"/>
                    <a:pt x="5311" y="27458"/>
                    <a:pt x="6017" y="27593"/>
                  </a:cubicBezTo>
                  <a:cubicBezTo>
                    <a:pt x="6588" y="15964"/>
                    <a:pt x="8672" y="8134"/>
                    <a:pt x="10352" y="3361"/>
                  </a:cubicBezTo>
                  <a:cubicBezTo>
                    <a:pt x="10621" y="1412"/>
                    <a:pt x="10924" y="0"/>
                    <a:pt x="10924"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61" name="Google Shape;656;p30">
              <a:extLst>
                <a:ext uri="{FF2B5EF4-FFF2-40B4-BE49-F238E27FC236}">
                  <a16:creationId xmlns:a16="http://schemas.microsoft.com/office/drawing/2014/main" id="{D5827388-1C85-4A58-B2FA-393667CA1DFD}"/>
                </a:ext>
              </a:extLst>
            </p:cNvPr>
            <p:cNvSpPr/>
            <p:nvPr/>
          </p:nvSpPr>
          <p:spPr>
            <a:xfrm>
              <a:off x="1605675" y="1516075"/>
              <a:ext cx="158000" cy="639125"/>
            </a:xfrm>
            <a:custGeom>
              <a:avLst/>
              <a:gdLst/>
              <a:ahLst/>
              <a:cxnLst/>
              <a:rect l="l" t="t" r="r" b="b"/>
              <a:pathLst>
                <a:path w="6320" h="25565" extrusionOk="0">
                  <a:moveTo>
                    <a:pt x="1" y="1"/>
                  </a:moveTo>
                  <a:lnTo>
                    <a:pt x="1" y="25342"/>
                  </a:lnTo>
                  <a:cubicBezTo>
                    <a:pt x="1" y="25499"/>
                    <a:pt x="105" y="25564"/>
                    <a:pt x="218" y="25564"/>
                  </a:cubicBezTo>
                  <a:cubicBezTo>
                    <a:pt x="298" y="25564"/>
                    <a:pt x="382" y="25532"/>
                    <a:pt x="438" y="25476"/>
                  </a:cubicBezTo>
                  <a:cubicBezTo>
                    <a:pt x="841" y="24938"/>
                    <a:pt x="1412" y="24367"/>
                    <a:pt x="2118" y="23661"/>
                  </a:cubicBezTo>
                  <a:cubicBezTo>
                    <a:pt x="3093" y="22821"/>
                    <a:pt x="4202" y="21981"/>
                    <a:pt x="5479" y="21578"/>
                  </a:cubicBezTo>
                  <a:cubicBezTo>
                    <a:pt x="5479" y="21578"/>
                    <a:pt x="6319" y="2656"/>
                    <a:pt x="303" y="135"/>
                  </a:cubicBezTo>
                  <a:cubicBezTo>
                    <a:pt x="135" y="1"/>
                    <a:pt x="135" y="1"/>
                    <a:pt x="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657;p30">
              <a:extLst>
                <a:ext uri="{FF2B5EF4-FFF2-40B4-BE49-F238E27FC236}">
                  <a16:creationId xmlns:a16="http://schemas.microsoft.com/office/drawing/2014/main" id="{5B4F96A0-8CA6-4C62-B834-A0E213FD3632}"/>
                </a:ext>
              </a:extLst>
            </p:cNvPr>
            <p:cNvSpPr/>
            <p:nvPr/>
          </p:nvSpPr>
          <p:spPr>
            <a:xfrm>
              <a:off x="1742650" y="1988275"/>
              <a:ext cx="25" cy="56325"/>
            </a:xfrm>
            <a:custGeom>
              <a:avLst/>
              <a:gdLst/>
              <a:ahLst/>
              <a:cxnLst/>
              <a:rect l="l" t="t" r="r" b="b"/>
              <a:pathLst>
                <a:path w="1" h="2253" extrusionOk="0">
                  <a:moveTo>
                    <a:pt x="0" y="1"/>
                  </a:moveTo>
                  <a:lnTo>
                    <a:pt x="0" y="2253"/>
                  </a:lnTo>
                  <a:lnTo>
                    <a:pt x="0" y="2253"/>
                  </a:lnTo>
                  <a:close/>
                </a:path>
              </a:pathLst>
            </a:custGeom>
            <a:solidFill>
              <a:srgbClr val="9D68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658;p30">
              <a:extLst>
                <a:ext uri="{FF2B5EF4-FFF2-40B4-BE49-F238E27FC236}">
                  <a16:creationId xmlns:a16="http://schemas.microsoft.com/office/drawing/2014/main" id="{0507FA8D-8E87-443C-99AF-671C53542CEE}"/>
                </a:ext>
              </a:extLst>
            </p:cNvPr>
            <p:cNvSpPr/>
            <p:nvPr/>
          </p:nvSpPr>
          <p:spPr>
            <a:xfrm>
              <a:off x="1612719" y="1526520"/>
              <a:ext cx="129425" cy="584825"/>
            </a:xfrm>
            <a:custGeom>
              <a:avLst/>
              <a:gdLst/>
              <a:ahLst/>
              <a:cxnLst/>
              <a:rect l="l" t="t" r="r" b="b"/>
              <a:pathLst>
                <a:path w="5177" h="23393" extrusionOk="0">
                  <a:moveTo>
                    <a:pt x="0" y="1"/>
                  </a:moveTo>
                  <a:lnTo>
                    <a:pt x="0" y="1"/>
                  </a:lnTo>
                  <a:cubicBezTo>
                    <a:pt x="975" y="4067"/>
                    <a:pt x="2924" y="14587"/>
                    <a:pt x="1815" y="23392"/>
                  </a:cubicBezTo>
                  <a:cubicBezTo>
                    <a:pt x="1950" y="23392"/>
                    <a:pt x="1950" y="23392"/>
                    <a:pt x="1950" y="23258"/>
                  </a:cubicBezTo>
                  <a:cubicBezTo>
                    <a:pt x="2655" y="22686"/>
                    <a:pt x="3361" y="22149"/>
                    <a:pt x="4336" y="21712"/>
                  </a:cubicBezTo>
                  <a:cubicBezTo>
                    <a:pt x="4605" y="21577"/>
                    <a:pt x="4874" y="21443"/>
                    <a:pt x="5176" y="21309"/>
                  </a:cubicBezTo>
                  <a:lnTo>
                    <a:pt x="5176" y="20872"/>
                  </a:lnTo>
                  <a:lnTo>
                    <a:pt x="5176" y="18620"/>
                  </a:lnTo>
                  <a:cubicBezTo>
                    <a:pt x="5176" y="13310"/>
                    <a:pt x="4605" y="1984"/>
                    <a:pt x="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659;p30">
              <a:extLst>
                <a:ext uri="{FF2B5EF4-FFF2-40B4-BE49-F238E27FC236}">
                  <a16:creationId xmlns:a16="http://schemas.microsoft.com/office/drawing/2014/main" id="{F17AF54C-CB24-4BAD-A65B-FA98A922A07F}"/>
                </a:ext>
              </a:extLst>
            </p:cNvPr>
            <p:cNvSpPr/>
            <p:nvPr/>
          </p:nvSpPr>
          <p:spPr>
            <a:xfrm>
              <a:off x="1672050" y="1203050"/>
              <a:ext cx="133625" cy="120650"/>
            </a:xfrm>
            <a:custGeom>
              <a:avLst/>
              <a:gdLst/>
              <a:ahLst/>
              <a:cxnLst/>
              <a:rect l="l" t="t" r="r" b="b"/>
              <a:pathLst>
                <a:path w="5345" h="4826" extrusionOk="0">
                  <a:moveTo>
                    <a:pt x="910" y="0"/>
                  </a:moveTo>
                  <a:cubicBezTo>
                    <a:pt x="707" y="0"/>
                    <a:pt x="536" y="125"/>
                    <a:pt x="438" y="322"/>
                  </a:cubicBezTo>
                  <a:cubicBezTo>
                    <a:pt x="1" y="2170"/>
                    <a:pt x="841" y="3851"/>
                    <a:pt x="2522" y="4523"/>
                  </a:cubicBezTo>
                  <a:cubicBezTo>
                    <a:pt x="2959" y="4691"/>
                    <a:pt x="3362" y="4825"/>
                    <a:pt x="3799" y="4825"/>
                  </a:cubicBezTo>
                  <a:cubicBezTo>
                    <a:pt x="4202" y="4825"/>
                    <a:pt x="4505" y="4825"/>
                    <a:pt x="4908" y="4691"/>
                  </a:cubicBezTo>
                  <a:cubicBezTo>
                    <a:pt x="5210" y="4523"/>
                    <a:pt x="5345" y="4254"/>
                    <a:pt x="5210" y="3985"/>
                  </a:cubicBezTo>
                  <a:cubicBezTo>
                    <a:pt x="5072" y="3874"/>
                    <a:pt x="4864" y="3649"/>
                    <a:pt x="4721" y="3649"/>
                  </a:cubicBezTo>
                  <a:cubicBezTo>
                    <a:pt x="4690" y="3649"/>
                    <a:pt x="4662" y="3659"/>
                    <a:pt x="4639" y="3683"/>
                  </a:cubicBezTo>
                  <a:cubicBezTo>
                    <a:pt x="4353" y="3767"/>
                    <a:pt x="4034" y="3809"/>
                    <a:pt x="3719" y="3809"/>
                  </a:cubicBezTo>
                  <a:cubicBezTo>
                    <a:pt x="3404" y="3809"/>
                    <a:pt x="3093" y="3767"/>
                    <a:pt x="2824" y="3683"/>
                  </a:cubicBezTo>
                  <a:cubicBezTo>
                    <a:pt x="1681" y="3145"/>
                    <a:pt x="1144" y="1868"/>
                    <a:pt x="1413" y="624"/>
                  </a:cubicBezTo>
                  <a:cubicBezTo>
                    <a:pt x="1547" y="322"/>
                    <a:pt x="1278" y="53"/>
                    <a:pt x="1144" y="53"/>
                  </a:cubicBezTo>
                  <a:cubicBezTo>
                    <a:pt x="1063" y="17"/>
                    <a:pt x="984"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660;p30">
              <a:extLst>
                <a:ext uri="{FF2B5EF4-FFF2-40B4-BE49-F238E27FC236}">
                  <a16:creationId xmlns:a16="http://schemas.microsoft.com/office/drawing/2014/main" id="{F41BCDDB-02E2-4379-9B6C-BF9A4AB166B5}"/>
                </a:ext>
              </a:extLst>
            </p:cNvPr>
            <p:cNvSpPr/>
            <p:nvPr/>
          </p:nvSpPr>
          <p:spPr>
            <a:xfrm>
              <a:off x="1511575" y="981325"/>
              <a:ext cx="189075" cy="169625"/>
            </a:xfrm>
            <a:custGeom>
              <a:avLst/>
              <a:gdLst/>
              <a:ahLst/>
              <a:cxnLst/>
              <a:rect l="l" t="t" r="r" b="b"/>
              <a:pathLst>
                <a:path w="7563" h="6785" extrusionOk="0">
                  <a:moveTo>
                    <a:pt x="3765" y="0"/>
                  </a:moveTo>
                  <a:cubicBezTo>
                    <a:pt x="3349" y="0"/>
                    <a:pt x="2927" y="80"/>
                    <a:pt x="2521" y="251"/>
                  </a:cubicBezTo>
                  <a:cubicBezTo>
                    <a:pt x="841" y="957"/>
                    <a:pt x="1" y="2906"/>
                    <a:pt x="706" y="4586"/>
                  </a:cubicBezTo>
                  <a:cubicBezTo>
                    <a:pt x="1218" y="5968"/>
                    <a:pt x="2489" y="6785"/>
                    <a:pt x="3808" y="6785"/>
                  </a:cubicBezTo>
                  <a:cubicBezTo>
                    <a:pt x="4222" y="6785"/>
                    <a:pt x="4641" y="6704"/>
                    <a:pt x="5042" y="6536"/>
                  </a:cubicBezTo>
                  <a:cubicBezTo>
                    <a:pt x="6722" y="5830"/>
                    <a:pt x="7563" y="3881"/>
                    <a:pt x="6857" y="2066"/>
                  </a:cubicBezTo>
                  <a:cubicBezTo>
                    <a:pt x="6322" y="791"/>
                    <a:pt x="5071" y="0"/>
                    <a:pt x="37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661;p30">
              <a:extLst>
                <a:ext uri="{FF2B5EF4-FFF2-40B4-BE49-F238E27FC236}">
                  <a16:creationId xmlns:a16="http://schemas.microsoft.com/office/drawing/2014/main" id="{3BD418D7-B418-4700-99C2-41F3F8254F23}"/>
                </a:ext>
              </a:extLst>
            </p:cNvPr>
            <p:cNvSpPr/>
            <p:nvPr/>
          </p:nvSpPr>
          <p:spPr>
            <a:xfrm>
              <a:off x="1416625" y="1104875"/>
              <a:ext cx="217650" cy="119550"/>
            </a:xfrm>
            <a:custGeom>
              <a:avLst/>
              <a:gdLst/>
              <a:ahLst/>
              <a:cxnLst/>
              <a:rect l="l" t="t" r="r" b="b"/>
              <a:pathLst>
                <a:path w="8706" h="4782" extrusionOk="0">
                  <a:moveTo>
                    <a:pt x="2895" y="0"/>
                  </a:moveTo>
                  <a:cubicBezTo>
                    <a:pt x="1591" y="0"/>
                    <a:pt x="571" y="433"/>
                    <a:pt x="303" y="1190"/>
                  </a:cubicBezTo>
                  <a:cubicBezTo>
                    <a:pt x="1" y="2300"/>
                    <a:pt x="1413" y="3711"/>
                    <a:pt x="3664" y="4417"/>
                  </a:cubicBezTo>
                  <a:cubicBezTo>
                    <a:pt x="4472" y="4662"/>
                    <a:pt x="5267" y="4782"/>
                    <a:pt x="5964" y="4782"/>
                  </a:cubicBezTo>
                  <a:cubicBezTo>
                    <a:pt x="7180" y="4782"/>
                    <a:pt x="8098" y="4416"/>
                    <a:pt x="8269" y="3711"/>
                  </a:cubicBezTo>
                  <a:cubicBezTo>
                    <a:pt x="8706" y="2568"/>
                    <a:pt x="7160" y="1056"/>
                    <a:pt x="5042" y="350"/>
                  </a:cubicBezTo>
                  <a:cubicBezTo>
                    <a:pt x="4294" y="112"/>
                    <a:pt x="3558" y="0"/>
                    <a:pt x="289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662;p30">
              <a:extLst>
                <a:ext uri="{FF2B5EF4-FFF2-40B4-BE49-F238E27FC236}">
                  <a16:creationId xmlns:a16="http://schemas.microsoft.com/office/drawing/2014/main" id="{C385EF22-3CB8-4019-BA32-53F3E992EEB1}"/>
                </a:ext>
              </a:extLst>
            </p:cNvPr>
            <p:cNvSpPr/>
            <p:nvPr/>
          </p:nvSpPr>
          <p:spPr>
            <a:xfrm>
              <a:off x="1851025" y="1079925"/>
              <a:ext cx="161350" cy="143875"/>
            </a:xfrm>
            <a:custGeom>
              <a:avLst/>
              <a:gdLst/>
              <a:ahLst/>
              <a:cxnLst/>
              <a:rect l="l" t="t" r="r" b="b"/>
              <a:pathLst>
                <a:path w="6454" h="5755" extrusionOk="0">
                  <a:moveTo>
                    <a:pt x="3263" y="0"/>
                  </a:moveTo>
                  <a:cubicBezTo>
                    <a:pt x="2615" y="0"/>
                    <a:pt x="1959" y="214"/>
                    <a:pt x="1412" y="642"/>
                  </a:cubicBezTo>
                  <a:cubicBezTo>
                    <a:pt x="135" y="1617"/>
                    <a:pt x="1" y="3432"/>
                    <a:pt x="975" y="4709"/>
                  </a:cubicBezTo>
                  <a:cubicBezTo>
                    <a:pt x="1597" y="5406"/>
                    <a:pt x="2451" y="5755"/>
                    <a:pt x="3277" y="5755"/>
                  </a:cubicBezTo>
                  <a:cubicBezTo>
                    <a:pt x="3924" y="5755"/>
                    <a:pt x="4555" y="5541"/>
                    <a:pt x="5042" y="5112"/>
                  </a:cubicBezTo>
                  <a:cubicBezTo>
                    <a:pt x="6285" y="4003"/>
                    <a:pt x="6453" y="2188"/>
                    <a:pt x="5445" y="1046"/>
                  </a:cubicBezTo>
                  <a:cubicBezTo>
                    <a:pt x="4899" y="349"/>
                    <a:pt x="4088" y="0"/>
                    <a:pt x="3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663;p30">
              <a:extLst>
                <a:ext uri="{FF2B5EF4-FFF2-40B4-BE49-F238E27FC236}">
                  <a16:creationId xmlns:a16="http://schemas.microsoft.com/office/drawing/2014/main" id="{F5423D84-0684-4C1F-A0C2-6E662B7A7DBE}"/>
                </a:ext>
              </a:extLst>
            </p:cNvPr>
            <p:cNvSpPr/>
            <p:nvPr/>
          </p:nvSpPr>
          <p:spPr>
            <a:xfrm>
              <a:off x="1861100" y="1212125"/>
              <a:ext cx="130275" cy="93925"/>
            </a:xfrm>
            <a:custGeom>
              <a:avLst/>
              <a:gdLst/>
              <a:ahLst/>
              <a:cxnLst/>
              <a:rect l="l" t="t" r="r" b="b"/>
              <a:pathLst>
                <a:path w="5211" h="3757" extrusionOk="0">
                  <a:moveTo>
                    <a:pt x="2706" y="1"/>
                  </a:moveTo>
                  <a:cubicBezTo>
                    <a:pt x="2286" y="1"/>
                    <a:pt x="1900" y="43"/>
                    <a:pt x="1547" y="127"/>
                  </a:cubicBezTo>
                  <a:cubicBezTo>
                    <a:pt x="841" y="396"/>
                    <a:pt x="303" y="665"/>
                    <a:pt x="169" y="1236"/>
                  </a:cubicBezTo>
                  <a:cubicBezTo>
                    <a:pt x="1" y="2211"/>
                    <a:pt x="1412" y="3320"/>
                    <a:pt x="3362" y="3757"/>
                  </a:cubicBezTo>
                  <a:lnTo>
                    <a:pt x="4773" y="3757"/>
                  </a:lnTo>
                  <a:cubicBezTo>
                    <a:pt x="5042" y="3185"/>
                    <a:pt x="5210" y="2648"/>
                    <a:pt x="5210" y="1942"/>
                  </a:cubicBezTo>
                  <a:lnTo>
                    <a:pt x="5210" y="396"/>
                  </a:lnTo>
                  <a:cubicBezTo>
                    <a:pt x="4908" y="261"/>
                    <a:pt x="4639" y="261"/>
                    <a:pt x="4202" y="127"/>
                  </a:cubicBezTo>
                  <a:lnTo>
                    <a:pt x="4068" y="127"/>
                  </a:lnTo>
                  <a:cubicBezTo>
                    <a:pt x="3580" y="43"/>
                    <a:pt x="3126" y="1"/>
                    <a:pt x="270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664;p30">
              <a:extLst>
                <a:ext uri="{FF2B5EF4-FFF2-40B4-BE49-F238E27FC236}">
                  <a16:creationId xmlns:a16="http://schemas.microsoft.com/office/drawing/2014/main" id="{89ABBB3D-561C-4A6D-83AF-8DB2D236FE5B}"/>
                </a:ext>
              </a:extLst>
            </p:cNvPr>
            <p:cNvSpPr/>
            <p:nvPr/>
          </p:nvSpPr>
          <p:spPr>
            <a:xfrm>
              <a:off x="1609050" y="1010500"/>
              <a:ext cx="70600" cy="61000"/>
            </a:xfrm>
            <a:custGeom>
              <a:avLst/>
              <a:gdLst/>
              <a:ahLst/>
              <a:cxnLst/>
              <a:rect l="l" t="t" r="r" b="b"/>
              <a:pathLst>
                <a:path w="2824" h="2440" extrusionOk="0">
                  <a:moveTo>
                    <a:pt x="1429" y="0"/>
                  </a:moveTo>
                  <a:cubicBezTo>
                    <a:pt x="1232" y="0"/>
                    <a:pt x="1029" y="60"/>
                    <a:pt x="841" y="193"/>
                  </a:cubicBezTo>
                  <a:cubicBezTo>
                    <a:pt x="168" y="462"/>
                    <a:pt x="0" y="1168"/>
                    <a:pt x="303" y="1739"/>
                  </a:cubicBezTo>
                  <a:cubicBezTo>
                    <a:pt x="580" y="2224"/>
                    <a:pt x="1000" y="2439"/>
                    <a:pt x="1421" y="2439"/>
                  </a:cubicBezTo>
                  <a:cubicBezTo>
                    <a:pt x="1612" y="2439"/>
                    <a:pt x="1804" y="2394"/>
                    <a:pt x="1983" y="2310"/>
                  </a:cubicBezTo>
                  <a:cubicBezTo>
                    <a:pt x="2521" y="1873"/>
                    <a:pt x="2823" y="1168"/>
                    <a:pt x="2387" y="630"/>
                  </a:cubicBezTo>
                  <a:cubicBezTo>
                    <a:pt x="2206" y="247"/>
                    <a:pt x="1830" y="0"/>
                    <a:pt x="142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665;p30">
              <a:extLst>
                <a:ext uri="{FF2B5EF4-FFF2-40B4-BE49-F238E27FC236}">
                  <a16:creationId xmlns:a16="http://schemas.microsoft.com/office/drawing/2014/main" id="{0182B3EE-9155-4759-8BCA-B58AC723AA41}"/>
                </a:ext>
              </a:extLst>
            </p:cNvPr>
            <p:cNvSpPr/>
            <p:nvPr/>
          </p:nvSpPr>
          <p:spPr>
            <a:xfrm>
              <a:off x="1920775" y="1096000"/>
              <a:ext cx="70600" cy="61125"/>
            </a:xfrm>
            <a:custGeom>
              <a:avLst/>
              <a:gdLst/>
              <a:ahLst/>
              <a:cxnLst/>
              <a:rect l="l" t="t" r="r" b="b"/>
              <a:pathLst>
                <a:path w="2824" h="2445" extrusionOk="0">
                  <a:moveTo>
                    <a:pt x="1432" y="1"/>
                  </a:moveTo>
                  <a:cubicBezTo>
                    <a:pt x="1231" y="1"/>
                    <a:pt x="1028" y="45"/>
                    <a:pt x="840" y="134"/>
                  </a:cubicBezTo>
                  <a:cubicBezTo>
                    <a:pt x="303" y="571"/>
                    <a:pt x="0" y="1243"/>
                    <a:pt x="437" y="1814"/>
                  </a:cubicBezTo>
                  <a:cubicBezTo>
                    <a:pt x="617" y="2197"/>
                    <a:pt x="1054" y="2444"/>
                    <a:pt x="1494" y="2444"/>
                  </a:cubicBezTo>
                  <a:cubicBezTo>
                    <a:pt x="1711" y="2444"/>
                    <a:pt x="1929" y="2384"/>
                    <a:pt x="2117" y="2251"/>
                  </a:cubicBezTo>
                  <a:cubicBezTo>
                    <a:pt x="2655" y="1949"/>
                    <a:pt x="2823" y="1109"/>
                    <a:pt x="2521" y="571"/>
                  </a:cubicBezTo>
                  <a:cubicBezTo>
                    <a:pt x="2250" y="187"/>
                    <a:pt x="1843" y="1"/>
                    <a:pt x="143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666;p30">
              <a:extLst>
                <a:ext uri="{FF2B5EF4-FFF2-40B4-BE49-F238E27FC236}">
                  <a16:creationId xmlns:a16="http://schemas.microsoft.com/office/drawing/2014/main" id="{61C7DA74-2D1A-4B52-A21F-46D56DF26BDE}"/>
                </a:ext>
              </a:extLst>
            </p:cNvPr>
            <p:cNvSpPr/>
            <p:nvPr/>
          </p:nvSpPr>
          <p:spPr>
            <a:xfrm>
              <a:off x="961250" y="236825"/>
              <a:ext cx="1222525" cy="946550"/>
            </a:xfrm>
            <a:custGeom>
              <a:avLst/>
              <a:gdLst/>
              <a:ahLst/>
              <a:cxnLst/>
              <a:rect l="l" t="t" r="r" b="b"/>
              <a:pathLst>
                <a:path w="48901" h="37862" extrusionOk="0">
                  <a:moveTo>
                    <a:pt x="22449" y="0"/>
                  </a:moveTo>
                  <a:cubicBezTo>
                    <a:pt x="20136" y="0"/>
                    <a:pt x="17807" y="494"/>
                    <a:pt x="15561" y="1329"/>
                  </a:cubicBezTo>
                  <a:cubicBezTo>
                    <a:pt x="13309" y="2169"/>
                    <a:pt x="11360" y="3547"/>
                    <a:pt x="9679" y="5228"/>
                  </a:cubicBezTo>
                  <a:cubicBezTo>
                    <a:pt x="8839" y="5934"/>
                    <a:pt x="8133" y="6639"/>
                    <a:pt x="7428" y="7480"/>
                  </a:cubicBezTo>
                  <a:lnTo>
                    <a:pt x="7428" y="7614"/>
                  </a:lnTo>
                  <a:cubicBezTo>
                    <a:pt x="6184" y="8891"/>
                    <a:pt x="5209" y="10269"/>
                    <a:pt x="4235" y="11815"/>
                  </a:cubicBezTo>
                  <a:cubicBezTo>
                    <a:pt x="3663" y="12521"/>
                    <a:pt x="3092" y="13361"/>
                    <a:pt x="3092" y="14201"/>
                  </a:cubicBezTo>
                  <a:cubicBezTo>
                    <a:pt x="3798" y="13932"/>
                    <a:pt x="4369" y="13227"/>
                    <a:pt x="5075" y="12924"/>
                  </a:cubicBezTo>
                  <a:lnTo>
                    <a:pt x="5075" y="12924"/>
                  </a:lnTo>
                  <a:cubicBezTo>
                    <a:pt x="2823" y="16016"/>
                    <a:pt x="1849" y="20083"/>
                    <a:pt x="1277" y="23847"/>
                  </a:cubicBezTo>
                  <a:cubicBezTo>
                    <a:pt x="0" y="32417"/>
                    <a:pt x="4638" y="37593"/>
                    <a:pt x="4638" y="37593"/>
                  </a:cubicBezTo>
                  <a:lnTo>
                    <a:pt x="4638" y="37458"/>
                  </a:lnTo>
                  <a:cubicBezTo>
                    <a:pt x="4773" y="37022"/>
                    <a:pt x="5075" y="35912"/>
                    <a:pt x="5747" y="34938"/>
                  </a:cubicBezTo>
                  <a:cubicBezTo>
                    <a:pt x="6349" y="34221"/>
                    <a:pt x="7146" y="33603"/>
                    <a:pt x="8327" y="33603"/>
                  </a:cubicBezTo>
                  <a:cubicBezTo>
                    <a:pt x="8531" y="33603"/>
                    <a:pt x="8746" y="33621"/>
                    <a:pt x="8974" y="33661"/>
                  </a:cubicBezTo>
                  <a:cubicBezTo>
                    <a:pt x="11360" y="33930"/>
                    <a:pt x="12066" y="36047"/>
                    <a:pt x="13040" y="37862"/>
                  </a:cubicBezTo>
                  <a:cubicBezTo>
                    <a:pt x="13175" y="34938"/>
                    <a:pt x="13175" y="31980"/>
                    <a:pt x="14317" y="29191"/>
                  </a:cubicBezTo>
                  <a:cubicBezTo>
                    <a:pt x="14721" y="27779"/>
                    <a:pt x="15695" y="26368"/>
                    <a:pt x="16536" y="25124"/>
                  </a:cubicBezTo>
                  <a:cubicBezTo>
                    <a:pt x="17376" y="24149"/>
                    <a:pt x="18922" y="22603"/>
                    <a:pt x="20031" y="22032"/>
                  </a:cubicBezTo>
                  <a:lnTo>
                    <a:pt x="20031" y="22032"/>
                  </a:lnTo>
                  <a:cubicBezTo>
                    <a:pt x="20031" y="22603"/>
                    <a:pt x="19762" y="23175"/>
                    <a:pt x="19628" y="23847"/>
                  </a:cubicBezTo>
                  <a:cubicBezTo>
                    <a:pt x="19493" y="24553"/>
                    <a:pt x="19493" y="25258"/>
                    <a:pt x="19493" y="25964"/>
                  </a:cubicBezTo>
                  <a:cubicBezTo>
                    <a:pt x="19493" y="27376"/>
                    <a:pt x="19493" y="28619"/>
                    <a:pt x="19896" y="29896"/>
                  </a:cubicBezTo>
                  <a:cubicBezTo>
                    <a:pt x="22283" y="28888"/>
                    <a:pt x="25240" y="27914"/>
                    <a:pt x="27458" y="26368"/>
                  </a:cubicBezTo>
                  <a:cubicBezTo>
                    <a:pt x="29273" y="25124"/>
                    <a:pt x="32231" y="22469"/>
                    <a:pt x="32365" y="19948"/>
                  </a:cubicBezTo>
                  <a:lnTo>
                    <a:pt x="32365" y="19948"/>
                  </a:lnTo>
                  <a:cubicBezTo>
                    <a:pt x="32365" y="22032"/>
                    <a:pt x="32500" y="24284"/>
                    <a:pt x="31962" y="26368"/>
                  </a:cubicBezTo>
                  <a:cubicBezTo>
                    <a:pt x="31525" y="28048"/>
                    <a:pt x="30550" y="29594"/>
                    <a:pt x="29710" y="31140"/>
                  </a:cubicBezTo>
                  <a:cubicBezTo>
                    <a:pt x="30083" y="31267"/>
                    <a:pt x="30516" y="31324"/>
                    <a:pt x="30981" y="31324"/>
                  </a:cubicBezTo>
                  <a:cubicBezTo>
                    <a:pt x="32613" y="31324"/>
                    <a:pt x="34627" y="30618"/>
                    <a:pt x="35726" y="29728"/>
                  </a:cubicBezTo>
                  <a:cubicBezTo>
                    <a:pt x="37272" y="28216"/>
                    <a:pt x="38247" y="26233"/>
                    <a:pt x="39356" y="24553"/>
                  </a:cubicBezTo>
                  <a:lnTo>
                    <a:pt x="39356" y="24553"/>
                  </a:lnTo>
                  <a:cubicBezTo>
                    <a:pt x="38684" y="26536"/>
                    <a:pt x="38818" y="28619"/>
                    <a:pt x="37675" y="30569"/>
                  </a:cubicBezTo>
                  <a:cubicBezTo>
                    <a:pt x="36566" y="32552"/>
                    <a:pt x="34617" y="33795"/>
                    <a:pt x="32802" y="34938"/>
                  </a:cubicBezTo>
                  <a:cubicBezTo>
                    <a:pt x="33065" y="34955"/>
                    <a:pt x="33332" y="34963"/>
                    <a:pt x="33603" y="34963"/>
                  </a:cubicBezTo>
                  <a:cubicBezTo>
                    <a:pt x="35483" y="34963"/>
                    <a:pt x="37535" y="34584"/>
                    <a:pt x="39356" y="34232"/>
                  </a:cubicBezTo>
                  <a:cubicBezTo>
                    <a:pt x="41608" y="33930"/>
                    <a:pt x="43994" y="32955"/>
                    <a:pt x="45674" y="31409"/>
                  </a:cubicBezTo>
                  <a:cubicBezTo>
                    <a:pt x="48195" y="29325"/>
                    <a:pt x="48195" y="27208"/>
                    <a:pt x="48464" y="26099"/>
                  </a:cubicBezTo>
                  <a:cubicBezTo>
                    <a:pt x="48766" y="24284"/>
                    <a:pt x="48598" y="22469"/>
                    <a:pt x="48060" y="20789"/>
                  </a:cubicBezTo>
                  <a:cubicBezTo>
                    <a:pt x="47355" y="18806"/>
                    <a:pt x="46783" y="16856"/>
                    <a:pt x="45674" y="15176"/>
                  </a:cubicBezTo>
                  <a:lnTo>
                    <a:pt x="45674" y="15176"/>
                  </a:lnTo>
                  <a:lnTo>
                    <a:pt x="45809" y="15310"/>
                  </a:lnTo>
                  <a:cubicBezTo>
                    <a:pt x="46514" y="15445"/>
                    <a:pt x="46918" y="15747"/>
                    <a:pt x="47355" y="16151"/>
                  </a:cubicBezTo>
                  <a:cubicBezTo>
                    <a:pt x="47926" y="16587"/>
                    <a:pt x="48329" y="17125"/>
                    <a:pt x="48901" y="17697"/>
                  </a:cubicBezTo>
                  <a:lnTo>
                    <a:pt x="48901" y="17562"/>
                  </a:lnTo>
                  <a:cubicBezTo>
                    <a:pt x="48901" y="16453"/>
                    <a:pt x="48060" y="14605"/>
                    <a:pt x="47623" y="13630"/>
                  </a:cubicBezTo>
                  <a:cubicBezTo>
                    <a:pt x="46918" y="12084"/>
                    <a:pt x="45674" y="11109"/>
                    <a:pt x="44700" y="9866"/>
                  </a:cubicBezTo>
                  <a:cubicBezTo>
                    <a:pt x="42523" y="7007"/>
                    <a:pt x="39718" y="4682"/>
                    <a:pt x="35981" y="4682"/>
                  </a:cubicBezTo>
                  <a:cubicBezTo>
                    <a:pt x="35853" y="4682"/>
                    <a:pt x="35723" y="4684"/>
                    <a:pt x="35592" y="4690"/>
                  </a:cubicBezTo>
                  <a:cubicBezTo>
                    <a:pt x="35020" y="4690"/>
                    <a:pt x="34180" y="4690"/>
                    <a:pt x="33642" y="4388"/>
                  </a:cubicBezTo>
                  <a:cubicBezTo>
                    <a:pt x="32802" y="4119"/>
                    <a:pt x="32096" y="3278"/>
                    <a:pt x="31525" y="2707"/>
                  </a:cubicBezTo>
                  <a:cubicBezTo>
                    <a:pt x="30113" y="1867"/>
                    <a:pt x="28735" y="1161"/>
                    <a:pt x="27189" y="758"/>
                  </a:cubicBezTo>
                  <a:cubicBezTo>
                    <a:pt x="25638" y="236"/>
                    <a:pt x="24047" y="0"/>
                    <a:pt x="2244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667;p30">
              <a:extLst>
                <a:ext uri="{FF2B5EF4-FFF2-40B4-BE49-F238E27FC236}">
                  <a16:creationId xmlns:a16="http://schemas.microsoft.com/office/drawing/2014/main" id="{1165ADB0-7380-4ED7-BB9B-BE4D5E2D1E99}"/>
                </a:ext>
              </a:extLst>
            </p:cNvPr>
            <p:cNvSpPr/>
            <p:nvPr/>
          </p:nvSpPr>
          <p:spPr>
            <a:xfrm>
              <a:off x="989800" y="234750"/>
              <a:ext cx="1193975" cy="706225"/>
            </a:xfrm>
            <a:custGeom>
              <a:avLst/>
              <a:gdLst/>
              <a:ahLst/>
              <a:cxnLst/>
              <a:rect l="l" t="t" r="r" b="b"/>
              <a:pathLst>
                <a:path w="47759" h="28249" extrusionOk="0">
                  <a:moveTo>
                    <a:pt x="21409" y="1"/>
                  </a:moveTo>
                  <a:cubicBezTo>
                    <a:pt x="19588" y="1"/>
                    <a:pt x="17826" y="343"/>
                    <a:pt x="16079" y="888"/>
                  </a:cubicBezTo>
                  <a:lnTo>
                    <a:pt x="16079" y="888"/>
                  </a:lnTo>
                  <a:cubicBezTo>
                    <a:pt x="17867" y="391"/>
                    <a:pt x="19609" y="135"/>
                    <a:pt x="21409" y="135"/>
                  </a:cubicBezTo>
                  <a:cubicBezTo>
                    <a:pt x="22955" y="135"/>
                    <a:pt x="24501" y="269"/>
                    <a:pt x="26047" y="841"/>
                  </a:cubicBezTo>
                  <a:cubicBezTo>
                    <a:pt x="24501" y="269"/>
                    <a:pt x="22955" y="1"/>
                    <a:pt x="21409" y="1"/>
                  </a:cubicBezTo>
                  <a:close/>
                  <a:moveTo>
                    <a:pt x="26048" y="841"/>
                  </a:moveTo>
                  <a:cubicBezTo>
                    <a:pt x="27594" y="1244"/>
                    <a:pt x="28971" y="1950"/>
                    <a:pt x="30383" y="2790"/>
                  </a:cubicBezTo>
                  <a:cubicBezTo>
                    <a:pt x="28971" y="1815"/>
                    <a:pt x="27594" y="1244"/>
                    <a:pt x="26048" y="841"/>
                  </a:cubicBezTo>
                  <a:close/>
                  <a:moveTo>
                    <a:pt x="16079" y="888"/>
                  </a:moveTo>
                  <a:cubicBezTo>
                    <a:pt x="15531" y="1040"/>
                    <a:pt x="14978" y="1215"/>
                    <a:pt x="14419" y="1412"/>
                  </a:cubicBezTo>
                  <a:cubicBezTo>
                    <a:pt x="13293" y="1832"/>
                    <a:pt x="12243" y="2387"/>
                    <a:pt x="11264" y="3046"/>
                  </a:cubicBezTo>
                  <a:lnTo>
                    <a:pt x="11264" y="3046"/>
                  </a:lnTo>
                  <a:cubicBezTo>
                    <a:pt x="12276" y="2387"/>
                    <a:pt x="13360" y="1832"/>
                    <a:pt x="14553" y="1412"/>
                  </a:cubicBezTo>
                  <a:cubicBezTo>
                    <a:pt x="15061" y="1223"/>
                    <a:pt x="15569" y="1047"/>
                    <a:pt x="16079" y="888"/>
                  </a:cubicBezTo>
                  <a:close/>
                  <a:moveTo>
                    <a:pt x="30383" y="2790"/>
                  </a:moveTo>
                  <a:lnTo>
                    <a:pt x="30383" y="2790"/>
                  </a:lnTo>
                  <a:cubicBezTo>
                    <a:pt x="30954" y="3361"/>
                    <a:pt x="31660" y="4202"/>
                    <a:pt x="32500" y="4471"/>
                  </a:cubicBezTo>
                  <a:cubicBezTo>
                    <a:pt x="31660" y="4202"/>
                    <a:pt x="30954" y="3227"/>
                    <a:pt x="30383" y="2790"/>
                  </a:cubicBezTo>
                  <a:close/>
                  <a:moveTo>
                    <a:pt x="11264" y="3046"/>
                  </a:moveTo>
                  <a:lnTo>
                    <a:pt x="11264" y="3046"/>
                  </a:lnTo>
                  <a:cubicBezTo>
                    <a:pt x="10251" y="3706"/>
                    <a:pt x="9310" y="4471"/>
                    <a:pt x="8403" y="5311"/>
                  </a:cubicBezTo>
                  <a:cubicBezTo>
                    <a:pt x="8148" y="5565"/>
                    <a:pt x="7894" y="5837"/>
                    <a:pt x="7640" y="6114"/>
                  </a:cubicBezTo>
                  <a:lnTo>
                    <a:pt x="7640" y="6114"/>
                  </a:lnTo>
                  <a:cubicBezTo>
                    <a:pt x="7925" y="5841"/>
                    <a:pt x="8222" y="5576"/>
                    <a:pt x="8537" y="5311"/>
                  </a:cubicBezTo>
                  <a:cubicBezTo>
                    <a:pt x="9378" y="4471"/>
                    <a:pt x="10285" y="3706"/>
                    <a:pt x="11264" y="3046"/>
                  </a:cubicBezTo>
                  <a:close/>
                  <a:moveTo>
                    <a:pt x="7640" y="6114"/>
                  </a:moveTo>
                  <a:cubicBezTo>
                    <a:pt x="7166" y="6566"/>
                    <a:pt x="6726" y="7038"/>
                    <a:pt x="6286" y="7563"/>
                  </a:cubicBezTo>
                  <a:cubicBezTo>
                    <a:pt x="6737" y="7111"/>
                    <a:pt x="7188" y="6605"/>
                    <a:pt x="7640" y="6114"/>
                  </a:cubicBezTo>
                  <a:close/>
                  <a:moveTo>
                    <a:pt x="32500" y="4471"/>
                  </a:moveTo>
                  <a:lnTo>
                    <a:pt x="32500" y="4471"/>
                  </a:lnTo>
                  <a:cubicBezTo>
                    <a:pt x="32769" y="4605"/>
                    <a:pt x="33173" y="4773"/>
                    <a:pt x="33744" y="4773"/>
                  </a:cubicBezTo>
                  <a:lnTo>
                    <a:pt x="34584" y="4773"/>
                  </a:lnTo>
                  <a:cubicBezTo>
                    <a:pt x="38382" y="4773"/>
                    <a:pt x="41306" y="6991"/>
                    <a:pt x="43558" y="9949"/>
                  </a:cubicBezTo>
                  <a:cubicBezTo>
                    <a:pt x="41306" y="6991"/>
                    <a:pt x="38382" y="4605"/>
                    <a:pt x="34584" y="4605"/>
                  </a:cubicBezTo>
                  <a:lnTo>
                    <a:pt x="33744" y="4605"/>
                  </a:lnTo>
                  <a:cubicBezTo>
                    <a:pt x="33173" y="4605"/>
                    <a:pt x="32769" y="4605"/>
                    <a:pt x="32500" y="4471"/>
                  </a:cubicBezTo>
                  <a:close/>
                  <a:moveTo>
                    <a:pt x="6286" y="7563"/>
                  </a:moveTo>
                  <a:cubicBezTo>
                    <a:pt x="5042" y="8974"/>
                    <a:pt x="4067" y="10352"/>
                    <a:pt x="3093" y="11898"/>
                  </a:cubicBezTo>
                  <a:cubicBezTo>
                    <a:pt x="4067" y="10352"/>
                    <a:pt x="5042" y="8974"/>
                    <a:pt x="6286" y="7697"/>
                  </a:cubicBezTo>
                  <a:lnTo>
                    <a:pt x="6286" y="7563"/>
                  </a:lnTo>
                  <a:close/>
                  <a:moveTo>
                    <a:pt x="46482" y="13714"/>
                  </a:moveTo>
                  <a:lnTo>
                    <a:pt x="46482" y="13714"/>
                  </a:lnTo>
                  <a:cubicBezTo>
                    <a:pt x="46919" y="14688"/>
                    <a:pt x="47759" y="16671"/>
                    <a:pt x="47759" y="17780"/>
                  </a:cubicBezTo>
                  <a:lnTo>
                    <a:pt x="47759" y="17645"/>
                  </a:lnTo>
                  <a:cubicBezTo>
                    <a:pt x="47759" y="16536"/>
                    <a:pt x="46919" y="14688"/>
                    <a:pt x="46482" y="13714"/>
                  </a:cubicBezTo>
                  <a:close/>
                  <a:moveTo>
                    <a:pt x="3909" y="13040"/>
                  </a:moveTo>
                  <a:lnTo>
                    <a:pt x="3909" y="13040"/>
                  </a:lnTo>
                  <a:cubicBezTo>
                    <a:pt x="1674" y="16128"/>
                    <a:pt x="705" y="20179"/>
                    <a:pt x="135" y="23795"/>
                  </a:cubicBezTo>
                  <a:cubicBezTo>
                    <a:pt x="2" y="25456"/>
                    <a:pt x="1" y="26854"/>
                    <a:pt x="1" y="28248"/>
                  </a:cubicBezTo>
                  <a:lnTo>
                    <a:pt x="1" y="28248"/>
                  </a:lnTo>
                  <a:cubicBezTo>
                    <a:pt x="1" y="26854"/>
                    <a:pt x="2" y="25457"/>
                    <a:pt x="135" y="23930"/>
                  </a:cubicBezTo>
                  <a:cubicBezTo>
                    <a:pt x="705" y="20179"/>
                    <a:pt x="1674" y="16128"/>
                    <a:pt x="3909" y="13040"/>
                  </a:cubicBezTo>
                  <a:close/>
                </a:path>
              </a:pathLst>
            </a:custGeom>
            <a:solidFill>
              <a:srgbClr val="FAF2D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668;p30">
              <a:extLst>
                <a:ext uri="{FF2B5EF4-FFF2-40B4-BE49-F238E27FC236}">
                  <a16:creationId xmlns:a16="http://schemas.microsoft.com/office/drawing/2014/main" id="{CBB68A9B-8AB9-42DA-9B5E-6D17EBD9957D}"/>
                </a:ext>
              </a:extLst>
            </p:cNvPr>
            <p:cNvSpPr/>
            <p:nvPr/>
          </p:nvSpPr>
          <p:spPr>
            <a:xfrm>
              <a:off x="989800" y="238125"/>
              <a:ext cx="1193975" cy="935175"/>
            </a:xfrm>
            <a:custGeom>
              <a:avLst/>
              <a:gdLst/>
              <a:ahLst/>
              <a:cxnLst/>
              <a:rect l="l" t="t" r="r" b="b"/>
              <a:pathLst>
                <a:path w="47759" h="37407" extrusionOk="0">
                  <a:moveTo>
                    <a:pt x="21409" y="0"/>
                  </a:moveTo>
                  <a:cubicBezTo>
                    <a:pt x="19057" y="0"/>
                    <a:pt x="16805" y="437"/>
                    <a:pt x="14419" y="1277"/>
                  </a:cubicBezTo>
                  <a:cubicBezTo>
                    <a:pt x="12167" y="2117"/>
                    <a:pt x="10218" y="3495"/>
                    <a:pt x="8537" y="5176"/>
                  </a:cubicBezTo>
                  <a:cubicBezTo>
                    <a:pt x="7697" y="5882"/>
                    <a:pt x="6991" y="6587"/>
                    <a:pt x="6286" y="7428"/>
                  </a:cubicBezTo>
                  <a:lnTo>
                    <a:pt x="6286" y="7562"/>
                  </a:lnTo>
                  <a:cubicBezTo>
                    <a:pt x="5042" y="8839"/>
                    <a:pt x="4067" y="10217"/>
                    <a:pt x="3093" y="11763"/>
                  </a:cubicBezTo>
                  <a:cubicBezTo>
                    <a:pt x="2521" y="12469"/>
                    <a:pt x="1950" y="13309"/>
                    <a:pt x="1950" y="14149"/>
                  </a:cubicBezTo>
                  <a:cubicBezTo>
                    <a:pt x="2656" y="13880"/>
                    <a:pt x="3227" y="13175"/>
                    <a:pt x="3933" y="12872"/>
                  </a:cubicBezTo>
                  <a:lnTo>
                    <a:pt x="3933" y="12872"/>
                  </a:lnTo>
                  <a:cubicBezTo>
                    <a:pt x="1681" y="15964"/>
                    <a:pt x="707" y="20031"/>
                    <a:pt x="135" y="23795"/>
                  </a:cubicBezTo>
                  <a:cubicBezTo>
                    <a:pt x="1" y="25341"/>
                    <a:pt x="1" y="26752"/>
                    <a:pt x="1" y="28164"/>
                  </a:cubicBezTo>
                  <a:cubicBezTo>
                    <a:pt x="404" y="33609"/>
                    <a:pt x="3093" y="36970"/>
                    <a:pt x="3496" y="37406"/>
                  </a:cubicBezTo>
                  <a:cubicBezTo>
                    <a:pt x="3496" y="37406"/>
                    <a:pt x="3765" y="36129"/>
                    <a:pt x="4471" y="35020"/>
                  </a:cubicBezTo>
                  <a:cubicBezTo>
                    <a:pt x="4202" y="33205"/>
                    <a:pt x="4202" y="31222"/>
                    <a:pt x="4471" y="28836"/>
                  </a:cubicBezTo>
                  <a:cubicBezTo>
                    <a:pt x="5042" y="25341"/>
                    <a:pt x="5882" y="21577"/>
                    <a:pt x="8134" y="18619"/>
                  </a:cubicBezTo>
                  <a:lnTo>
                    <a:pt x="8134" y="18619"/>
                  </a:lnTo>
                  <a:cubicBezTo>
                    <a:pt x="7294" y="18922"/>
                    <a:pt x="6857" y="19459"/>
                    <a:pt x="6151" y="19896"/>
                  </a:cubicBezTo>
                  <a:cubicBezTo>
                    <a:pt x="6151" y="19056"/>
                    <a:pt x="6722" y="18216"/>
                    <a:pt x="7126" y="17510"/>
                  </a:cubicBezTo>
                  <a:cubicBezTo>
                    <a:pt x="8134" y="16099"/>
                    <a:pt x="9109" y="14721"/>
                    <a:pt x="10218" y="13443"/>
                  </a:cubicBezTo>
                  <a:cubicBezTo>
                    <a:pt x="12470" y="10923"/>
                    <a:pt x="14856" y="8671"/>
                    <a:pt x="18049" y="7562"/>
                  </a:cubicBezTo>
                  <a:cubicBezTo>
                    <a:pt x="20166" y="6722"/>
                    <a:pt x="22418" y="6318"/>
                    <a:pt x="24636" y="6318"/>
                  </a:cubicBezTo>
                  <a:cubicBezTo>
                    <a:pt x="26182" y="6318"/>
                    <a:pt x="27593" y="6453"/>
                    <a:pt x="28971" y="6991"/>
                  </a:cubicBezTo>
                  <a:cubicBezTo>
                    <a:pt x="30517" y="7428"/>
                    <a:pt x="31929" y="7999"/>
                    <a:pt x="33172" y="8839"/>
                  </a:cubicBezTo>
                  <a:cubicBezTo>
                    <a:pt x="33744" y="9377"/>
                    <a:pt x="34450" y="10217"/>
                    <a:pt x="35155" y="10520"/>
                  </a:cubicBezTo>
                  <a:cubicBezTo>
                    <a:pt x="35424" y="10654"/>
                    <a:pt x="35861" y="10654"/>
                    <a:pt x="36264" y="10654"/>
                  </a:cubicBezTo>
                  <a:lnTo>
                    <a:pt x="37105" y="10654"/>
                  </a:lnTo>
                  <a:cubicBezTo>
                    <a:pt x="38920" y="10654"/>
                    <a:pt x="41037" y="11897"/>
                    <a:pt x="42717" y="13175"/>
                  </a:cubicBezTo>
                  <a:cubicBezTo>
                    <a:pt x="44398" y="14418"/>
                    <a:pt x="45641" y="15695"/>
                    <a:pt x="45641" y="15695"/>
                  </a:cubicBezTo>
                  <a:cubicBezTo>
                    <a:pt x="46481" y="16099"/>
                    <a:pt x="46918" y="16804"/>
                    <a:pt x="47624" y="17510"/>
                  </a:cubicBezTo>
                  <a:lnTo>
                    <a:pt x="47759" y="17645"/>
                  </a:lnTo>
                  <a:lnTo>
                    <a:pt x="47759" y="17510"/>
                  </a:lnTo>
                  <a:cubicBezTo>
                    <a:pt x="47759" y="16401"/>
                    <a:pt x="46918" y="14553"/>
                    <a:pt x="46481" y="13578"/>
                  </a:cubicBezTo>
                  <a:cubicBezTo>
                    <a:pt x="45776" y="12032"/>
                    <a:pt x="44532" y="11057"/>
                    <a:pt x="43558" y="9814"/>
                  </a:cubicBezTo>
                  <a:cubicBezTo>
                    <a:pt x="41306" y="6856"/>
                    <a:pt x="38382" y="4638"/>
                    <a:pt x="34584" y="4638"/>
                  </a:cubicBezTo>
                  <a:lnTo>
                    <a:pt x="33744" y="4638"/>
                  </a:lnTo>
                  <a:cubicBezTo>
                    <a:pt x="33172" y="4638"/>
                    <a:pt x="32769" y="4470"/>
                    <a:pt x="32500" y="4336"/>
                  </a:cubicBezTo>
                  <a:cubicBezTo>
                    <a:pt x="31660" y="4067"/>
                    <a:pt x="30954" y="3226"/>
                    <a:pt x="30383" y="2655"/>
                  </a:cubicBezTo>
                  <a:cubicBezTo>
                    <a:pt x="28971" y="1815"/>
                    <a:pt x="27593" y="1109"/>
                    <a:pt x="26047" y="706"/>
                  </a:cubicBezTo>
                  <a:cubicBezTo>
                    <a:pt x="24501" y="134"/>
                    <a:pt x="22955" y="0"/>
                    <a:pt x="214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669;p30">
              <a:extLst>
                <a:ext uri="{FF2B5EF4-FFF2-40B4-BE49-F238E27FC236}">
                  <a16:creationId xmlns:a16="http://schemas.microsoft.com/office/drawing/2014/main" id="{D1976D00-D8BE-4CA0-8F85-F6054E10FEF5}"/>
                </a:ext>
              </a:extLst>
            </p:cNvPr>
            <p:cNvSpPr/>
            <p:nvPr/>
          </p:nvSpPr>
          <p:spPr>
            <a:xfrm>
              <a:off x="1070475" y="1736225"/>
              <a:ext cx="244525" cy="252075"/>
            </a:xfrm>
            <a:custGeom>
              <a:avLst/>
              <a:gdLst/>
              <a:ahLst/>
              <a:cxnLst/>
              <a:rect l="l" t="t" r="r" b="b"/>
              <a:pathLst>
                <a:path w="9781" h="10083" extrusionOk="0">
                  <a:moveTo>
                    <a:pt x="6856" y="0"/>
                  </a:moveTo>
                  <a:lnTo>
                    <a:pt x="3227" y="7865"/>
                  </a:lnTo>
                  <a:lnTo>
                    <a:pt x="404" y="8570"/>
                  </a:lnTo>
                  <a:cubicBezTo>
                    <a:pt x="0" y="8705"/>
                    <a:pt x="0" y="9243"/>
                    <a:pt x="269" y="9411"/>
                  </a:cubicBezTo>
                  <a:cubicBezTo>
                    <a:pt x="1109" y="9814"/>
                    <a:pt x="2084" y="10083"/>
                    <a:pt x="3059" y="10083"/>
                  </a:cubicBezTo>
                  <a:cubicBezTo>
                    <a:pt x="3630" y="10083"/>
                    <a:pt x="4201" y="9814"/>
                    <a:pt x="4605" y="9411"/>
                  </a:cubicBezTo>
                  <a:lnTo>
                    <a:pt x="9780" y="2823"/>
                  </a:lnTo>
                  <a:lnTo>
                    <a:pt x="6856" y="0"/>
                  </a:lnTo>
                  <a:close/>
                </a:path>
              </a:pathLst>
            </a:custGeom>
            <a:solidFill>
              <a:srgbClr val="A67C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670;p30">
              <a:extLst>
                <a:ext uri="{FF2B5EF4-FFF2-40B4-BE49-F238E27FC236}">
                  <a16:creationId xmlns:a16="http://schemas.microsoft.com/office/drawing/2014/main" id="{AAD4584A-C92B-40ED-85E4-18603B7D99A4}"/>
                </a:ext>
              </a:extLst>
            </p:cNvPr>
            <p:cNvSpPr/>
            <p:nvPr/>
          </p:nvSpPr>
          <p:spPr>
            <a:xfrm>
              <a:off x="1272950" y="1526175"/>
              <a:ext cx="203375" cy="224350"/>
            </a:xfrm>
            <a:custGeom>
              <a:avLst/>
              <a:gdLst/>
              <a:ahLst/>
              <a:cxnLst/>
              <a:rect l="l" t="t" r="r" b="b"/>
              <a:pathLst>
                <a:path w="8135"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227"/>
                    <a:pt x="8134" y="2689"/>
                    <a:pt x="8000" y="2117"/>
                  </a:cubicBezTo>
                  <a:cubicBezTo>
                    <a:pt x="7865" y="840"/>
                    <a:pt x="6891" y="0"/>
                    <a:pt x="5748" y="0"/>
                  </a:cubicBezTo>
                  <a:close/>
                </a:path>
              </a:pathLst>
            </a:custGeom>
            <a:solidFill>
              <a:srgbClr val="D077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671;p30">
              <a:extLst>
                <a:ext uri="{FF2B5EF4-FFF2-40B4-BE49-F238E27FC236}">
                  <a16:creationId xmlns:a16="http://schemas.microsoft.com/office/drawing/2014/main" id="{AC2D758F-DC55-4116-B68B-1B04B362DB59}"/>
                </a:ext>
              </a:extLst>
            </p:cNvPr>
            <p:cNvSpPr/>
            <p:nvPr/>
          </p:nvSpPr>
          <p:spPr>
            <a:xfrm>
              <a:off x="1272950" y="1526175"/>
              <a:ext cx="200000" cy="224350"/>
            </a:xfrm>
            <a:custGeom>
              <a:avLst/>
              <a:gdLst/>
              <a:ahLst/>
              <a:cxnLst/>
              <a:rect l="l" t="t" r="r" b="b"/>
              <a:pathLst>
                <a:path w="8000" h="8974" extrusionOk="0">
                  <a:moveTo>
                    <a:pt x="5748" y="0"/>
                  </a:moveTo>
                  <a:cubicBezTo>
                    <a:pt x="5479" y="0"/>
                    <a:pt x="5345" y="168"/>
                    <a:pt x="5042" y="168"/>
                  </a:cubicBezTo>
                  <a:cubicBezTo>
                    <a:pt x="4068" y="571"/>
                    <a:pt x="3227" y="1008"/>
                    <a:pt x="2522" y="1681"/>
                  </a:cubicBezTo>
                  <a:cubicBezTo>
                    <a:pt x="1849" y="2386"/>
                    <a:pt x="1278" y="3092"/>
                    <a:pt x="841" y="4067"/>
                  </a:cubicBezTo>
                  <a:lnTo>
                    <a:pt x="1" y="5747"/>
                  </a:lnTo>
                  <a:lnTo>
                    <a:pt x="3362" y="8974"/>
                  </a:lnTo>
                  <a:lnTo>
                    <a:pt x="7563" y="3798"/>
                  </a:lnTo>
                  <a:cubicBezTo>
                    <a:pt x="7865" y="3361"/>
                    <a:pt x="8000" y="2823"/>
                    <a:pt x="8000" y="2386"/>
                  </a:cubicBezTo>
                  <a:lnTo>
                    <a:pt x="8000" y="2117"/>
                  </a:lnTo>
                  <a:cubicBezTo>
                    <a:pt x="7865" y="840"/>
                    <a:pt x="6891" y="0"/>
                    <a:pt x="574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672;p30">
              <a:extLst>
                <a:ext uri="{FF2B5EF4-FFF2-40B4-BE49-F238E27FC236}">
                  <a16:creationId xmlns:a16="http://schemas.microsoft.com/office/drawing/2014/main" id="{9DCA2443-E86C-480E-80ED-43C0CBF77CCE}"/>
                </a:ext>
              </a:extLst>
            </p:cNvPr>
            <p:cNvSpPr/>
            <p:nvPr/>
          </p:nvSpPr>
          <p:spPr>
            <a:xfrm>
              <a:off x="1220875" y="1659450"/>
              <a:ext cx="153775" cy="156625"/>
            </a:xfrm>
            <a:custGeom>
              <a:avLst/>
              <a:gdLst/>
              <a:ahLst/>
              <a:cxnLst/>
              <a:rect l="l" t="t" r="r" b="b"/>
              <a:pathLst>
                <a:path w="6151" h="6265" extrusionOk="0">
                  <a:moveTo>
                    <a:pt x="1484" y="1"/>
                  </a:moveTo>
                  <a:cubicBezTo>
                    <a:pt x="1237" y="1"/>
                    <a:pt x="1007" y="116"/>
                    <a:pt x="840" y="282"/>
                  </a:cubicBezTo>
                  <a:lnTo>
                    <a:pt x="135" y="1693"/>
                  </a:lnTo>
                  <a:cubicBezTo>
                    <a:pt x="0" y="1962"/>
                    <a:pt x="0" y="2231"/>
                    <a:pt x="269" y="2534"/>
                  </a:cubicBezTo>
                  <a:lnTo>
                    <a:pt x="840" y="3071"/>
                  </a:lnTo>
                  <a:lnTo>
                    <a:pt x="4067" y="6163"/>
                  </a:lnTo>
                  <a:cubicBezTo>
                    <a:pt x="4134" y="6230"/>
                    <a:pt x="4235" y="6264"/>
                    <a:pt x="4357" y="6264"/>
                  </a:cubicBezTo>
                  <a:cubicBezTo>
                    <a:pt x="4478" y="6264"/>
                    <a:pt x="4621" y="6230"/>
                    <a:pt x="4773" y="6163"/>
                  </a:cubicBezTo>
                  <a:lnTo>
                    <a:pt x="6016" y="4920"/>
                  </a:lnTo>
                  <a:cubicBezTo>
                    <a:pt x="6151" y="4617"/>
                    <a:pt x="6151" y="4348"/>
                    <a:pt x="6016" y="4080"/>
                  </a:cubicBezTo>
                  <a:lnTo>
                    <a:pt x="2084" y="416"/>
                  </a:lnTo>
                  <a:lnTo>
                    <a:pt x="1949" y="147"/>
                  </a:lnTo>
                  <a:cubicBezTo>
                    <a:pt x="1795" y="45"/>
                    <a:pt x="1636" y="1"/>
                    <a:pt x="14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8" name="Google Shape;211;p3">
            <a:extLst>
              <a:ext uri="{FF2B5EF4-FFF2-40B4-BE49-F238E27FC236}">
                <a16:creationId xmlns:a16="http://schemas.microsoft.com/office/drawing/2014/main" id="{C0855F1D-93D4-4849-83E1-706E437C7250}"/>
              </a:ext>
            </a:extLst>
          </p:cNvPr>
          <p:cNvGrpSpPr/>
          <p:nvPr userDrawn="1"/>
        </p:nvGrpSpPr>
        <p:grpSpPr>
          <a:xfrm>
            <a:off x="1030175" y="1581350"/>
            <a:ext cx="444275" cy="398525"/>
            <a:chOff x="2495125" y="2142250"/>
            <a:chExt cx="444275" cy="398525"/>
          </a:xfrm>
        </p:grpSpPr>
        <p:sp>
          <p:nvSpPr>
            <p:cNvPr id="279" name="Google Shape;212;p3">
              <a:extLst>
                <a:ext uri="{FF2B5EF4-FFF2-40B4-BE49-F238E27FC236}">
                  <a16:creationId xmlns:a16="http://schemas.microsoft.com/office/drawing/2014/main" id="{DC5C5AA7-5761-4B23-B999-8F5CA61CD038}"/>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0" name="Google Shape;213;p3">
              <a:extLst>
                <a:ext uri="{FF2B5EF4-FFF2-40B4-BE49-F238E27FC236}">
                  <a16:creationId xmlns:a16="http://schemas.microsoft.com/office/drawing/2014/main" id="{1933B0D6-ABFA-4CD7-A762-19337F9750DD}"/>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81" name="Google Shape;214;p3">
            <a:extLst>
              <a:ext uri="{FF2B5EF4-FFF2-40B4-BE49-F238E27FC236}">
                <a16:creationId xmlns:a16="http://schemas.microsoft.com/office/drawing/2014/main" id="{1EFB947C-860E-4AA2-A5A2-1CEEEFC38B34}"/>
              </a:ext>
            </a:extLst>
          </p:cNvPr>
          <p:cNvGrpSpPr/>
          <p:nvPr userDrawn="1"/>
        </p:nvGrpSpPr>
        <p:grpSpPr>
          <a:xfrm>
            <a:off x="10561107" y="5038641"/>
            <a:ext cx="291375" cy="281375"/>
            <a:chOff x="3243875" y="2372825"/>
            <a:chExt cx="291375" cy="281375"/>
          </a:xfrm>
        </p:grpSpPr>
        <p:sp>
          <p:nvSpPr>
            <p:cNvPr id="282" name="Google Shape;215;p3">
              <a:extLst>
                <a:ext uri="{FF2B5EF4-FFF2-40B4-BE49-F238E27FC236}">
                  <a16:creationId xmlns:a16="http://schemas.microsoft.com/office/drawing/2014/main" id="{C65D7529-17F2-4B75-9EE5-9962A69A62E0}"/>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16;p3">
              <a:extLst>
                <a:ext uri="{FF2B5EF4-FFF2-40B4-BE49-F238E27FC236}">
                  <a16:creationId xmlns:a16="http://schemas.microsoft.com/office/drawing/2014/main" id="{ED87057F-C031-4FD4-AEAE-03C05BB98CB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17;p3">
              <a:extLst>
                <a:ext uri="{FF2B5EF4-FFF2-40B4-BE49-F238E27FC236}">
                  <a16:creationId xmlns:a16="http://schemas.microsoft.com/office/drawing/2014/main" id="{EC906738-C714-4EE5-8058-2D4A7FC7EF8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18;p3">
              <a:extLst>
                <a:ext uri="{FF2B5EF4-FFF2-40B4-BE49-F238E27FC236}">
                  <a16:creationId xmlns:a16="http://schemas.microsoft.com/office/drawing/2014/main" id="{687DAB77-1E27-4D0D-A65D-B3FE2D9B10B4}"/>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19;p3">
              <a:extLst>
                <a:ext uri="{FF2B5EF4-FFF2-40B4-BE49-F238E27FC236}">
                  <a16:creationId xmlns:a16="http://schemas.microsoft.com/office/drawing/2014/main" id="{127CCC19-FE1C-4E46-AE9B-2984F6773562}"/>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20;p3">
              <a:extLst>
                <a:ext uri="{FF2B5EF4-FFF2-40B4-BE49-F238E27FC236}">
                  <a16:creationId xmlns:a16="http://schemas.microsoft.com/office/drawing/2014/main" id="{4DB673E6-ADD0-4ECB-BF9F-B808D5311F72}"/>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21;p3">
              <a:extLst>
                <a:ext uri="{FF2B5EF4-FFF2-40B4-BE49-F238E27FC236}">
                  <a16:creationId xmlns:a16="http://schemas.microsoft.com/office/drawing/2014/main" id="{4781CA03-AD08-441C-BAB7-0E1690E88D0C}"/>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89" name="Google Shape;222;p3">
              <a:extLst>
                <a:ext uri="{FF2B5EF4-FFF2-40B4-BE49-F238E27FC236}">
                  <a16:creationId xmlns:a16="http://schemas.microsoft.com/office/drawing/2014/main" id="{E0816258-217F-404D-BD3D-3293E29FD88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23;p3">
              <a:extLst>
                <a:ext uri="{FF2B5EF4-FFF2-40B4-BE49-F238E27FC236}">
                  <a16:creationId xmlns:a16="http://schemas.microsoft.com/office/drawing/2014/main" id="{84FF6178-746C-46CA-9180-258EC4BBA4FC}"/>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24;p3">
              <a:extLst>
                <a:ext uri="{FF2B5EF4-FFF2-40B4-BE49-F238E27FC236}">
                  <a16:creationId xmlns:a16="http://schemas.microsoft.com/office/drawing/2014/main" id="{C906BB92-3EA7-4E09-8BCD-0337F3A9BB74}"/>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oogle Shape;225;p3">
            <a:extLst>
              <a:ext uri="{FF2B5EF4-FFF2-40B4-BE49-F238E27FC236}">
                <a16:creationId xmlns:a16="http://schemas.microsoft.com/office/drawing/2014/main" id="{925CC097-8D38-4AEA-9306-D2D703E51FEC}"/>
              </a:ext>
            </a:extLst>
          </p:cNvPr>
          <p:cNvGrpSpPr/>
          <p:nvPr userDrawn="1"/>
        </p:nvGrpSpPr>
        <p:grpSpPr>
          <a:xfrm>
            <a:off x="10778557" y="714860"/>
            <a:ext cx="166675" cy="168575"/>
            <a:chOff x="4954425" y="2036375"/>
            <a:chExt cx="166675" cy="168575"/>
          </a:xfrm>
        </p:grpSpPr>
        <p:sp>
          <p:nvSpPr>
            <p:cNvPr id="293" name="Google Shape;226;p3">
              <a:extLst>
                <a:ext uri="{FF2B5EF4-FFF2-40B4-BE49-F238E27FC236}">
                  <a16:creationId xmlns:a16="http://schemas.microsoft.com/office/drawing/2014/main" id="{A73811B4-DAE8-43F2-9242-512369E61B47}"/>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27;p3">
              <a:extLst>
                <a:ext uri="{FF2B5EF4-FFF2-40B4-BE49-F238E27FC236}">
                  <a16:creationId xmlns:a16="http://schemas.microsoft.com/office/drawing/2014/main" id="{1CAC2284-EF0A-4A64-8112-C2F502014E3A}"/>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95" name="Google Shape;228;p3">
            <a:extLst>
              <a:ext uri="{FF2B5EF4-FFF2-40B4-BE49-F238E27FC236}">
                <a16:creationId xmlns:a16="http://schemas.microsoft.com/office/drawing/2014/main" id="{8DF4CFA5-C6E8-4AA5-9916-0D14D265DA7D}"/>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29;p3">
            <a:extLst>
              <a:ext uri="{FF2B5EF4-FFF2-40B4-BE49-F238E27FC236}">
                <a16:creationId xmlns:a16="http://schemas.microsoft.com/office/drawing/2014/main" id="{262FDB6E-6024-4D2F-A6EC-321BB317347C}"/>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7" name="Google Shape;230;p3">
            <a:extLst>
              <a:ext uri="{FF2B5EF4-FFF2-40B4-BE49-F238E27FC236}">
                <a16:creationId xmlns:a16="http://schemas.microsoft.com/office/drawing/2014/main" id="{BD5ADFCE-F28A-43D5-9CFF-31FD0A1CC4F9}"/>
              </a:ext>
            </a:extLst>
          </p:cNvPr>
          <p:cNvGrpSpPr/>
          <p:nvPr userDrawn="1"/>
        </p:nvGrpSpPr>
        <p:grpSpPr>
          <a:xfrm>
            <a:off x="1274794" y="5541495"/>
            <a:ext cx="166675" cy="168575"/>
            <a:chOff x="4954425" y="2036375"/>
            <a:chExt cx="166675" cy="168575"/>
          </a:xfrm>
        </p:grpSpPr>
        <p:sp>
          <p:nvSpPr>
            <p:cNvPr id="298" name="Google Shape;231;p3">
              <a:extLst>
                <a:ext uri="{FF2B5EF4-FFF2-40B4-BE49-F238E27FC236}">
                  <a16:creationId xmlns:a16="http://schemas.microsoft.com/office/drawing/2014/main" id="{1C1774AA-9741-486B-B8FC-9393CAEDB27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32;p3">
              <a:extLst>
                <a:ext uri="{FF2B5EF4-FFF2-40B4-BE49-F238E27FC236}">
                  <a16:creationId xmlns:a16="http://schemas.microsoft.com/office/drawing/2014/main" id="{A241E20B-C148-4F65-8446-94D31CB41FFF}"/>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8" name="TextBox 137">
            <a:extLst>
              <a:ext uri="{FF2B5EF4-FFF2-40B4-BE49-F238E27FC236}">
                <a16:creationId xmlns:a16="http://schemas.microsoft.com/office/drawing/2014/main" id="{F3E5FC39-98FC-4CBA-B958-5F648514C390}"/>
              </a:ext>
            </a:extLst>
          </p:cNvPr>
          <p:cNvSpPr txBox="1"/>
          <p:nvPr userDrawn="1"/>
        </p:nvSpPr>
        <p:spPr>
          <a:xfrm>
            <a:off x="3558840" y="1522374"/>
            <a:ext cx="4518031" cy="3631763"/>
          </a:xfrm>
          <a:prstGeom prst="rect">
            <a:avLst/>
          </a:prstGeom>
          <a:noFill/>
        </p:spPr>
        <p:txBody>
          <a:bodyPr wrap="square" rtlCol="0">
            <a:spAutoFit/>
          </a:bodyPr>
          <a:lstStyle/>
          <a:p>
            <a:pPr algn="ctr"/>
            <a:r>
              <a:rPr lang="vi-VN" sz="11500" dirty="0">
                <a:solidFill>
                  <a:srgbClr val="C00000"/>
                </a:solidFill>
                <a:latin typeface="+mj-lt"/>
              </a:rPr>
              <a:t>HOẠT ĐỘNG</a:t>
            </a:r>
          </a:p>
        </p:txBody>
      </p:sp>
    </p:spTree>
    <p:extLst>
      <p:ext uri="{BB962C8B-B14F-4D97-AF65-F5344CB8AC3E}">
        <p14:creationId xmlns:p14="http://schemas.microsoft.com/office/powerpoint/2010/main" val="1187676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78"/>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95"/>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9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92"/>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96"/>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81"/>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236"/>
                                        </p:tgtEl>
                                        <p:attrNameLst>
                                          <p:attrName>style.visibility</p:attrName>
                                        </p:attrNameLst>
                                      </p:cBhvr>
                                      <p:to>
                                        <p:strVal val="visible"/>
                                      </p:to>
                                    </p:set>
                                    <p:anim calcmode="lin" valueType="num">
                                      <p:cBhvr>
                                        <p:cTn id="30" dur="1000" fill="hold"/>
                                        <p:tgtEl>
                                          <p:spTgt spid="236"/>
                                        </p:tgtEl>
                                        <p:attrNameLst>
                                          <p:attrName>ppt_w</p:attrName>
                                        </p:attrNameLst>
                                      </p:cBhvr>
                                      <p:tavLst>
                                        <p:tav tm="0">
                                          <p:val>
                                            <p:fltVal val="0"/>
                                          </p:val>
                                        </p:tav>
                                        <p:tav tm="100000">
                                          <p:val>
                                            <p:strVal val="#ppt_w"/>
                                          </p:val>
                                        </p:tav>
                                      </p:tavLst>
                                    </p:anim>
                                    <p:anim calcmode="lin" valueType="num">
                                      <p:cBhvr>
                                        <p:cTn id="31" dur="1000" fill="hold"/>
                                        <p:tgtEl>
                                          <p:spTgt spid="236"/>
                                        </p:tgtEl>
                                        <p:attrNameLst>
                                          <p:attrName>ppt_h</p:attrName>
                                        </p:attrNameLst>
                                      </p:cBhvr>
                                      <p:tavLst>
                                        <p:tav tm="0">
                                          <p:val>
                                            <p:fltVal val="0"/>
                                          </p:val>
                                        </p:tav>
                                        <p:tav tm="100000">
                                          <p:val>
                                            <p:strVal val="#ppt_h"/>
                                          </p:val>
                                        </p:tav>
                                      </p:tavLst>
                                    </p:anim>
                                    <p:anim calcmode="lin" valueType="num">
                                      <p:cBhvr>
                                        <p:cTn id="32" dur="1000" fill="hold"/>
                                        <p:tgtEl>
                                          <p:spTgt spid="236"/>
                                        </p:tgtEl>
                                        <p:attrNameLst>
                                          <p:attrName>style.rotation</p:attrName>
                                        </p:attrNameLst>
                                      </p:cBhvr>
                                      <p:tavLst>
                                        <p:tav tm="0">
                                          <p:val>
                                            <p:fltVal val="90"/>
                                          </p:val>
                                        </p:tav>
                                        <p:tav tm="100000">
                                          <p:val>
                                            <p:fltVal val="0"/>
                                          </p:val>
                                        </p:tav>
                                      </p:tavLst>
                                    </p:anim>
                                    <p:animEffect transition="in" filter="fade">
                                      <p:cBhvr>
                                        <p:cTn id="33" dur="1000"/>
                                        <p:tgtEl>
                                          <p:spTgt spid="236"/>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138"/>
                                        </p:tgtEl>
                                        <p:attrNameLst>
                                          <p:attrName>style.visibility</p:attrName>
                                        </p:attrNameLst>
                                      </p:cBhvr>
                                      <p:to>
                                        <p:strVal val="visible"/>
                                      </p:to>
                                    </p:set>
                                    <p:animEffect transition="in" filter="randombar(horizontal)">
                                      <p:cBhvr>
                                        <p:cTn id="37"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95" grpId="0" animBg="1"/>
      <p:bldP spid="296" grpId="0" animBg="1"/>
      <p:bldP spid="138" grpId="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and Content">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EF6FD315-F887-4E7B-BF0C-3EC48D585604}"/>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ED6ABFE7-BF37-4F7F-8D5D-600A7D834F21}"/>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45D5AE83-1783-43E2-A213-A5A5EBD17266}"/>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D06F31EF-754A-4F9F-A77D-7C1C58F47361}"/>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2A6ED803-0DF8-42E8-8A88-BB9F2CDF6D32}"/>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6E08B2E4-05D4-4A21-BDFA-FCE59E28EE53}"/>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B43A1E9A-54EB-4A95-B37E-51072FAD6CAD}"/>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B5709D43-3D83-463A-9E8C-6FA8BF6FE3F4}"/>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0088CC8B-A9D0-4733-8E17-053C04A699A0}"/>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8A9649B-0F27-46EA-B0AD-B010CF9D80E2}"/>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7E2F91D5-68DF-48A6-8869-7FD6B10D5313}"/>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C3EFBFCC-5EC0-422F-83D0-13B128DBCD98}"/>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873AEC25-6E98-4A44-BBA8-5258490B51FC}"/>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18466ED5-E416-4DE1-A4F7-CD23EAA77B79}"/>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2B2454FC-1990-4881-9AD0-D1C7F996114E}"/>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80E9CEE5-0350-493C-9229-1A39A52E961D}"/>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11848AC2-1101-45B6-ABB6-4FD06AA8642A}"/>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62EF156A-37AB-441F-A5B2-47A1C576F477}"/>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ABCD2DB3-3524-446A-8B92-A59461EB4B24}"/>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87C36489-2782-4D32-8AFF-590446FE6759}"/>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960D755E-9DD5-4D14-A5D7-995B746EA64C}"/>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57A347C5-BCEE-4C2E-845B-EF3674655559}"/>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B4210492-E8D1-4EE4-AA31-F7A5E84FCB69}"/>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sp>
        <p:nvSpPr>
          <p:cNvPr id="52" name="Google Shape;1082;p14">
            <a:extLst>
              <a:ext uri="{FF2B5EF4-FFF2-40B4-BE49-F238E27FC236}">
                <a16:creationId xmlns:a16="http://schemas.microsoft.com/office/drawing/2014/main" id="{0F2E9747-C66A-480C-9099-C7BDE1E89365}"/>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1083;p14">
            <a:extLst>
              <a:ext uri="{FF2B5EF4-FFF2-40B4-BE49-F238E27FC236}">
                <a16:creationId xmlns:a16="http://schemas.microsoft.com/office/drawing/2014/main" id="{C10D7406-2BDA-4DC4-9A79-3D4FC95CAC2A}"/>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1084;p14">
            <a:extLst>
              <a:ext uri="{FF2B5EF4-FFF2-40B4-BE49-F238E27FC236}">
                <a16:creationId xmlns:a16="http://schemas.microsoft.com/office/drawing/2014/main" id="{4E0493D0-81D3-4EAC-94E3-12DB540A6AD7}"/>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1085;p14">
            <a:extLst>
              <a:ext uri="{FF2B5EF4-FFF2-40B4-BE49-F238E27FC236}">
                <a16:creationId xmlns:a16="http://schemas.microsoft.com/office/drawing/2014/main" id="{D0FB441C-211A-4F68-8767-DA7B95B4F920}"/>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1086;p14">
            <a:extLst>
              <a:ext uri="{FF2B5EF4-FFF2-40B4-BE49-F238E27FC236}">
                <a16:creationId xmlns:a16="http://schemas.microsoft.com/office/drawing/2014/main" id="{B9340F31-2646-4E29-8212-879AEEF962DA}"/>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1082;p14">
            <a:extLst>
              <a:ext uri="{FF2B5EF4-FFF2-40B4-BE49-F238E27FC236}">
                <a16:creationId xmlns:a16="http://schemas.microsoft.com/office/drawing/2014/main" id="{765A6E3B-E1F9-4D37-B213-7F9E645D0EDA}"/>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1083;p14">
            <a:extLst>
              <a:ext uri="{FF2B5EF4-FFF2-40B4-BE49-F238E27FC236}">
                <a16:creationId xmlns:a16="http://schemas.microsoft.com/office/drawing/2014/main" id="{867E7D37-2590-4ECE-A535-9DA46F4EA583}"/>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1084;p14">
            <a:extLst>
              <a:ext uri="{FF2B5EF4-FFF2-40B4-BE49-F238E27FC236}">
                <a16:creationId xmlns:a16="http://schemas.microsoft.com/office/drawing/2014/main" id="{74625DF1-F15F-4CAD-BD7C-85A4680501B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1085;p14">
            <a:extLst>
              <a:ext uri="{FF2B5EF4-FFF2-40B4-BE49-F238E27FC236}">
                <a16:creationId xmlns:a16="http://schemas.microsoft.com/office/drawing/2014/main" id="{B26C5877-FFC0-49F2-89B0-0C72531E73AE}"/>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1086;p14">
            <a:extLst>
              <a:ext uri="{FF2B5EF4-FFF2-40B4-BE49-F238E27FC236}">
                <a16:creationId xmlns:a16="http://schemas.microsoft.com/office/drawing/2014/main" id="{B081A515-D8D9-4BF5-90F1-621FE162C9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1082;p14">
            <a:extLst>
              <a:ext uri="{FF2B5EF4-FFF2-40B4-BE49-F238E27FC236}">
                <a16:creationId xmlns:a16="http://schemas.microsoft.com/office/drawing/2014/main" id="{E5B7DF78-1D3E-41E2-9FE9-36B062BD3CC8}"/>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1083;p14">
            <a:extLst>
              <a:ext uri="{FF2B5EF4-FFF2-40B4-BE49-F238E27FC236}">
                <a16:creationId xmlns:a16="http://schemas.microsoft.com/office/drawing/2014/main" id="{E853253F-BCCE-42EF-8554-3C3E3C2E285A}"/>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1084;p14">
            <a:extLst>
              <a:ext uri="{FF2B5EF4-FFF2-40B4-BE49-F238E27FC236}">
                <a16:creationId xmlns:a16="http://schemas.microsoft.com/office/drawing/2014/main" id="{E01519CC-0CF0-44E3-B22E-B1AFBCD30DBD}"/>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1085;p14">
            <a:extLst>
              <a:ext uri="{FF2B5EF4-FFF2-40B4-BE49-F238E27FC236}">
                <a16:creationId xmlns:a16="http://schemas.microsoft.com/office/drawing/2014/main" id="{5EC2F2DD-FC5A-4166-8502-67B0E67210F6}"/>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1086;p14">
            <a:extLst>
              <a:ext uri="{FF2B5EF4-FFF2-40B4-BE49-F238E27FC236}">
                <a16:creationId xmlns:a16="http://schemas.microsoft.com/office/drawing/2014/main" id="{828B4189-A014-4A06-804B-1589EB2F9CF8}"/>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1082;p14">
            <a:extLst>
              <a:ext uri="{FF2B5EF4-FFF2-40B4-BE49-F238E27FC236}">
                <a16:creationId xmlns:a16="http://schemas.microsoft.com/office/drawing/2014/main" id="{647DE464-7568-4DD5-8BE4-324C14A8277D}"/>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1083;p14">
            <a:extLst>
              <a:ext uri="{FF2B5EF4-FFF2-40B4-BE49-F238E27FC236}">
                <a16:creationId xmlns:a16="http://schemas.microsoft.com/office/drawing/2014/main" id="{1ED11714-4115-4417-9213-DBC152A5EE6E}"/>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1084;p14">
            <a:extLst>
              <a:ext uri="{FF2B5EF4-FFF2-40B4-BE49-F238E27FC236}">
                <a16:creationId xmlns:a16="http://schemas.microsoft.com/office/drawing/2014/main" id="{23D69C4A-B0D7-467F-8C73-F0C897BC4C5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1085;p14">
            <a:extLst>
              <a:ext uri="{FF2B5EF4-FFF2-40B4-BE49-F238E27FC236}">
                <a16:creationId xmlns:a16="http://schemas.microsoft.com/office/drawing/2014/main" id="{23E1F321-10C6-49DB-A01C-554FC1D86C9B}"/>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1086;p14">
            <a:extLst>
              <a:ext uri="{FF2B5EF4-FFF2-40B4-BE49-F238E27FC236}">
                <a16:creationId xmlns:a16="http://schemas.microsoft.com/office/drawing/2014/main" id="{F9534E45-083B-4C35-AE35-2FECC04EA99E}"/>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1082;p14">
            <a:extLst>
              <a:ext uri="{FF2B5EF4-FFF2-40B4-BE49-F238E27FC236}">
                <a16:creationId xmlns:a16="http://schemas.microsoft.com/office/drawing/2014/main" id="{65C3AF7D-B3F5-4998-ACC4-2F2F95CA62A8}"/>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1083;p14">
            <a:extLst>
              <a:ext uri="{FF2B5EF4-FFF2-40B4-BE49-F238E27FC236}">
                <a16:creationId xmlns:a16="http://schemas.microsoft.com/office/drawing/2014/main" id="{92CF6BA5-78C4-4B4E-A78B-B2204A5F2530}"/>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1084;p14">
            <a:extLst>
              <a:ext uri="{FF2B5EF4-FFF2-40B4-BE49-F238E27FC236}">
                <a16:creationId xmlns:a16="http://schemas.microsoft.com/office/drawing/2014/main" id="{82B6228B-CBBE-463F-9E88-CFBE19F8043E}"/>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1085;p14">
            <a:extLst>
              <a:ext uri="{FF2B5EF4-FFF2-40B4-BE49-F238E27FC236}">
                <a16:creationId xmlns:a16="http://schemas.microsoft.com/office/drawing/2014/main" id="{7D174B50-8153-4359-8B9D-C9FFAE59E363}"/>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1086;p14">
            <a:extLst>
              <a:ext uri="{FF2B5EF4-FFF2-40B4-BE49-F238E27FC236}">
                <a16:creationId xmlns:a16="http://schemas.microsoft.com/office/drawing/2014/main" id="{9995CF07-4A23-454A-8825-F6E81F18D160}"/>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1082;p14">
            <a:extLst>
              <a:ext uri="{FF2B5EF4-FFF2-40B4-BE49-F238E27FC236}">
                <a16:creationId xmlns:a16="http://schemas.microsoft.com/office/drawing/2014/main" id="{7771C690-AD42-49CF-AC87-E4FCB23DD1C7}"/>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1083;p14">
            <a:extLst>
              <a:ext uri="{FF2B5EF4-FFF2-40B4-BE49-F238E27FC236}">
                <a16:creationId xmlns:a16="http://schemas.microsoft.com/office/drawing/2014/main" id="{F77B608A-FC29-4902-94B6-93F678644B06}"/>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1084;p14">
            <a:extLst>
              <a:ext uri="{FF2B5EF4-FFF2-40B4-BE49-F238E27FC236}">
                <a16:creationId xmlns:a16="http://schemas.microsoft.com/office/drawing/2014/main" id="{46A1CD74-AD03-4998-A1B4-3B896CADDF14}"/>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1085;p14">
            <a:extLst>
              <a:ext uri="{FF2B5EF4-FFF2-40B4-BE49-F238E27FC236}">
                <a16:creationId xmlns:a16="http://schemas.microsoft.com/office/drawing/2014/main" id="{00B42C35-3F40-4A4C-94F9-BEA6D12080B9}"/>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1086;p14">
            <a:extLst>
              <a:ext uri="{FF2B5EF4-FFF2-40B4-BE49-F238E27FC236}">
                <a16:creationId xmlns:a16="http://schemas.microsoft.com/office/drawing/2014/main" id="{5C318D3D-3080-4AD1-B777-CF89EDFC5DC0}"/>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1082;p14">
            <a:extLst>
              <a:ext uri="{FF2B5EF4-FFF2-40B4-BE49-F238E27FC236}">
                <a16:creationId xmlns:a16="http://schemas.microsoft.com/office/drawing/2014/main" id="{94284878-05BB-4FB8-9466-148B677B64CB}"/>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1083;p14">
            <a:extLst>
              <a:ext uri="{FF2B5EF4-FFF2-40B4-BE49-F238E27FC236}">
                <a16:creationId xmlns:a16="http://schemas.microsoft.com/office/drawing/2014/main" id="{E36AE8A6-DBE3-452F-921D-A87C88B52AA3}"/>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1084;p14">
            <a:extLst>
              <a:ext uri="{FF2B5EF4-FFF2-40B4-BE49-F238E27FC236}">
                <a16:creationId xmlns:a16="http://schemas.microsoft.com/office/drawing/2014/main" id="{82F27FB2-63D3-42BC-B740-7D13E52AF34F}"/>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 name="Google Shape;1085;p14">
            <a:extLst>
              <a:ext uri="{FF2B5EF4-FFF2-40B4-BE49-F238E27FC236}">
                <a16:creationId xmlns:a16="http://schemas.microsoft.com/office/drawing/2014/main" id="{1F4E28BC-F2CF-4EC9-88C7-A72ED1261EA0}"/>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1086;p14">
            <a:extLst>
              <a:ext uri="{FF2B5EF4-FFF2-40B4-BE49-F238E27FC236}">
                <a16:creationId xmlns:a16="http://schemas.microsoft.com/office/drawing/2014/main" id="{122D6AD2-FF93-49D7-8B58-596968D93B34}"/>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1082;p14">
            <a:extLst>
              <a:ext uri="{FF2B5EF4-FFF2-40B4-BE49-F238E27FC236}">
                <a16:creationId xmlns:a16="http://schemas.microsoft.com/office/drawing/2014/main" id="{2680D11D-7E90-410C-8CE6-8F88E44BBA34}"/>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1083;p14">
            <a:extLst>
              <a:ext uri="{FF2B5EF4-FFF2-40B4-BE49-F238E27FC236}">
                <a16:creationId xmlns:a16="http://schemas.microsoft.com/office/drawing/2014/main" id="{19C6711F-DDEA-40EF-A499-A7DEE2C2915E}"/>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1084;p14">
            <a:extLst>
              <a:ext uri="{FF2B5EF4-FFF2-40B4-BE49-F238E27FC236}">
                <a16:creationId xmlns:a16="http://schemas.microsoft.com/office/drawing/2014/main" id="{66F47F23-E578-4EA5-9A6F-F642C1A9E3EA}"/>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1085;p14">
            <a:extLst>
              <a:ext uri="{FF2B5EF4-FFF2-40B4-BE49-F238E27FC236}">
                <a16:creationId xmlns:a16="http://schemas.microsoft.com/office/drawing/2014/main" id="{9E0AE9EA-DFC8-47FB-9A5C-C4B9AB7167E5}"/>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1086;p14">
            <a:extLst>
              <a:ext uri="{FF2B5EF4-FFF2-40B4-BE49-F238E27FC236}">
                <a16:creationId xmlns:a16="http://schemas.microsoft.com/office/drawing/2014/main" id="{31C11A86-666C-4ECC-B2BB-22A5F76303A7}"/>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1082;p14">
            <a:extLst>
              <a:ext uri="{FF2B5EF4-FFF2-40B4-BE49-F238E27FC236}">
                <a16:creationId xmlns:a16="http://schemas.microsoft.com/office/drawing/2014/main" id="{89C579DA-732B-4398-92D1-BEE007EBD812}"/>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1083;p14">
            <a:extLst>
              <a:ext uri="{FF2B5EF4-FFF2-40B4-BE49-F238E27FC236}">
                <a16:creationId xmlns:a16="http://schemas.microsoft.com/office/drawing/2014/main" id="{196CABBD-93A7-4F5C-AEE3-800BD0EA39A1}"/>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1084;p14">
            <a:extLst>
              <a:ext uri="{FF2B5EF4-FFF2-40B4-BE49-F238E27FC236}">
                <a16:creationId xmlns:a16="http://schemas.microsoft.com/office/drawing/2014/main" id="{0EE478E8-FDD6-49EA-996B-972A7468227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1085;p14">
            <a:extLst>
              <a:ext uri="{FF2B5EF4-FFF2-40B4-BE49-F238E27FC236}">
                <a16:creationId xmlns:a16="http://schemas.microsoft.com/office/drawing/2014/main" id="{8266C508-3715-41D3-8F14-A7380A494671}"/>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1086;p14">
            <a:extLst>
              <a:ext uri="{FF2B5EF4-FFF2-40B4-BE49-F238E27FC236}">
                <a16:creationId xmlns:a16="http://schemas.microsoft.com/office/drawing/2014/main" id="{C7309805-E3C7-4EBD-9DEB-C7217972097B}"/>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765;p26">
            <a:extLst>
              <a:ext uri="{FF2B5EF4-FFF2-40B4-BE49-F238E27FC236}">
                <a16:creationId xmlns:a16="http://schemas.microsoft.com/office/drawing/2014/main" id="{106E0AA7-7E27-451B-A779-C16D0C6F7959}"/>
              </a:ext>
            </a:extLst>
          </p:cNvPr>
          <p:cNvSpPr/>
          <p:nvPr userDrawn="1"/>
        </p:nvSpPr>
        <p:spPr>
          <a:xfrm rot="126755">
            <a:off x="3091462" y="1090110"/>
            <a:ext cx="5550035" cy="4730758"/>
          </a:xfrm>
          <a:prstGeom prst="rect">
            <a:avLst/>
          </a:prstGeom>
          <a:solidFill>
            <a:schemeClr val="accent5">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98" name="Google Shape;1766;p26">
            <a:extLst>
              <a:ext uri="{FF2B5EF4-FFF2-40B4-BE49-F238E27FC236}">
                <a16:creationId xmlns:a16="http://schemas.microsoft.com/office/drawing/2014/main" id="{96C763DA-0530-4345-8869-27D84192065D}"/>
              </a:ext>
            </a:extLst>
          </p:cNvPr>
          <p:cNvSpPr/>
          <p:nvPr userDrawn="1"/>
        </p:nvSpPr>
        <p:spPr>
          <a:xfrm rot="-135875">
            <a:off x="2811048" y="772938"/>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C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99" name="Google Shape;1767;p26">
            <a:extLst>
              <a:ext uri="{FF2B5EF4-FFF2-40B4-BE49-F238E27FC236}">
                <a16:creationId xmlns:a16="http://schemas.microsoft.com/office/drawing/2014/main" id="{68C3693C-60D7-4DAB-95E4-7D0140ED723C}"/>
              </a:ext>
            </a:extLst>
          </p:cNvPr>
          <p:cNvSpPr/>
          <p:nvPr userDrawn="1"/>
        </p:nvSpPr>
        <p:spPr>
          <a:xfrm rot="4829593">
            <a:off x="7640070" y="1029487"/>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0020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grpSp>
        <p:nvGrpSpPr>
          <p:cNvPr id="138" name="Google Shape;939;p32">
            <a:extLst>
              <a:ext uri="{FF2B5EF4-FFF2-40B4-BE49-F238E27FC236}">
                <a16:creationId xmlns:a16="http://schemas.microsoft.com/office/drawing/2014/main" id="{4E1A926E-6662-419E-9E55-EA22A881A7F7}"/>
              </a:ext>
            </a:extLst>
          </p:cNvPr>
          <p:cNvGrpSpPr/>
          <p:nvPr userDrawn="1"/>
        </p:nvGrpSpPr>
        <p:grpSpPr>
          <a:xfrm>
            <a:off x="2204474" y="3950454"/>
            <a:ext cx="1973864" cy="2020086"/>
            <a:chOff x="2718975" y="493050"/>
            <a:chExt cx="2013175" cy="2066600"/>
          </a:xfrm>
        </p:grpSpPr>
        <p:sp>
          <p:nvSpPr>
            <p:cNvPr id="139" name="Google Shape;940;p32">
              <a:extLst>
                <a:ext uri="{FF2B5EF4-FFF2-40B4-BE49-F238E27FC236}">
                  <a16:creationId xmlns:a16="http://schemas.microsoft.com/office/drawing/2014/main" id="{86F0682C-B277-4309-975F-A0C04F8F30C6}"/>
                </a:ext>
              </a:extLst>
            </p:cNvPr>
            <p:cNvSpPr/>
            <p:nvPr/>
          </p:nvSpPr>
          <p:spPr>
            <a:xfrm>
              <a:off x="3297025" y="2415950"/>
              <a:ext cx="962925" cy="143700"/>
            </a:xfrm>
            <a:custGeom>
              <a:avLst/>
              <a:gdLst/>
              <a:ahLst/>
              <a:cxnLst/>
              <a:rect l="l" t="t" r="r" b="b"/>
              <a:pathLst>
                <a:path w="38517" h="5748" extrusionOk="0">
                  <a:moveTo>
                    <a:pt x="19326" y="1"/>
                  </a:moveTo>
                  <a:cubicBezTo>
                    <a:pt x="8672" y="1"/>
                    <a:pt x="1" y="1379"/>
                    <a:pt x="1" y="2925"/>
                  </a:cubicBezTo>
                  <a:cubicBezTo>
                    <a:pt x="1" y="4471"/>
                    <a:pt x="8672" y="5748"/>
                    <a:pt x="19326" y="5748"/>
                  </a:cubicBezTo>
                  <a:cubicBezTo>
                    <a:pt x="29946" y="5748"/>
                    <a:pt x="38516" y="4471"/>
                    <a:pt x="38516" y="2925"/>
                  </a:cubicBezTo>
                  <a:cubicBezTo>
                    <a:pt x="38516" y="1379"/>
                    <a:pt x="29946" y="1"/>
                    <a:pt x="19326"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941;p32">
              <a:extLst>
                <a:ext uri="{FF2B5EF4-FFF2-40B4-BE49-F238E27FC236}">
                  <a16:creationId xmlns:a16="http://schemas.microsoft.com/office/drawing/2014/main" id="{FE326C58-C67D-4FF9-963A-4D9950D4B3B3}"/>
                </a:ext>
              </a:extLst>
            </p:cNvPr>
            <p:cNvSpPr/>
            <p:nvPr/>
          </p:nvSpPr>
          <p:spPr>
            <a:xfrm>
              <a:off x="3853250" y="2190975"/>
              <a:ext cx="381500" cy="366800"/>
            </a:xfrm>
            <a:custGeom>
              <a:avLst/>
              <a:gdLst/>
              <a:ahLst/>
              <a:cxnLst/>
              <a:rect l="l" t="t" r="r" b="b"/>
              <a:pathLst>
                <a:path w="15260" h="14672" extrusionOk="0">
                  <a:moveTo>
                    <a:pt x="4963" y="1"/>
                  </a:moveTo>
                  <a:cubicBezTo>
                    <a:pt x="4854" y="1"/>
                    <a:pt x="4745" y="9"/>
                    <a:pt x="4639" y="26"/>
                  </a:cubicBezTo>
                  <a:cubicBezTo>
                    <a:pt x="3362" y="161"/>
                    <a:pt x="2387" y="732"/>
                    <a:pt x="1681" y="1438"/>
                  </a:cubicBezTo>
                  <a:cubicBezTo>
                    <a:pt x="1144" y="1975"/>
                    <a:pt x="572" y="2816"/>
                    <a:pt x="303" y="3824"/>
                  </a:cubicBezTo>
                  <a:cubicBezTo>
                    <a:pt x="1" y="4664"/>
                    <a:pt x="303" y="5773"/>
                    <a:pt x="1144" y="6345"/>
                  </a:cubicBezTo>
                  <a:lnTo>
                    <a:pt x="10789" y="13738"/>
                  </a:lnTo>
                  <a:lnTo>
                    <a:pt x="11629" y="14444"/>
                  </a:lnTo>
                  <a:cubicBezTo>
                    <a:pt x="11764" y="14595"/>
                    <a:pt x="11940" y="14671"/>
                    <a:pt x="12117" y="14671"/>
                  </a:cubicBezTo>
                  <a:cubicBezTo>
                    <a:pt x="12293" y="14671"/>
                    <a:pt x="12470" y="14595"/>
                    <a:pt x="12604" y="14444"/>
                  </a:cubicBezTo>
                  <a:lnTo>
                    <a:pt x="12739" y="14310"/>
                  </a:lnTo>
                  <a:lnTo>
                    <a:pt x="15125" y="12495"/>
                  </a:lnTo>
                  <a:cubicBezTo>
                    <a:pt x="15259" y="12361"/>
                    <a:pt x="15259" y="11924"/>
                    <a:pt x="14990" y="11924"/>
                  </a:cubicBezTo>
                  <a:lnTo>
                    <a:pt x="13175" y="11655"/>
                  </a:lnTo>
                  <a:lnTo>
                    <a:pt x="13041" y="11655"/>
                  </a:lnTo>
                  <a:lnTo>
                    <a:pt x="6857" y="1135"/>
                  </a:lnTo>
                  <a:cubicBezTo>
                    <a:pt x="6505" y="401"/>
                    <a:pt x="5716" y="1"/>
                    <a:pt x="496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942;p32">
              <a:extLst>
                <a:ext uri="{FF2B5EF4-FFF2-40B4-BE49-F238E27FC236}">
                  <a16:creationId xmlns:a16="http://schemas.microsoft.com/office/drawing/2014/main" id="{93F05A58-172A-4C8D-ADA3-0C77ADDADAF0}"/>
                </a:ext>
              </a:extLst>
            </p:cNvPr>
            <p:cNvSpPr/>
            <p:nvPr/>
          </p:nvSpPr>
          <p:spPr>
            <a:xfrm>
              <a:off x="3975925" y="2373950"/>
              <a:ext cx="195800" cy="181500"/>
            </a:xfrm>
            <a:custGeom>
              <a:avLst/>
              <a:gdLst/>
              <a:ahLst/>
              <a:cxnLst/>
              <a:rect l="l" t="t" r="r" b="b"/>
              <a:pathLst>
                <a:path w="7832" h="7260" extrusionOk="0">
                  <a:moveTo>
                    <a:pt x="1816" y="0"/>
                  </a:moveTo>
                  <a:cubicBezTo>
                    <a:pt x="1547" y="135"/>
                    <a:pt x="1412" y="404"/>
                    <a:pt x="1110" y="538"/>
                  </a:cubicBezTo>
                  <a:cubicBezTo>
                    <a:pt x="841" y="975"/>
                    <a:pt x="572" y="1378"/>
                    <a:pt x="270" y="1681"/>
                  </a:cubicBezTo>
                  <a:cubicBezTo>
                    <a:pt x="135" y="1681"/>
                    <a:pt x="135" y="1815"/>
                    <a:pt x="1" y="1950"/>
                  </a:cubicBezTo>
                  <a:lnTo>
                    <a:pt x="5882" y="6419"/>
                  </a:lnTo>
                  <a:lnTo>
                    <a:pt x="6722" y="7125"/>
                  </a:lnTo>
                  <a:cubicBezTo>
                    <a:pt x="6857" y="7260"/>
                    <a:pt x="6991" y="7260"/>
                    <a:pt x="7159" y="7260"/>
                  </a:cubicBezTo>
                  <a:cubicBezTo>
                    <a:pt x="7294" y="7260"/>
                    <a:pt x="7563" y="7260"/>
                    <a:pt x="7697" y="7125"/>
                  </a:cubicBezTo>
                  <a:lnTo>
                    <a:pt x="7832" y="6991"/>
                  </a:lnTo>
                  <a:cubicBezTo>
                    <a:pt x="6588" y="5310"/>
                    <a:pt x="4202" y="2521"/>
                    <a:pt x="1816" y="0"/>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 name="Google Shape;943;p32">
              <a:extLst>
                <a:ext uri="{FF2B5EF4-FFF2-40B4-BE49-F238E27FC236}">
                  <a16:creationId xmlns:a16="http://schemas.microsoft.com/office/drawing/2014/main" id="{AEA51228-7E6A-4ED4-9C9B-D2E2CC0BD1D6}"/>
                </a:ext>
              </a:extLst>
            </p:cNvPr>
            <p:cNvSpPr/>
            <p:nvPr/>
          </p:nvSpPr>
          <p:spPr>
            <a:xfrm>
              <a:off x="3366775" y="2190975"/>
              <a:ext cx="381475" cy="366800"/>
            </a:xfrm>
            <a:custGeom>
              <a:avLst/>
              <a:gdLst/>
              <a:ahLst/>
              <a:cxnLst/>
              <a:rect l="l" t="t" r="r" b="b"/>
              <a:pathLst>
                <a:path w="15259" h="14672" extrusionOk="0">
                  <a:moveTo>
                    <a:pt x="10330" y="1"/>
                  </a:moveTo>
                  <a:cubicBezTo>
                    <a:pt x="9576" y="1"/>
                    <a:pt x="8784" y="401"/>
                    <a:pt x="8403" y="1135"/>
                  </a:cubicBezTo>
                  <a:lnTo>
                    <a:pt x="2252" y="11655"/>
                  </a:lnTo>
                  <a:lnTo>
                    <a:pt x="2118" y="11655"/>
                  </a:lnTo>
                  <a:lnTo>
                    <a:pt x="269" y="11924"/>
                  </a:lnTo>
                  <a:cubicBezTo>
                    <a:pt x="0" y="11924"/>
                    <a:pt x="0" y="12361"/>
                    <a:pt x="135" y="12495"/>
                  </a:cubicBezTo>
                  <a:lnTo>
                    <a:pt x="2387" y="14175"/>
                  </a:lnTo>
                  <a:lnTo>
                    <a:pt x="2656" y="14444"/>
                  </a:lnTo>
                  <a:cubicBezTo>
                    <a:pt x="2807" y="14595"/>
                    <a:pt x="2983" y="14671"/>
                    <a:pt x="3155" y="14671"/>
                  </a:cubicBezTo>
                  <a:cubicBezTo>
                    <a:pt x="3328" y="14671"/>
                    <a:pt x="3496" y="14595"/>
                    <a:pt x="3630" y="14444"/>
                  </a:cubicBezTo>
                  <a:lnTo>
                    <a:pt x="4470" y="13738"/>
                  </a:lnTo>
                  <a:lnTo>
                    <a:pt x="14284" y="6345"/>
                  </a:lnTo>
                  <a:cubicBezTo>
                    <a:pt x="14990" y="5773"/>
                    <a:pt x="15259" y="4664"/>
                    <a:pt x="14990" y="3824"/>
                  </a:cubicBezTo>
                  <a:cubicBezTo>
                    <a:pt x="14721" y="2984"/>
                    <a:pt x="14284" y="2278"/>
                    <a:pt x="13881" y="1707"/>
                  </a:cubicBezTo>
                  <a:cubicBezTo>
                    <a:pt x="13041" y="866"/>
                    <a:pt x="12032" y="161"/>
                    <a:pt x="10654" y="26"/>
                  </a:cubicBezTo>
                  <a:cubicBezTo>
                    <a:pt x="10548" y="9"/>
                    <a:pt x="10440" y="1"/>
                    <a:pt x="10330"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944;p32">
              <a:extLst>
                <a:ext uri="{FF2B5EF4-FFF2-40B4-BE49-F238E27FC236}">
                  <a16:creationId xmlns:a16="http://schemas.microsoft.com/office/drawing/2014/main" id="{DD28A33D-03B5-4CF8-872C-9932FEF06FED}"/>
                </a:ext>
              </a:extLst>
            </p:cNvPr>
            <p:cNvSpPr/>
            <p:nvPr/>
          </p:nvSpPr>
          <p:spPr>
            <a:xfrm>
              <a:off x="3426425" y="2377300"/>
              <a:ext cx="199150" cy="178150"/>
            </a:xfrm>
            <a:custGeom>
              <a:avLst/>
              <a:gdLst/>
              <a:ahLst/>
              <a:cxnLst/>
              <a:rect l="l" t="t" r="r" b="b"/>
              <a:pathLst>
                <a:path w="7966" h="7126" extrusionOk="0">
                  <a:moveTo>
                    <a:pt x="6151" y="1"/>
                  </a:moveTo>
                  <a:cubicBezTo>
                    <a:pt x="3933" y="2387"/>
                    <a:pt x="1412" y="5042"/>
                    <a:pt x="1" y="6722"/>
                  </a:cubicBezTo>
                  <a:lnTo>
                    <a:pt x="270" y="6991"/>
                  </a:lnTo>
                  <a:cubicBezTo>
                    <a:pt x="404" y="7126"/>
                    <a:pt x="706" y="7126"/>
                    <a:pt x="841" y="7126"/>
                  </a:cubicBezTo>
                  <a:cubicBezTo>
                    <a:pt x="975" y="7126"/>
                    <a:pt x="1110" y="7126"/>
                    <a:pt x="1244" y="6991"/>
                  </a:cubicBezTo>
                  <a:lnTo>
                    <a:pt x="2084" y="6285"/>
                  </a:lnTo>
                  <a:lnTo>
                    <a:pt x="7966" y="1816"/>
                  </a:lnTo>
                  <a:cubicBezTo>
                    <a:pt x="7697" y="1681"/>
                    <a:pt x="7563" y="1412"/>
                    <a:pt x="7428" y="1110"/>
                  </a:cubicBezTo>
                  <a:lnTo>
                    <a:pt x="6991" y="706"/>
                  </a:lnTo>
                  <a:cubicBezTo>
                    <a:pt x="6722" y="404"/>
                    <a:pt x="6454" y="135"/>
                    <a:pt x="6151" y="1"/>
                  </a:cubicBez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945;p32">
              <a:extLst>
                <a:ext uri="{FF2B5EF4-FFF2-40B4-BE49-F238E27FC236}">
                  <a16:creationId xmlns:a16="http://schemas.microsoft.com/office/drawing/2014/main" id="{7E473B28-F0B1-4222-BFBD-D3DC90AB3D26}"/>
                </a:ext>
              </a:extLst>
            </p:cNvPr>
            <p:cNvSpPr/>
            <p:nvPr/>
          </p:nvSpPr>
          <p:spPr>
            <a:xfrm>
              <a:off x="3366775" y="2482325"/>
              <a:ext cx="111775" cy="75450"/>
            </a:xfrm>
            <a:custGeom>
              <a:avLst/>
              <a:gdLst/>
              <a:ahLst/>
              <a:cxnLst/>
              <a:rect l="l" t="t" r="r" b="b"/>
              <a:pathLst>
                <a:path w="4471" h="3018" extrusionOk="0">
                  <a:moveTo>
                    <a:pt x="2118" y="1"/>
                  </a:moveTo>
                  <a:lnTo>
                    <a:pt x="269" y="270"/>
                  </a:lnTo>
                  <a:cubicBezTo>
                    <a:pt x="0" y="270"/>
                    <a:pt x="0" y="707"/>
                    <a:pt x="135" y="841"/>
                  </a:cubicBezTo>
                  <a:lnTo>
                    <a:pt x="2656" y="2790"/>
                  </a:lnTo>
                  <a:cubicBezTo>
                    <a:pt x="2807" y="2941"/>
                    <a:pt x="2983" y="3017"/>
                    <a:pt x="3155" y="3017"/>
                  </a:cubicBezTo>
                  <a:cubicBezTo>
                    <a:pt x="3328" y="3017"/>
                    <a:pt x="3496" y="2941"/>
                    <a:pt x="3630" y="2790"/>
                  </a:cubicBezTo>
                  <a:lnTo>
                    <a:pt x="4470" y="2084"/>
                  </a:lnTo>
                  <a:lnTo>
                    <a:pt x="2118"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946;p32">
              <a:extLst>
                <a:ext uri="{FF2B5EF4-FFF2-40B4-BE49-F238E27FC236}">
                  <a16:creationId xmlns:a16="http://schemas.microsoft.com/office/drawing/2014/main" id="{ADD02867-7745-483B-A79E-3BC899B1DF55}"/>
                </a:ext>
              </a:extLst>
            </p:cNvPr>
            <p:cNvSpPr/>
            <p:nvPr/>
          </p:nvSpPr>
          <p:spPr>
            <a:xfrm>
              <a:off x="4122975" y="2482325"/>
              <a:ext cx="111775" cy="75450"/>
            </a:xfrm>
            <a:custGeom>
              <a:avLst/>
              <a:gdLst/>
              <a:ahLst/>
              <a:cxnLst/>
              <a:rect l="l" t="t" r="r" b="b"/>
              <a:pathLst>
                <a:path w="4471" h="3018" extrusionOk="0">
                  <a:moveTo>
                    <a:pt x="2386" y="1"/>
                  </a:moveTo>
                  <a:lnTo>
                    <a:pt x="0" y="2084"/>
                  </a:lnTo>
                  <a:lnTo>
                    <a:pt x="840" y="2790"/>
                  </a:lnTo>
                  <a:cubicBezTo>
                    <a:pt x="975" y="2941"/>
                    <a:pt x="1151" y="3017"/>
                    <a:pt x="1328" y="3017"/>
                  </a:cubicBezTo>
                  <a:cubicBezTo>
                    <a:pt x="1504" y="3017"/>
                    <a:pt x="1681" y="2941"/>
                    <a:pt x="1815" y="2790"/>
                  </a:cubicBezTo>
                  <a:lnTo>
                    <a:pt x="4336" y="841"/>
                  </a:lnTo>
                  <a:cubicBezTo>
                    <a:pt x="4470" y="707"/>
                    <a:pt x="4470" y="270"/>
                    <a:pt x="4201" y="270"/>
                  </a:cubicBezTo>
                  <a:lnTo>
                    <a:pt x="2386"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947;p32">
              <a:extLst>
                <a:ext uri="{FF2B5EF4-FFF2-40B4-BE49-F238E27FC236}">
                  <a16:creationId xmlns:a16="http://schemas.microsoft.com/office/drawing/2014/main" id="{ECBECAB9-3A80-4E81-9F61-F5AB5A32E080}"/>
                </a:ext>
              </a:extLst>
            </p:cNvPr>
            <p:cNvSpPr/>
            <p:nvPr/>
          </p:nvSpPr>
          <p:spPr>
            <a:xfrm>
              <a:off x="3559175" y="1745975"/>
              <a:ext cx="473075" cy="611225"/>
            </a:xfrm>
            <a:custGeom>
              <a:avLst/>
              <a:gdLst/>
              <a:ahLst/>
              <a:cxnLst/>
              <a:rect l="l" t="t" r="r" b="b"/>
              <a:pathLst>
                <a:path w="18923" h="24449" extrusionOk="0">
                  <a:moveTo>
                    <a:pt x="9163" y="1"/>
                  </a:moveTo>
                  <a:cubicBezTo>
                    <a:pt x="7538" y="1"/>
                    <a:pt x="5920" y="545"/>
                    <a:pt x="4639" y="1593"/>
                  </a:cubicBezTo>
                  <a:lnTo>
                    <a:pt x="4504" y="1593"/>
                  </a:lnTo>
                  <a:cubicBezTo>
                    <a:pt x="2387" y="3274"/>
                    <a:pt x="1412" y="5929"/>
                    <a:pt x="1816" y="8449"/>
                  </a:cubicBezTo>
                  <a:cubicBezTo>
                    <a:pt x="2253" y="11373"/>
                    <a:pt x="1984" y="14331"/>
                    <a:pt x="975" y="16986"/>
                  </a:cubicBezTo>
                  <a:lnTo>
                    <a:pt x="438" y="18532"/>
                  </a:lnTo>
                  <a:cubicBezTo>
                    <a:pt x="1" y="19641"/>
                    <a:pt x="438" y="21053"/>
                    <a:pt x="1412" y="21758"/>
                  </a:cubicBezTo>
                  <a:lnTo>
                    <a:pt x="4639" y="23977"/>
                  </a:lnTo>
                  <a:cubicBezTo>
                    <a:pt x="4969" y="24224"/>
                    <a:pt x="5411" y="24449"/>
                    <a:pt x="5874" y="24449"/>
                  </a:cubicBezTo>
                  <a:cubicBezTo>
                    <a:pt x="5977" y="24449"/>
                    <a:pt x="6081" y="24438"/>
                    <a:pt x="6185" y="24413"/>
                  </a:cubicBezTo>
                  <a:lnTo>
                    <a:pt x="12066" y="24279"/>
                  </a:lnTo>
                  <a:cubicBezTo>
                    <a:pt x="12470" y="24279"/>
                    <a:pt x="13041" y="24145"/>
                    <a:pt x="13444" y="23708"/>
                  </a:cubicBezTo>
                  <a:lnTo>
                    <a:pt x="17511" y="20918"/>
                  </a:lnTo>
                  <a:cubicBezTo>
                    <a:pt x="18486" y="20212"/>
                    <a:pt x="18922" y="18801"/>
                    <a:pt x="18351" y="17692"/>
                  </a:cubicBezTo>
                  <a:lnTo>
                    <a:pt x="17376" y="15305"/>
                  </a:lnTo>
                  <a:cubicBezTo>
                    <a:pt x="16536" y="13222"/>
                    <a:pt x="16099" y="10701"/>
                    <a:pt x="16267" y="8315"/>
                  </a:cubicBezTo>
                  <a:lnTo>
                    <a:pt x="16267" y="7475"/>
                  </a:lnTo>
                  <a:cubicBezTo>
                    <a:pt x="16402" y="4820"/>
                    <a:pt x="14990" y="2299"/>
                    <a:pt x="12604" y="887"/>
                  </a:cubicBezTo>
                  <a:cubicBezTo>
                    <a:pt x="11540" y="291"/>
                    <a:pt x="10350" y="1"/>
                    <a:pt x="916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948;p32">
              <a:extLst>
                <a:ext uri="{FF2B5EF4-FFF2-40B4-BE49-F238E27FC236}">
                  <a16:creationId xmlns:a16="http://schemas.microsoft.com/office/drawing/2014/main" id="{B7C06D9E-3A47-4324-B8FE-4A51A2CAA9AA}"/>
                </a:ext>
              </a:extLst>
            </p:cNvPr>
            <p:cNvSpPr/>
            <p:nvPr/>
          </p:nvSpPr>
          <p:spPr>
            <a:xfrm>
              <a:off x="3597825" y="2020200"/>
              <a:ext cx="14325" cy="111775"/>
            </a:xfrm>
            <a:custGeom>
              <a:avLst/>
              <a:gdLst/>
              <a:ahLst/>
              <a:cxnLst/>
              <a:rect l="l" t="t" r="r" b="b"/>
              <a:pathLst>
                <a:path w="573" h="4471" extrusionOk="0">
                  <a:moveTo>
                    <a:pt x="572" y="1"/>
                  </a:moveTo>
                  <a:cubicBezTo>
                    <a:pt x="572" y="1547"/>
                    <a:pt x="270" y="3093"/>
                    <a:pt x="1" y="4471"/>
                  </a:cubicBezTo>
                  <a:lnTo>
                    <a:pt x="1" y="4471"/>
                  </a:lnTo>
                  <a:cubicBezTo>
                    <a:pt x="270" y="3093"/>
                    <a:pt x="572" y="1547"/>
                    <a:pt x="572" y="1"/>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 name="Google Shape;949;p32">
              <a:extLst>
                <a:ext uri="{FF2B5EF4-FFF2-40B4-BE49-F238E27FC236}">
                  <a16:creationId xmlns:a16="http://schemas.microsoft.com/office/drawing/2014/main" id="{0E41DDDB-0B85-4B64-AD7C-5B42DC471236}"/>
                </a:ext>
              </a:extLst>
            </p:cNvPr>
            <p:cNvSpPr/>
            <p:nvPr/>
          </p:nvSpPr>
          <p:spPr>
            <a:xfrm>
              <a:off x="3595030" y="1907045"/>
              <a:ext cx="59700" cy="252100"/>
            </a:xfrm>
            <a:custGeom>
              <a:avLst/>
              <a:gdLst/>
              <a:ahLst/>
              <a:cxnLst/>
              <a:rect l="l" t="t" r="r" b="b"/>
              <a:pathLst>
                <a:path w="2388" h="10084" extrusionOk="0">
                  <a:moveTo>
                    <a:pt x="438" y="1"/>
                  </a:moveTo>
                  <a:cubicBezTo>
                    <a:pt x="270" y="1"/>
                    <a:pt x="135" y="303"/>
                    <a:pt x="135" y="1009"/>
                  </a:cubicBezTo>
                  <a:cubicBezTo>
                    <a:pt x="135" y="1278"/>
                    <a:pt x="135" y="1681"/>
                    <a:pt x="270" y="2118"/>
                  </a:cubicBezTo>
                  <a:cubicBezTo>
                    <a:pt x="438" y="2959"/>
                    <a:pt x="438" y="3799"/>
                    <a:pt x="572" y="4639"/>
                  </a:cubicBezTo>
                  <a:cubicBezTo>
                    <a:pt x="572" y="6185"/>
                    <a:pt x="270" y="7731"/>
                    <a:pt x="1" y="9109"/>
                  </a:cubicBezTo>
                  <a:cubicBezTo>
                    <a:pt x="270" y="9243"/>
                    <a:pt x="1816" y="9949"/>
                    <a:pt x="1950" y="9949"/>
                  </a:cubicBezTo>
                  <a:cubicBezTo>
                    <a:pt x="2118" y="10084"/>
                    <a:pt x="2253" y="10084"/>
                    <a:pt x="2387" y="10084"/>
                  </a:cubicBezTo>
                  <a:cubicBezTo>
                    <a:pt x="1816" y="2690"/>
                    <a:pt x="841" y="1"/>
                    <a:pt x="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 name="Google Shape;950;p32">
              <a:extLst>
                <a:ext uri="{FF2B5EF4-FFF2-40B4-BE49-F238E27FC236}">
                  <a16:creationId xmlns:a16="http://schemas.microsoft.com/office/drawing/2014/main" id="{B8270323-2185-4ABB-9F1A-91DD7D23EB43}"/>
                </a:ext>
              </a:extLst>
            </p:cNvPr>
            <p:cNvSpPr/>
            <p:nvPr/>
          </p:nvSpPr>
          <p:spPr>
            <a:xfrm>
              <a:off x="3965850" y="1984925"/>
              <a:ext cx="31100" cy="147050"/>
            </a:xfrm>
            <a:custGeom>
              <a:avLst/>
              <a:gdLst/>
              <a:ahLst/>
              <a:cxnLst/>
              <a:rect l="l" t="t" r="r" b="b"/>
              <a:pathLst>
                <a:path w="1244" h="5882" extrusionOk="0">
                  <a:moveTo>
                    <a:pt x="0" y="0"/>
                  </a:moveTo>
                  <a:cubicBezTo>
                    <a:pt x="0" y="1983"/>
                    <a:pt x="404" y="3933"/>
                    <a:pt x="1109" y="5747"/>
                  </a:cubicBezTo>
                  <a:lnTo>
                    <a:pt x="1109" y="5747"/>
                  </a:lnTo>
                  <a:lnTo>
                    <a:pt x="1244" y="5882"/>
                  </a:lnTo>
                  <a:lnTo>
                    <a:pt x="1109" y="5747"/>
                  </a:lnTo>
                  <a:cubicBezTo>
                    <a:pt x="404" y="3933"/>
                    <a:pt x="0" y="1983"/>
                    <a:pt x="0" y="0"/>
                  </a:cubicBezTo>
                  <a:close/>
                </a:path>
              </a:pathLst>
            </a:custGeom>
            <a:solidFill>
              <a:srgbClr val="CACC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 name="Google Shape;951;p32">
              <a:extLst>
                <a:ext uri="{FF2B5EF4-FFF2-40B4-BE49-F238E27FC236}">
                  <a16:creationId xmlns:a16="http://schemas.microsoft.com/office/drawing/2014/main" id="{BE578E9C-33B5-45A4-911F-23A5E521093B}"/>
                </a:ext>
              </a:extLst>
            </p:cNvPr>
            <p:cNvSpPr/>
            <p:nvPr/>
          </p:nvSpPr>
          <p:spPr>
            <a:xfrm>
              <a:off x="3877625" y="1852175"/>
              <a:ext cx="115975" cy="308375"/>
            </a:xfrm>
            <a:custGeom>
              <a:avLst/>
              <a:gdLst/>
              <a:ahLst/>
              <a:cxnLst/>
              <a:rect l="l" t="t" r="r" b="b"/>
              <a:pathLst>
                <a:path w="4639" h="12335" extrusionOk="0">
                  <a:moveTo>
                    <a:pt x="841" y="0"/>
                  </a:moveTo>
                  <a:cubicBezTo>
                    <a:pt x="303" y="0"/>
                    <a:pt x="0" y="269"/>
                    <a:pt x="169" y="1109"/>
                  </a:cubicBezTo>
                  <a:cubicBezTo>
                    <a:pt x="841" y="4336"/>
                    <a:pt x="1143" y="8537"/>
                    <a:pt x="1278" y="12335"/>
                  </a:cubicBezTo>
                  <a:cubicBezTo>
                    <a:pt x="1546" y="12167"/>
                    <a:pt x="1849" y="12032"/>
                    <a:pt x="2252" y="12032"/>
                  </a:cubicBezTo>
                  <a:cubicBezTo>
                    <a:pt x="2252" y="11898"/>
                    <a:pt x="4504" y="11192"/>
                    <a:pt x="4638" y="11057"/>
                  </a:cubicBezTo>
                  <a:cubicBezTo>
                    <a:pt x="3933" y="9243"/>
                    <a:pt x="3529" y="7293"/>
                    <a:pt x="3529" y="5310"/>
                  </a:cubicBezTo>
                  <a:cubicBezTo>
                    <a:pt x="3361" y="4907"/>
                    <a:pt x="3361" y="4470"/>
                    <a:pt x="3529" y="4067"/>
                  </a:cubicBezTo>
                  <a:lnTo>
                    <a:pt x="3529" y="3227"/>
                  </a:lnTo>
                  <a:lnTo>
                    <a:pt x="3529" y="2924"/>
                  </a:lnTo>
                  <a:cubicBezTo>
                    <a:pt x="3529" y="1244"/>
                    <a:pt x="1849" y="0"/>
                    <a:pt x="84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 name="Google Shape;952;p32">
              <a:extLst>
                <a:ext uri="{FF2B5EF4-FFF2-40B4-BE49-F238E27FC236}">
                  <a16:creationId xmlns:a16="http://schemas.microsoft.com/office/drawing/2014/main" id="{4C518626-E4A3-4EB8-9670-E68DE27C7024}"/>
                </a:ext>
              </a:extLst>
            </p:cNvPr>
            <p:cNvSpPr/>
            <p:nvPr/>
          </p:nvSpPr>
          <p:spPr>
            <a:xfrm>
              <a:off x="3486075" y="2128600"/>
              <a:ext cx="622625" cy="372375"/>
            </a:xfrm>
            <a:custGeom>
              <a:avLst/>
              <a:gdLst/>
              <a:ahLst/>
              <a:cxnLst/>
              <a:rect l="l" t="t" r="r" b="b"/>
              <a:pathLst>
                <a:path w="24905" h="14895" extrusionOk="0">
                  <a:moveTo>
                    <a:pt x="20300" y="0"/>
                  </a:moveTo>
                  <a:cubicBezTo>
                    <a:pt x="17304" y="1203"/>
                    <a:pt x="14432" y="1916"/>
                    <a:pt x="11618" y="1916"/>
                  </a:cubicBezTo>
                  <a:cubicBezTo>
                    <a:pt x="9161" y="1916"/>
                    <a:pt x="6749" y="1372"/>
                    <a:pt x="4336" y="135"/>
                  </a:cubicBezTo>
                  <a:lnTo>
                    <a:pt x="1" y="9108"/>
                  </a:lnTo>
                  <a:cubicBezTo>
                    <a:pt x="62" y="9108"/>
                    <a:pt x="527" y="8879"/>
                    <a:pt x="1241" y="8879"/>
                  </a:cubicBezTo>
                  <a:cubicBezTo>
                    <a:pt x="2095" y="8879"/>
                    <a:pt x="3305" y="9208"/>
                    <a:pt x="4605" y="10654"/>
                  </a:cubicBezTo>
                  <a:lnTo>
                    <a:pt x="5042" y="11058"/>
                  </a:lnTo>
                  <a:cubicBezTo>
                    <a:pt x="6420" y="13041"/>
                    <a:pt x="8537" y="14419"/>
                    <a:pt x="10924" y="14721"/>
                  </a:cubicBezTo>
                  <a:cubicBezTo>
                    <a:pt x="11577" y="14826"/>
                    <a:pt x="12267" y="14894"/>
                    <a:pt x="12972" y="14894"/>
                  </a:cubicBezTo>
                  <a:cubicBezTo>
                    <a:pt x="14986" y="14894"/>
                    <a:pt x="17122" y="14336"/>
                    <a:pt x="18889" y="12469"/>
                  </a:cubicBezTo>
                  <a:cubicBezTo>
                    <a:pt x="19326" y="12200"/>
                    <a:pt x="19595" y="11764"/>
                    <a:pt x="19864" y="11495"/>
                  </a:cubicBezTo>
                  <a:cubicBezTo>
                    <a:pt x="20166" y="11192"/>
                    <a:pt x="20435" y="10789"/>
                    <a:pt x="20704" y="10352"/>
                  </a:cubicBezTo>
                  <a:cubicBezTo>
                    <a:pt x="21531" y="9549"/>
                    <a:pt x="22640" y="8675"/>
                    <a:pt x="23713" y="8675"/>
                  </a:cubicBezTo>
                  <a:cubicBezTo>
                    <a:pt x="24121" y="8675"/>
                    <a:pt x="24525" y="8802"/>
                    <a:pt x="24905" y="9108"/>
                  </a:cubicBezTo>
                  <a:lnTo>
                    <a:pt x="20300"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953;p32">
              <a:extLst>
                <a:ext uri="{FF2B5EF4-FFF2-40B4-BE49-F238E27FC236}">
                  <a16:creationId xmlns:a16="http://schemas.microsoft.com/office/drawing/2014/main" id="{375A0294-045B-4F57-9300-F65929A5A1AF}"/>
                </a:ext>
              </a:extLst>
            </p:cNvPr>
            <p:cNvSpPr/>
            <p:nvPr/>
          </p:nvSpPr>
          <p:spPr>
            <a:xfrm>
              <a:off x="3486075" y="2131950"/>
              <a:ext cx="111775" cy="224375"/>
            </a:xfrm>
            <a:custGeom>
              <a:avLst/>
              <a:gdLst/>
              <a:ahLst/>
              <a:cxnLst/>
              <a:rect l="l" t="t" r="r" b="b"/>
              <a:pathLst>
                <a:path w="4471" h="8975" extrusionOk="0">
                  <a:moveTo>
                    <a:pt x="4336" y="1"/>
                  </a:moveTo>
                  <a:lnTo>
                    <a:pt x="1" y="8974"/>
                  </a:lnTo>
                  <a:lnTo>
                    <a:pt x="1" y="8974"/>
                  </a:lnTo>
                  <a:lnTo>
                    <a:pt x="4336" y="1"/>
                  </a:lnTo>
                  <a:lnTo>
                    <a:pt x="4471" y="1"/>
                  </a:lnTo>
                  <a:lnTo>
                    <a:pt x="4471" y="1"/>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954;p32">
              <a:extLst>
                <a:ext uri="{FF2B5EF4-FFF2-40B4-BE49-F238E27FC236}">
                  <a16:creationId xmlns:a16="http://schemas.microsoft.com/office/drawing/2014/main" id="{BE78E60F-BE5F-405F-95D2-22E34C03D440}"/>
                </a:ext>
              </a:extLst>
            </p:cNvPr>
            <p:cNvSpPr/>
            <p:nvPr/>
          </p:nvSpPr>
          <p:spPr>
            <a:xfrm>
              <a:off x="3597825" y="2131950"/>
              <a:ext cx="25" cy="25"/>
            </a:xfrm>
            <a:custGeom>
              <a:avLst/>
              <a:gdLst/>
              <a:ahLst/>
              <a:cxnLst/>
              <a:rect l="l" t="t" r="r" b="b"/>
              <a:pathLst>
                <a:path w="1" h="1" extrusionOk="0">
                  <a:moveTo>
                    <a:pt x="1" y="1"/>
                  </a:moveTo>
                  <a:lnTo>
                    <a:pt x="1" y="1"/>
                  </a:lnTo>
                  <a:lnTo>
                    <a:pt x="1" y="1"/>
                  </a:lnTo>
                  <a:lnTo>
                    <a:pt x="1" y="1"/>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955;p32">
              <a:extLst>
                <a:ext uri="{FF2B5EF4-FFF2-40B4-BE49-F238E27FC236}">
                  <a16:creationId xmlns:a16="http://schemas.microsoft.com/office/drawing/2014/main" id="{B2349C7C-9B55-4EEA-89B3-753189FEC384}"/>
                </a:ext>
              </a:extLst>
            </p:cNvPr>
            <p:cNvSpPr/>
            <p:nvPr/>
          </p:nvSpPr>
          <p:spPr>
            <a:xfrm>
              <a:off x="3486075" y="2131950"/>
              <a:ext cx="160525" cy="231100"/>
            </a:xfrm>
            <a:custGeom>
              <a:avLst/>
              <a:gdLst/>
              <a:ahLst/>
              <a:cxnLst/>
              <a:rect l="l" t="t" r="r" b="b"/>
              <a:pathLst>
                <a:path w="6421" h="9244" extrusionOk="0">
                  <a:moveTo>
                    <a:pt x="4336" y="1"/>
                  </a:moveTo>
                  <a:lnTo>
                    <a:pt x="1" y="8974"/>
                  </a:lnTo>
                  <a:cubicBezTo>
                    <a:pt x="135" y="8974"/>
                    <a:pt x="539" y="8706"/>
                    <a:pt x="1244" y="8706"/>
                  </a:cubicBezTo>
                  <a:cubicBezTo>
                    <a:pt x="1816" y="8706"/>
                    <a:pt x="2387" y="8840"/>
                    <a:pt x="3059" y="9243"/>
                  </a:cubicBezTo>
                  <a:cubicBezTo>
                    <a:pt x="3362" y="5882"/>
                    <a:pt x="4471" y="3093"/>
                    <a:pt x="6420" y="841"/>
                  </a:cubicBezTo>
                  <a:cubicBezTo>
                    <a:pt x="5748" y="707"/>
                    <a:pt x="5042" y="438"/>
                    <a:pt x="44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956;p32">
              <a:extLst>
                <a:ext uri="{FF2B5EF4-FFF2-40B4-BE49-F238E27FC236}">
                  <a16:creationId xmlns:a16="http://schemas.microsoft.com/office/drawing/2014/main" id="{520DA718-FDBB-4BD2-8BF0-9CA9868E416E}"/>
                </a:ext>
              </a:extLst>
            </p:cNvPr>
            <p:cNvSpPr/>
            <p:nvPr/>
          </p:nvSpPr>
          <p:spPr>
            <a:xfrm>
              <a:off x="3996925" y="2131950"/>
              <a:ext cx="111775" cy="224375"/>
            </a:xfrm>
            <a:custGeom>
              <a:avLst/>
              <a:gdLst/>
              <a:ahLst/>
              <a:cxnLst/>
              <a:rect l="l" t="t" r="r" b="b"/>
              <a:pathLst>
                <a:path w="4471" h="8975" extrusionOk="0">
                  <a:moveTo>
                    <a:pt x="1" y="1"/>
                  </a:moveTo>
                  <a:lnTo>
                    <a:pt x="1" y="1"/>
                  </a:lnTo>
                  <a:lnTo>
                    <a:pt x="4471" y="8974"/>
                  </a:lnTo>
                  <a:lnTo>
                    <a:pt x="4471" y="8974"/>
                  </a:lnTo>
                  <a:close/>
                </a:path>
              </a:pathLst>
            </a:custGeom>
            <a:solidFill>
              <a:srgbClr val="BAC5E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957;p32">
              <a:extLst>
                <a:ext uri="{FF2B5EF4-FFF2-40B4-BE49-F238E27FC236}">
                  <a16:creationId xmlns:a16="http://schemas.microsoft.com/office/drawing/2014/main" id="{B2D2C12E-200E-42C0-9CB6-32AEB0EC3662}"/>
                </a:ext>
              </a:extLst>
            </p:cNvPr>
            <p:cNvSpPr/>
            <p:nvPr/>
          </p:nvSpPr>
          <p:spPr>
            <a:xfrm>
              <a:off x="3993575" y="2128600"/>
              <a:ext cx="3375" cy="3375"/>
            </a:xfrm>
            <a:custGeom>
              <a:avLst/>
              <a:gdLst/>
              <a:ahLst/>
              <a:cxnLst/>
              <a:rect l="l" t="t" r="r" b="b"/>
              <a:pathLst>
                <a:path w="135" h="135" extrusionOk="0">
                  <a:moveTo>
                    <a:pt x="0" y="0"/>
                  </a:moveTo>
                  <a:lnTo>
                    <a:pt x="0" y="135"/>
                  </a:lnTo>
                  <a:lnTo>
                    <a:pt x="135" y="135"/>
                  </a:lnTo>
                  <a:lnTo>
                    <a:pt x="0" y="0"/>
                  </a:lnTo>
                  <a:close/>
                </a:path>
              </a:pathLst>
            </a:custGeom>
            <a:solidFill>
              <a:srgbClr val="949EC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958;p32">
              <a:extLst>
                <a:ext uri="{FF2B5EF4-FFF2-40B4-BE49-F238E27FC236}">
                  <a16:creationId xmlns:a16="http://schemas.microsoft.com/office/drawing/2014/main" id="{DC9D3593-7232-4EF5-B495-B7A00FBF325F}"/>
                </a:ext>
              </a:extLst>
            </p:cNvPr>
            <p:cNvSpPr/>
            <p:nvPr/>
          </p:nvSpPr>
          <p:spPr>
            <a:xfrm>
              <a:off x="3933925" y="2128600"/>
              <a:ext cx="59675" cy="24400"/>
            </a:xfrm>
            <a:custGeom>
              <a:avLst/>
              <a:gdLst/>
              <a:ahLst/>
              <a:cxnLst/>
              <a:rect l="l" t="t" r="r" b="b"/>
              <a:pathLst>
                <a:path w="2387" h="976" extrusionOk="0">
                  <a:moveTo>
                    <a:pt x="2386" y="0"/>
                  </a:moveTo>
                  <a:lnTo>
                    <a:pt x="2386" y="0"/>
                  </a:lnTo>
                  <a:cubicBezTo>
                    <a:pt x="2324" y="33"/>
                    <a:pt x="2262" y="64"/>
                    <a:pt x="2200" y="95"/>
                  </a:cubicBezTo>
                  <a:lnTo>
                    <a:pt x="2200" y="95"/>
                  </a:lnTo>
                  <a:cubicBezTo>
                    <a:pt x="2300" y="53"/>
                    <a:pt x="2366" y="20"/>
                    <a:pt x="2386" y="0"/>
                  </a:cubicBezTo>
                  <a:close/>
                  <a:moveTo>
                    <a:pt x="2200" y="95"/>
                  </a:moveTo>
                  <a:lnTo>
                    <a:pt x="2200" y="95"/>
                  </a:lnTo>
                  <a:cubicBezTo>
                    <a:pt x="1632" y="332"/>
                    <a:pt x="0" y="861"/>
                    <a:pt x="0" y="975"/>
                  </a:cubicBezTo>
                  <a:cubicBezTo>
                    <a:pt x="654" y="726"/>
                    <a:pt x="1423" y="477"/>
                    <a:pt x="2200" y="95"/>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959;p32">
              <a:extLst>
                <a:ext uri="{FF2B5EF4-FFF2-40B4-BE49-F238E27FC236}">
                  <a16:creationId xmlns:a16="http://schemas.microsoft.com/office/drawing/2014/main" id="{FCE84438-A020-49AA-9771-FCC57744A802}"/>
                </a:ext>
              </a:extLst>
            </p:cNvPr>
            <p:cNvSpPr/>
            <p:nvPr/>
          </p:nvSpPr>
          <p:spPr>
            <a:xfrm>
              <a:off x="3933925" y="2128600"/>
              <a:ext cx="174775" cy="237800"/>
            </a:xfrm>
            <a:custGeom>
              <a:avLst/>
              <a:gdLst/>
              <a:ahLst/>
              <a:cxnLst/>
              <a:rect l="l" t="t" r="r" b="b"/>
              <a:pathLst>
                <a:path w="6991" h="9512" extrusionOk="0">
                  <a:moveTo>
                    <a:pt x="2386" y="0"/>
                  </a:moveTo>
                  <a:cubicBezTo>
                    <a:pt x="1546" y="437"/>
                    <a:pt x="706" y="706"/>
                    <a:pt x="0" y="975"/>
                  </a:cubicBezTo>
                  <a:cubicBezTo>
                    <a:pt x="2252" y="2656"/>
                    <a:pt x="3227" y="5748"/>
                    <a:pt x="3798" y="9512"/>
                  </a:cubicBezTo>
                  <a:cubicBezTo>
                    <a:pt x="4336" y="9108"/>
                    <a:pt x="5042" y="8672"/>
                    <a:pt x="5747" y="8672"/>
                  </a:cubicBezTo>
                  <a:cubicBezTo>
                    <a:pt x="6151" y="8672"/>
                    <a:pt x="6588" y="8840"/>
                    <a:pt x="6991" y="9108"/>
                  </a:cubicBezTo>
                  <a:lnTo>
                    <a:pt x="2521" y="135"/>
                  </a:lnTo>
                  <a:lnTo>
                    <a:pt x="2386" y="135"/>
                  </a:lnTo>
                  <a:lnTo>
                    <a:pt x="23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960;p32">
              <a:extLst>
                <a:ext uri="{FF2B5EF4-FFF2-40B4-BE49-F238E27FC236}">
                  <a16:creationId xmlns:a16="http://schemas.microsoft.com/office/drawing/2014/main" id="{03918BCF-4665-4000-8A7F-BAD72050685D}"/>
                </a:ext>
              </a:extLst>
            </p:cNvPr>
            <p:cNvSpPr/>
            <p:nvPr/>
          </p:nvSpPr>
          <p:spPr>
            <a:xfrm>
              <a:off x="3801175" y="2093300"/>
              <a:ext cx="108400" cy="238650"/>
            </a:xfrm>
            <a:custGeom>
              <a:avLst/>
              <a:gdLst/>
              <a:ahLst/>
              <a:cxnLst/>
              <a:rect l="l" t="t" r="r" b="b"/>
              <a:pathLst>
                <a:path w="4336" h="9546" extrusionOk="0">
                  <a:moveTo>
                    <a:pt x="4336" y="1"/>
                  </a:moveTo>
                  <a:lnTo>
                    <a:pt x="403" y="169"/>
                  </a:lnTo>
                  <a:lnTo>
                    <a:pt x="0" y="7731"/>
                  </a:lnTo>
                  <a:cubicBezTo>
                    <a:pt x="0" y="8000"/>
                    <a:pt x="135" y="8403"/>
                    <a:pt x="403" y="8706"/>
                  </a:cubicBezTo>
                  <a:cubicBezTo>
                    <a:pt x="1244" y="9546"/>
                    <a:pt x="2521" y="9411"/>
                    <a:pt x="3361" y="9546"/>
                  </a:cubicBezTo>
                  <a:cubicBezTo>
                    <a:pt x="3899" y="9546"/>
                    <a:pt x="4201" y="8974"/>
                    <a:pt x="3899" y="8403"/>
                  </a:cubicBezTo>
                  <a:lnTo>
                    <a:pt x="2084" y="7025"/>
                  </a:lnTo>
                  <a:lnTo>
                    <a:pt x="4336"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961;p32">
              <a:extLst>
                <a:ext uri="{FF2B5EF4-FFF2-40B4-BE49-F238E27FC236}">
                  <a16:creationId xmlns:a16="http://schemas.microsoft.com/office/drawing/2014/main" id="{A19C359B-F0DD-4D01-9729-66F5974AD58E}"/>
                </a:ext>
              </a:extLst>
            </p:cNvPr>
            <p:cNvSpPr/>
            <p:nvPr/>
          </p:nvSpPr>
          <p:spPr>
            <a:xfrm>
              <a:off x="3814600" y="1806800"/>
              <a:ext cx="147075" cy="241175"/>
            </a:xfrm>
            <a:custGeom>
              <a:avLst/>
              <a:gdLst/>
              <a:ahLst/>
              <a:cxnLst/>
              <a:rect l="l" t="t" r="r" b="b"/>
              <a:pathLst>
                <a:path w="5883" h="9647" extrusionOk="0">
                  <a:moveTo>
                    <a:pt x="2824" y="0"/>
                  </a:moveTo>
                  <a:cubicBezTo>
                    <a:pt x="1984" y="0"/>
                    <a:pt x="1144" y="404"/>
                    <a:pt x="707" y="1378"/>
                  </a:cubicBezTo>
                  <a:cubicBezTo>
                    <a:pt x="438" y="1681"/>
                    <a:pt x="438" y="2084"/>
                    <a:pt x="438" y="2387"/>
                  </a:cubicBezTo>
                  <a:lnTo>
                    <a:pt x="1" y="9646"/>
                  </a:lnTo>
                  <a:lnTo>
                    <a:pt x="4370" y="9512"/>
                  </a:lnTo>
                  <a:lnTo>
                    <a:pt x="5613" y="5176"/>
                  </a:lnTo>
                  <a:cubicBezTo>
                    <a:pt x="5748" y="4605"/>
                    <a:pt x="5882" y="4201"/>
                    <a:pt x="5882" y="3630"/>
                  </a:cubicBezTo>
                  <a:cubicBezTo>
                    <a:pt x="5882" y="2790"/>
                    <a:pt x="5479" y="1815"/>
                    <a:pt x="4908" y="1109"/>
                  </a:cubicBezTo>
                  <a:cubicBezTo>
                    <a:pt x="4504" y="269"/>
                    <a:pt x="3664" y="0"/>
                    <a:pt x="282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962;p32">
              <a:extLst>
                <a:ext uri="{FF2B5EF4-FFF2-40B4-BE49-F238E27FC236}">
                  <a16:creationId xmlns:a16="http://schemas.microsoft.com/office/drawing/2014/main" id="{562D14E3-66C3-436E-8BFC-1081C86BF1C8}"/>
                </a:ext>
              </a:extLst>
            </p:cNvPr>
            <p:cNvSpPr/>
            <p:nvPr/>
          </p:nvSpPr>
          <p:spPr>
            <a:xfrm>
              <a:off x="3807875" y="2044575"/>
              <a:ext cx="140350" cy="52950"/>
            </a:xfrm>
            <a:custGeom>
              <a:avLst/>
              <a:gdLst/>
              <a:ahLst/>
              <a:cxnLst/>
              <a:rect l="l" t="t" r="r" b="b"/>
              <a:pathLst>
                <a:path w="5614" h="2118" extrusionOk="0">
                  <a:moveTo>
                    <a:pt x="5614" y="1"/>
                  </a:moveTo>
                  <a:lnTo>
                    <a:pt x="135" y="135"/>
                  </a:lnTo>
                  <a:lnTo>
                    <a:pt x="1" y="2118"/>
                  </a:lnTo>
                  <a:lnTo>
                    <a:pt x="4336" y="1950"/>
                  </a:lnTo>
                  <a:lnTo>
                    <a:pt x="561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963;p32">
              <a:extLst>
                <a:ext uri="{FF2B5EF4-FFF2-40B4-BE49-F238E27FC236}">
                  <a16:creationId xmlns:a16="http://schemas.microsoft.com/office/drawing/2014/main" id="{B7821707-35BA-4100-AE96-D2C83EA58467}"/>
                </a:ext>
              </a:extLst>
            </p:cNvPr>
            <p:cNvSpPr/>
            <p:nvPr/>
          </p:nvSpPr>
          <p:spPr>
            <a:xfrm>
              <a:off x="3618850" y="2044575"/>
              <a:ext cx="143700" cy="48750"/>
            </a:xfrm>
            <a:custGeom>
              <a:avLst/>
              <a:gdLst/>
              <a:ahLst/>
              <a:cxnLst/>
              <a:rect l="l" t="t" r="r" b="b"/>
              <a:pathLst>
                <a:path w="5748" h="1950" extrusionOk="0">
                  <a:moveTo>
                    <a:pt x="0" y="1"/>
                  </a:moveTo>
                  <a:lnTo>
                    <a:pt x="1412" y="1950"/>
                  </a:lnTo>
                  <a:lnTo>
                    <a:pt x="5747" y="1950"/>
                  </a:lnTo>
                  <a:lnTo>
                    <a:pt x="547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964;p32">
              <a:extLst>
                <a:ext uri="{FF2B5EF4-FFF2-40B4-BE49-F238E27FC236}">
                  <a16:creationId xmlns:a16="http://schemas.microsoft.com/office/drawing/2014/main" id="{8E05BF23-8AB3-4FB7-BFE9-2AF0C1DC7341}"/>
                </a:ext>
              </a:extLst>
            </p:cNvPr>
            <p:cNvSpPr/>
            <p:nvPr/>
          </p:nvSpPr>
          <p:spPr>
            <a:xfrm>
              <a:off x="3612125" y="1806800"/>
              <a:ext cx="143700" cy="237800"/>
            </a:xfrm>
            <a:custGeom>
              <a:avLst/>
              <a:gdLst/>
              <a:ahLst/>
              <a:cxnLst/>
              <a:rect l="l" t="t" r="r" b="b"/>
              <a:pathLst>
                <a:path w="5748" h="9512" extrusionOk="0">
                  <a:moveTo>
                    <a:pt x="3059" y="0"/>
                  </a:moveTo>
                  <a:cubicBezTo>
                    <a:pt x="2218" y="0"/>
                    <a:pt x="1546" y="269"/>
                    <a:pt x="975" y="975"/>
                  </a:cubicBezTo>
                  <a:cubicBezTo>
                    <a:pt x="403" y="1815"/>
                    <a:pt x="0" y="2790"/>
                    <a:pt x="0" y="3899"/>
                  </a:cubicBezTo>
                  <a:cubicBezTo>
                    <a:pt x="0" y="4336"/>
                    <a:pt x="135" y="4739"/>
                    <a:pt x="135" y="5042"/>
                  </a:cubicBezTo>
                  <a:lnTo>
                    <a:pt x="1378" y="9512"/>
                  </a:lnTo>
                  <a:lnTo>
                    <a:pt x="5747" y="9512"/>
                  </a:lnTo>
                  <a:lnTo>
                    <a:pt x="5579" y="2521"/>
                  </a:lnTo>
                  <a:cubicBezTo>
                    <a:pt x="5579" y="2084"/>
                    <a:pt x="5445" y="1815"/>
                    <a:pt x="5310" y="1378"/>
                  </a:cubicBezTo>
                  <a:cubicBezTo>
                    <a:pt x="4907" y="538"/>
                    <a:pt x="3899" y="0"/>
                    <a:pt x="30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965;p32">
              <a:extLst>
                <a:ext uri="{FF2B5EF4-FFF2-40B4-BE49-F238E27FC236}">
                  <a16:creationId xmlns:a16="http://schemas.microsoft.com/office/drawing/2014/main" id="{5CF38F30-90D7-4FEF-9DA0-987E76A17AEA}"/>
                </a:ext>
              </a:extLst>
            </p:cNvPr>
            <p:cNvSpPr/>
            <p:nvPr/>
          </p:nvSpPr>
          <p:spPr>
            <a:xfrm>
              <a:off x="3654125" y="2093300"/>
              <a:ext cx="105050" cy="238650"/>
            </a:xfrm>
            <a:custGeom>
              <a:avLst/>
              <a:gdLst/>
              <a:ahLst/>
              <a:cxnLst/>
              <a:rect l="l" t="t" r="r" b="b"/>
              <a:pathLst>
                <a:path w="4202" h="9546" extrusionOk="0">
                  <a:moveTo>
                    <a:pt x="269" y="1"/>
                  </a:moveTo>
                  <a:lnTo>
                    <a:pt x="2084" y="7025"/>
                  </a:lnTo>
                  <a:lnTo>
                    <a:pt x="269" y="8403"/>
                  </a:lnTo>
                  <a:cubicBezTo>
                    <a:pt x="1" y="8974"/>
                    <a:pt x="269" y="9546"/>
                    <a:pt x="841" y="9546"/>
                  </a:cubicBezTo>
                  <a:cubicBezTo>
                    <a:pt x="1681" y="9411"/>
                    <a:pt x="2925" y="9546"/>
                    <a:pt x="3765" y="8840"/>
                  </a:cubicBezTo>
                  <a:cubicBezTo>
                    <a:pt x="4067" y="8571"/>
                    <a:pt x="4202" y="8134"/>
                    <a:pt x="4202" y="7731"/>
                  </a:cubicBezTo>
                  <a:lnTo>
                    <a:pt x="4067" y="1"/>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966;p32">
              <a:extLst>
                <a:ext uri="{FF2B5EF4-FFF2-40B4-BE49-F238E27FC236}">
                  <a16:creationId xmlns:a16="http://schemas.microsoft.com/office/drawing/2014/main" id="{337D2F4F-B070-42C9-8EA6-CDEF4931C7AF}"/>
                </a:ext>
              </a:extLst>
            </p:cNvPr>
            <p:cNvSpPr/>
            <p:nvPr/>
          </p:nvSpPr>
          <p:spPr>
            <a:xfrm>
              <a:off x="3706225" y="1631200"/>
              <a:ext cx="119325" cy="203350"/>
            </a:xfrm>
            <a:custGeom>
              <a:avLst/>
              <a:gdLst/>
              <a:ahLst/>
              <a:cxnLst/>
              <a:rect l="l" t="t" r="r" b="b"/>
              <a:pathLst>
                <a:path w="4773" h="8134" extrusionOk="0">
                  <a:moveTo>
                    <a:pt x="3933" y="0"/>
                  </a:moveTo>
                  <a:lnTo>
                    <a:pt x="0" y="437"/>
                  </a:lnTo>
                  <a:lnTo>
                    <a:pt x="0" y="1277"/>
                  </a:lnTo>
                  <a:lnTo>
                    <a:pt x="572" y="5210"/>
                  </a:lnTo>
                  <a:lnTo>
                    <a:pt x="572" y="6319"/>
                  </a:lnTo>
                  <a:cubicBezTo>
                    <a:pt x="706" y="7428"/>
                    <a:pt x="1681" y="8133"/>
                    <a:pt x="2823" y="8133"/>
                  </a:cubicBezTo>
                  <a:cubicBezTo>
                    <a:pt x="3933" y="7999"/>
                    <a:pt x="4773" y="7024"/>
                    <a:pt x="4638" y="5882"/>
                  </a:cubicBezTo>
                  <a:lnTo>
                    <a:pt x="4504" y="4907"/>
                  </a:lnTo>
                  <a:lnTo>
                    <a:pt x="4067" y="840"/>
                  </a:lnTo>
                  <a:lnTo>
                    <a:pt x="3933" y="0"/>
                  </a:ln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967;p32">
              <a:extLst>
                <a:ext uri="{FF2B5EF4-FFF2-40B4-BE49-F238E27FC236}">
                  <a16:creationId xmlns:a16="http://schemas.microsoft.com/office/drawing/2014/main" id="{2A60D103-6178-4EEF-8631-09CF0C12991E}"/>
                </a:ext>
              </a:extLst>
            </p:cNvPr>
            <p:cNvSpPr/>
            <p:nvPr/>
          </p:nvSpPr>
          <p:spPr>
            <a:xfrm>
              <a:off x="3717150" y="1729500"/>
              <a:ext cx="101675" cy="42025"/>
            </a:xfrm>
            <a:custGeom>
              <a:avLst/>
              <a:gdLst/>
              <a:ahLst/>
              <a:cxnLst/>
              <a:rect l="l" t="t" r="r" b="b"/>
              <a:pathLst>
                <a:path w="4067" h="1681" extrusionOk="0">
                  <a:moveTo>
                    <a:pt x="4067" y="0"/>
                  </a:moveTo>
                  <a:cubicBezTo>
                    <a:pt x="2924" y="135"/>
                    <a:pt x="1815" y="135"/>
                    <a:pt x="706" y="135"/>
                  </a:cubicBezTo>
                  <a:lnTo>
                    <a:pt x="0" y="135"/>
                  </a:lnTo>
                  <a:lnTo>
                    <a:pt x="135" y="1278"/>
                  </a:lnTo>
                  <a:cubicBezTo>
                    <a:pt x="706" y="1546"/>
                    <a:pt x="1378" y="1681"/>
                    <a:pt x="1950" y="1681"/>
                  </a:cubicBezTo>
                  <a:cubicBezTo>
                    <a:pt x="2790" y="1681"/>
                    <a:pt x="3496" y="1412"/>
                    <a:pt x="4067" y="975"/>
                  </a:cubicBezTo>
                  <a:lnTo>
                    <a:pt x="4067" y="0"/>
                  </a:lnTo>
                  <a:close/>
                </a:path>
              </a:pathLst>
            </a:custGeom>
            <a:solidFill>
              <a:srgbClr val="E2A25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968;p32">
              <a:extLst>
                <a:ext uri="{FF2B5EF4-FFF2-40B4-BE49-F238E27FC236}">
                  <a16:creationId xmlns:a16="http://schemas.microsoft.com/office/drawing/2014/main" id="{8B6B7A52-6939-47BC-9E36-15E369D4399F}"/>
                </a:ext>
              </a:extLst>
            </p:cNvPr>
            <p:cNvSpPr/>
            <p:nvPr/>
          </p:nvSpPr>
          <p:spPr>
            <a:xfrm>
              <a:off x="3891900" y="493050"/>
              <a:ext cx="840250" cy="1409575"/>
            </a:xfrm>
            <a:custGeom>
              <a:avLst/>
              <a:gdLst/>
              <a:ahLst/>
              <a:cxnLst/>
              <a:rect l="l" t="t" r="r" b="b"/>
              <a:pathLst>
                <a:path w="33610" h="56383" extrusionOk="0">
                  <a:moveTo>
                    <a:pt x="18315" y="1"/>
                  </a:moveTo>
                  <a:cubicBezTo>
                    <a:pt x="15526" y="1"/>
                    <a:pt x="12803" y="587"/>
                    <a:pt x="10520" y="1835"/>
                  </a:cubicBezTo>
                  <a:cubicBezTo>
                    <a:pt x="10352" y="1835"/>
                    <a:pt x="10218" y="2003"/>
                    <a:pt x="10083" y="2137"/>
                  </a:cubicBezTo>
                  <a:cubicBezTo>
                    <a:pt x="7159" y="3818"/>
                    <a:pt x="4908" y="6607"/>
                    <a:pt x="3362" y="9699"/>
                  </a:cubicBezTo>
                  <a:cubicBezTo>
                    <a:pt x="135" y="16421"/>
                    <a:pt x="1" y="24252"/>
                    <a:pt x="2118" y="31411"/>
                  </a:cubicBezTo>
                  <a:cubicBezTo>
                    <a:pt x="3799" y="37695"/>
                    <a:pt x="6991" y="43711"/>
                    <a:pt x="11193" y="48753"/>
                  </a:cubicBezTo>
                  <a:cubicBezTo>
                    <a:pt x="12470" y="50299"/>
                    <a:pt x="13881" y="51710"/>
                    <a:pt x="15259" y="53088"/>
                  </a:cubicBezTo>
                  <a:cubicBezTo>
                    <a:pt x="17376" y="54937"/>
                    <a:pt x="19326" y="56180"/>
                    <a:pt x="22115" y="56315"/>
                  </a:cubicBezTo>
                  <a:cubicBezTo>
                    <a:pt x="22454" y="56360"/>
                    <a:pt x="22799" y="56383"/>
                    <a:pt x="23145" y="56383"/>
                  </a:cubicBezTo>
                  <a:cubicBezTo>
                    <a:pt x="25103" y="56383"/>
                    <a:pt x="27120" y="55659"/>
                    <a:pt x="28434" y="54231"/>
                  </a:cubicBezTo>
                  <a:lnTo>
                    <a:pt x="28434" y="54231"/>
                  </a:lnTo>
                  <a:cubicBezTo>
                    <a:pt x="28305" y="54257"/>
                    <a:pt x="28180" y="54270"/>
                    <a:pt x="28060" y="54270"/>
                  </a:cubicBezTo>
                  <a:cubicBezTo>
                    <a:pt x="26356" y="54270"/>
                    <a:pt x="25487" y="51734"/>
                    <a:pt x="25644" y="50164"/>
                  </a:cubicBezTo>
                  <a:cubicBezTo>
                    <a:pt x="26047" y="47644"/>
                    <a:pt x="28165" y="45963"/>
                    <a:pt x="29677" y="44148"/>
                  </a:cubicBezTo>
                  <a:cubicBezTo>
                    <a:pt x="31358" y="42165"/>
                    <a:pt x="32366" y="39645"/>
                    <a:pt x="31929" y="37124"/>
                  </a:cubicBezTo>
                  <a:cubicBezTo>
                    <a:pt x="31526" y="35175"/>
                    <a:pt x="30517" y="33629"/>
                    <a:pt x="29980" y="31814"/>
                  </a:cubicBezTo>
                  <a:cubicBezTo>
                    <a:pt x="29677" y="30974"/>
                    <a:pt x="28837" y="28319"/>
                    <a:pt x="29408" y="27478"/>
                  </a:cubicBezTo>
                  <a:lnTo>
                    <a:pt x="29408" y="27478"/>
                  </a:lnTo>
                  <a:cubicBezTo>
                    <a:pt x="30390" y="28579"/>
                    <a:pt x="31292" y="30364"/>
                    <a:pt x="32931" y="30364"/>
                  </a:cubicBezTo>
                  <a:cubicBezTo>
                    <a:pt x="33144" y="30364"/>
                    <a:pt x="33370" y="30334"/>
                    <a:pt x="33609" y="30268"/>
                  </a:cubicBezTo>
                  <a:lnTo>
                    <a:pt x="33609" y="30268"/>
                  </a:lnTo>
                  <a:cubicBezTo>
                    <a:pt x="33599" y="30270"/>
                    <a:pt x="33588" y="30272"/>
                    <a:pt x="33576" y="30272"/>
                  </a:cubicBezTo>
                  <a:cubicBezTo>
                    <a:pt x="32992" y="30272"/>
                    <a:pt x="31792" y="26899"/>
                    <a:pt x="31660" y="26504"/>
                  </a:cubicBezTo>
                  <a:cubicBezTo>
                    <a:pt x="30954" y="23983"/>
                    <a:pt x="31089" y="21462"/>
                    <a:pt x="31223" y="18942"/>
                  </a:cubicBezTo>
                  <a:cubicBezTo>
                    <a:pt x="31358" y="16421"/>
                    <a:pt x="31526" y="14035"/>
                    <a:pt x="31223" y="11514"/>
                  </a:cubicBezTo>
                  <a:cubicBezTo>
                    <a:pt x="30685" y="8153"/>
                    <a:pt x="29274" y="4792"/>
                    <a:pt x="26619" y="2675"/>
                  </a:cubicBezTo>
                  <a:cubicBezTo>
                    <a:pt x="24502" y="995"/>
                    <a:pt x="21846" y="154"/>
                    <a:pt x="19191" y="20"/>
                  </a:cubicBezTo>
                  <a:cubicBezTo>
                    <a:pt x="18899" y="7"/>
                    <a:pt x="18607" y="1"/>
                    <a:pt x="18315" y="1"/>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969;p32">
              <a:extLst>
                <a:ext uri="{FF2B5EF4-FFF2-40B4-BE49-F238E27FC236}">
                  <a16:creationId xmlns:a16="http://schemas.microsoft.com/office/drawing/2014/main" id="{548747E1-6539-4474-B690-A9CB6E6D7989}"/>
                </a:ext>
              </a:extLst>
            </p:cNvPr>
            <p:cNvSpPr/>
            <p:nvPr/>
          </p:nvSpPr>
          <p:spPr>
            <a:xfrm>
              <a:off x="4056600" y="538900"/>
              <a:ext cx="304175" cy="1172975"/>
            </a:xfrm>
            <a:custGeom>
              <a:avLst/>
              <a:gdLst/>
              <a:ahLst/>
              <a:cxnLst/>
              <a:rect l="l" t="t" r="r" b="b"/>
              <a:pathLst>
                <a:path w="12167" h="46919" extrusionOk="0">
                  <a:moveTo>
                    <a:pt x="3932" y="1"/>
                  </a:moveTo>
                  <a:cubicBezTo>
                    <a:pt x="3764" y="1"/>
                    <a:pt x="3630" y="169"/>
                    <a:pt x="3495" y="303"/>
                  </a:cubicBezTo>
                  <a:cubicBezTo>
                    <a:pt x="2084" y="1009"/>
                    <a:pt x="975" y="1984"/>
                    <a:pt x="0" y="3093"/>
                  </a:cubicBezTo>
                  <a:cubicBezTo>
                    <a:pt x="1815" y="4202"/>
                    <a:pt x="3630" y="5345"/>
                    <a:pt x="5445" y="6723"/>
                  </a:cubicBezTo>
                  <a:cubicBezTo>
                    <a:pt x="4336" y="6050"/>
                    <a:pt x="3495" y="5614"/>
                    <a:pt x="2252" y="5614"/>
                  </a:cubicBezTo>
                  <a:lnTo>
                    <a:pt x="1949" y="5614"/>
                  </a:lnTo>
                  <a:cubicBezTo>
                    <a:pt x="3764" y="7160"/>
                    <a:pt x="6285" y="7865"/>
                    <a:pt x="8268" y="9546"/>
                  </a:cubicBezTo>
                  <a:cubicBezTo>
                    <a:pt x="8806" y="10083"/>
                    <a:pt x="9377" y="10655"/>
                    <a:pt x="9948" y="11226"/>
                  </a:cubicBezTo>
                  <a:cubicBezTo>
                    <a:pt x="9814" y="10789"/>
                    <a:pt x="9814" y="10252"/>
                    <a:pt x="9814" y="9680"/>
                  </a:cubicBezTo>
                  <a:cubicBezTo>
                    <a:pt x="9242" y="6319"/>
                    <a:pt x="7696" y="2958"/>
                    <a:pt x="5041" y="841"/>
                  </a:cubicBezTo>
                  <a:cubicBezTo>
                    <a:pt x="4605" y="572"/>
                    <a:pt x="4336" y="303"/>
                    <a:pt x="3932" y="1"/>
                  </a:cubicBezTo>
                  <a:close/>
                  <a:moveTo>
                    <a:pt x="10217" y="25073"/>
                  </a:moveTo>
                  <a:cubicBezTo>
                    <a:pt x="9948" y="25644"/>
                    <a:pt x="9646" y="26216"/>
                    <a:pt x="9242" y="26888"/>
                  </a:cubicBezTo>
                  <a:lnTo>
                    <a:pt x="9108" y="27056"/>
                  </a:lnTo>
                  <a:cubicBezTo>
                    <a:pt x="9814" y="27896"/>
                    <a:pt x="10486" y="28568"/>
                    <a:pt x="11494" y="28568"/>
                  </a:cubicBezTo>
                  <a:cubicBezTo>
                    <a:pt x="11763" y="28568"/>
                    <a:pt x="11898" y="28568"/>
                    <a:pt x="12166" y="28434"/>
                  </a:cubicBezTo>
                  <a:cubicBezTo>
                    <a:pt x="11629" y="28434"/>
                    <a:pt x="10654" y="26048"/>
                    <a:pt x="10217" y="25073"/>
                  </a:cubicBezTo>
                  <a:close/>
                  <a:moveTo>
                    <a:pt x="10217" y="34618"/>
                  </a:moveTo>
                  <a:cubicBezTo>
                    <a:pt x="9948" y="35592"/>
                    <a:pt x="9108" y="36433"/>
                    <a:pt x="8268" y="36970"/>
                  </a:cubicBezTo>
                  <a:cubicBezTo>
                    <a:pt x="7562" y="37273"/>
                    <a:pt x="6991" y="37407"/>
                    <a:pt x="6150" y="37407"/>
                  </a:cubicBezTo>
                  <a:lnTo>
                    <a:pt x="5445" y="37407"/>
                  </a:lnTo>
                  <a:cubicBezTo>
                    <a:pt x="4336" y="39222"/>
                    <a:pt x="2924" y="40903"/>
                    <a:pt x="1412" y="42449"/>
                  </a:cubicBezTo>
                  <a:cubicBezTo>
                    <a:pt x="2386" y="43995"/>
                    <a:pt x="3495" y="45541"/>
                    <a:pt x="4605" y="46919"/>
                  </a:cubicBezTo>
                  <a:cubicBezTo>
                    <a:pt x="5445" y="45104"/>
                    <a:pt x="6991" y="43692"/>
                    <a:pt x="8268" y="42314"/>
                  </a:cubicBezTo>
                  <a:cubicBezTo>
                    <a:pt x="9948" y="40331"/>
                    <a:pt x="10923" y="37811"/>
                    <a:pt x="10352" y="35290"/>
                  </a:cubicBezTo>
                  <a:cubicBezTo>
                    <a:pt x="10352" y="35021"/>
                    <a:pt x="10352" y="34887"/>
                    <a:pt x="10217" y="34618"/>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970;p32">
              <a:extLst>
                <a:ext uri="{FF2B5EF4-FFF2-40B4-BE49-F238E27FC236}">
                  <a16:creationId xmlns:a16="http://schemas.microsoft.com/office/drawing/2014/main" id="{E39C8106-1F31-4C6A-83AA-519F66B4BA9C}"/>
                </a:ext>
              </a:extLst>
            </p:cNvPr>
            <p:cNvSpPr/>
            <p:nvPr/>
          </p:nvSpPr>
          <p:spPr>
            <a:xfrm>
              <a:off x="2718975" y="714525"/>
              <a:ext cx="861250" cy="1396700"/>
            </a:xfrm>
            <a:custGeom>
              <a:avLst/>
              <a:gdLst/>
              <a:ahLst/>
              <a:cxnLst/>
              <a:rect l="l" t="t" r="r" b="b"/>
              <a:pathLst>
                <a:path w="34450" h="55868" extrusionOk="0">
                  <a:moveTo>
                    <a:pt x="0" y="28971"/>
                  </a:moveTo>
                  <a:lnTo>
                    <a:pt x="0" y="28971"/>
                  </a:lnTo>
                  <a:cubicBezTo>
                    <a:pt x="15" y="28978"/>
                    <a:pt x="30" y="28984"/>
                    <a:pt x="46" y="28987"/>
                  </a:cubicBezTo>
                  <a:lnTo>
                    <a:pt x="46" y="28987"/>
                  </a:lnTo>
                  <a:cubicBezTo>
                    <a:pt x="31" y="28981"/>
                    <a:pt x="15" y="28976"/>
                    <a:pt x="0" y="28971"/>
                  </a:cubicBezTo>
                  <a:close/>
                  <a:moveTo>
                    <a:pt x="16805" y="0"/>
                  </a:moveTo>
                  <a:cubicBezTo>
                    <a:pt x="14149" y="0"/>
                    <a:pt x="11494" y="538"/>
                    <a:pt x="9243" y="1949"/>
                  </a:cubicBezTo>
                  <a:cubicBezTo>
                    <a:pt x="6453" y="3899"/>
                    <a:pt x="4638" y="7125"/>
                    <a:pt x="3932" y="10486"/>
                  </a:cubicBezTo>
                  <a:cubicBezTo>
                    <a:pt x="3361" y="12872"/>
                    <a:pt x="3361" y="15393"/>
                    <a:pt x="3227" y="17779"/>
                  </a:cubicBezTo>
                  <a:cubicBezTo>
                    <a:pt x="3227" y="20300"/>
                    <a:pt x="3092" y="22820"/>
                    <a:pt x="2252" y="25341"/>
                  </a:cubicBezTo>
                  <a:cubicBezTo>
                    <a:pt x="2123" y="25728"/>
                    <a:pt x="696" y="28989"/>
                    <a:pt x="75" y="28989"/>
                  </a:cubicBezTo>
                  <a:cubicBezTo>
                    <a:pt x="65" y="28989"/>
                    <a:pt x="55" y="28988"/>
                    <a:pt x="46" y="28987"/>
                  </a:cubicBezTo>
                  <a:lnTo>
                    <a:pt x="46" y="28987"/>
                  </a:lnTo>
                  <a:cubicBezTo>
                    <a:pt x="319" y="29079"/>
                    <a:pt x="578" y="29120"/>
                    <a:pt x="825" y="29120"/>
                  </a:cubicBezTo>
                  <a:cubicBezTo>
                    <a:pt x="2344" y="29120"/>
                    <a:pt x="3389" y="27540"/>
                    <a:pt x="4336" y="26450"/>
                  </a:cubicBezTo>
                  <a:lnTo>
                    <a:pt x="4336" y="26450"/>
                  </a:lnTo>
                  <a:cubicBezTo>
                    <a:pt x="4907" y="27425"/>
                    <a:pt x="3932" y="29945"/>
                    <a:pt x="3496" y="30786"/>
                  </a:cubicBezTo>
                  <a:cubicBezTo>
                    <a:pt x="2823" y="32466"/>
                    <a:pt x="1681" y="34012"/>
                    <a:pt x="1277" y="35827"/>
                  </a:cubicBezTo>
                  <a:cubicBezTo>
                    <a:pt x="572" y="38516"/>
                    <a:pt x="1277" y="41036"/>
                    <a:pt x="2823" y="43120"/>
                  </a:cubicBezTo>
                  <a:cubicBezTo>
                    <a:pt x="4201" y="44935"/>
                    <a:pt x="6184" y="46918"/>
                    <a:pt x="6319" y="49438"/>
                  </a:cubicBezTo>
                  <a:cubicBezTo>
                    <a:pt x="6443" y="50994"/>
                    <a:pt x="5502" y="53385"/>
                    <a:pt x="3682" y="53385"/>
                  </a:cubicBezTo>
                  <a:cubicBezTo>
                    <a:pt x="3536" y="53385"/>
                    <a:pt x="3384" y="53370"/>
                    <a:pt x="3227" y="53337"/>
                  </a:cubicBezTo>
                  <a:lnTo>
                    <a:pt x="3227" y="53337"/>
                  </a:lnTo>
                  <a:cubicBezTo>
                    <a:pt x="4773" y="55017"/>
                    <a:pt x="7159" y="55858"/>
                    <a:pt x="9377" y="55858"/>
                  </a:cubicBezTo>
                  <a:cubicBezTo>
                    <a:pt x="9517" y="55864"/>
                    <a:pt x="9655" y="55868"/>
                    <a:pt x="9792" y="55868"/>
                  </a:cubicBezTo>
                  <a:cubicBezTo>
                    <a:pt x="12407" y="55868"/>
                    <a:pt x="14396" y="54665"/>
                    <a:pt x="16536" y="53068"/>
                  </a:cubicBezTo>
                  <a:cubicBezTo>
                    <a:pt x="18787" y="51253"/>
                    <a:pt x="21006" y="49136"/>
                    <a:pt x="22989" y="46750"/>
                  </a:cubicBezTo>
                  <a:cubicBezTo>
                    <a:pt x="26618" y="42549"/>
                    <a:pt x="29408" y="37810"/>
                    <a:pt x="31391" y="32634"/>
                  </a:cubicBezTo>
                  <a:cubicBezTo>
                    <a:pt x="33911" y="25610"/>
                    <a:pt x="34449" y="17779"/>
                    <a:pt x="31794" y="10923"/>
                  </a:cubicBezTo>
                  <a:cubicBezTo>
                    <a:pt x="30550" y="7696"/>
                    <a:pt x="28568" y="4739"/>
                    <a:pt x="25778" y="2655"/>
                  </a:cubicBezTo>
                  <a:cubicBezTo>
                    <a:pt x="25207" y="2386"/>
                    <a:pt x="24669" y="1949"/>
                    <a:pt x="24098" y="1681"/>
                  </a:cubicBezTo>
                  <a:cubicBezTo>
                    <a:pt x="21846" y="538"/>
                    <a:pt x="19325" y="0"/>
                    <a:pt x="16805"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971;p32">
              <a:extLst>
                <a:ext uri="{FF2B5EF4-FFF2-40B4-BE49-F238E27FC236}">
                  <a16:creationId xmlns:a16="http://schemas.microsoft.com/office/drawing/2014/main" id="{59805321-2B20-4A22-B7EE-118F0F0AFEBE}"/>
                </a:ext>
              </a:extLst>
            </p:cNvPr>
            <p:cNvSpPr/>
            <p:nvPr/>
          </p:nvSpPr>
          <p:spPr>
            <a:xfrm>
              <a:off x="3135725" y="1369050"/>
              <a:ext cx="315100" cy="514225"/>
            </a:xfrm>
            <a:custGeom>
              <a:avLst/>
              <a:gdLst/>
              <a:ahLst/>
              <a:cxnLst/>
              <a:rect l="l" t="t" r="r" b="b"/>
              <a:pathLst>
                <a:path w="12604" h="20569" extrusionOk="0">
                  <a:moveTo>
                    <a:pt x="975" y="0"/>
                  </a:moveTo>
                  <a:cubicBezTo>
                    <a:pt x="706" y="572"/>
                    <a:pt x="269" y="840"/>
                    <a:pt x="135" y="840"/>
                  </a:cubicBezTo>
                  <a:lnTo>
                    <a:pt x="0" y="840"/>
                  </a:lnTo>
                  <a:cubicBezTo>
                    <a:pt x="437" y="975"/>
                    <a:pt x="706" y="1109"/>
                    <a:pt x="840" y="1109"/>
                  </a:cubicBezTo>
                  <a:cubicBezTo>
                    <a:pt x="1277" y="1109"/>
                    <a:pt x="1546" y="975"/>
                    <a:pt x="1949" y="840"/>
                  </a:cubicBezTo>
                  <a:cubicBezTo>
                    <a:pt x="1546" y="572"/>
                    <a:pt x="1277" y="269"/>
                    <a:pt x="975" y="0"/>
                  </a:cubicBezTo>
                  <a:close/>
                  <a:moveTo>
                    <a:pt x="3932" y="1950"/>
                  </a:moveTo>
                  <a:cubicBezTo>
                    <a:pt x="3798" y="2252"/>
                    <a:pt x="3630" y="2521"/>
                    <a:pt x="3630" y="2655"/>
                  </a:cubicBezTo>
                  <a:cubicBezTo>
                    <a:pt x="3495" y="2790"/>
                    <a:pt x="3495" y="2924"/>
                    <a:pt x="3361" y="3092"/>
                  </a:cubicBezTo>
                  <a:cubicBezTo>
                    <a:pt x="3630" y="2790"/>
                    <a:pt x="3932" y="2386"/>
                    <a:pt x="4201" y="2084"/>
                  </a:cubicBezTo>
                  <a:cubicBezTo>
                    <a:pt x="4067" y="2084"/>
                    <a:pt x="3932" y="2084"/>
                    <a:pt x="3932" y="1950"/>
                  </a:cubicBezTo>
                  <a:close/>
                  <a:moveTo>
                    <a:pt x="2958" y="3932"/>
                  </a:moveTo>
                  <a:lnTo>
                    <a:pt x="2958" y="3932"/>
                  </a:lnTo>
                  <a:cubicBezTo>
                    <a:pt x="2386" y="5176"/>
                    <a:pt x="1681" y="6453"/>
                    <a:pt x="1277" y="7831"/>
                  </a:cubicBezTo>
                  <a:cubicBezTo>
                    <a:pt x="571" y="10352"/>
                    <a:pt x="1277" y="12872"/>
                    <a:pt x="2958" y="14990"/>
                  </a:cubicBezTo>
                  <a:cubicBezTo>
                    <a:pt x="4201" y="16670"/>
                    <a:pt x="5882" y="18485"/>
                    <a:pt x="6319" y="20569"/>
                  </a:cubicBezTo>
                  <a:cubicBezTo>
                    <a:pt x="8671" y="17779"/>
                    <a:pt x="10788" y="14687"/>
                    <a:pt x="12603" y="11326"/>
                  </a:cubicBezTo>
                  <a:cubicBezTo>
                    <a:pt x="11494" y="10789"/>
                    <a:pt x="10520" y="9948"/>
                    <a:pt x="9679" y="9243"/>
                  </a:cubicBezTo>
                  <a:cubicBezTo>
                    <a:pt x="9511" y="9243"/>
                    <a:pt x="9377" y="9377"/>
                    <a:pt x="9242" y="9512"/>
                  </a:cubicBezTo>
                  <a:cubicBezTo>
                    <a:pt x="8537" y="9814"/>
                    <a:pt x="7831" y="9948"/>
                    <a:pt x="7159" y="9948"/>
                  </a:cubicBezTo>
                  <a:cubicBezTo>
                    <a:pt x="4773" y="9948"/>
                    <a:pt x="2655" y="7966"/>
                    <a:pt x="2655" y="5445"/>
                  </a:cubicBezTo>
                  <a:cubicBezTo>
                    <a:pt x="2655" y="4907"/>
                    <a:pt x="2790" y="4470"/>
                    <a:pt x="2958" y="3932"/>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972;p32">
              <a:extLst>
                <a:ext uri="{FF2B5EF4-FFF2-40B4-BE49-F238E27FC236}">
                  <a16:creationId xmlns:a16="http://schemas.microsoft.com/office/drawing/2014/main" id="{153086B4-590F-4CE6-8033-0ABD1149B7B0}"/>
                </a:ext>
              </a:extLst>
            </p:cNvPr>
            <p:cNvSpPr/>
            <p:nvPr/>
          </p:nvSpPr>
          <p:spPr>
            <a:xfrm>
              <a:off x="3198725" y="661575"/>
              <a:ext cx="1124250" cy="1071300"/>
            </a:xfrm>
            <a:custGeom>
              <a:avLst/>
              <a:gdLst/>
              <a:ahLst/>
              <a:cxnLst/>
              <a:rect l="l" t="t" r="r" b="b"/>
              <a:pathLst>
                <a:path w="44970" h="42852" extrusionOk="0">
                  <a:moveTo>
                    <a:pt x="21443" y="1"/>
                  </a:moveTo>
                  <a:cubicBezTo>
                    <a:pt x="9512" y="1"/>
                    <a:pt x="1" y="9680"/>
                    <a:pt x="1" y="21443"/>
                  </a:cubicBezTo>
                  <a:cubicBezTo>
                    <a:pt x="1" y="24670"/>
                    <a:pt x="707" y="27593"/>
                    <a:pt x="1816" y="30383"/>
                  </a:cubicBezTo>
                  <a:cubicBezTo>
                    <a:pt x="841" y="31089"/>
                    <a:pt x="135" y="32366"/>
                    <a:pt x="135" y="33744"/>
                  </a:cubicBezTo>
                  <a:cubicBezTo>
                    <a:pt x="135" y="36265"/>
                    <a:pt x="2253" y="38247"/>
                    <a:pt x="4639" y="38247"/>
                  </a:cubicBezTo>
                  <a:cubicBezTo>
                    <a:pt x="5613" y="38247"/>
                    <a:pt x="6454" y="37945"/>
                    <a:pt x="7159" y="37542"/>
                  </a:cubicBezTo>
                  <a:cubicBezTo>
                    <a:pt x="10924" y="40903"/>
                    <a:pt x="15965" y="42852"/>
                    <a:pt x="21443" y="42852"/>
                  </a:cubicBezTo>
                  <a:cubicBezTo>
                    <a:pt x="29274" y="42852"/>
                    <a:pt x="35996" y="38651"/>
                    <a:pt x="39760" y="32500"/>
                  </a:cubicBezTo>
                  <a:lnTo>
                    <a:pt x="40465" y="32500"/>
                  </a:lnTo>
                  <a:cubicBezTo>
                    <a:pt x="42852" y="32500"/>
                    <a:pt x="44969" y="30551"/>
                    <a:pt x="44969" y="28030"/>
                  </a:cubicBezTo>
                  <a:cubicBezTo>
                    <a:pt x="44969" y="26484"/>
                    <a:pt x="43961" y="24938"/>
                    <a:pt x="42717" y="24233"/>
                  </a:cubicBezTo>
                  <a:cubicBezTo>
                    <a:pt x="42717" y="23258"/>
                    <a:pt x="42852" y="22418"/>
                    <a:pt x="42852" y="21443"/>
                  </a:cubicBezTo>
                  <a:cubicBezTo>
                    <a:pt x="42852" y="9680"/>
                    <a:pt x="33206" y="1"/>
                    <a:pt x="21443" y="1"/>
                  </a:cubicBezTo>
                  <a:close/>
                </a:path>
              </a:pathLst>
            </a:custGeom>
            <a:solidFill>
              <a:srgbClr val="EBBB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973;p32">
              <a:extLst>
                <a:ext uri="{FF2B5EF4-FFF2-40B4-BE49-F238E27FC236}">
                  <a16:creationId xmlns:a16="http://schemas.microsoft.com/office/drawing/2014/main" id="{7D879F0C-F3A7-4D49-A9AD-4DD859D495A5}"/>
                </a:ext>
              </a:extLst>
            </p:cNvPr>
            <p:cNvSpPr/>
            <p:nvPr/>
          </p:nvSpPr>
          <p:spPr>
            <a:xfrm>
              <a:off x="3352500" y="1064050"/>
              <a:ext cx="830150" cy="259650"/>
            </a:xfrm>
            <a:custGeom>
              <a:avLst/>
              <a:gdLst/>
              <a:ahLst/>
              <a:cxnLst/>
              <a:rect l="l" t="t" r="r" b="b"/>
              <a:pathLst>
                <a:path w="33206" h="10386" extrusionOk="0">
                  <a:moveTo>
                    <a:pt x="21711" y="0"/>
                  </a:moveTo>
                  <a:cubicBezTo>
                    <a:pt x="21577" y="841"/>
                    <a:pt x="20333" y="1681"/>
                    <a:pt x="19056" y="2823"/>
                  </a:cubicBezTo>
                  <a:cubicBezTo>
                    <a:pt x="20468" y="2823"/>
                    <a:pt x="21711" y="2958"/>
                    <a:pt x="22854" y="3227"/>
                  </a:cubicBezTo>
                  <a:cubicBezTo>
                    <a:pt x="22854" y="2689"/>
                    <a:pt x="22551" y="1983"/>
                    <a:pt x="22417" y="1412"/>
                  </a:cubicBezTo>
                  <a:cubicBezTo>
                    <a:pt x="22283" y="1009"/>
                    <a:pt x="21711" y="572"/>
                    <a:pt x="21711" y="0"/>
                  </a:cubicBezTo>
                  <a:close/>
                  <a:moveTo>
                    <a:pt x="0" y="6184"/>
                  </a:moveTo>
                  <a:cubicBezTo>
                    <a:pt x="168" y="6453"/>
                    <a:pt x="571" y="7730"/>
                    <a:pt x="1008" y="8839"/>
                  </a:cubicBezTo>
                  <a:cubicBezTo>
                    <a:pt x="1412" y="8402"/>
                    <a:pt x="1849" y="7999"/>
                    <a:pt x="2252" y="7730"/>
                  </a:cubicBezTo>
                  <a:cubicBezTo>
                    <a:pt x="1546" y="7428"/>
                    <a:pt x="706" y="6890"/>
                    <a:pt x="0" y="6184"/>
                  </a:cubicBezTo>
                  <a:close/>
                  <a:moveTo>
                    <a:pt x="29408" y="437"/>
                  </a:moveTo>
                  <a:cubicBezTo>
                    <a:pt x="28567" y="1681"/>
                    <a:pt x="27324" y="2958"/>
                    <a:pt x="26047" y="4067"/>
                  </a:cubicBezTo>
                  <a:lnTo>
                    <a:pt x="25912" y="4067"/>
                  </a:lnTo>
                  <a:cubicBezTo>
                    <a:pt x="29004" y="5344"/>
                    <a:pt x="31525" y="7293"/>
                    <a:pt x="33205" y="10385"/>
                  </a:cubicBezTo>
                  <a:lnTo>
                    <a:pt x="33205" y="9680"/>
                  </a:lnTo>
                  <a:cubicBezTo>
                    <a:pt x="33071" y="8571"/>
                    <a:pt x="32769" y="7428"/>
                    <a:pt x="32365" y="6319"/>
                  </a:cubicBezTo>
                  <a:cubicBezTo>
                    <a:pt x="31525" y="4369"/>
                    <a:pt x="30248" y="2521"/>
                    <a:pt x="29408" y="437"/>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974;p32">
              <a:extLst>
                <a:ext uri="{FF2B5EF4-FFF2-40B4-BE49-F238E27FC236}">
                  <a16:creationId xmlns:a16="http://schemas.microsoft.com/office/drawing/2014/main" id="{7956E721-7885-44EC-93C9-29AF40104545}"/>
                </a:ext>
              </a:extLst>
            </p:cNvPr>
            <p:cNvSpPr/>
            <p:nvPr/>
          </p:nvSpPr>
          <p:spPr>
            <a:xfrm>
              <a:off x="4266650" y="1267375"/>
              <a:ext cx="56325" cy="94975"/>
            </a:xfrm>
            <a:custGeom>
              <a:avLst/>
              <a:gdLst/>
              <a:ahLst/>
              <a:cxnLst/>
              <a:rect l="l" t="t" r="r" b="b"/>
              <a:pathLst>
                <a:path w="2253" h="3799" extrusionOk="0">
                  <a:moveTo>
                    <a:pt x="1" y="1"/>
                  </a:moveTo>
                  <a:cubicBezTo>
                    <a:pt x="1244" y="707"/>
                    <a:pt x="2252" y="2253"/>
                    <a:pt x="2252" y="3798"/>
                  </a:cubicBezTo>
                  <a:cubicBezTo>
                    <a:pt x="2252" y="2118"/>
                    <a:pt x="1244" y="707"/>
                    <a:pt x="1" y="1"/>
                  </a:cubicBez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975;p32">
              <a:extLst>
                <a:ext uri="{FF2B5EF4-FFF2-40B4-BE49-F238E27FC236}">
                  <a16:creationId xmlns:a16="http://schemas.microsoft.com/office/drawing/2014/main" id="{CEB963D2-A019-4E38-BFF8-C0C2161238BD}"/>
                </a:ext>
              </a:extLst>
            </p:cNvPr>
            <p:cNvSpPr/>
            <p:nvPr/>
          </p:nvSpPr>
          <p:spPr>
            <a:xfrm>
              <a:off x="4210350" y="1463150"/>
              <a:ext cx="52950" cy="10950"/>
            </a:xfrm>
            <a:custGeom>
              <a:avLst/>
              <a:gdLst/>
              <a:ahLst/>
              <a:cxnLst/>
              <a:rect l="l" t="t" r="r" b="b"/>
              <a:pathLst>
                <a:path w="2118" h="438" extrusionOk="0">
                  <a:moveTo>
                    <a:pt x="2117" y="1"/>
                  </a:moveTo>
                  <a:lnTo>
                    <a:pt x="2117" y="1"/>
                  </a:lnTo>
                  <a:cubicBezTo>
                    <a:pt x="1412" y="303"/>
                    <a:pt x="706" y="437"/>
                    <a:pt x="0" y="437"/>
                  </a:cubicBezTo>
                  <a:cubicBezTo>
                    <a:pt x="841" y="437"/>
                    <a:pt x="1412" y="303"/>
                    <a:pt x="2117" y="1"/>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976;p32">
              <a:extLst>
                <a:ext uri="{FF2B5EF4-FFF2-40B4-BE49-F238E27FC236}">
                  <a16:creationId xmlns:a16="http://schemas.microsoft.com/office/drawing/2014/main" id="{527EC3E6-0763-49D0-BA24-85035B9573D7}"/>
                </a:ext>
              </a:extLst>
            </p:cNvPr>
            <p:cNvSpPr/>
            <p:nvPr/>
          </p:nvSpPr>
          <p:spPr>
            <a:xfrm>
              <a:off x="4192700" y="1243000"/>
              <a:ext cx="130275" cy="231100"/>
            </a:xfrm>
            <a:custGeom>
              <a:avLst/>
              <a:gdLst/>
              <a:ahLst/>
              <a:cxnLst/>
              <a:rect l="l" t="t" r="r" b="b"/>
              <a:pathLst>
                <a:path w="5211" h="9244" extrusionOk="0">
                  <a:moveTo>
                    <a:pt x="2958" y="1"/>
                  </a:moveTo>
                  <a:cubicBezTo>
                    <a:pt x="2118" y="1413"/>
                    <a:pt x="1143" y="2925"/>
                    <a:pt x="1" y="4336"/>
                  </a:cubicBezTo>
                  <a:cubicBezTo>
                    <a:pt x="706" y="5882"/>
                    <a:pt x="706" y="7697"/>
                    <a:pt x="1" y="9243"/>
                  </a:cubicBezTo>
                  <a:lnTo>
                    <a:pt x="706" y="9243"/>
                  </a:lnTo>
                  <a:cubicBezTo>
                    <a:pt x="1412" y="9243"/>
                    <a:pt x="2118" y="9109"/>
                    <a:pt x="2824" y="8806"/>
                  </a:cubicBezTo>
                  <a:cubicBezTo>
                    <a:pt x="4067" y="7966"/>
                    <a:pt x="5042" y="6588"/>
                    <a:pt x="5210" y="5177"/>
                  </a:cubicBezTo>
                  <a:lnTo>
                    <a:pt x="5210" y="4773"/>
                  </a:lnTo>
                  <a:cubicBezTo>
                    <a:pt x="5210" y="3227"/>
                    <a:pt x="4202" y="1681"/>
                    <a:pt x="2958" y="976"/>
                  </a:cubicBezTo>
                  <a:lnTo>
                    <a:pt x="2958" y="1"/>
                  </a:ln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977;p32">
              <a:extLst>
                <a:ext uri="{FF2B5EF4-FFF2-40B4-BE49-F238E27FC236}">
                  <a16:creationId xmlns:a16="http://schemas.microsoft.com/office/drawing/2014/main" id="{EE83BE8D-D17D-48E5-BDEF-F82A4C9A00E3}"/>
                </a:ext>
              </a:extLst>
            </p:cNvPr>
            <p:cNvSpPr/>
            <p:nvPr/>
          </p:nvSpPr>
          <p:spPr>
            <a:xfrm>
              <a:off x="3209650" y="1446350"/>
              <a:ext cx="10100" cy="21025"/>
            </a:xfrm>
            <a:custGeom>
              <a:avLst/>
              <a:gdLst/>
              <a:ahLst/>
              <a:cxnLst/>
              <a:rect l="l" t="t" r="r" b="b"/>
              <a:pathLst>
                <a:path w="404" h="841" extrusionOk="0">
                  <a:moveTo>
                    <a:pt x="404" y="0"/>
                  </a:moveTo>
                  <a:cubicBezTo>
                    <a:pt x="270" y="269"/>
                    <a:pt x="135" y="538"/>
                    <a:pt x="1" y="840"/>
                  </a:cubicBezTo>
                  <a:lnTo>
                    <a:pt x="135" y="840"/>
                  </a:lnTo>
                  <a:cubicBezTo>
                    <a:pt x="135" y="538"/>
                    <a:pt x="270" y="404"/>
                    <a:pt x="404" y="135"/>
                  </a:cubicBezTo>
                  <a:lnTo>
                    <a:pt x="404" y="0"/>
                  </a:lnTo>
                  <a:close/>
                </a:path>
              </a:pathLst>
            </a:custGeom>
            <a:solidFill>
              <a:srgbClr val="F0D39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978;p32">
              <a:extLst>
                <a:ext uri="{FF2B5EF4-FFF2-40B4-BE49-F238E27FC236}">
                  <a16:creationId xmlns:a16="http://schemas.microsoft.com/office/drawing/2014/main" id="{8D40C63D-0482-47AA-9C48-04583E9AECE5}"/>
                </a:ext>
              </a:extLst>
            </p:cNvPr>
            <p:cNvSpPr/>
            <p:nvPr/>
          </p:nvSpPr>
          <p:spPr>
            <a:xfrm>
              <a:off x="3202100" y="1421125"/>
              <a:ext cx="38675" cy="83975"/>
            </a:xfrm>
            <a:custGeom>
              <a:avLst/>
              <a:gdLst/>
              <a:ahLst/>
              <a:cxnLst/>
              <a:rect l="l" t="t" r="r" b="b"/>
              <a:pathLst>
                <a:path w="1547" h="3359" extrusionOk="0">
                  <a:moveTo>
                    <a:pt x="1546" y="1"/>
                  </a:moveTo>
                  <a:cubicBezTo>
                    <a:pt x="1277" y="303"/>
                    <a:pt x="975" y="707"/>
                    <a:pt x="706" y="1009"/>
                  </a:cubicBezTo>
                  <a:lnTo>
                    <a:pt x="706" y="1144"/>
                  </a:lnTo>
                  <a:cubicBezTo>
                    <a:pt x="975" y="707"/>
                    <a:pt x="1277" y="438"/>
                    <a:pt x="1546" y="169"/>
                  </a:cubicBezTo>
                  <a:lnTo>
                    <a:pt x="1546" y="1"/>
                  </a:lnTo>
                  <a:close/>
                  <a:moveTo>
                    <a:pt x="303" y="1849"/>
                  </a:moveTo>
                  <a:cubicBezTo>
                    <a:pt x="192" y="2204"/>
                    <a:pt x="96" y="2514"/>
                    <a:pt x="43" y="2839"/>
                  </a:cubicBezTo>
                  <a:lnTo>
                    <a:pt x="43" y="2839"/>
                  </a:lnTo>
                  <a:cubicBezTo>
                    <a:pt x="104" y="2474"/>
                    <a:pt x="232" y="2123"/>
                    <a:pt x="437" y="1849"/>
                  </a:cubicBezTo>
                  <a:close/>
                  <a:moveTo>
                    <a:pt x="43" y="2839"/>
                  </a:moveTo>
                  <a:cubicBezTo>
                    <a:pt x="14" y="3011"/>
                    <a:pt x="0" y="3186"/>
                    <a:pt x="0" y="3358"/>
                  </a:cubicBezTo>
                  <a:lnTo>
                    <a:pt x="0" y="3358"/>
                  </a:lnTo>
                  <a:cubicBezTo>
                    <a:pt x="0" y="3176"/>
                    <a:pt x="16" y="3006"/>
                    <a:pt x="43" y="2839"/>
                  </a:cubicBezTo>
                  <a:close/>
                </a:path>
              </a:pathLst>
            </a:custGeom>
            <a:solidFill>
              <a:srgbClr val="E7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979;p32">
              <a:extLst>
                <a:ext uri="{FF2B5EF4-FFF2-40B4-BE49-F238E27FC236}">
                  <a16:creationId xmlns:a16="http://schemas.microsoft.com/office/drawing/2014/main" id="{BE3D1C9A-770C-4C81-8A7B-E8BB39DCB010}"/>
                </a:ext>
              </a:extLst>
            </p:cNvPr>
            <p:cNvSpPr/>
            <p:nvPr/>
          </p:nvSpPr>
          <p:spPr>
            <a:xfrm>
              <a:off x="3202100" y="1320300"/>
              <a:ext cx="175625" cy="297475"/>
            </a:xfrm>
            <a:custGeom>
              <a:avLst/>
              <a:gdLst/>
              <a:ahLst/>
              <a:cxnLst/>
              <a:rect l="l" t="t" r="r" b="b"/>
              <a:pathLst>
                <a:path w="7025" h="11899" extrusionOk="0">
                  <a:moveTo>
                    <a:pt x="2655" y="1"/>
                  </a:moveTo>
                  <a:cubicBezTo>
                    <a:pt x="2655" y="1"/>
                    <a:pt x="2521" y="841"/>
                    <a:pt x="2521" y="1816"/>
                  </a:cubicBezTo>
                  <a:cubicBezTo>
                    <a:pt x="2655" y="2522"/>
                    <a:pt x="2958" y="3496"/>
                    <a:pt x="3495" y="4336"/>
                  </a:cubicBezTo>
                  <a:lnTo>
                    <a:pt x="3495" y="4471"/>
                  </a:lnTo>
                  <a:lnTo>
                    <a:pt x="3092" y="4471"/>
                  </a:lnTo>
                  <a:cubicBezTo>
                    <a:pt x="2655" y="4471"/>
                    <a:pt x="2118" y="4336"/>
                    <a:pt x="1546" y="4202"/>
                  </a:cubicBezTo>
                  <a:cubicBezTo>
                    <a:pt x="1277" y="4471"/>
                    <a:pt x="975" y="4740"/>
                    <a:pt x="706" y="5177"/>
                  </a:cubicBezTo>
                  <a:cubicBezTo>
                    <a:pt x="572" y="5446"/>
                    <a:pt x="437" y="5580"/>
                    <a:pt x="437" y="5882"/>
                  </a:cubicBezTo>
                  <a:cubicBezTo>
                    <a:pt x="135" y="6286"/>
                    <a:pt x="0" y="6857"/>
                    <a:pt x="0" y="7395"/>
                  </a:cubicBezTo>
                  <a:cubicBezTo>
                    <a:pt x="0" y="9916"/>
                    <a:pt x="2118" y="11898"/>
                    <a:pt x="4504" y="11898"/>
                  </a:cubicBezTo>
                  <a:cubicBezTo>
                    <a:pt x="4773" y="11898"/>
                    <a:pt x="5747" y="11764"/>
                    <a:pt x="6587" y="11462"/>
                  </a:cubicBezTo>
                  <a:cubicBezTo>
                    <a:pt x="6722" y="11327"/>
                    <a:pt x="6856" y="11193"/>
                    <a:pt x="7024" y="11193"/>
                  </a:cubicBezTo>
                  <a:cubicBezTo>
                    <a:pt x="6016" y="8672"/>
                    <a:pt x="2823" y="5580"/>
                    <a:pt x="5747" y="135"/>
                  </a:cubicBezTo>
                  <a:cubicBezTo>
                    <a:pt x="5882" y="135"/>
                    <a:pt x="5882" y="1"/>
                    <a:pt x="5882" y="1"/>
                  </a:cubicBezTo>
                  <a:cubicBezTo>
                    <a:pt x="5344" y="1"/>
                    <a:pt x="4773" y="135"/>
                    <a:pt x="4336" y="135"/>
                  </a:cubicBezTo>
                  <a:cubicBezTo>
                    <a:pt x="3361" y="135"/>
                    <a:pt x="2655" y="1"/>
                    <a:pt x="2655" y="1"/>
                  </a:cubicBezTo>
                  <a:close/>
                </a:path>
              </a:pathLst>
            </a:custGeom>
            <a:solidFill>
              <a:srgbClr val="E6AC6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980;p32">
              <a:extLst>
                <a:ext uri="{FF2B5EF4-FFF2-40B4-BE49-F238E27FC236}">
                  <a16:creationId xmlns:a16="http://schemas.microsoft.com/office/drawing/2014/main" id="{1E77FE36-C89B-4203-8BE3-007B9EDC7F16}"/>
                </a:ext>
              </a:extLst>
            </p:cNvPr>
            <p:cNvSpPr/>
            <p:nvPr/>
          </p:nvSpPr>
          <p:spPr>
            <a:xfrm>
              <a:off x="3058425" y="530950"/>
              <a:ext cx="1320000" cy="898800"/>
            </a:xfrm>
            <a:custGeom>
              <a:avLst/>
              <a:gdLst/>
              <a:ahLst/>
              <a:cxnLst/>
              <a:rect l="l" t="t" r="r" b="b"/>
              <a:pathLst>
                <a:path w="52800" h="35952" extrusionOk="0">
                  <a:moveTo>
                    <a:pt x="27902" y="0"/>
                  </a:moveTo>
                  <a:cubicBezTo>
                    <a:pt x="27435" y="0"/>
                    <a:pt x="26964" y="17"/>
                    <a:pt x="26484" y="50"/>
                  </a:cubicBezTo>
                  <a:cubicBezTo>
                    <a:pt x="25643" y="184"/>
                    <a:pt x="24803" y="184"/>
                    <a:pt x="24097" y="487"/>
                  </a:cubicBezTo>
                  <a:cubicBezTo>
                    <a:pt x="23123" y="890"/>
                    <a:pt x="22686" y="1730"/>
                    <a:pt x="21846" y="2302"/>
                  </a:cubicBezTo>
                  <a:cubicBezTo>
                    <a:pt x="21679" y="2385"/>
                    <a:pt x="21470" y="2417"/>
                    <a:pt x="21236" y="2417"/>
                  </a:cubicBezTo>
                  <a:cubicBezTo>
                    <a:pt x="20716" y="2417"/>
                    <a:pt x="20073" y="2260"/>
                    <a:pt x="19493" y="2167"/>
                  </a:cubicBezTo>
                  <a:cubicBezTo>
                    <a:pt x="18653" y="2167"/>
                    <a:pt x="17645" y="2167"/>
                    <a:pt x="16670" y="2302"/>
                  </a:cubicBezTo>
                  <a:cubicBezTo>
                    <a:pt x="14721" y="2571"/>
                    <a:pt x="12906" y="3276"/>
                    <a:pt x="11494" y="4520"/>
                  </a:cubicBezTo>
                  <a:cubicBezTo>
                    <a:pt x="10654" y="5360"/>
                    <a:pt x="10083" y="6200"/>
                    <a:pt x="9411" y="7209"/>
                  </a:cubicBezTo>
                  <a:cubicBezTo>
                    <a:pt x="8839" y="7746"/>
                    <a:pt x="8133" y="8452"/>
                    <a:pt x="7730" y="9292"/>
                  </a:cubicBezTo>
                  <a:cubicBezTo>
                    <a:pt x="6722" y="10973"/>
                    <a:pt x="6319" y="13090"/>
                    <a:pt x="5882" y="14905"/>
                  </a:cubicBezTo>
                  <a:cubicBezTo>
                    <a:pt x="5209" y="17291"/>
                    <a:pt x="4067" y="19644"/>
                    <a:pt x="3092" y="21896"/>
                  </a:cubicBezTo>
                  <a:cubicBezTo>
                    <a:pt x="2252" y="23711"/>
                    <a:pt x="840" y="25391"/>
                    <a:pt x="0" y="27206"/>
                  </a:cubicBezTo>
                  <a:cubicBezTo>
                    <a:pt x="706" y="27071"/>
                    <a:pt x="1546" y="26668"/>
                    <a:pt x="2252" y="26366"/>
                  </a:cubicBezTo>
                  <a:lnTo>
                    <a:pt x="2252" y="26366"/>
                  </a:lnTo>
                  <a:cubicBezTo>
                    <a:pt x="1143" y="28483"/>
                    <a:pt x="1681" y="30298"/>
                    <a:pt x="2823" y="32113"/>
                  </a:cubicBezTo>
                  <a:cubicBezTo>
                    <a:pt x="3730" y="33552"/>
                    <a:pt x="6705" y="35952"/>
                    <a:pt x="8793" y="35952"/>
                  </a:cubicBezTo>
                  <a:cubicBezTo>
                    <a:pt x="8948" y="35952"/>
                    <a:pt x="9098" y="35938"/>
                    <a:pt x="9242" y="35910"/>
                  </a:cubicBezTo>
                  <a:cubicBezTo>
                    <a:pt x="7865" y="33928"/>
                    <a:pt x="8402" y="31575"/>
                    <a:pt x="8402" y="31575"/>
                  </a:cubicBezTo>
                  <a:lnTo>
                    <a:pt x="8402" y="31575"/>
                  </a:lnTo>
                  <a:cubicBezTo>
                    <a:pt x="8402" y="31575"/>
                    <a:pt x="9001" y="31616"/>
                    <a:pt x="9789" y="31616"/>
                  </a:cubicBezTo>
                  <a:cubicBezTo>
                    <a:pt x="11021" y="31616"/>
                    <a:pt x="12715" y="31516"/>
                    <a:pt x="13309" y="31004"/>
                  </a:cubicBezTo>
                  <a:cubicBezTo>
                    <a:pt x="12771" y="30298"/>
                    <a:pt x="11763" y="27509"/>
                    <a:pt x="11763" y="27508"/>
                  </a:cubicBezTo>
                  <a:lnTo>
                    <a:pt x="11763" y="27508"/>
                  </a:lnTo>
                  <a:cubicBezTo>
                    <a:pt x="13256" y="28983"/>
                    <a:pt x="14864" y="29421"/>
                    <a:pt x="16528" y="29421"/>
                  </a:cubicBezTo>
                  <a:cubicBezTo>
                    <a:pt x="17859" y="29421"/>
                    <a:pt x="19228" y="29140"/>
                    <a:pt x="20602" y="28886"/>
                  </a:cubicBezTo>
                  <a:cubicBezTo>
                    <a:pt x="21972" y="28609"/>
                    <a:pt x="23342" y="28323"/>
                    <a:pt x="24637" y="28323"/>
                  </a:cubicBezTo>
                  <a:cubicBezTo>
                    <a:pt x="25854" y="28323"/>
                    <a:pt x="27005" y="28575"/>
                    <a:pt x="28030" y="29323"/>
                  </a:cubicBezTo>
                  <a:cubicBezTo>
                    <a:pt x="27738" y="25005"/>
                    <a:pt x="33090" y="23291"/>
                    <a:pt x="33455" y="21392"/>
                  </a:cubicBezTo>
                  <a:lnTo>
                    <a:pt x="33455" y="21392"/>
                  </a:lnTo>
                  <a:cubicBezTo>
                    <a:pt x="33474" y="21862"/>
                    <a:pt x="33944" y="22234"/>
                    <a:pt x="34180" y="22736"/>
                  </a:cubicBezTo>
                  <a:cubicBezTo>
                    <a:pt x="34314" y="23307"/>
                    <a:pt x="34617" y="24013"/>
                    <a:pt x="34751" y="24685"/>
                  </a:cubicBezTo>
                  <a:cubicBezTo>
                    <a:pt x="34886" y="25828"/>
                    <a:pt x="34617" y="26937"/>
                    <a:pt x="33911" y="27777"/>
                  </a:cubicBezTo>
                  <a:cubicBezTo>
                    <a:pt x="35155" y="26803"/>
                    <a:pt x="36566" y="26366"/>
                    <a:pt x="37810" y="25257"/>
                  </a:cubicBezTo>
                  <a:cubicBezTo>
                    <a:pt x="39087" y="24282"/>
                    <a:pt x="40330" y="23005"/>
                    <a:pt x="41171" y="21761"/>
                  </a:cubicBezTo>
                  <a:cubicBezTo>
                    <a:pt x="42011" y="23711"/>
                    <a:pt x="43288" y="25693"/>
                    <a:pt x="44128" y="27643"/>
                  </a:cubicBezTo>
                  <a:cubicBezTo>
                    <a:pt x="44968" y="29458"/>
                    <a:pt x="45103" y="31844"/>
                    <a:pt x="44700" y="33659"/>
                  </a:cubicBezTo>
                  <a:cubicBezTo>
                    <a:pt x="46380" y="31709"/>
                    <a:pt x="47758" y="29323"/>
                    <a:pt x="49169" y="27206"/>
                  </a:cubicBezTo>
                  <a:cubicBezTo>
                    <a:pt x="50984" y="24282"/>
                    <a:pt x="51556" y="21761"/>
                    <a:pt x="51556" y="18400"/>
                  </a:cubicBezTo>
                  <a:cubicBezTo>
                    <a:pt x="51556" y="17291"/>
                    <a:pt x="51690" y="16283"/>
                    <a:pt x="51253" y="15308"/>
                  </a:cubicBezTo>
                  <a:lnTo>
                    <a:pt x="51253" y="15308"/>
                  </a:lnTo>
                  <a:cubicBezTo>
                    <a:pt x="51690" y="16014"/>
                    <a:pt x="52261" y="16585"/>
                    <a:pt x="52665" y="17123"/>
                  </a:cubicBezTo>
                  <a:cubicBezTo>
                    <a:pt x="52799" y="16014"/>
                    <a:pt x="52261" y="14771"/>
                    <a:pt x="51556" y="13762"/>
                  </a:cubicBezTo>
                  <a:cubicBezTo>
                    <a:pt x="50715" y="12519"/>
                    <a:pt x="49304" y="10973"/>
                    <a:pt x="48195" y="9864"/>
                  </a:cubicBezTo>
                  <a:cubicBezTo>
                    <a:pt x="46212" y="8183"/>
                    <a:pt x="43691" y="7478"/>
                    <a:pt x="41876" y="5932"/>
                  </a:cubicBezTo>
                  <a:cubicBezTo>
                    <a:pt x="42017" y="5918"/>
                    <a:pt x="42152" y="5912"/>
                    <a:pt x="42282" y="5912"/>
                  </a:cubicBezTo>
                  <a:cubicBezTo>
                    <a:pt x="43459" y="5912"/>
                    <a:pt x="44252" y="6435"/>
                    <a:pt x="45372" y="7041"/>
                  </a:cubicBezTo>
                  <a:cubicBezTo>
                    <a:pt x="41473" y="3982"/>
                    <a:pt x="36970" y="1730"/>
                    <a:pt x="32096" y="487"/>
                  </a:cubicBezTo>
                  <a:cubicBezTo>
                    <a:pt x="30703" y="158"/>
                    <a:pt x="29329" y="0"/>
                    <a:pt x="27902" y="0"/>
                  </a:cubicBezTo>
                  <a:close/>
                </a:path>
              </a:pathLst>
            </a:custGeom>
            <a:solidFill>
              <a:srgbClr val="FFEC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981;p32">
              <a:extLst>
                <a:ext uri="{FF2B5EF4-FFF2-40B4-BE49-F238E27FC236}">
                  <a16:creationId xmlns:a16="http://schemas.microsoft.com/office/drawing/2014/main" id="{900BB52F-722C-4A63-833F-DE299C12AB92}"/>
                </a:ext>
              </a:extLst>
            </p:cNvPr>
            <p:cNvSpPr/>
            <p:nvPr/>
          </p:nvSpPr>
          <p:spPr>
            <a:xfrm>
              <a:off x="4266650" y="996350"/>
              <a:ext cx="80675" cy="246675"/>
            </a:xfrm>
            <a:custGeom>
              <a:avLst/>
              <a:gdLst/>
              <a:ahLst/>
              <a:cxnLst/>
              <a:rect l="l" t="t" r="r" b="b"/>
              <a:pathLst>
                <a:path w="3227" h="9867" extrusionOk="0">
                  <a:moveTo>
                    <a:pt x="3226" y="0"/>
                  </a:moveTo>
                  <a:cubicBezTo>
                    <a:pt x="3210" y="2555"/>
                    <a:pt x="2894" y="4614"/>
                    <a:pt x="1815" y="6641"/>
                  </a:cubicBezTo>
                  <a:lnTo>
                    <a:pt x="1815" y="6775"/>
                  </a:lnTo>
                  <a:cubicBezTo>
                    <a:pt x="2894" y="4617"/>
                    <a:pt x="3210" y="2555"/>
                    <a:pt x="3226" y="0"/>
                  </a:cubicBezTo>
                  <a:close/>
                  <a:moveTo>
                    <a:pt x="701" y="8765"/>
                  </a:moveTo>
                  <a:lnTo>
                    <a:pt x="701" y="8765"/>
                  </a:lnTo>
                  <a:cubicBezTo>
                    <a:pt x="402" y="9164"/>
                    <a:pt x="268" y="9432"/>
                    <a:pt x="0" y="9733"/>
                  </a:cubicBezTo>
                  <a:lnTo>
                    <a:pt x="0" y="9867"/>
                  </a:lnTo>
                  <a:cubicBezTo>
                    <a:pt x="268" y="9432"/>
                    <a:pt x="402" y="9164"/>
                    <a:pt x="701" y="8765"/>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982;p32">
              <a:extLst>
                <a:ext uri="{FF2B5EF4-FFF2-40B4-BE49-F238E27FC236}">
                  <a16:creationId xmlns:a16="http://schemas.microsoft.com/office/drawing/2014/main" id="{52AC4ACA-37F3-4522-8B02-DE49F94A3306}"/>
                </a:ext>
              </a:extLst>
            </p:cNvPr>
            <p:cNvSpPr/>
            <p:nvPr/>
          </p:nvSpPr>
          <p:spPr>
            <a:xfrm>
              <a:off x="4287650" y="1162350"/>
              <a:ext cx="24400" cy="48750"/>
            </a:xfrm>
            <a:custGeom>
              <a:avLst/>
              <a:gdLst/>
              <a:ahLst/>
              <a:cxnLst/>
              <a:rect l="l" t="t" r="r" b="b"/>
              <a:pathLst>
                <a:path w="976" h="1950" extrusionOk="0">
                  <a:moveTo>
                    <a:pt x="975" y="1"/>
                  </a:moveTo>
                  <a:cubicBezTo>
                    <a:pt x="706" y="706"/>
                    <a:pt x="404" y="1278"/>
                    <a:pt x="0" y="1950"/>
                  </a:cubicBezTo>
                  <a:cubicBezTo>
                    <a:pt x="404" y="1278"/>
                    <a:pt x="706" y="706"/>
                    <a:pt x="975" y="135"/>
                  </a:cubicBezTo>
                  <a:lnTo>
                    <a:pt x="975" y="1"/>
                  </a:ln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983;p32">
              <a:extLst>
                <a:ext uri="{FF2B5EF4-FFF2-40B4-BE49-F238E27FC236}">
                  <a16:creationId xmlns:a16="http://schemas.microsoft.com/office/drawing/2014/main" id="{0A76BAB6-BB88-4B6A-A1C7-8217320C2884}"/>
                </a:ext>
              </a:extLst>
            </p:cNvPr>
            <p:cNvSpPr/>
            <p:nvPr/>
          </p:nvSpPr>
          <p:spPr>
            <a:xfrm>
              <a:off x="3759150" y="1134625"/>
              <a:ext cx="241150" cy="122700"/>
            </a:xfrm>
            <a:custGeom>
              <a:avLst/>
              <a:gdLst/>
              <a:ahLst/>
              <a:cxnLst/>
              <a:rect l="l" t="t" r="r" b="b"/>
              <a:pathLst>
                <a:path w="9646" h="4908" extrusionOk="0">
                  <a:moveTo>
                    <a:pt x="6588" y="404"/>
                  </a:moveTo>
                  <a:cubicBezTo>
                    <a:pt x="6722" y="404"/>
                    <a:pt x="6722" y="538"/>
                    <a:pt x="6722" y="538"/>
                  </a:cubicBezTo>
                  <a:cubicBezTo>
                    <a:pt x="6722" y="404"/>
                    <a:pt x="6722" y="404"/>
                    <a:pt x="6588" y="404"/>
                  </a:cubicBezTo>
                  <a:close/>
                  <a:moveTo>
                    <a:pt x="9646" y="1245"/>
                  </a:moveTo>
                  <a:lnTo>
                    <a:pt x="9646" y="1245"/>
                  </a:lnTo>
                  <a:cubicBezTo>
                    <a:pt x="8537" y="2219"/>
                    <a:pt x="6991" y="2656"/>
                    <a:pt x="5882" y="3630"/>
                  </a:cubicBezTo>
                  <a:cubicBezTo>
                    <a:pt x="7125" y="2656"/>
                    <a:pt x="8537" y="2219"/>
                    <a:pt x="9646" y="1245"/>
                  </a:cubicBezTo>
                  <a:close/>
                  <a:moveTo>
                    <a:pt x="2790" y="0"/>
                  </a:moveTo>
                  <a:lnTo>
                    <a:pt x="2790" y="0"/>
                  </a:lnTo>
                  <a:cubicBezTo>
                    <a:pt x="1379" y="1110"/>
                    <a:pt x="1" y="2656"/>
                    <a:pt x="1" y="4907"/>
                  </a:cubicBezTo>
                  <a:cubicBezTo>
                    <a:pt x="1" y="2656"/>
                    <a:pt x="1547" y="1110"/>
                    <a:pt x="2790" y="0"/>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984;p32">
              <a:extLst>
                <a:ext uri="{FF2B5EF4-FFF2-40B4-BE49-F238E27FC236}">
                  <a16:creationId xmlns:a16="http://schemas.microsoft.com/office/drawing/2014/main" id="{6D033E4D-BE1B-4631-9F19-45DBA61747BD}"/>
                </a:ext>
              </a:extLst>
            </p:cNvPr>
            <p:cNvSpPr/>
            <p:nvPr/>
          </p:nvSpPr>
          <p:spPr>
            <a:xfrm>
              <a:off x="3058425" y="1190075"/>
              <a:ext cx="56300" cy="21025"/>
            </a:xfrm>
            <a:custGeom>
              <a:avLst/>
              <a:gdLst/>
              <a:ahLst/>
              <a:cxnLst/>
              <a:rect l="l" t="t" r="r" b="b"/>
              <a:pathLst>
                <a:path w="2252" h="841" extrusionOk="0">
                  <a:moveTo>
                    <a:pt x="2252" y="1"/>
                  </a:moveTo>
                  <a:cubicBezTo>
                    <a:pt x="1546" y="303"/>
                    <a:pt x="706" y="706"/>
                    <a:pt x="0" y="841"/>
                  </a:cubicBezTo>
                  <a:cubicBezTo>
                    <a:pt x="706" y="706"/>
                    <a:pt x="1546" y="438"/>
                    <a:pt x="2252" y="169"/>
                  </a:cubicBezTo>
                  <a:lnTo>
                    <a:pt x="2252" y="1"/>
                  </a:ln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985;p32">
              <a:extLst>
                <a:ext uri="{FF2B5EF4-FFF2-40B4-BE49-F238E27FC236}">
                  <a16:creationId xmlns:a16="http://schemas.microsoft.com/office/drawing/2014/main" id="{DE60CB05-A775-44C9-AB59-94B26AFB361C}"/>
                </a:ext>
              </a:extLst>
            </p:cNvPr>
            <p:cNvSpPr/>
            <p:nvPr/>
          </p:nvSpPr>
          <p:spPr>
            <a:xfrm>
              <a:off x="3671800" y="1239650"/>
              <a:ext cx="87375" cy="27750"/>
            </a:xfrm>
            <a:custGeom>
              <a:avLst/>
              <a:gdLst/>
              <a:ahLst/>
              <a:cxnLst/>
              <a:rect l="l" t="t" r="r" b="b"/>
              <a:pathLst>
                <a:path w="3495" h="1110" extrusionOk="0">
                  <a:moveTo>
                    <a:pt x="0" y="1"/>
                  </a:moveTo>
                  <a:lnTo>
                    <a:pt x="0" y="1"/>
                  </a:lnTo>
                  <a:cubicBezTo>
                    <a:pt x="1243" y="1"/>
                    <a:pt x="2520" y="270"/>
                    <a:pt x="3495" y="1110"/>
                  </a:cubicBezTo>
                  <a:lnTo>
                    <a:pt x="3495" y="975"/>
                  </a:lnTo>
                  <a:cubicBezTo>
                    <a:pt x="2520" y="270"/>
                    <a:pt x="1243" y="1"/>
                    <a:pt x="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986;p32">
              <a:extLst>
                <a:ext uri="{FF2B5EF4-FFF2-40B4-BE49-F238E27FC236}">
                  <a16:creationId xmlns:a16="http://schemas.microsoft.com/office/drawing/2014/main" id="{E3AADBFA-EB66-438B-9619-575A52353D2C}"/>
                </a:ext>
              </a:extLst>
            </p:cNvPr>
            <p:cNvSpPr/>
            <p:nvPr/>
          </p:nvSpPr>
          <p:spPr>
            <a:xfrm>
              <a:off x="3097075" y="1260650"/>
              <a:ext cx="136975" cy="157150"/>
            </a:xfrm>
            <a:custGeom>
              <a:avLst/>
              <a:gdLst/>
              <a:ahLst/>
              <a:cxnLst/>
              <a:rect l="l" t="t" r="r" b="b"/>
              <a:pathLst>
                <a:path w="5479" h="6286" extrusionOk="0">
                  <a:moveTo>
                    <a:pt x="3495" y="5176"/>
                  </a:moveTo>
                  <a:lnTo>
                    <a:pt x="3495" y="5176"/>
                  </a:lnTo>
                  <a:cubicBezTo>
                    <a:pt x="4067" y="5580"/>
                    <a:pt x="4773" y="6017"/>
                    <a:pt x="5478" y="6286"/>
                  </a:cubicBezTo>
                  <a:lnTo>
                    <a:pt x="5478" y="6286"/>
                  </a:lnTo>
                  <a:cubicBezTo>
                    <a:pt x="4773" y="6017"/>
                    <a:pt x="4067" y="5580"/>
                    <a:pt x="3495" y="5176"/>
                  </a:cubicBezTo>
                  <a:close/>
                  <a:moveTo>
                    <a:pt x="0" y="1"/>
                  </a:moveTo>
                  <a:cubicBezTo>
                    <a:pt x="135" y="975"/>
                    <a:pt x="571" y="1950"/>
                    <a:pt x="1277" y="2925"/>
                  </a:cubicBezTo>
                  <a:cubicBezTo>
                    <a:pt x="1546" y="3362"/>
                    <a:pt x="1983" y="3899"/>
                    <a:pt x="2521" y="4336"/>
                  </a:cubicBezTo>
                  <a:lnTo>
                    <a:pt x="2521" y="4336"/>
                  </a:lnTo>
                  <a:cubicBezTo>
                    <a:pt x="1983" y="3899"/>
                    <a:pt x="1546" y="3362"/>
                    <a:pt x="1277" y="2925"/>
                  </a:cubicBezTo>
                  <a:cubicBezTo>
                    <a:pt x="571" y="1950"/>
                    <a:pt x="135" y="975"/>
                    <a:pt x="0" y="1"/>
                  </a:cubicBezTo>
                  <a:close/>
                </a:path>
              </a:pathLst>
            </a:custGeom>
            <a:solidFill>
              <a:srgbClr val="EDCE7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987;p32">
              <a:extLst>
                <a:ext uri="{FF2B5EF4-FFF2-40B4-BE49-F238E27FC236}">
                  <a16:creationId xmlns:a16="http://schemas.microsoft.com/office/drawing/2014/main" id="{5C380CE3-CD51-40AD-A9B5-3E8AC0738821}"/>
                </a:ext>
              </a:extLst>
            </p:cNvPr>
            <p:cNvSpPr/>
            <p:nvPr/>
          </p:nvSpPr>
          <p:spPr>
            <a:xfrm>
              <a:off x="3234025" y="1417775"/>
              <a:ext cx="6750" cy="3375"/>
            </a:xfrm>
            <a:custGeom>
              <a:avLst/>
              <a:gdLst/>
              <a:ahLst/>
              <a:cxnLst/>
              <a:rect l="l" t="t" r="r" b="b"/>
              <a:pathLst>
                <a:path w="270" h="135" extrusionOk="0">
                  <a:moveTo>
                    <a:pt x="0" y="1"/>
                  </a:moveTo>
                  <a:cubicBezTo>
                    <a:pt x="0" y="135"/>
                    <a:pt x="135" y="135"/>
                    <a:pt x="269" y="135"/>
                  </a:cubicBezTo>
                  <a:cubicBezTo>
                    <a:pt x="135" y="135"/>
                    <a:pt x="135" y="135"/>
                    <a:pt x="0" y="1"/>
                  </a:cubicBezTo>
                  <a:close/>
                </a:path>
              </a:pathLst>
            </a:custGeom>
            <a:solidFill>
              <a:srgbClr val="E5B9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988;p32">
              <a:extLst>
                <a:ext uri="{FF2B5EF4-FFF2-40B4-BE49-F238E27FC236}">
                  <a16:creationId xmlns:a16="http://schemas.microsoft.com/office/drawing/2014/main" id="{DC7587FD-34E5-4BEE-B2EE-FA19220BC59D}"/>
                </a:ext>
              </a:extLst>
            </p:cNvPr>
            <p:cNvSpPr/>
            <p:nvPr/>
          </p:nvSpPr>
          <p:spPr>
            <a:xfrm>
              <a:off x="4175900" y="1351525"/>
              <a:ext cx="16775" cy="24275"/>
            </a:xfrm>
            <a:custGeom>
              <a:avLst/>
              <a:gdLst/>
              <a:ahLst/>
              <a:cxnLst/>
              <a:rect l="l" t="t" r="r" b="b"/>
              <a:pathLst>
                <a:path w="671" h="971" extrusionOk="0">
                  <a:moveTo>
                    <a:pt x="670" y="1"/>
                  </a:moveTo>
                  <a:lnTo>
                    <a:pt x="670" y="1"/>
                  </a:lnTo>
                  <a:cubicBezTo>
                    <a:pt x="535" y="268"/>
                    <a:pt x="268" y="569"/>
                    <a:pt x="1" y="836"/>
                  </a:cubicBezTo>
                  <a:lnTo>
                    <a:pt x="1" y="970"/>
                  </a:lnTo>
                  <a:cubicBezTo>
                    <a:pt x="268" y="569"/>
                    <a:pt x="535" y="268"/>
                    <a:pt x="670" y="1"/>
                  </a:cubicBezTo>
                  <a:close/>
                </a:path>
              </a:pathLst>
            </a:custGeom>
            <a:solidFill>
              <a:srgbClr val="E3A8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989;p32">
              <a:extLst>
                <a:ext uri="{FF2B5EF4-FFF2-40B4-BE49-F238E27FC236}">
                  <a16:creationId xmlns:a16="http://schemas.microsoft.com/office/drawing/2014/main" id="{23D81141-76E8-413F-93DC-32E522F857BA}"/>
                </a:ext>
              </a:extLst>
            </p:cNvPr>
            <p:cNvSpPr/>
            <p:nvPr/>
          </p:nvSpPr>
          <p:spPr>
            <a:xfrm>
              <a:off x="4000300" y="1074975"/>
              <a:ext cx="161350" cy="147050"/>
            </a:xfrm>
            <a:custGeom>
              <a:avLst/>
              <a:gdLst/>
              <a:ahLst/>
              <a:cxnLst/>
              <a:rect l="l" t="t" r="r" b="b"/>
              <a:pathLst>
                <a:path w="6454" h="5882" extrusionOk="0">
                  <a:moveTo>
                    <a:pt x="3481" y="21"/>
                  </a:moveTo>
                  <a:cubicBezTo>
                    <a:pt x="2641" y="1258"/>
                    <a:pt x="1405" y="2526"/>
                    <a:pt x="135" y="3496"/>
                  </a:cubicBezTo>
                  <a:cubicBezTo>
                    <a:pt x="135" y="3630"/>
                    <a:pt x="0" y="3630"/>
                    <a:pt x="0" y="3630"/>
                  </a:cubicBezTo>
                  <a:lnTo>
                    <a:pt x="135" y="3630"/>
                  </a:lnTo>
                  <a:cubicBezTo>
                    <a:pt x="1405" y="2527"/>
                    <a:pt x="2641" y="1258"/>
                    <a:pt x="3481" y="21"/>
                  </a:cubicBezTo>
                  <a:close/>
                  <a:moveTo>
                    <a:pt x="3496" y="0"/>
                  </a:moveTo>
                  <a:cubicBezTo>
                    <a:pt x="4336" y="2084"/>
                    <a:pt x="5613" y="3932"/>
                    <a:pt x="6453" y="5882"/>
                  </a:cubicBezTo>
                  <a:cubicBezTo>
                    <a:pt x="5613" y="3932"/>
                    <a:pt x="4336" y="1950"/>
                    <a:pt x="3496" y="0"/>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990;p32">
              <a:extLst>
                <a:ext uri="{FF2B5EF4-FFF2-40B4-BE49-F238E27FC236}">
                  <a16:creationId xmlns:a16="http://schemas.microsoft.com/office/drawing/2014/main" id="{0FC9BDC9-80FE-48A1-9B18-B333F387DA6F}"/>
                </a:ext>
              </a:extLst>
            </p:cNvPr>
            <p:cNvSpPr/>
            <p:nvPr/>
          </p:nvSpPr>
          <p:spPr>
            <a:xfrm>
              <a:off x="4266650" y="1239650"/>
              <a:ext cx="25" cy="3375"/>
            </a:xfrm>
            <a:custGeom>
              <a:avLst/>
              <a:gdLst/>
              <a:ahLst/>
              <a:cxnLst/>
              <a:rect l="l" t="t" r="r" b="b"/>
              <a:pathLst>
                <a:path w="1" h="135" extrusionOk="0">
                  <a:moveTo>
                    <a:pt x="0" y="1"/>
                  </a:moveTo>
                  <a:lnTo>
                    <a:pt x="0" y="1"/>
                  </a:lnTo>
                  <a:lnTo>
                    <a:pt x="0" y="135"/>
                  </a:lnTo>
                  <a:lnTo>
                    <a:pt x="0" y="135"/>
                  </a:lnTo>
                  <a:close/>
                </a:path>
              </a:pathLst>
            </a:custGeom>
            <a:solidFill>
              <a:srgbClr val="E8BD6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991;p32">
              <a:extLst>
                <a:ext uri="{FF2B5EF4-FFF2-40B4-BE49-F238E27FC236}">
                  <a16:creationId xmlns:a16="http://schemas.microsoft.com/office/drawing/2014/main" id="{868C0B39-2C6F-4A52-B14D-28B7041985C3}"/>
                </a:ext>
              </a:extLst>
            </p:cNvPr>
            <p:cNvSpPr/>
            <p:nvPr/>
          </p:nvSpPr>
          <p:spPr>
            <a:xfrm>
              <a:off x="3265100" y="1239650"/>
              <a:ext cx="1001575" cy="126050"/>
            </a:xfrm>
            <a:custGeom>
              <a:avLst/>
              <a:gdLst/>
              <a:ahLst/>
              <a:cxnLst/>
              <a:rect l="l" t="t" r="r" b="b"/>
              <a:pathLst>
                <a:path w="40063" h="5042" extrusionOk="0">
                  <a:moveTo>
                    <a:pt x="135" y="3227"/>
                  </a:moveTo>
                  <a:cubicBezTo>
                    <a:pt x="135" y="3227"/>
                    <a:pt x="841" y="3361"/>
                    <a:pt x="1816" y="3361"/>
                  </a:cubicBezTo>
                  <a:cubicBezTo>
                    <a:pt x="2253" y="3361"/>
                    <a:pt x="2824" y="3227"/>
                    <a:pt x="3362" y="3227"/>
                  </a:cubicBezTo>
                  <a:close/>
                  <a:moveTo>
                    <a:pt x="40062" y="1"/>
                  </a:moveTo>
                  <a:cubicBezTo>
                    <a:pt x="39224" y="1542"/>
                    <a:pt x="38253" y="3050"/>
                    <a:pt x="37114" y="4459"/>
                  </a:cubicBezTo>
                  <a:lnTo>
                    <a:pt x="37114" y="4459"/>
                  </a:lnTo>
                  <a:cubicBezTo>
                    <a:pt x="38253" y="3050"/>
                    <a:pt x="39224" y="1543"/>
                    <a:pt x="40062" y="135"/>
                  </a:cubicBezTo>
                  <a:lnTo>
                    <a:pt x="40062" y="1"/>
                  </a:lnTo>
                  <a:close/>
                  <a:moveTo>
                    <a:pt x="135" y="3227"/>
                  </a:moveTo>
                  <a:lnTo>
                    <a:pt x="135" y="3227"/>
                  </a:lnTo>
                  <a:cubicBezTo>
                    <a:pt x="135" y="3227"/>
                    <a:pt x="1" y="3900"/>
                    <a:pt x="1" y="5042"/>
                  </a:cubicBezTo>
                  <a:cubicBezTo>
                    <a:pt x="1" y="4068"/>
                    <a:pt x="135" y="3228"/>
                    <a:pt x="135" y="3227"/>
                  </a:cubicBez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992;p32">
              <a:extLst>
                <a:ext uri="{FF2B5EF4-FFF2-40B4-BE49-F238E27FC236}">
                  <a16:creationId xmlns:a16="http://schemas.microsoft.com/office/drawing/2014/main" id="{FDEC5419-D47E-4EDC-8657-89BCD3D011C6}"/>
                </a:ext>
              </a:extLst>
            </p:cNvPr>
            <p:cNvSpPr/>
            <p:nvPr/>
          </p:nvSpPr>
          <p:spPr>
            <a:xfrm>
              <a:off x="3240750" y="1421125"/>
              <a:ext cx="25" cy="4250"/>
            </a:xfrm>
            <a:custGeom>
              <a:avLst/>
              <a:gdLst/>
              <a:ahLst/>
              <a:cxnLst/>
              <a:rect l="l" t="t" r="r" b="b"/>
              <a:pathLst>
                <a:path w="1" h="170" extrusionOk="0">
                  <a:moveTo>
                    <a:pt x="0" y="1"/>
                  </a:moveTo>
                  <a:lnTo>
                    <a:pt x="0" y="1"/>
                  </a:lnTo>
                  <a:lnTo>
                    <a:pt x="0" y="169"/>
                  </a:lnTo>
                  <a:lnTo>
                    <a:pt x="0" y="1"/>
                  </a:lnTo>
                  <a:close/>
                </a:path>
              </a:pathLst>
            </a:custGeom>
            <a:solidFill>
              <a:srgbClr val="DFA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993;p32">
              <a:extLst>
                <a:ext uri="{FF2B5EF4-FFF2-40B4-BE49-F238E27FC236}">
                  <a16:creationId xmlns:a16="http://schemas.microsoft.com/office/drawing/2014/main" id="{A95A7CC2-C218-4A9C-A330-B75DF0C560A0}"/>
                </a:ext>
              </a:extLst>
            </p:cNvPr>
            <p:cNvSpPr/>
            <p:nvPr/>
          </p:nvSpPr>
          <p:spPr>
            <a:xfrm>
              <a:off x="3240750" y="1421125"/>
              <a:ext cx="48750" cy="10950"/>
            </a:xfrm>
            <a:custGeom>
              <a:avLst/>
              <a:gdLst/>
              <a:ahLst/>
              <a:cxnLst/>
              <a:rect l="l" t="t" r="r" b="b"/>
              <a:pathLst>
                <a:path w="1950" h="438" extrusionOk="0">
                  <a:moveTo>
                    <a:pt x="0" y="1"/>
                  </a:moveTo>
                  <a:lnTo>
                    <a:pt x="0" y="169"/>
                  </a:lnTo>
                  <a:cubicBezTo>
                    <a:pt x="572" y="303"/>
                    <a:pt x="1109" y="438"/>
                    <a:pt x="1546" y="438"/>
                  </a:cubicBezTo>
                  <a:cubicBezTo>
                    <a:pt x="1109" y="438"/>
                    <a:pt x="572" y="303"/>
                    <a:pt x="0" y="1"/>
                  </a:cubicBezTo>
                  <a:close/>
                  <a:moveTo>
                    <a:pt x="1949" y="303"/>
                  </a:moveTo>
                  <a:cubicBezTo>
                    <a:pt x="1815" y="438"/>
                    <a:pt x="1681" y="438"/>
                    <a:pt x="1546" y="438"/>
                  </a:cubicBezTo>
                  <a:lnTo>
                    <a:pt x="1949" y="438"/>
                  </a:lnTo>
                  <a:lnTo>
                    <a:pt x="1949" y="303"/>
                  </a:lnTo>
                  <a:close/>
                </a:path>
              </a:pathLst>
            </a:custGeom>
            <a:solidFill>
              <a:srgbClr val="DE9A4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994;p32">
              <a:extLst>
                <a:ext uri="{FF2B5EF4-FFF2-40B4-BE49-F238E27FC236}">
                  <a16:creationId xmlns:a16="http://schemas.microsoft.com/office/drawing/2014/main" id="{5EF0A9CE-5E1B-432E-8F0D-CB7FD2A8E31C}"/>
                </a:ext>
              </a:extLst>
            </p:cNvPr>
            <p:cNvSpPr/>
            <p:nvPr/>
          </p:nvSpPr>
          <p:spPr>
            <a:xfrm>
              <a:off x="3058425" y="819550"/>
              <a:ext cx="1316625" cy="612525"/>
            </a:xfrm>
            <a:custGeom>
              <a:avLst/>
              <a:gdLst/>
              <a:ahLst/>
              <a:cxnLst/>
              <a:rect l="l" t="t" r="r" b="b"/>
              <a:pathLst>
                <a:path w="52665" h="24501" extrusionOk="0">
                  <a:moveTo>
                    <a:pt x="49741" y="0"/>
                  </a:moveTo>
                  <a:lnTo>
                    <a:pt x="49741" y="0"/>
                  </a:lnTo>
                  <a:cubicBezTo>
                    <a:pt x="51690" y="6016"/>
                    <a:pt x="49035" y="14418"/>
                    <a:pt x="45809" y="15259"/>
                  </a:cubicBezTo>
                  <a:cubicBezTo>
                    <a:pt x="46077" y="13309"/>
                    <a:pt x="43422" y="8671"/>
                    <a:pt x="42582" y="6991"/>
                  </a:cubicBezTo>
                  <a:cubicBezTo>
                    <a:pt x="41742" y="4907"/>
                    <a:pt x="40498" y="3059"/>
                    <a:pt x="39658" y="975"/>
                  </a:cubicBezTo>
                  <a:cubicBezTo>
                    <a:pt x="38818" y="2218"/>
                    <a:pt x="37541" y="3495"/>
                    <a:pt x="36297" y="4605"/>
                  </a:cubicBezTo>
                  <a:cubicBezTo>
                    <a:pt x="35155" y="5579"/>
                    <a:pt x="33609" y="6016"/>
                    <a:pt x="32365" y="6991"/>
                  </a:cubicBezTo>
                  <a:cubicBezTo>
                    <a:pt x="33071" y="6151"/>
                    <a:pt x="33340" y="5041"/>
                    <a:pt x="33205" y="3899"/>
                  </a:cubicBezTo>
                  <a:cubicBezTo>
                    <a:pt x="33071" y="3361"/>
                    <a:pt x="32937" y="2521"/>
                    <a:pt x="32634" y="1949"/>
                  </a:cubicBezTo>
                  <a:cubicBezTo>
                    <a:pt x="32500" y="1546"/>
                    <a:pt x="31928" y="1109"/>
                    <a:pt x="31928" y="538"/>
                  </a:cubicBezTo>
                  <a:cubicBezTo>
                    <a:pt x="31659" y="2386"/>
                    <a:pt x="26349" y="4201"/>
                    <a:pt x="26484" y="8671"/>
                  </a:cubicBezTo>
                  <a:cubicBezTo>
                    <a:pt x="25509" y="7831"/>
                    <a:pt x="24232" y="7562"/>
                    <a:pt x="23123" y="7562"/>
                  </a:cubicBezTo>
                  <a:cubicBezTo>
                    <a:pt x="21846" y="7562"/>
                    <a:pt x="20468" y="7831"/>
                    <a:pt x="19056" y="8100"/>
                  </a:cubicBezTo>
                  <a:cubicBezTo>
                    <a:pt x="17813" y="8402"/>
                    <a:pt x="16401" y="8671"/>
                    <a:pt x="14990" y="8671"/>
                  </a:cubicBezTo>
                  <a:cubicBezTo>
                    <a:pt x="13309" y="8671"/>
                    <a:pt x="11763" y="8268"/>
                    <a:pt x="10251" y="6722"/>
                  </a:cubicBezTo>
                  <a:lnTo>
                    <a:pt x="10251" y="6722"/>
                  </a:lnTo>
                  <a:cubicBezTo>
                    <a:pt x="10385" y="6991"/>
                    <a:pt x="11225" y="9511"/>
                    <a:pt x="11763" y="10217"/>
                  </a:cubicBezTo>
                  <a:cubicBezTo>
                    <a:pt x="11225" y="10789"/>
                    <a:pt x="9679" y="10923"/>
                    <a:pt x="8570" y="10923"/>
                  </a:cubicBezTo>
                  <a:cubicBezTo>
                    <a:pt x="7562" y="10923"/>
                    <a:pt x="6890" y="10789"/>
                    <a:pt x="6890" y="10789"/>
                  </a:cubicBezTo>
                  <a:lnTo>
                    <a:pt x="6890" y="10789"/>
                  </a:lnTo>
                  <a:cubicBezTo>
                    <a:pt x="6890" y="10789"/>
                    <a:pt x="6319" y="13141"/>
                    <a:pt x="7865" y="15259"/>
                  </a:cubicBezTo>
                  <a:lnTo>
                    <a:pt x="7293" y="15259"/>
                  </a:lnTo>
                  <a:cubicBezTo>
                    <a:pt x="5613" y="15259"/>
                    <a:pt x="3361" y="13578"/>
                    <a:pt x="1983" y="12301"/>
                  </a:cubicBezTo>
                  <a:cubicBezTo>
                    <a:pt x="1277" y="13444"/>
                    <a:pt x="571" y="14553"/>
                    <a:pt x="0" y="15662"/>
                  </a:cubicBezTo>
                  <a:cubicBezTo>
                    <a:pt x="706" y="15527"/>
                    <a:pt x="1546" y="15124"/>
                    <a:pt x="2252" y="14822"/>
                  </a:cubicBezTo>
                  <a:lnTo>
                    <a:pt x="2252" y="14822"/>
                  </a:lnTo>
                  <a:cubicBezTo>
                    <a:pt x="1681" y="15830"/>
                    <a:pt x="1546" y="16670"/>
                    <a:pt x="1546" y="17645"/>
                  </a:cubicBezTo>
                  <a:cubicBezTo>
                    <a:pt x="1681" y="18619"/>
                    <a:pt x="2117" y="19594"/>
                    <a:pt x="2823" y="20569"/>
                  </a:cubicBezTo>
                  <a:cubicBezTo>
                    <a:pt x="3092" y="21006"/>
                    <a:pt x="3529" y="21543"/>
                    <a:pt x="4067" y="21980"/>
                  </a:cubicBezTo>
                  <a:cubicBezTo>
                    <a:pt x="4369" y="22249"/>
                    <a:pt x="4638" y="22552"/>
                    <a:pt x="5041" y="22820"/>
                  </a:cubicBezTo>
                  <a:cubicBezTo>
                    <a:pt x="5613" y="23224"/>
                    <a:pt x="6319" y="23661"/>
                    <a:pt x="7024" y="23930"/>
                  </a:cubicBezTo>
                  <a:cubicBezTo>
                    <a:pt x="7159" y="24064"/>
                    <a:pt x="7159" y="24064"/>
                    <a:pt x="7293" y="24064"/>
                  </a:cubicBezTo>
                  <a:cubicBezTo>
                    <a:pt x="7865" y="24366"/>
                    <a:pt x="8402" y="24501"/>
                    <a:pt x="8839" y="24501"/>
                  </a:cubicBezTo>
                  <a:cubicBezTo>
                    <a:pt x="8974" y="24501"/>
                    <a:pt x="9108" y="24501"/>
                    <a:pt x="9242" y="24366"/>
                  </a:cubicBezTo>
                  <a:cubicBezTo>
                    <a:pt x="8705" y="23526"/>
                    <a:pt x="8402" y="22552"/>
                    <a:pt x="8268" y="21846"/>
                  </a:cubicBezTo>
                  <a:cubicBezTo>
                    <a:pt x="8268" y="20703"/>
                    <a:pt x="8402" y="20031"/>
                    <a:pt x="8402" y="20031"/>
                  </a:cubicBezTo>
                  <a:lnTo>
                    <a:pt x="11629" y="20031"/>
                  </a:lnTo>
                  <a:cubicBezTo>
                    <a:pt x="12334" y="19863"/>
                    <a:pt x="13040" y="19728"/>
                    <a:pt x="13309" y="19460"/>
                  </a:cubicBezTo>
                  <a:cubicBezTo>
                    <a:pt x="12781" y="18767"/>
                    <a:pt x="11962" y="16195"/>
                    <a:pt x="11773" y="15974"/>
                  </a:cubicBezTo>
                  <a:lnTo>
                    <a:pt x="11773" y="15974"/>
                  </a:lnTo>
                  <a:cubicBezTo>
                    <a:pt x="12477" y="16675"/>
                    <a:pt x="13312" y="17209"/>
                    <a:pt x="14015" y="17510"/>
                  </a:cubicBezTo>
                  <a:cubicBezTo>
                    <a:pt x="14855" y="17779"/>
                    <a:pt x="15695" y="17914"/>
                    <a:pt x="16536" y="17914"/>
                  </a:cubicBezTo>
                  <a:cubicBezTo>
                    <a:pt x="17947" y="17914"/>
                    <a:pt x="19325" y="17645"/>
                    <a:pt x="20602" y="17342"/>
                  </a:cubicBezTo>
                  <a:cubicBezTo>
                    <a:pt x="22014" y="17073"/>
                    <a:pt x="23257" y="16805"/>
                    <a:pt x="24534" y="16805"/>
                  </a:cubicBezTo>
                  <a:cubicBezTo>
                    <a:pt x="25778" y="16805"/>
                    <a:pt x="27055" y="17073"/>
                    <a:pt x="28030" y="17779"/>
                  </a:cubicBezTo>
                  <a:lnTo>
                    <a:pt x="28030" y="17510"/>
                  </a:lnTo>
                  <a:cubicBezTo>
                    <a:pt x="28030" y="15259"/>
                    <a:pt x="29408" y="13713"/>
                    <a:pt x="30819" y="12603"/>
                  </a:cubicBezTo>
                  <a:cubicBezTo>
                    <a:pt x="32096" y="11461"/>
                    <a:pt x="33340" y="10621"/>
                    <a:pt x="33474" y="9780"/>
                  </a:cubicBezTo>
                  <a:cubicBezTo>
                    <a:pt x="33474" y="10352"/>
                    <a:pt x="34046" y="10789"/>
                    <a:pt x="34180" y="11192"/>
                  </a:cubicBezTo>
                  <a:cubicBezTo>
                    <a:pt x="34314" y="11763"/>
                    <a:pt x="34617" y="12469"/>
                    <a:pt x="34617" y="13007"/>
                  </a:cubicBezTo>
                  <a:cubicBezTo>
                    <a:pt x="34751" y="13007"/>
                    <a:pt x="34751" y="13007"/>
                    <a:pt x="34751" y="13141"/>
                  </a:cubicBezTo>
                  <a:lnTo>
                    <a:pt x="34751" y="13578"/>
                  </a:lnTo>
                  <a:cubicBezTo>
                    <a:pt x="34751" y="14553"/>
                    <a:pt x="34449" y="15393"/>
                    <a:pt x="33911" y="16233"/>
                  </a:cubicBezTo>
                  <a:cubicBezTo>
                    <a:pt x="35155" y="15259"/>
                    <a:pt x="36566" y="14822"/>
                    <a:pt x="37675" y="13847"/>
                  </a:cubicBezTo>
                  <a:cubicBezTo>
                    <a:pt x="37675" y="13847"/>
                    <a:pt x="37810" y="13847"/>
                    <a:pt x="37810" y="13713"/>
                  </a:cubicBezTo>
                  <a:cubicBezTo>
                    <a:pt x="39087" y="12738"/>
                    <a:pt x="40330" y="11461"/>
                    <a:pt x="41171" y="10217"/>
                  </a:cubicBezTo>
                  <a:cubicBezTo>
                    <a:pt x="42011" y="12167"/>
                    <a:pt x="43288" y="14149"/>
                    <a:pt x="44128" y="16099"/>
                  </a:cubicBezTo>
                  <a:cubicBezTo>
                    <a:pt x="44532" y="17208"/>
                    <a:pt x="44834" y="18351"/>
                    <a:pt x="44968" y="19460"/>
                  </a:cubicBezTo>
                  <a:cubicBezTo>
                    <a:pt x="44968" y="20434"/>
                    <a:pt x="44968" y="21274"/>
                    <a:pt x="44700" y="22115"/>
                  </a:cubicBezTo>
                  <a:cubicBezTo>
                    <a:pt x="44968" y="21846"/>
                    <a:pt x="45237" y="21543"/>
                    <a:pt x="45372" y="21274"/>
                  </a:cubicBezTo>
                  <a:cubicBezTo>
                    <a:pt x="46514" y="19863"/>
                    <a:pt x="47489" y="18351"/>
                    <a:pt x="48329" y="16805"/>
                  </a:cubicBezTo>
                  <a:cubicBezTo>
                    <a:pt x="48598" y="16502"/>
                    <a:pt x="48733" y="16233"/>
                    <a:pt x="49035" y="15830"/>
                  </a:cubicBezTo>
                  <a:lnTo>
                    <a:pt x="49169" y="15662"/>
                  </a:lnTo>
                  <a:cubicBezTo>
                    <a:pt x="49573" y="14990"/>
                    <a:pt x="49875" y="14418"/>
                    <a:pt x="50144" y="13713"/>
                  </a:cubicBezTo>
                  <a:cubicBezTo>
                    <a:pt x="51253" y="11629"/>
                    <a:pt x="51556" y="9511"/>
                    <a:pt x="51556" y="6856"/>
                  </a:cubicBezTo>
                  <a:lnTo>
                    <a:pt x="51556" y="4739"/>
                  </a:lnTo>
                  <a:cubicBezTo>
                    <a:pt x="51421" y="4470"/>
                    <a:pt x="51421" y="4201"/>
                    <a:pt x="51253" y="3764"/>
                  </a:cubicBezTo>
                  <a:lnTo>
                    <a:pt x="51253" y="3764"/>
                  </a:lnTo>
                  <a:cubicBezTo>
                    <a:pt x="51690" y="4470"/>
                    <a:pt x="52261" y="5041"/>
                    <a:pt x="52665" y="5579"/>
                  </a:cubicBezTo>
                  <a:lnTo>
                    <a:pt x="52665" y="5310"/>
                  </a:lnTo>
                  <a:cubicBezTo>
                    <a:pt x="52665" y="4201"/>
                    <a:pt x="52093" y="3059"/>
                    <a:pt x="51556" y="2218"/>
                  </a:cubicBezTo>
                  <a:cubicBezTo>
                    <a:pt x="51119" y="1546"/>
                    <a:pt x="50413" y="706"/>
                    <a:pt x="49741" y="0"/>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995;p32">
              <a:extLst>
                <a:ext uri="{FF2B5EF4-FFF2-40B4-BE49-F238E27FC236}">
                  <a16:creationId xmlns:a16="http://schemas.microsoft.com/office/drawing/2014/main" id="{F8847BEC-8771-435B-BF7B-4E735D0BFC85}"/>
                </a:ext>
              </a:extLst>
            </p:cNvPr>
            <p:cNvSpPr/>
            <p:nvPr/>
          </p:nvSpPr>
          <p:spPr>
            <a:xfrm>
              <a:off x="3664200" y="1449700"/>
              <a:ext cx="175650" cy="115150"/>
            </a:xfrm>
            <a:custGeom>
              <a:avLst/>
              <a:gdLst/>
              <a:ahLst/>
              <a:cxnLst/>
              <a:rect l="l" t="t" r="r" b="b"/>
              <a:pathLst>
                <a:path w="7026" h="4606" extrusionOk="0">
                  <a:moveTo>
                    <a:pt x="6319" y="1"/>
                  </a:moveTo>
                  <a:cubicBezTo>
                    <a:pt x="6017" y="1"/>
                    <a:pt x="5882" y="270"/>
                    <a:pt x="5882" y="538"/>
                  </a:cubicBezTo>
                  <a:cubicBezTo>
                    <a:pt x="6017" y="706"/>
                    <a:pt x="6017" y="975"/>
                    <a:pt x="6017" y="1110"/>
                  </a:cubicBezTo>
                  <a:cubicBezTo>
                    <a:pt x="6017" y="2521"/>
                    <a:pt x="4908" y="3630"/>
                    <a:pt x="3496" y="3630"/>
                  </a:cubicBezTo>
                  <a:cubicBezTo>
                    <a:pt x="2253" y="3630"/>
                    <a:pt x="1144" y="2656"/>
                    <a:pt x="976" y="1379"/>
                  </a:cubicBezTo>
                  <a:cubicBezTo>
                    <a:pt x="976" y="1110"/>
                    <a:pt x="707" y="975"/>
                    <a:pt x="438" y="975"/>
                  </a:cubicBezTo>
                  <a:cubicBezTo>
                    <a:pt x="135" y="975"/>
                    <a:pt x="1" y="1244"/>
                    <a:pt x="1" y="1547"/>
                  </a:cubicBezTo>
                  <a:cubicBezTo>
                    <a:pt x="303" y="3227"/>
                    <a:pt x="1681" y="4605"/>
                    <a:pt x="3496" y="4605"/>
                  </a:cubicBezTo>
                  <a:cubicBezTo>
                    <a:pt x="5479" y="4605"/>
                    <a:pt x="7025" y="3059"/>
                    <a:pt x="7025" y="1110"/>
                  </a:cubicBezTo>
                  <a:cubicBezTo>
                    <a:pt x="7025" y="841"/>
                    <a:pt x="7025" y="706"/>
                    <a:pt x="6857" y="404"/>
                  </a:cubicBezTo>
                  <a:cubicBezTo>
                    <a:pt x="6857" y="135"/>
                    <a:pt x="6588" y="1"/>
                    <a:pt x="631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996;p32">
              <a:extLst>
                <a:ext uri="{FF2B5EF4-FFF2-40B4-BE49-F238E27FC236}">
                  <a16:creationId xmlns:a16="http://schemas.microsoft.com/office/drawing/2014/main" id="{52A14F81-F171-4C7F-BFD5-8CB1A5683460}"/>
                </a:ext>
              </a:extLst>
            </p:cNvPr>
            <p:cNvSpPr/>
            <p:nvPr/>
          </p:nvSpPr>
          <p:spPr>
            <a:xfrm>
              <a:off x="3381050" y="1294800"/>
              <a:ext cx="231100" cy="168725"/>
            </a:xfrm>
            <a:custGeom>
              <a:avLst/>
              <a:gdLst/>
              <a:ahLst/>
              <a:cxnLst/>
              <a:rect l="l" t="t" r="r" b="b"/>
              <a:pathLst>
                <a:path w="9244" h="6749" extrusionOk="0">
                  <a:moveTo>
                    <a:pt x="5732" y="0"/>
                  </a:moveTo>
                  <a:cubicBezTo>
                    <a:pt x="4300" y="0"/>
                    <a:pt x="3026" y="940"/>
                    <a:pt x="2521" y="2264"/>
                  </a:cubicBezTo>
                  <a:cubicBezTo>
                    <a:pt x="2270" y="2342"/>
                    <a:pt x="2033" y="2374"/>
                    <a:pt x="1812" y="2374"/>
                  </a:cubicBezTo>
                  <a:cubicBezTo>
                    <a:pt x="794" y="2374"/>
                    <a:pt x="135" y="1693"/>
                    <a:pt x="135" y="1693"/>
                  </a:cubicBezTo>
                  <a:lnTo>
                    <a:pt x="135" y="1693"/>
                  </a:lnTo>
                  <a:cubicBezTo>
                    <a:pt x="1" y="4079"/>
                    <a:pt x="1681" y="4651"/>
                    <a:pt x="2656" y="4785"/>
                  </a:cubicBezTo>
                  <a:cubicBezTo>
                    <a:pt x="3059" y="5760"/>
                    <a:pt x="4202" y="6600"/>
                    <a:pt x="5445" y="6734"/>
                  </a:cubicBezTo>
                  <a:cubicBezTo>
                    <a:pt x="5544" y="6744"/>
                    <a:pt x="5642" y="6748"/>
                    <a:pt x="5740" y="6748"/>
                  </a:cubicBezTo>
                  <a:cubicBezTo>
                    <a:pt x="7438" y="6748"/>
                    <a:pt x="8950" y="5392"/>
                    <a:pt x="9109" y="3676"/>
                  </a:cubicBezTo>
                  <a:cubicBezTo>
                    <a:pt x="9243" y="1861"/>
                    <a:pt x="7832" y="181"/>
                    <a:pt x="6017" y="13"/>
                  </a:cubicBezTo>
                  <a:cubicBezTo>
                    <a:pt x="5921" y="4"/>
                    <a:pt x="5826" y="0"/>
                    <a:pt x="573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997;p32">
              <a:extLst>
                <a:ext uri="{FF2B5EF4-FFF2-40B4-BE49-F238E27FC236}">
                  <a16:creationId xmlns:a16="http://schemas.microsoft.com/office/drawing/2014/main" id="{69FE29CB-0F5D-4F41-B0E9-B79923F044E2}"/>
                </a:ext>
              </a:extLst>
            </p:cNvPr>
            <p:cNvSpPr/>
            <p:nvPr/>
          </p:nvSpPr>
          <p:spPr>
            <a:xfrm>
              <a:off x="3507100" y="1306025"/>
              <a:ext cx="59675" cy="59675"/>
            </a:xfrm>
            <a:custGeom>
              <a:avLst/>
              <a:gdLst/>
              <a:ahLst/>
              <a:cxnLst/>
              <a:rect l="l" t="t" r="r" b="b"/>
              <a:pathLst>
                <a:path w="2387" h="2387" extrusionOk="0">
                  <a:moveTo>
                    <a:pt x="1109" y="1"/>
                  </a:moveTo>
                  <a:cubicBezTo>
                    <a:pt x="403" y="1"/>
                    <a:pt x="0" y="572"/>
                    <a:pt x="0" y="1244"/>
                  </a:cubicBezTo>
                  <a:cubicBezTo>
                    <a:pt x="0" y="1950"/>
                    <a:pt x="403" y="2387"/>
                    <a:pt x="1109" y="2387"/>
                  </a:cubicBezTo>
                  <a:cubicBezTo>
                    <a:pt x="1815" y="2387"/>
                    <a:pt x="2386" y="1950"/>
                    <a:pt x="2386" y="1244"/>
                  </a:cubicBezTo>
                  <a:cubicBezTo>
                    <a:pt x="2386" y="572"/>
                    <a:pt x="1815" y="1"/>
                    <a:pt x="1109"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998;p32">
              <a:extLst>
                <a:ext uri="{FF2B5EF4-FFF2-40B4-BE49-F238E27FC236}">
                  <a16:creationId xmlns:a16="http://schemas.microsoft.com/office/drawing/2014/main" id="{E733EEB6-CA51-47B3-B011-35A945F30FC5}"/>
                </a:ext>
              </a:extLst>
            </p:cNvPr>
            <p:cNvSpPr/>
            <p:nvPr/>
          </p:nvSpPr>
          <p:spPr>
            <a:xfrm>
              <a:off x="3877625" y="1246025"/>
              <a:ext cx="227725" cy="168650"/>
            </a:xfrm>
            <a:custGeom>
              <a:avLst/>
              <a:gdLst/>
              <a:ahLst/>
              <a:cxnLst/>
              <a:rect l="l" t="t" r="r" b="b"/>
              <a:pathLst>
                <a:path w="9109" h="6746" extrusionOk="0">
                  <a:moveTo>
                    <a:pt x="3549" y="0"/>
                  </a:moveTo>
                  <a:cubicBezTo>
                    <a:pt x="3443" y="0"/>
                    <a:pt x="3335" y="5"/>
                    <a:pt x="3227" y="14"/>
                  </a:cubicBezTo>
                  <a:cubicBezTo>
                    <a:pt x="1278" y="149"/>
                    <a:pt x="0" y="1695"/>
                    <a:pt x="169" y="3644"/>
                  </a:cubicBezTo>
                  <a:cubicBezTo>
                    <a:pt x="297" y="5409"/>
                    <a:pt x="1712" y="6745"/>
                    <a:pt x="3537" y="6745"/>
                  </a:cubicBezTo>
                  <a:cubicBezTo>
                    <a:pt x="3623" y="6745"/>
                    <a:pt x="3710" y="6742"/>
                    <a:pt x="3798" y="6736"/>
                  </a:cubicBezTo>
                  <a:cubicBezTo>
                    <a:pt x="5042" y="6602"/>
                    <a:pt x="6050" y="5761"/>
                    <a:pt x="6588" y="4652"/>
                  </a:cubicBezTo>
                  <a:cubicBezTo>
                    <a:pt x="7562" y="4652"/>
                    <a:pt x="9108" y="4081"/>
                    <a:pt x="8974" y="1560"/>
                  </a:cubicBezTo>
                  <a:lnTo>
                    <a:pt x="8974" y="1560"/>
                  </a:lnTo>
                  <a:cubicBezTo>
                    <a:pt x="8974" y="1561"/>
                    <a:pt x="8430" y="2279"/>
                    <a:pt x="7411" y="2279"/>
                  </a:cubicBezTo>
                  <a:cubicBezTo>
                    <a:pt x="7164" y="2279"/>
                    <a:pt x="6889" y="2237"/>
                    <a:pt x="6588" y="2132"/>
                  </a:cubicBezTo>
                  <a:cubicBezTo>
                    <a:pt x="6213" y="819"/>
                    <a:pt x="4966" y="0"/>
                    <a:pt x="35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999;p32">
              <a:extLst>
                <a:ext uri="{FF2B5EF4-FFF2-40B4-BE49-F238E27FC236}">
                  <a16:creationId xmlns:a16="http://schemas.microsoft.com/office/drawing/2014/main" id="{BB854CF8-D117-4B97-900E-1FF9BDAC94FE}"/>
                </a:ext>
              </a:extLst>
            </p:cNvPr>
            <p:cNvSpPr/>
            <p:nvPr/>
          </p:nvSpPr>
          <p:spPr>
            <a:xfrm>
              <a:off x="3916275" y="1264025"/>
              <a:ext cx="59675" cy="59675"/>
            </a:xfrm>
            <a:custGeom>
              <a:avLst/>
              <a:gdLst/>
              <a:ahLst/>
              <a:cxnLst/>
              <a:rect l="l" t="t" r="r" b="b"/>
              <a:pathLst>
                <a:path w="2387" h="2387" extrusionOk="0">
                  <a:moveTo>
                    <a:pt x="1143" y="0"/>
                  </a:moveTo>
                  <a:cubicBezTo>
                    <a:pt x="572" y="0"/>
                    <a:pt x="0" y="572"/>
                    <a:pt x="0" y="1244"/>
                  </a:cubicBezTo>
                  <a:cubicBezTo>
                    <a:pt x="0" y="1815"/>
                    <a:pt x="572" y="2386"/>
                    <a:pt x="1143" y="2386"/>
                  </a:cubicBezTo>
                  <a:cubicBezTo>
                    <a:pt x="1815" y="2386"/>
                    <a:pt x="2387" y="1815"/>
                    <a:pt x="2387" y="1244"/>
                  </a:cubicBezTo>
                  <a:cubicBezTo>
                    <a:pt x="2387" y="572"/>
                    <a:pt x="1815" y="0"/>
                    <a:pt x="11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000;p32">
              <a:extLst>
                <a:ext uri="{FF2B5EF4-FFF2-40B4-BE49-F238E27FC236}">
                  <a16:creationId xmlns:a16="http://schemas.microsoft.com/office/drawing/2014/main" id="{594A85AE-DD6F-43F3-B245-D04B1AC5499A}"/>
                </a:ext>
              </a:extLst>
            </p:cNvPr>
            <p:cNvSpPr/>
            <p:nvPr/>
          </p:nvSpPr>
          <p:spPr>
            <a:xfrm>
              <a:off x="3373500" y="1446350"/>
              <a:ext cx="206725" cy="105050"/>
            </a:xfrm>
            <a:custGeom>
              <a:avLst/>
              <a:gdLst/>
              <a:ahLst/>
              <a:cxnLst/>
              <a:rect l="l" t="t" r="r" b="b"/>
              <a:pathLst>
                <a:path w="8269" h="4202" extrusionOk="0">
                  <a:moveTo>
                    <a:pt x="4201" y="0"/>
                  </a:moveTo>
                  <a:cubicBezTo>
                    <a:pt x="1849" y="0"/>
                    <a:pt x="0" y="975"/>
                    <a:pt x="0" y="2084"/>
                  </a:cubicBezTo>
                  <a:cubicBezTo>
                    <a:pt x="0" y="3193"/>
                    <a:pt x="1849" y="4201"/>
                    <a:pt x="4201" y="4201"/>
                  </a:cubicBezTo>
                  <a:cubicBezTo>
                    <a:pt x="6453" y="4201"/>
                    <a:pt x="8268" y="3193"/>
                    <a:pt x="8268" y="2084"/>
                  </a:cubicBezTo>
                  <a:cubicBezTo>
                    <a:pt x="8268" y="975"/>
                    <a:pt x="6453" y="0"/>
                    <a:pt x="420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1001;p32">
              <a:extLst>
                <a:ext uri="{FF2B5EF4-FFF2-40B4-BE49-F238E27FC236}">
                  <a16:creationId xmlns:a16="http://schemas.microsoft.com/office/drawing/2014/main" id="{EB8F90F8-D523-4387-A32E-90083F58B62E}"/>
                </a:ext>
              </a:extLst>
            </p:cNvPr>
            <p:cNvSpPr/>
            <p:nvPr/>
          </p:nvSpPr>
          <p:spPr>
            <a:xfrm>
              <a:off x="3930550" y="1374500"/>
              <a:ext cx="213450" cy="111225"/>
            </a:xfrm>
            <a:custGeom>
              <a:avLst/>
              <a:gdLst/>
              <a:ahLst/>
              <a:cxnLst/>
              <a:rect l="l" t="t" r="r" b="b"/>
              <a:pathLst>
                <a:path w="8538" h="4449" extrusionOk="0">
                  <a:moveTo>
                    <a:pt x="4900" y="1"/>
                  </a:moveTo>
                  <a:cubicBezTo>
                    <a:pt x="4629" y="1"/>
                    <a:pt x="4350" y="17"/>
                    <a:pt x="4067" y="51"/>
                  </a:cubicBezTo>
                  <a:cubicBezTo>
                    <a:pt x="1681" y="354"/>
                    <a:pt x="1" y="1463"/>
                    <a:pt x="135" y="2706"/>
                  </a:cubicBezTo>
                  <a:cubicBezTo>
                    <a:pt x="251" y="3689"/>
                    <a:pt x="1735" y="4449"/>
                    <a:pt x="3561" y="4449"/>
                  </a:cubicBezTo>
                  <a:cubicBezTo>
                    <a:pt x="3856" y="4449"/>
                    <a:pt x="4161" y="4429"/>
                    <a:pt x="4471" y="4387"/>
                  </a:cubicBezTo>
                  <a:cubicBezTo>
                    <a:pt x="6723" y="4118"/>
                    <a:pt x="8537" y="3009"/>
                    <a:pt x="8403" y="1732"/>
                  </a:cubicBezTo>
                  <a:cubicBezTo>
                    <a:pt x="8286" y="764"/>
                    <a:pt x="6761" y="1"/>
                    <a:pt x="4900"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1002;p32">
              <a:extLst>
                <a:ext uri="{FF2B5EF4-FFF2-40B4-BE49-F238E27FC236}">
                  <a16:creationId xmlns:a16="http://schemas.microsoft.com/office/drawing/2014/main" id="{ADA22323-A815-4D9E-B7B8-06DA5C0E7193}"/>
                </a:ext>
              </a:extLst>
            </p:cNvPr>
            <p:cNvSpPr/>
            <p:nvPr/>
          </p:nvSpPr>
          <p:spPr>
            <a:xfrm>
              <a:off x="3597825" y="2131950"/>
              <a:ext cx="48775" cy="21050"/>
            </a:xfrm>
            <a:custGeom>
              <a:avLst/>
              <a:gdLst/>
              <a:ahLst/>
              <a:cxnLst/>
              <a:rect l="l" t="t" r="r" b="b"/>
              <a:pathLst>
                <a:path w="1951" h="842" extrusionOk="0">
                  <a:moveTo>
                    <a:pt x="1" y="1"/>
                  </a:moveTo>
                  <a:cubicBezTo>
                    <a:pt x="559" y="428"/>
                    <a:pt x="1245" y="694"/>
                    <a:pt x="1903" y="832"/>
                  </a:cubicBezTo>
                  <a:lnTo>
                    <a:pt x="1903" y="832"/>
                  </a:lnTo>
                  <a:cubicBezTo>
                    <a:pt x="1610" y="747"/>
                    <a:pt x="251" y="126"/>
                    <a:pt x="1" y="1"/>
                  </a:cubicBezTo>
                  <a:close/>
                  <a:moveTo>
                    <a:pt x="1903" y="832"/>
                  </a:moveTo>
                  <a:cubicBezTo>
                    <a:pt x="1925" y="838"/>
                    <a:pt x="1941" y="841"/>
                    <a:pt x="1950" y="841"/>
                  </a:cubicBezTo>
                  <a:cubicBezTo>
                    <a:pt x="1935" y="838"/>
                    <a:pt x="1919" y="835"/>
                    <a:pt x="1903" y="832"/>
                  </a:cubicBezTo>
                  <a:close/>
                </a:path>
              </a:pathLst>
            </a:custGeom>
            <a:solidFill>
              <a:srgbClr val="2E346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2" name="Google Shape;211;p3">
            <a:extLst>
              <a:ext uri="{FF2B5EF4-FFF2-40B4-BE49-F238E27FC236}">
                <a16:creationId xmlns:a16="http://schemas.microsoft.com/office/drawing/2014/main" id="{36C19A32-EB14-46B6-BE30-A420DB3A7F9C}"/>
              </a:ext>
            </a:extLst>
          </p:cNvPr>
          <p:cNvGrpSpPr/>
          <p:nvPr userDrawn="1"/>
        </p:nvGrpSpPr>
        <p:grpSpPr>
          <a:xfrm>
            <a:off x="1030175" y="1581350"/>
            <a:ext cx="444275" cy="398525"/>
            <a:chOff x="2495125" y="2142250"/>
            <a:chExt cx="444275" cy="398525"/>
          </a:xfrm>
        </p:grpSpPr>
        <p:sp>
          <p:nvSpPr>
            <p:cNvPr id="203" name="Google Shape;212;p3">
              <a:extLst>
                <a:ext uri="{FF2B5EF4-FFF2-40B4-BE49-F238E27FC236}">
                  <a16:creationId xmlns:a16="http://schemas.microsoft.com/office/drawing/2014/main" id="{22119F67-39FE-47B8-97DB-A9DDAFCE3F72}"/>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4" name="Google Shape;213;p3">
              <a:extLst>
                <a:ext uri="{FF2B5EF4-FFF2-40B4-BE49-F238E27FC236}">
                  <a16:creationId xmlns:a16="http://schemas.microsoft.com/office/drawing/2014/main" id="{95B9D80B-1308-40DE-B7AB-F51F061B728F}"/>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05" name="Google Shape;214;p3">
            <a:extLst>
              <a:ext uri="{FF2B5EF4-FFF2-40B4-BE49-F238E27FC236}">
                <a16:creationId xmlns:a16="http://schemas.microsoft.com/office/drawing/2014/main" id="{FF773F4A-00DE-480A-A1E4-267BF6A95F53}"/>
              </a:ext>
            </a:extLst>
          </p:cNvPr>
          <p:cNvGrpSpPr/>
          <p:nvPr userDrawn="1"/>
        </p:nvGrpSpPr>
        <p:grpSpPr>
          <a:xfrm>
            <a:off x="10561107" y="5038641"/>
            <a:ext cx="291375" cy="281375"/>
            <a:chOff x="3243875" y="2372825"/>
            <a:chExt cx="291375" cy="281375"/>
          </a:xfrm>
        </p:grpSpPr>
        <p:sp>
          <p:nvSpPr>
            <p:cNvPr id="206" name="Google Shape;215;p3">
              <a:extLst>
                <a:ext uri="{FF2B5EF4-FFF2-40B4-BE49-F238E27FC236}">
                  <a16:creationId xmlns:a16="http://schemas.microsoft.com/office/drawing/2014/main" id="{B061D21D-9962-482E-8B77-708CF59A3EB6}"/>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16;p3">
              <a:extLst>
                <a:ext uri="{FF2B5EF4-FFF2-40B4-BE49-F238E27FC236}">
                  <a16:creationId xmlns:a16="http://schemas.microsoft.com/office/drawing/2014/main" id="{204A213E-8F6F-4FC4-AB3D-8806D287E243}"/>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17;p3">
              <a:extLst>
                <a:ext uri="{FF2B5EF4-FFF2-40B4-BE49-F238E27FC236}">
                  <a16:creationId xmlns:a16="http://schemas.microsoft.com/office/drawing/2014/main" id="{75F3FCD1-BCD2-41A7-AF94-8CEC0F2FFE09}"/>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18;p3">
              <a:extLst>
                <a:ext uri="{FF2B5EF4-FFF2-40B4-BE49-F238E27FC236}">
                  <a16:creationId xmlns:a16="http://schemas.microsoft.com/office/drawing/2014/main" id="{EB1D663F-9A65-4AE5-82B7-355924900575}"/>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9;p3">
              <a:extLst>
                <a:ext uri="{FF2B5EF4-FFF2-40B4-BE49-F238E27FC236}">
                  <a16:creationId xmlns:a16="http://schemas.microsoft.com/office/drawing/2014/main" id="{A3231104-E2F1-474D-A57B-1B68E9AE6F33}"/>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0;p3">
              <a:extLst>
                <a:ext uri="{FF2B5EF4-FFF2-40B4-BE49-F238E27FC236}">
                  <a16:creationId xmlns:a16="http://schemas.microsoft.com/office/drawing/2014/main" id="{F5ADB79B-53AA-46AB-84C9-DB8354756BC7}"/>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1;p3">
              <a:extLst>
                <a:ext uri="{FF2B5EF4-FFF2-40B4-BE49-F238E27FC236}">
                  <a16:creationId xmlns:a16="http://schemas.microsoft.com/office/drawing/2014/main" id="{0EA0A449-FE2B-4948-8A13-06CFC25A3A68}"/>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13" name="Google Shape;222;p3">
              <a:extLst>
                <a:ext uri="{FF2B5EF4-FFF2-40B4-BE49-F238E27FC236}">
                  <a16:creationId xmlns:a16="http://schemas.microsoft.com/office/drawing/2014/main" id="{FDF13A9C-A97B-44BE-9F23-62A6C5EDEC49}"/>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23;p3">
              <a:extLst>
                <a:ext uri="{FF2B5EF4-FFF2-40B4-BE49-F238E27FC236}">
                  <a16:creationId xmlns:a16="http://schemas.microsoft.com/office/drawing/2014/main" id="{ADA04C5F-ECF7-42DD-B1EB-83FC80EB7BDD}"/>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24;p3">
              <a:extLst>
                <a:ext uri="{FF2B5EF4-FFF2-40B4-BE49-F238E27FC236}">
                  <a16:creationId xmlns:a16="http://schemas.microsoft.com/office/drawing/2014/main" id="{EC7C5AD5-90D8-4F7D-9C2C-CFD820FC374A}"/>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16" name="Google Shape;225;p3">
            <a:extLst>
              <a:ext uri="{FF2B5EF4-FFF2-40B4-BE49-F238E27FC236}">
                <a16:creationId xmlns:a16="http://schemas.microsoft.com/office/drawing/2014/main" id="{06FC704C-BA05-45EE-B62B-22DABC82E899}"/>
              </a:ext>
            </a:extLst>
          </p:cNvPr>
          <p:cNvGrpSpPr/>
          <p:nvPr userDrawn="1"/>
        </p:nvGrpSpPr>
        <p:grpSpPr>
          <a:xfrm>
            <a:off x="10778557" y="714860"/>
            <a:ext cx="166675" cy="168575"/>
            <a:chOff x="4954425" y="2036375"/>
            <a:chExt cx="166675" cy="168575"/>
          </a:xfrm>
        </p:grpSpPr>
        <p:sp>
          <p:nvSpPr>
            <p:cNvPr id="217" name="Google Shape;226;p3">
              <a:extLst>
                <a:ext uri="{FF2B5EF4-FFF2-40B4-BE49-F238E27FC236}">
                  <a16:creationId xmlns:a16="http://schemas.microsoft.com/office/drawing/2014/main" id="{EE9E41F6-3648-44F1-A46C-BDD91F82AF1F}"/>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27;p3">
              <a:extLst>
                <a:ext uri="{FF2B5EF4-FFF2-40B4-BE49-F238E27FC236}">
                  <a16:creationId xmlns:a16="http://schemas.microsoft.com/office/drawing/2014/main" id="{A7D8C30C-9D8A-4F45-A5DD-F918DD863CF3}"/>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9" name="Google Shape;228;p3">
            <a:extLst>
              <a:ext uri="{FF2B5EF4-FFF2-40B4-BE49-F238E27FC236}">
                <a16:creationId xmlns:a16="http://schemas.microsoft.com/office/drawing/2014/main" id="{EBE612EC-FC5F-4192-9E24-C046316489E0}"/>
              </a:ext>
            </a:extLst>
          </p:cNvPr>
          <p:cNvSpPr/>
          <p:nvPr userDrawn="1"/>
        </p:nvSpPr>
        <p:spPr>
          <a:xfrm>
            <a:off x="1577019" y="3597776"/>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9;p3">
            <a:extLst>
              <a:ext uri="{FF2B5EF4-FFF2-40B4-BE49-F238E27FC236}">
                <a16:creationId xmlns:a16="http://schemas.microsoft.com/office/drawing/2014/main" id="{31BD3FA8-6E2A-4C65-9E9F-29FBB5C804BE}"/>
              </a:ext>
            </a:extLst>
          </p:cNvPr>
          <p:cNvSpPr/>
          <p:nvPr userDrawn="1"/>
        </p:nvSpPr>
        <p:spPr>
          <a:xfrm>
            <a:off x="9846753" y="3888529"/>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30;p3">
            <a:extLst>
              <a:ext uri="{FF2B5EF4-FFF2-40B4-BE49-F238E27FC236}">
                <a16:creationId xmlns:a16="http://schemas.microsoft.com/office/drawing/2014/main" id="{69E37D2F-6DF5-4A21-A568-0E80AD7AD85B}"/>
              </a:ext>
            </a:extLst>
          </p:cNvPr>
          <p:cNvGrpSpPr/>
          <p:nvPr userDrawn="1"/>
        </p:nvGrpSpPr>
        <p:grpSpPr>
          <a:xfrm>
            <a:off x="1274794" y="5541495"/>
            <a:ext cx="166675" cy="168575"/>
            <a:chOff x="4954425" y="2036375"/>
            <a:chExt cx="166675" cy="168575"/>
          </a:xfrm>
        </p:grpSpPr>
        <p:sp>
          <p:nvSpPr>
            <p:cNvPr id="222" name="Google Shape;231;p3">
              <a:extLst>
                <a:ext uri="{FF2B5EF4-FFF2-40B4-BE49-F238E27FC236}">
                  <a16:creationId xmlns:a16="http://schemas.microsoft.com/office/drawing/2014/main" id="{68E4F49D-2FDF-45EC-A2F0-64258873AC9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32;p3">
              <a:extLst>
                <a:ext uri="{FF2B5EF4-FFF2-40B4-BE49-F238E27FC236}">
                  <a16:creationId xmlns:a16="http://schemas.microsoft.com/office/drawing/2014/main" id="{424729EF-CCC4-4D87-A50A-4CA7DB6D3AA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4" name="TextBox 223">
            <a:extLst>
              <a:ext uri="{FF2B5EF4-FFF2-40B4-BE49-F238E27FC236}">
                <a16:creationId xmlns:a16="http://schemas.microsoft.com/office/drawing/2014/main" id="{93F46B3B-D663-4FBA-8528-CFD2F9C1E141}"/>
              </a:ext>
            </a:extLst>
          </p:cNvPr>
          <p:cNvSpPr txBox="1"/>
          <p:nvPr userDrawn="1"/>
        </p:nvSpPr>
        <p:spPr>
          <a:xfrm>
            <a:off x="3642720" y="1503378"/>
            <a:ext cx="4728208" cy="3631763"/>
          </a:xfrm>
          <a:prstGeom prst="rect">
            <a:avLst/>
          </a:prstGeom>
          <a:noFill/>
        </p:spPr>
        <p:txBody>
          <a:bodyPr wrap="square" rtlCol="0">
            <a:spAutoFit/>
          </a:bodyPr>
          <a:lstStyle/>
          <a:p>
            <a:pPr algn="ctr"/>
            <a:r>
              <a:rPr lang="vi-VN" sz="11500" dirty="0">
                <a:solidFill>
                  <a:srgbClr val="002060"/>
                </a:solidFill>
                <a:latin typeface="+mj-lt"/>
              </a:rPr>
              <a:t>LUYỆN TẬP</a:t>
            </a:r>
          </a:p>
        </p:txBody>
      </p:sp>
    </p:spTree>
    <p:extLst>
      <p:ext uri="{BB962C8B-B14F-4D97-AF65-F5344CB8AC3E}">
        <p14:creationId xmlns:p14="http://schemas.microsoft.com/office/powerpoint/2010/main" val="371829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202"/>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19"/>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21"/>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16"/>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20"/>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205"/>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98"/>
                                        </p:tgtEl>
                                        <p:attrNameLst>
                                          <p:attrName>style.visibility</p:attrName>
                                        </p:attrNameLst>
                                      </p:cBhvr>
                                      <p:to>
                                        <p:strVal val="visible"/>
                                      </p:to>
                                    </p:set>
                                    <p:animEffect transition="in" filter="barn(inVertical)">
                                      <p:cBhvr>
                                        <p:cTn id="19" dur="500"/>
                                        <p:tgtEl>
                                          <p:spTgt spid="98"/>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99"/>
                                        </p:tgtEl>
                                        <p:attrNameLst>
                                          <p:attrName>style.visibility</p:attrName>
                                        </p:attrNameLst>
                                      </p:cBhvr>
                                      <p:to>
                                        <p:strVal val="visible"/>
                                      </p:to>
                                    </p:set>
                                    <p:animEffect transition="in" filter="barn(inVertical)">
                                      <p:cBhvr>
                                        <p:cTn id="22" dur="500"/>
                                        <p:tgtEl>
                                          <p:spTgt spid="99"/>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97"/>
                                        </p:tgtEl>
                                        <p:attrNameLst>
                                          <p:attrName>style.visibility</p:attrName>
                                        </p:attrNameLst>
                                      </p:cBhvr>
                                      <p:to>
                                        <p:strVal val="visible"/>
                                      </p:to>
                                    </p:set>
                                    <p:animEffect transition="in" filter="fade">
                                      <p:cBhvr>
                                        <p:cTn id="26" dur="500"/>
                                        <p:tgtEl>
                                          <p:spTgt spid="97"/>
                                        </p:tgtEl>
                                      </p:cBhvr>
                                    </p:animEffect>
                                  </p:childTnLst>
                                </p:cTn>
                              </p:par>
                            </p:childTnLst>
                          </p:cTn>
                        </p:par>
                        <p:par>
                          <p:cTn id="27" fill="hold">
                            <p:stCondLst>
                              <p:cond delay="1500"/>
                            </p:stCondLst>
                            <p:childTnLst>
                              <p:par>
                                <p:cTn id="28" presetID="31" presetClass="entr" presetSubtype="0" fill="hold" nodeType="afterEffect">
                                  <p:stCondLst>
                                    <p:cond delay="0"/>
                                  </p:stCondLst>
                                  <p:childTnLst>
                                    <p:set>
                                      <p:cBhvr>
                                        <p:cTn id="29" dur="1" fill="hold">
                                          <p:stCondLst>
                                            <p:cond delay="0"/>
                                          </p:stCondLst>
                                        </p:cTn>
                                        <p:tgtEl>
                                          <p:spTgt spid="138"/>
                                        </p:tgtEl>
                                        <p:attrNameLst>
                                          <p:attrName>style.visibility</p:attrName>
                                        </p:attrNameLst>
                                      </p:cBhvr>
                                      <p:to>
                                        <p:strVal val="visible"/>
                                      </p:to>
                                    </p:set>
                                    <p:anim calcmode="lin" valueType="num">
                                      <p:cBhvr>
                                        <p:cTn id="30" dur="1000" fill="hold"/>
                                        <p:tgtEl>
                                          <p:spTgt spid="138"/>
                                        </p:tgtEl>
                                        <p:attrNameLst>
                                          <p:attrName>ppt_w</p:attrName>
                                        </p:attrNameLst>
                                      </p:cBhvr>
                                      <p:tavLst>
                                        <p:tav tm="0">
                                          <p:val>
                                            <p:fltVal val="0"/>
                                          </p:val>
                                        </p:tav>
                                        <p:tav tm="100000">
                                          <p:val>
                                            <p:strVal val="#ppt_w"/>
                                          </p:val>
                                        </p:tav>
                                      </p:tavLst>
                                    </p:anim>
                                    <p:anim calcmode="lin" valueType="num">
                                      <p:cBhvr>
                                        <p:cTn id="31" dur="1000" fill="hold"/>
                                        <p:tgtEl>
                                          <p:spTgt spid="138"/>
                                        </p:tgtEl>
                                        <p:attrNameLst>
                                          <p:attrName>ppt_h</p:attrName>
                                        </p:attrNameLst>
                                      </p:cBhvr>
                                      <p:tavLst>
                                        <p:tav tm="0">
                                          <p:val>
                                            <p:fltVal val="0"/>
                                          </p:val>
                                        </p:tav>
                                        <p:tav tm="100000">
                                          <p:val>
                                            <p:strVal val="#ppt_h"/>
                                          </p:val>
                                        </p:tav>
                                      </p:tavLst>
                                    </p:anim>
                                    <p:anim calcmode="lin" valueType="num">
                                      <p:cBhvr>
                                        <p:cTn id="32" dur="1000" fill="hold"/>
                                        <p:tgtEl>
                                          <p:spTgt spid="138"/>
                                        </p:tgtEl>
                                        <p:attrNameLst>
                                          <p:attrName>style.rotation</p:attrName>
                                        </p:attrNameLst>
                                      </p:cBhvr>
                                      <p:tavLst>
                                        <p:tav tm="0">
                                          <p:val>
                                            <p:fltVal val="90"/>
                                          </p:val>
                                        </p:tav>
                                        <p:tav tm="100000">
                                          <p:val>
                                            <p:fltVal val="0"/>
                                          </p:val>
                                        </p:tav>
                                      </p:tavLst>
                                    </p:anim>
                                    <p:animEffect transition="in" filter="fade">
                                      <p:cBhvr>
                                        <p:cTn id="33" dur="1000"/>
                                        <p:tgtEl>
                                          <p:spTgt spid="138"/>
                                        </p:tgtEl>
                                      </p:cBhvr>
                                    </p:animEffect>
                                  </p:childTnLst>
                                </p:cTn>
                              </p:par>
                            </p:childTnLst>
                          </p:cTn>
                        </p:par>
                        <p:par>
                          <p:cTn id="34" fill="hold">
                            <p:stCondLst>
                              <p:cond delay="2500"/>
                            </p:stCondLst>
                            <p:childTnLst>
                              <p:par>
                                <p:cTn id="35" presetID="14" presetClass="entr" presetSubtype="10" fill="hold" grpId="0" nodeType="afterEffect">
                                  <p:stCondLst>
                                    <p:cond delay="0"/>
                                  </p:stCondLst>
                                  <p:childTnLst>
                                    <p:set>
                                      <p:cBhvr>
                                        <p:cTn id="36" dur="1" fill="hold">
                                          <p:stCondLst>
                                            <p:cond delay="0"/>
                                          </p:stCondLst>
                                        </p:cTn>
                                        <p:tgtEl>
                                          <p:spTgt spid="224"/>
                                        </p:tgtEl>
                                        <p:attrNameLst>
                                          <p:attrName>style.visibility</p:attrName>
                                        </p:attrNameLst>
                                      </p:cBhvr>
                                      <p:to>
                                        <p:strVal val="visible"/>
                                      </p:to>
                                    </p:set>
                                    <p:animEffect transition="in" filter="randombar(horizontal)">
                                      <p:cBhvr>
                                        <p:cTn id="37" dur="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animBg="1"/>
      <p:bldP spid="98" grpId="0" animBg="1"/>
      <p:bldP spid="99" grpId="0" animBg="1"/>
      <p:bldP spid="219" grpId="0" animBg="1"/>
      <p:bldP spid="220" grpId="0" animBg="1"/>
      <p:bldP spid="224"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E58C40B-6789-4E71-8632-AD2A12B6B8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vi-VN" dirty="0"/>
          </a:p>
        </p:txBody>
      </p:sp>
      <p:sp>
        <p:nvSpPr>
          <p:cNvPr id="3" name="Text Placeholder 2">
            <a:extLst>
              <a:ext uri="{FF2B5EF4-FFF2-40B4-BE49-F238E27FC236}">
                <a16:creationId xmlns:a16="http://schemas.microsoft.com/office/drawing/2014/main" id="{00DD5742-5ACC-4D14-BBCB-E7E86382907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Tree>
    <p:extLst>
      <p:ext uri="{BB962C8B-B14F-4D97-AF65-F5344CB8AC3E}">
        <p14:creationId xmlns:p14="http://schemas.microsoft.com/office/powerpoint/2010/main" val="14483555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1" r:id="rId4"/>
    <p:sldLayoutId id="2147483674" r:id="rId5"/>
    <p:sldLayoutId id="2147483662" r:id="rId6"/>
    <p:sldLayoutId id="2147483663" r:id="rId7"/>
    <p:sldLayoutId id="2147483664" r:id="rId8"/>
    <p:sldLayoutId id="2147483665" r:id="rId9"/>
    <p:sldLayoutId id="2147483675"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 id="2147483689" r:id="rId24"/>
    <p:sldLayoutId id="2147483690" r:id="rId2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emf"/><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emf"/><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emf"/><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0.emf"/><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0.emf"/><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0.emf"/><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emf"/></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5044254-DE52-4029-B43E-ACD26C567FBA}"/>
              </a:ext>
            </a:extLst>
          </p:cNvPr>
          <p:cNvGrpSpPr/>
          <p:nvPr/>
        </p:nvGrpSpPr>
        <p:grpSpPr>
          <a:xfrm>
            <a:off x="993911" y="106016"/>
            <a:ext cx="2190751" cy="980661"/>
            <a:chOff x="1523998" y="0"/>
            <a:chExt cx="2190751" cy="980661"/>
          </a:xfrm>
        </p:grpSpPr>
        <p:grpSp>
          <p:nvGrpSpPr>
            <p:cNvPr id="5" name="Group 4">
              <a:extLst>
                <a:ext uri="{FF2B5EF4-FFF2-40B4-BE49-F238E27FC236}">
                  <a16:creationId xmlns:a16="http://schemas.microsoft.com/office/drawing/2014/main" id="{B2407F96-D165-408B-8186-033E4D2C4D5C}"/>
                </a:ext>
              </a:extLst>
            </p:cNvPr>
            <p:cNvGrpSpPr/>
            <p:nvPr/>
          </p:nvGrpSpPr>
          <p:grpSpPr>
            <a:xfrm>
              <a:off x="1523998" y="0"/>
              <a:ext cx="2190751" cy="980661"/>
              <a:chOff x="1523999" y="0"/>
              <a:chExt cx="1285462" cy="1828800"/>
            </a:xfrm>
          </p:grpSpPr>
          <p:sp>
            <p:nvSpPr>
              <p:cNvPr id="2" name="Rectangle: Top Corners Rounded 1">
                <a:extLst>
                  <a:ext uri="{FF2B5EF4-FFF2-40B4-BE49-F238E27FC236}">
                    <a16:creationId xmlns:a16="http://schemas.microsoft.com/office/drawing/2014/main" id="{2974D671-0870-4777-BE31-5FD1BBBF9AD7}"/>
                  </a:ext>
                </a:extLst>
              </p:cNvPr>
              <p:cNvSpPr/>
              <p:nvPr/>
            </p:nvSpPr>
            <p:spPr>
              <a:xfrm rot="10800000">
                <a:off x="1523999" y="0"/>
                <a:ext cx="1285462" cy="1828800"/>
              </a:xfrm>
              <a:prstGeom prst="round2SameRect">
                <a:avLst/>
              </a:prstGeom>
              <a:solidFill>
                <a:schemeClr val="accent6">
                  <a:lumMod val="75000"/>
                </a:schemeClr>
              </a:solidFill>
              <a:ln>
                <a:solidFill>
                  <a:schemeClr val="accent6">
                    <a:lumMod val="75000"/>
                  </a:schemeClr>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3" name="Rectangle: Top Corners Rounded 2">
                <a:extLst>
                  <a:ext uri="{FF2B5EF4-FFF2-40B4-BE49-F238E27FC236}">
                    <a16:creationId xmlns:a16="http://schemas.microsoft.com/office/drawing/2014/main" id="{219332FA-4BE4-4F03-A894-08EEC78551F0}"/>
                  </a:ext>
                </a:extLst>
              </p:cNvPr>
              <p:cNvSpPr/>
              <p:nvPr/>
            </p:nvSpPr>
            <p:spPr>
              <a:xfrm rot="10800000">
                <a:off x="1566862" y="76199"/>
                <a:ext cx="1204497" cy="1709738"/>
              </a:xfrm>
              <a:prstGeom prst="round2SameRect">
                <a:avLst/>
              </a:prstGeom>
              <a:solidFill>
                <a:schemeClr val="bg1"/>
              </a:solidFill>
              <a:ln>
                <a:solidFill>
                  <a:schemeClr val="accent6">
                    <a:lumMod val="75000"/>
                  </a:schemeClr>
                </a:solidFill>
                <a:prstDash val="lgDash"/>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sp>
          <p:nvSpPr>
            <p:cNvPr id="4" name="TextBox 3">
              <a:extLst>
                <a:ext uri="{FF2B5EF4-FFF2-40B4-BE49-F238E27FC236}">
                  <a16:creationId xmlns:a16="http://schemas.microsoft.com/office/drawing/2014/main" id="{46C80A5A-72BA-45B9-A254-2A8D09624ECF}"/>
                </a:ext>
              </a:extLst>
            </p:cNvPr>
            <p:cNvSpPr txBox="1"/>
            <p:nvPr/>
          </p:nvSpPr>
          <p:spPr>
            <a:xfrm>
              <a:off x="1677724" y="206880"/>
              <a:ext cx="1972089" cy="584775"/>
            </a:xfrm>
            <a:prstGeom prst="rect">
              <a:avLst/>
            </a:prstGeom>
            <a:noFill/>
          </p:spPr>
          <p:txBody>
            <a:bodyPr wrap="square" rtlCol="0">
              <a:spAutoFit/>
            </a:bodyPr>
            <a:lstStyle/>
            <a:p>
              <a:pPr algn="ctr"/>
              <a:r>
                <a:rPr lang="vi-VN" sz="3200" dirty="0">
                  <a:solidFill>
                    <a:schemeClr val="accent6">
                      <a:lumMod val="75000"/>
                    </a:schemeClr>
                  </a:solidFill>
                  <a:latin typeface="+mj-lt"/>
                </a:rPr>
                <a:t>CHỦ </a:t>
              </a:r>
              <a:r>
                <a:rPr lang="vi-VN" sz="3200">
                  <a:solidFill>
                    <a:schemeClr val="accent6">
                      <a:lumMod val="75000"/>
                    </a:schemeClr>
                  </a:solidFill>
                  <a:latin typeface="+mj-lt"/>
                </a:rPr>
                <a:t>ĐỀ </a:t>
              </a:r>
              <a:r>
                <a:rPr lang="en-US" sz="3200">
                  <a:solidFill>
                    <a:schemeClr val="accent6">
                      <a:lumMod val="75000"/>
                    </a:schemeClr>
                  </a:solidFill>
                  <a:latin typeface="+mj-lt"/>
                </a:rPr>
                <a:t>4</a:t>
              </a:r>
              <a:endParaRPr lang="vi-VN" sz="3200" dirty="0">
                <a:solidFill>
                  <a:schemeClr val="accent6">
                    <a:lumMod val="75000"/>
                  </a:schemeClr>
                </a:solidFill>
                <a:latin typeface="+mj-lt"/>
              </a:endParaRPr>
            </a:p>
          </p:txBody>
        </p:sp>
      </p:grpSp>
      <p:sp>
        <p:nvSpPr>
          <p:cNvPr id="7" name="TextBox 6">
            <a:extLst>
              <a:ext uri="{FF2B5EF4-FFF2-40B4-BE49-F238E27FC236}">
                <a16:creationId xmlns:a16="http://schemas.microsoft.com/office/drawing/2014/main" id="{D049F577-F92A-4405-A19E-48EB947980F5}"/>
              </a:ext>
            </a:extLst>
          </p:cNvPr>
          <p:cNvSpPr txBox="1"/>
          <p:nvPr/>
        </p:nvSpPr>
        <p:spPr>
          <a:xfrm>
            <a:off x="3199297" y="251340"/>
            <a:ext cx="4819288" cy="707886"/>
          </a:xfrm>
          <a:prstGeom prst="rect">
            <a:avLst/>
          </a:prstGeom>
          <a:noFill/>
        </p:spPr>
        <p:txBody>
          <a:bodyPr wrap="square" rtlCol="0">
            <a:spAutoFit/>
          </a:bodyPr>
          <a:lstStyle/>
          <a:p>
            <a:pPr algn="ctr"/>
            <a:r>
              <a:rPr lang="en-US" sz="4000">
                <a:solidFill>
                  <a:schemeClr val="accent6">
                    <a:lumMod val="75000"/>
                  </a:schemeClr>
                </a:solidFill>
                <a:latin typeface="+mj-lt"/>
              </a:rPr>
              <a:t>ỨNG DỤNG TIN HỌC</a:t>
            </a:r>
            <a:endParaRPr lang="vi-VN" sz="4000" dirty="0">
              <a:solidFill>
                <a:schemeClr val="accent6">
                  <a:lumMod val="75000"/>
                </a:schemeClr>
              </a:solidFill>
              <a:latin typeface="+mj-lt"/>
            </a:endParaRPr>
          </a:p>
        </p:txBody>
      </p:sp>
      <p:sp>
        <p:nvSpPr>
          <p:cNvPr id="8" name="TextBox 7">
            <a:extLst>
              <a:ext uri="{FF2B5EF4-FFF2-40B4-BE49-F238E27FC236}">
                <a16:creationId xmlns:a16="http://schemas.microsoft.com/office/drawing/2014/main" id="{D05E2FA4-701D-4C92-898E-7EE4AF07FEBA}"/>
              </a:ext>
            </a:extLst>
          </p:cNvPr>
          <p:cNvSpPr txBox="1"/>
          <p:nvPr/>
        </p:nvSpPr>
        <p:spPr>
          <a:xfrm>
            <a:off x="1487261" y="1864909"/>
            <a:ext cx="8606010" cy="2417841"/>
          </a:xfrm>
          <a:prstGeom prst="rect">
            <a:avLst/>
          </a:prstGeom>
          <a:noFill/>
          <a:ln>
            <a:noFill/>
          </a:ln>
        </p:spPr>
        <p:txBody>
          <a:bodyPr wrap="none" rtlCol="0">
            <a:spAutoFit/>
          </a:bodyPr>
          <a:lstStyle/>
          <a:p>
            <a:pPr algn="ctr">
              <a:lnSpc>
                <a:spcPct val="120000"/>
              </a:lnSpc>
            </a:pPr>
            <a:r>
              <a:rPr lang="en-US" sz="6600" dirty="0" smtClean="0">
                <a:ln w="19050">
                  <a:solidFill>
                    <a:schemeClr val="bg1"/>
                  </a:solidFill>
                </a:ln>
                <a:solidFill>
                  <a:schemeClr val="accent6">
                    <a:lumMod val="50000"/>
                  </a:schemeClr>
                </a:solidFill>
                <a:latin typeface="+mj-lt"/>
              </a:rPr>
              <a:t>TRÌNH BÀY DỮ LIỆU </a:t>
            </a:r>
          </a:p>
          <a:p>
            <a:pPr algn="ctr">
              <a:lnSpc>
                <a:spcPct val="120000"/>
              </a:lnSpc>
            </a:pPr>
            <a:r>
              <a:rPr lang="en-US" sz="6600" dirty="0" smtClean="0">
                <a:ln w="19050">
                  <a:solidFill>
                    <a:schemeClr val="bg1"/>
                  </a:solidFill>
                </a:ln>
                <a:solidFill>
                  <a:schemeClr val="accent6">
                    <a:lumMod val="50000"/>
                  </a:schemeClr>
                </a:solidFill>
                <a:latin typeface="+mj-lt"/>
              </a:rPr>
              <a:t>BẰNG BIỂU ĐỒ</a:t>
            </a:r>
            <a:endParaRPr lang="vi-VN" sz="6600" dirty="0">
              <a:ln w="19050">
                <a:solidFill>
                  <a:schemeClr val="bg1"/>
                </a:solidFill>
              </a:ln>
              <a:solidFill>
                <a:schemeClr val="accent6">
                  <a:lumMod val="50000"/>
                </a:schemeClr>
              </a:solidFill>
              <a:latin typeface="+mj-lt"/>
            </a:endParaRPr>
          </a:p>
        </p:txBody>
      </p:sp>
    </p:spTree>
    <p:extLst>
      <p:ext uri="{BB962C8B-B14F-4D97-AF65-F5344CB8AC3E}">
        <p14:creationId xmlns:p14="http://schemas.microsoft.com/office/powerpoint/2010/main" val="1074924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left)">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3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ppt_w</p:attrName>
                                        </p:attrNameLst>
                                      </p:cBhvr>
                                      <p:tavLst>
                                        <p:tav tm="0">
                                          <p:val>
                                            <p:fltVal val="0"/>
                                          </p:val>
                                        </p:tav>
                                        <p:tav tm="100000">
                                          <p:val>
                                            <p:strVal val="#ppt_w"/>
                                          </p:val>
                                        </p:tav>
                                      </p:tavLst>
                                    </p:anim>
                                    <p:anim calcmode="lin" valueType="num">
                                      <p:cBhvr>
                                        <p:cTn id="18" dur="1000" fill="hold"/>
                                        <p:tgtEl>
                                          <p:spTgt spid="8"/>
                                        </p:tgtEl>
                                        <p:attrNameLst>
                                          <p:attrName>ppt_h</p:attrName>
                                        </p:attrNameLst>
                                      </p:cBhvr>
                                      <p:tavLst>
                                        <p:tav tm="0">
                                          <p:val>
                                            <p:fltVal val="0"/>
                                          </p:val>
                                        </p:tav>
                                        <p:tav tm="100000">
                                          <p:val>
                                            <p:strVal val="#ppt_h"/>
                                          </p:val>
                                        </p:tav>
                                      </p:tavLst>
                                    </p:anim>
                                    <p:anim calcmode="lin" valueType="num">
                                      <p:cBhvr>
                                        <p:cTn id="19" dur="1000" fill="hold"/>
                                        <p:tgtEl>
                                          <p:spTgt spid="8"/>
                                        </p:tgtEl>
                                        <p:attrNameLst>
                                          <p:attrName>style.rotation</p:attrName>
                                        </p:attrNameLst>
                                      </p:cBhvr>
                                      <p:tavLst>
                                        <p:tav tm="0">
                                          <p:val>
                                            <p:fltVal val="90"/>
                                          </p:val>
                                        </p:tav>
                                        <p:tav tm="100000">
                                          <p:val>
                                            <p:fltVal val="0"/>
                                          </p:val>
                                        </p:tav>
                                      </p:tavLst>
                                    </p:anim>
                                    <p:animEffect transition="in" filter="fade">
                                      <p:cBhvr>
                                        <p:cTn id="20"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EB411771-5179-48C2-A196-50B31EABAC94}"/>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7">
            <a:extLst>
              <a:ext uri="{FF2B5EF4-FFF2-40B4-BE49-F238E27FC236}">
                <a16:creationId xmlns:a16="http://schemas.microsoft.com/office/drawing/2014/main" id="{8296FCAC-829E-4126-BBEA-1208121C08E5}"/>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t/>
            </a:r>
            <a:br>
              <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vi-VN" altLang="en-US" sz="1800" b="0" i="0" u="none" strike="noStrike" cap="none" normalizeH="0" baseline="0">
              <a:ln>
                <a:noFill/>
              </a:ln>
              <a:solidFill>
                <a:schemeClr val="tx1"/>
              </a:solidFill>
              <a:effectLst/>
              <a:latin typeface="Arial" panose="020B0604020202020204" pitchFamily="34" charset="0"/>
            </a:endParaRPr>
          </a:p>
        </p:txBody>
      </p:sp>
      <p:sp>
        <p:nvSpPr>
          <p:cNvPr id="12" name="Rectangle 9">
            <a:extLst>
              <a:ext uri="{FF2B5EF4-FFF2-40B4-BE49-F238E27FC236}">
                <a16:creationId xmlns:a16="http://schemas.microsoft.com/office/drawing/2014/main" id="{E10F1E61-30C4-4862-A21D-8DB8DE29A156}"/>
              </a:ext>
            </a:extLst>
          </p:cNvPr>
          <p:cNvSpPr>
            <a:spLocks noChangeArrowheads="1"/>
          </p:cNvSpPr>
          <p:nvPr/>
        </p:nvSpPr>
        <p:spPr bwMode="auto">
          <a:xfrm>
            <a:off x="152400" y="609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t/>
            </a:r>
            <a:br>
              <a:rPr kumimoji="0" lang="vi-VN" altLang="en-US" sz="1100" b="0" i="0" u="none" strike="noStrike" cap="none" normalizeH="0" baseline="0">
                <a:ln>
                  <a:noFill/>
                </a:ln>
                <a:solidFill>
                  <a:schemeClr val="tx1"/>
                </a:solidFill>
                <a:effectLst/>
                <a:latin typeface="Arial" panose="020B0604020202020204" pitchFamily="34" charset="0"/>
                <a:ea typeface="Arial" panose="020B0604020202020204" pitchFamily="34" charset="0"/>
              </a:rPr>
            </a:br>
            <a:endParaRPr kumimoji="0" lang="vi-VN" altLang="en-US" sz="1800" b="0" i="0" u="none" strike="noStrike" cap="none" normalizeH="0" baseline="0">
              <a:ln>
                <a:noFill/>
              </a:ln>
              <a:solidFill>
                <a:schemeClr val="tx1"/>
              </a:solidFill>
              <a:effectLst/>
              <a:latin typeface="Arial" panose="020B0604020202020204" pitchFamily="34" charset="0"/>
            </a:endParaRPr>
          </a:p>
        </p:txBody>
      </p:sp>
      <p:grpSp>
        <p:nvGrpSpPr>
          <p:cNvPr id="14" name="Group 13">
            <a:extLst>
              <a:ext uri="{FF2B5EF4-FFF2-40B4-BE49-F238E27FC236}">
                <a16:creationId xmlns:a16="http://schemas.microsoft.com/office/drawing/2014/main" id="{F5A36C6C-CF2B-4F83-9E86-1A7D6DEF5BB0}"/>
              </a:ext>
            </a:extLst>
          </p:cNvPr>
          <p:cNvGrpSpPr/>
          <p:nvPr/>
        </p:nvGrpSpPr>
        <p:grpSpPr>
          <a:xfrm>
            <a:off x="569146" y="1166004"/>
            <a:ext cx="10554724" cy="1152524"/>
            <a:chOff x="601971" y="-1293296"/>
            <a:chExt cx="10554724" cy="1152524"/>
          </a:xfrm>
        </p:grpSpPr>
        <p:grpSp>
          <p:nvGrpSpPr>
            <p:cNvPr id="15" name="Group 14">
              <a:extLst>
                <a:ext uri="{FF2B5EF4-FFF2-40B4-BE49-F238E27FC236}">
                  <a16:creationId xmlns:a16="http://schemas.microsoft.com/office/drawing/2014/main" id="{E4BB802A-EF55-4F94-8474-FC07505EF596}"/>
                </a:ext>
              </a:extLst>
            </p:cNvPr>
            <p:cNvGrpSpPr/>
            <p:nvPr/>
          </p:nvGrpSpPr>
          <p:grpSpPr>
            <a:xfrm>
              <a:off x="1255762" y="-1026499"/>
              <a:ext cx="9900933" cy="885727"/>
              <a:chOff x="1264394" y="2799740"/>
              <a:chExt cx="9900933" cy="885727"/>
            </a:xfrm>
          </p:grpSpPr>
          <p:sp>
            <p:nvSpPr>
              <p:cNvPr id="18" name="Rectangle: Rounded Corners 17">
                <a:extLst>
                  <a:ext uri="{FF2B5EF4-FFF2-40B4-BE49-F238E27FC236}">
                    <a16:creationId xmlns:a16="http://schemas.microsoft.com/office/drawing/2014/main" id="{B718DEA7-E51D-4BB3-95E3-AE9F4E9382E3}"/>
                  </a:ext>
                </a:extLst>
              </p:cNvPr>
              <p:cNvSpPr/>
              <p:nvPr/>
            </p:nvSpPr>
            <p:spPr>
              <a:xfrm>
                <a:off x="1264394" y="2799740"/>
                <a:ext cx="9900933" cy="885727"/>
              </a:xfrm>
              <a:prstGeom prst="roundRect">
                <a:avLst>
                  <a:gd name="adj" fmla="val 11737"/>
                </a:avLst>
              </a:prstGeom>
              <a:solidFill>
                <a:srgbClr val="C2E2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FA7C17E-BAA9-4312-992E-9CCE3CEE2CF9}"/>
                  </a:ext>
                </a:extLst>
              </p:cNvPr>
              <p:cNvSpPr/>
              <p:nvPr/>
            </p:nvSpPr>
            <p:spPr>
              <a:xfrm>
                <a:off x="1456323" y="2913140"/>
                <a:ext cx="9598058" cy="573234"/>
              </a:xfrm>
              <a:prstGeom prst="rect">
                <a:avLst/>
              </a:prstGeom>
            </p:spPr>
            <p:txBody>
              <a:bodyPr wrap="square">
                <a:spAutoFit/>
              </a:bodyPr>
              <a:lstStyle/>
              <a:p>
                <a:pPr algn="just" defTabSz="342900">
                  <a:lnSpc>
                    <a:spcPct val="150000"/>
                  </a:lnSpc>
                </a:pPr>
                <a:r>
                  <a:rPr lang="en-US" sz="2400" b="1">
                    <a:latin typeface="UTM Avo" panose="02040603050506020204" pitchFamily="18" charset="0"/>
                    <a:cs typeface="Times New Roman" panose="02020603050405020304" pitchFamily="18" charset="0"/>
                  </a:rPr>
                  <a:t>Em hãy nêu một số tỉnh huống thực tế cần tạo biểu đồ.</a:t>
                </a:r>
                <a:endParaRPr lang="vi-VN" sz="2400">
                  <a:latin typeface="UTM Avo" panose="02040603050506020204" pitchFamily="18" charset="0"/>
                  <a:cs typeface="Times New Roman" panose="02020603050405020304" pitchFamily="18" charset="0"/>
                </a:endParaRPr>
              </a:p>
            </p:txBody>
          </p:sp>
        </p:grpSp>
        <p:pic>
          <p:nvPicPr>
            <p:cNvPr id="16" name="Picture 15">
              <a:extLst>
                <a:ext uri="{FF2B5EF4-FFF2-40B4-BE49-F238E27FC236}">
                  <a16:creationId xmlns:a16="http://schemas.microsoft.com/office/drawing/2014/main" id="{B3A6C10B-9B0E-472E-B8BF-DE8B6D6D99A3}"/>
                </a:ext>
              </a:extLst>
            </p:cNvPr>
            <p:cNvPicPr>
              <a:picLocks noChangeAspect="1"/>
            </p:cNvPicPr>
            <p:nvPr/>
          </p:nvPicPr>
          <p:blipFill>
            <a:blip r:embed="rId2"/>
            <a:stretch>
              <a:fillRect/>
            </a:stretch>
          </p:blipFill>
          <p:spPr>
            <a:xfrm>
              <a:off x="601971" y="-1293296"/>
              <a:ext cx="903656" cy="885726"/>
            </a:xfrm>
            <a:prstGeom prst="rect">
              <a:avLst/>
            </a:prstGeom>
          </p:spPr>
        </p:pic>
      </p:grpSp>
    </p:spTree>
    <p:extLst>
      <p:ext uri="{BB962C8B-B14F-4D97-AF65-F5344CB8AC3E}">
        <p14:creationId xmlns:p14="http://schemas.microsoft.com/office/powerpoint/2010/main" val="1774925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389881" y="1055524"/>
            <a:ext cx="8856910" cy="2521412"/>
          </a:xfrm>
          <a:prstGeom prst="rect">
            <a:avLst/>
          </a:prstGeom>
          <a:solidFill>
            <a:schemeClr val="accent1">
              <a:lumMod val="20000"/>
              <a:lumOff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960911" y="695734"/>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285665" y="1005344"/>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1537581" y="1064549"/>
            <a:ext cx="8356734" cy="2386038"/>
          </a:xfrm>
          <a:prstGeom prst="rect">
            <a:avLst/>
          </a:prstGeom>
          <a:noFill/>
        </p:spPr>
        <p:txBody>
          <a:bodyPr wrap="square" rtlCol="0">
            <a:spAutoFit/>
          </a:bodyPr>
          <a:lstStyle/>
          <a:p>
            <a:pPr marL="914400" indent="-914400" algn="ctr">
              <a:lnSpc>
                <a:spcPct val="150000"/>
              </a:lnSpc>
              <a:buAutoNum type="arabicPeriod" startAt="2"/>
            </a:pPr>
            <a:r>
              <a:rPr lang="vi-VN" sz="5400">
                <a:ln>
                  <a:solidFill>
                    <a:schemeClr val="bg1"/>
                  </a:solidFill>
                </a:ln>
                <a:solidFill>
                  <a:schemeClr val="accent6">
                    <a:lumMod val="50000"/>
                  </a:schemeClr>
                </a:solidFill>
                <a:latin typeface="+mj-lt"/>
              </a:rPr>
              <a:t>THỰC HÀNH: </a:t>
            </a:r>
            <a:endParaRPr lang="en-US" sz="5400">
              <a:ln>
                <a:solidFill>
                  <a:schemeClr val="bg1"/>
                </a:solidFill>
              </a:ln>
              <a:solidFill>
                <a:schemeClr val="accent6">
                  <a:lumMod val="50000"/>
                </a:schemeClr>
              </a:solidFill>
              <a:latin typeface="+mj-lt"/>
            </a:endParaRPr>
          </a:p>
          <a:p>
            <a:pPr algn="ctr">
              <a:lnSpc>
                <a:spcPct val="150000"/>
              </a:lnSpc>
            </a:pPr>
            <a:r>
              <a:rPr lang="vi-VN" sz="5400">
                <a:ln>
                  <a:solidFill>
                    <a:schemeClr val="bg1"/>
                  </a:solidFill>
                </a:ln>
                <a:solidFill>
                  <a:schemeClr val="accent6">
                    <a:lumMod val="50000"/>
                  </a:schemeClr>
                </a:solidFill>
                <a:latin typeface="+mj-lt"/>
              </a:rPr>
              <a:t>TẠO BIỂU ĐỒ</a:t>
            </a: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85680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337214" y="1113541"/>
            <a:ext cx="8856910" cy="4876561"/>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960911" y="695734"/>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285665" y="1005344"/>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1478019" y="1364134"/>
            <a:ext cx="8356734" cy="3689793"/>
          </a:xfrm>
          <a:prstGeom prst="rect">
            <a:avLst/>
          </a:prstGeom>
          <a:noFill/>
        </p:spPr>
        <p:txBody>
          <a:bodyPr wrap="square" rtlCol="0">
            <a:spAutoFit/>
          </a:bodyPr>
          <a:lstStyle/>
          <a:p>
            <a:pPr indent="-742950" algn="ctr">
              <a:lnSpc>
                <a:spcPct val="150000"/>
              </a:lnSpc>
              <a:buAutoNum type="alphaLcParenR"/>
            </a:pPr>
            <a:r>
              <a:rPr lang="en-US" sz="3200" b="1">
                <a:latin typeface="UTM Avo" panose="02040603050506020204" pitchFamily="18" charset="0"/>
              </a:rPr>
              <a:t>Tạo biểu đồ cột</a:t>
            </a:r>
          </a:p>
          <a:p>
            <a:pPr algn="ctr">
              <a:lnSpc>
                <a:spcPct val="150000"/>
              </a:lnSpc>
            </a:pPr>
            <a:r>
              <a:rPr lang="vi-VN" sz="3200" b="1">
                <a:solidFill>
                  <a:schemeClr val="accent6">
                    <a:lumMod val="50000"/>
                  </a:schemeClr>
                </a:solidFill>
                <a:latin typeface="UTM Avo" panose="02040603050506020204" pitchFamily="18" charset="0"/>
              </a:rPr>
              <a:t>NHIỆM VỤ </a:t>
            </a:r>
            <a:endParaRPr lang="en-US" sz="3200" b="1">
              <a:solidFill>
                <a:schemeClr val="accent6">
                  <a:lumMod val="50000"/>
                </a:schemeClr>
              </a:solidFill>
              <a:latin typeface="UTM Avo" panose="02040603050506020204" pitchFamily="18" charset="0"/>
            </a:endParaRPr>
          </a:p>
          <a:p>
            <a:pPr algn="ctr">
              <a:lnSpc>
                <a:spcPct val="150000"/>
              </a:lnSpc>
            </a:pPr>
            <a:r>
              <a:rPr lang="vi-VN" sz="3200" b="1">
                <a:solidFill>
                  <a:schemeClr val="accent6">
                    <a:lumMod val="50000"/>
                  </a:schemeClr>
                </a:solidFill>
                <a:latin typeface="UTM Avo" panose="02040603050506020204" pitchFamily="18" charset="0"/>
              </a:rPr>
              <a:t>Tạo biểu đồ cột so sánh trực quan số học sinh quan tâm các nội dung Tin học như Hình 7.2.</a:t>
            </a: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69564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3">
            <a:extLst>
              <a:ext uri="{FF2B5EF4-FFF2-40B4-BE49-F238E27FC236}">
                <a16:creationId xmlns:a16="http://schemas.microsoft.com/office/drawing/2014/main" id="{DC4B9F41-6540-4585-9CF6-3D71FBC4D88F}"/>
              </a:ext>
            </a:extLst>
          </p:cNvPr>
          <p:cNvSpPr txBox="1"/>
          <p:nvPr/>
        </p:nvSpPr>
        <p:spPr>
          <a:xfrm>
            <a:off x="686994" y="2783938"/>
            <a:ext cx="5409006" cy="2235227"/>
          </a:xfrm>
          <a:prstGeom prst="rect">
            <a:avLst/>
          </a:prstGeom>
          <a:noFill/>
        </p:spPr>
        <p:txBody>
          <a:bodyPr wrap="square" rtlCol="0">
            <a:spAutoFit/>
          </a:bodyPr>
          <a:lstStyle/>
          <a:p>
            <a:pPr>
              <a:lnSpc>
                <a:spcPct val="150000"/>
              </a:lnSpc>
            </a:pPr>
            <a:r>
              <a:rPr lang="vi-VN" altLang="zh-CN" sz="2400" b="1">
                <a:latin typeface="UTM Avo" panose="02040603050506020204" pitchFamily="18" charset="0"/>
                <a:ea typeface="方正静蕾简体" panose="02000000000000000000" pitchFamily="2" charset="-122"/>
              </a:rPr>
              <a:t>Bước 1. </a:t>
            </a:r>
            <a:r>
              <a:rPr lang="vi-VN" altLang="zh-CN" sz="2400">
                <a:latin typeface="UTM Avo" panose="02040603050506020204" pitchFamily="18" charset="0"/>
                <a:ea typeface="方正静蕾简体" panose="02000000000000000000" pitchFamily="2" charset="-122"/>
              </a:rPr>
              <a:t>Khởi động phần mềm bảng tính và nhập dữ liệu như bảng trong Hình 7.1.</a:t>
            </a:r>
            <a:endParaRPr lang="en-US" altLang="zh-CN" sz="2400">
              <a:latin typeface="UTM Avo" panose="02040603050506020204" pitchFamily="18" charset="0"/>
              <a:ea typeface="方正静蕾简体" panose="02000000000000000000" pitchFamily="2" charset="-122"/>
            </a:endParaRPr>
          </a:p>
          <a:p>
            <a:pPr>
              <a:lnSpc>
                <a:spcPct val="150000"/>
              </a:lnSpc>
            </a:pPr>
            <a:r>
              <a:rPr lang="vi-VN" altLang="zh-CN" sz="2400" b="1">
                <a:latin typeface="UTM Avo" panose="02040603050506020204" pitchFamily="18" charset="0"/>
                <a:ea typeface="方正静蕾简体" panose="02000000000000000000" pitchFamily="2" charset="-122"/>
              </a:rPr>
              <a:t>Bước 2. </a:t>
            </a:r>
            <a:r>
              <a:rPr lang="vi-VN" altLang="zh-CN" sz="2400">
                <a:latin typeface="UTM Avo" panose="02040603050506020204" pitchFamily="18" charset="0"/>
                <a:ea typeface="方正静蕾简体" panose="02000000000000000000" pitchFamily="2" charset="-122"/>
              </a:rPr>
              <a:t>Chọn vùng dữ liệu </a:t>
            </a:r>
            <a:r>
              <a:rPr lang="vi-VN" altLang="zh-CN" sz="2400" b="1">
                <a:latin typeface="UTM Avo" panose="02040603050506020204" pitchFamily="18" charset="0"/>
                <a:ea typeface="方正静蕾简体" panose="02000000000000000000" pitchFamily="2" charset="-122"/>
              </a:rPr>
              <a:t>B2:C8</a:t>
            </a:r>
            <a:r>
              <a:rPr lang="vi-VN" altLang="zh-CN" sz="2400">
                <a:latin typeface="UTM Avo" panose="02040603050506020204" pitchFamily="18" charset="0"/>
                <a:ea typeface="方正静蕾简体" panose="02000000000000000000" pitchFamily="2" charset="-122"/>
              </a:rPr>
              <a:t>.</a:t>
            </a:r>
            <a:endParaRPr lang="zh-CN" altLang="en-US" sz="2400" dirty="0">
              <a:latin typeface="UTM Avo" panose="02040603050506020204" pitchFamily="18" charset="0"/>
              <a:ea typeface="方正静蕾简体" panose="02000000000000000000" pitchFamily="2" charset="-122"/>
            </a:endParaRPr>
          </a:p>
        </p:txBody>
      </p:sp>
      <p:grpSp>
        <p:nvGrpSpPr>
          <p:cNvPr id="109" name="组合 452">
            <a:extLst>
              <a:ext uri="{FF2B5EF4-FFF2-40B4-BE49-F238E27FC236}">
                <a16:creationId xmlns:a16="http://schemas.microsoft.com/office/drawing/2014/main" id="{95631D8A-0428-48C7-BB24-4CE45B4E0631}"/>
              </a:ext>
            </a:extLst>
          </p:cNvPr>
          <p:cNvGrpSpPr/>
          <p:nvPr/>
        </p:nvGrpSpPr>
        <p:grpSpPr>
          <a:xfrm>
            <a:off x="2936586" y="216537"/>
            <a:ext cx="1051806" cy="965786"/>
            <a:chOff x="4427538" y="954088"/>
            <a:chExt cx="3333750" cy="3729038"/>
          </a:xfrm>
        </p:grpSpPr>
        <p:sp>
          <p:nvSpPr>
            <p:cNvPr id="110" name="Freeform 5">
              <a:extLst>
                <a:ext uri="{FF2B5EF4-FFF2-40B4-BE49-F238E27FC236}">
                  <a16:creationId xmlns:a16="http://schemas.microsoft.com/office/drawing/2014/main" id="{5C827EEE-416E-46F9-8880-8BD94D407BA5}"/>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111" name="Freeform 6">
              <a:extLst>
                <a:ext uri="{FF2B5EF4-FFF2-40B4-BE49-F238E27FC236}">
                  <a16:creationId xmlns:a16="http://schemas.microsoft.com/office/drawing/2014/main" id="{3495FB10-858D-4FA2-AABD-11640D2A5E50}"/>
                </a:ext>
              </a:extLst>
            </p:cNvPr>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2" name="Freeform 7">
              <a:extLst>
                <a:ext uri="{FF2B5EF4-FFF2-40B4-BE49-F238E27FC236}">
                  <a16:creationId xmlns:a16="http://schemas.microsoft.com/office/drawing/2014/main" id="{CBE4FD60-741D-489B-BF76-01EA4686B893}"/>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3" name="Freeform 8">
              <a:extLst>
                <a:ext uri="{FF2B5EF4-FFF2-40B4-BE49-F238E27FC236}">
                  <a16:creationId xmlns:a16="http://schemas.microsoft.com/office/drawing/2014/main" id="{4D072D16-D9EC-461A-9673-87787923BFBA}"/>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4" name="Freeform 9">
              <a:extLst>
                <a:ext uri="{FF2B5EF4-FFF2-40B4-BE49-F238E27FC236}">
                  <a16:creationId xmlns:a16="http://schemas.microsoft.com/office/drawing/2014/main" id="{BF41A551-238D-4495-AAC5-425B5F888F9F}"/>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5" name="Freeform 10">
              <a:extLst>
                <a:ext uri="{FF2B5EF4-FFF2-40B4-BE49-F238E27FC236}">
                  <a16:creationId xmlns:a16="http://schemas.microsoft.com/office/drawing/2014/main" id="{067B400E-5277-4DCF-AB31-7EB9528D5234}"/>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6" name="Freeform 11">
              <a:extLst>
                <a:ext uri="{FF2B5EF4-FFF2-40B4-BE49-F238E27FC236}">
                  <a16:creationId xmlns:a16="http://schemas.microsoft.com/office/drawing/2014/main" id="{D43DCD63-0267-45C7-9F3D-96A3D60E15AA}"/>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7" name="Freeform 12">
              <a:extLst>
                <a:ext uri="{FF2B5EF4-FFF2-40B4-BE49-F238E27FC236}">
                  <a16:creationId xmlns:a16="http://schemas.microsoft.com/office/drawing/2014/main" id="{977FB819-150A-439E-BC58-304B477688D6}"/>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8" name="Freeform 13">
              <a:extLst>
                <a:ext uri="{FF2B5EF4-FFF2-40B4-BE49-F238E27FC236}">
                  <a16:creationId xmlns:a16="http://schemas.microsoft.com/office/drawing/2014/main" id="{A3617D36-673B-43B8-99D3-40FFB9B38079}"/>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9" name="Freeform 14">
              <a:extLst>
                <a:ext uri="{FF2B5EF4-FFF2-40B4-BE49-F238E27FC236}">
                  <a16:creationId xmlns:a16="http://schemas.microsoft.com/office/drawing/2014/main" id="{06E786BD-75A6-4458-BE3F-3AF5604C0199}"/>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0" name="Freeform 15">
              <a:extLst>
                <a:ext uri="{FF2B5EF4-FFF2-40B4-BE49-F238E27FC236}">
                  <a16:creationId xmlns:a16="http://schemas.microsoft.com/office/drawing/2014/main" id="{0F309FB5-06D8-40C2-8BCD-0B4629AF9E91}"/>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1" name="Freeform 16">
              <a:extLst>
                <a:ext uri="{FF2B5EF4-FFF2-40B4-BE49-F238E27FC236}">
                  <a16:creationId xmlns:a16="http://schemas.microsoft.com/office/drawing/2014/main" id="{6914F9C2-0E18-49C0-AD74-AD5A0D3703E8}"/>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2" name="Freeform 17">
              <a:extLst>
                <a:ext uri="{FF2B5EF4-FFF2-40B4-BE49-F238E27FC236}">
                  <a16:creationId xmlns:a16="http://schemas.microsoft.com/office/drawing/2014/main" id="{2E91388A-EFC8-4126-8F1C-9C0194D00D33}"/>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3" name="Freeform 18">
              <a:extLst>
                <a:ext uri="{FF2B5EF4-FFF2-40B4-BE49-F238E27FC236}">
                  <a16:creationId xmlns:a16="http://schemas.microsoft.com/office/drawing/2014/main" id="{1E358085-1DFC-4C8A-92E9-1C9BA60FD4B6}"/>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4" name="Freeform 19">
              <a:extLst>
                <a:ext uri="{FF2B5EF4-FFF2-40B4-BE49-F238E27FC236}">
                  <a16:creationId xmlns:a16="http://schemas.microsoft.com/office/drawing/2014/main" id="{0D99F333-2A7A-44D6-82D0-6EF1504D0341}"/>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5" name="Freeform 20">
              <a:extLst>
                <a:ext uri="{FF2B5EF4-FFF2-40B4-BE49-F238E27FC236}">
                  <a16:creationId xmlns:a16="http://schemas.microsoft.com/office/drawing/2014/main" id="{644DAEC0-BC5A-41FF-955F-D64B9E3DE892}"/>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6" name="Freeform 21">
              <a:extLst>
                <a:ext uri="{FF2B5EF4-FFF2-40B4-BE49-F238E27FC236}">
                  <a16:creationId xmlns:a16="http://schemas.microsoft.com/office/drawing/2014/main" id="{7A2AA73B-B8A3-40DD-812D-F2F6BB5F0293}"/>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7" name="Freeform 22">
              <a:extLst>
                <a:ext uri="{FF2B5EF4-FFF2-40B4-BE49-F238E27FC236}">
                  <a16:creationId xmlns:a16="http://schemas.microsoft.com/office/drawing/2014/main" id="{CF77CEC7-642E-4D7C-8879-EE937C2449AD}"/>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8" name="Freeform 23">
              <a:extLst>
                <a:ext uri="{FF2B5EF4-FFF2-40B4-BE49-F238E27FC236}">
                  <a16:creationId xmlns:a16="http://schemas.microsoft.com/office/drawing/2014/main" id="{507D61A2-C968-4EF5-AFB9-ADF74E7502EA}"/>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9" name="Freeform 24">
              <a:extLst>
                <a:ext uri="{FF2B5EF4-FFF2-40B4-BE49-F238E27FC236}">
                  <a16:creationId xmlns:a16="http://schemas.microsoft.com/office/drawing/2014/main" id="{499734D2-57C9-4A36-89C8-93DCA065A476}"/>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0" name="Freeform 25">
              <a:extLst>
                <a:ext uri="{FF2B5EF4-FFF2-40B4-BE49-F238E27FC236}">
                  <a16:creationId xmlns:a16="http://schemas.microsoft.com/office/drawing/2014/main" id="{9569DF46-A59A-4652-8E14-3276F48DE61A}"/>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1" name="Freeform 26">
              <a:extLst>
                <a:ext uri="{FF2B5EF4-FFF2-40B4-BE49-F238E27FC236}">
                  <a16:creationId xmlns:a16="http://schemas.microsoft.com/office/drawing/2014/main" id="{51821AB8-31C3-4459-B1D7-75CEE7EA08AA}"/>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2" name="Freeform 27">
              <a:extLst>
                <a:ext uri="{FF2B5EF4-FFF2-40B4-BE49-F238E27FC236}">
                  <a16:creationId xmlns:a16="http://schemas.microsoft.com/office/drawing/2014/main" id="{B95E306C-74BF-42CB-A273-953C2B9AE898}"/>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3" name="Freeform 28">
              <a:extLst>
                <a:ext uri="{FF2B5EF4-FFF2-40B4-BE49-F238E27FC236}">
                  <a16:creationId xmlns:a16="http://schemas.microsoft.com/office/drawing/2014/main" id="{0A4BD2B4-CA1C-4801-A7F8-AEEF30E7F48B}"/>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4" name="Freeform 29">
              <a:extLst>
                <a:ext uri="{FF2B5EF4-FFF2-40B4-BE49-F238E27FC236}">
                  <a16:creationId xmlns:a16="http://schemas.microsoft.com/office/drawing/2014/main" id="{79DF3791-AE6E-4C2A-A879-5BD9F8B3D704}"/>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5" name="Freeform 30">
              <a:extLst>
                <a:ext uri="{FF2B5EF4-FFF2-40B4-BE49-F238E27FC236}">
                  <a16:creationId xmlns:a16="http://schemas.microsoft.com/office/drawing/2014/main" id="{87CE37AD-61DA-4062-B94B-A1ABC9D2DB48}"/>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6" name="Freeform 31">
              <a:extLst>
                <a:ext uri="{FF2B5EF4-FFF2-40B4-BE49-F238E27FC236}">
                  <a16:creationId xmlns:a16="http://schemas.microsoft.com/office/drawing/2014/main" id="{584AE1B8-8DE9-4357-B0E3-E267E0891124}"/>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7" name="Freeform 32">
              <a:extLst>
                <a:ext uri="{FF2B5EF4-FFF2-40B4-BE49-F238E27FC236}">
                  <a16:creationId xmlns:a16="http://schemas.microsoft.com/office/drawing/2014/main" id="{7B973EB9-1F28-4AF4-95E3-0BB49A700315}"/>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8" name="Freeform 33">
              <a:extLst>
                <a:ext uri="{FF2B5EF4-FFF2-40B4-BE49-F238E27FC236}">
                  <a16:creationId xmlns:a16="http://schemas.microsoft.com/office/drawing/2014/main" id="{2B2927C9-FF9E-450D-B091-B01E64626DB3}"/>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9" name="Freeform 34">
              <a:extLst>
                <a:ext uri="{FF2B5EF4-FFF2-40B4-BE49-F238E27FC236}">
                  <a16:creationId xmlns:a16="http://schemas.microsoft.com/office/drawing/2014/main" id="{BBFF39F7-4342-43FA-B22F-154F259A0979}"/>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0" name="Freeform 35">
              <a:extLst>
                <a:ext uri="{FF2B5EF4-FFF2-40B4-BE49-F238E27FC236}">
                  <a16:creationId xmlns:a16="http://schemas.microsoft.com/office/drawing/2014/main" id="{05D25650-7FEF-4290-B6F3-76660F6E1852}"/>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1" name="Freeform 36">
              <a:extLst>
                <a:ext uri="{FF2B5EF4-FFF2-40B4-BE49-F238E27FC236}">
                  <a16:creationId xmlns:a16="http://schemas.microsoft.com/office/drawing/2014/main" id="{21EB2DB5-11CD-4738-A501-7847BEEEBECE}"/>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2" name="Freeform 37">
              <a:extLst>
                <a:ext uri="{FF2B5EF4-FFF2-40B4-BE49-F238E27FC236}">
                  <a16:creationId xmlns:a16="http://schemas.microsoft.com/office/drawing/2014/main" id="{3430FBE0-8964-4432-9ADD-864781B251BD}"/>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3" name="Freeform 38">
              <a:extLst>
                <a:ext uri="{FF2B5EF4-FFF2-40B4-BE49-F238E27FC236}">
                  <a16:creationId xmlns:a16="http://schemas.microsoft.com/office/drawing/2014/main" id="{BA134A1C-D9EA-4B72-934E-C03034A2363F}"/>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4" name="Freeform 39">
              <a:extLst>
                <a:ext uri="{FF2B5EF4-FFF2-40B4-BE49-F238E27FC236}">
                  <a16:creationId xmlns:a16="http://schemas.microsoft.com/office/drawing/2014/main" id="{0C15E606-DAFE-4FBB-B298-6E41FD5D032A}"/>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5" name="Freeform 40">
              <a:extLst>
                <a:ext uri="{FF2B5EF4-FFF2-40B4-BE49-F238E27FC236}">
                  <a16:creationId xmlns:a16="http://schemas.microsoft.com/office/drawing/2014/main" id="{389C1ACF-8FAF-44FB-8A33-E9CAC765BA98}"/>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6" name="Freeform 41">
              <a:extLst>
                <a:ext uri="{FF2B5EF4-FFF2-40B4-BE49-F238E27FC236}">
                  <a16:creationId xmlns:a16="http://schemas.microsoft.com/office/drawing/2014/main" id="{3F31F06C-E9A5-46E3-A061-98D5D99E99C1}"/>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7" name="Freeform 42">
              <a:extLst>
                <a:ext uri="{FF2B5EF4-FFF2-40B4-BE49-F238E27FC236}">
                  <a16:creationId xmlns:a16="http://schemas.microsoft.com/office/drawing/2014/main" id="{9726AD97-E0A0-4E6A-982E-3A83E88AFA92}"/>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8" name="Freeform 43">
              <a:extLst>
                <a:ext uri="{FF2B5EF4-FFF2-40B4-BE49-F238E27FC236}">
                  <a16:creationId xmlns:a16="http://schemas.microsoft.com/office/drawing/2014/main" id="{490C5F0E-DC12-48DE-BF92-6F72A1716B3A}"/>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9" name="Freeform 44">
              <a:extLst>
                <a:ext uri="{FF2B5EF4-FFF2-40B4-BE49-F238E27FC236}">
                  <a16:creationId xmlns:a16="http://schemas.microsoft.com/office/drawing/2014/main" id="{69FFB69A-108E-4A94-913A-309EE82045E8}"/>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0" name="Freeform 45">
              <a:extLst>
                <a:ext uri="{FF2B5EF4-FFF2-40B4-BE49-F238E27FC236}">
                  <a16:creationId xmlns:a16="http://schemas.microsoft.com/office/drawing/2014/main" id="{79A2FA38-8F71-46B5-80B4-4294860F75AB}"/>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1" name="Freeform 46">
              <a:extLst>
                <a:ext uri="{FF2B5EF4-FFF2-40B4-BE49-F238E27FC236}">
                  <a16:creationId xmlns:a16="http://schemas.microsoft.com/office/drawing/2014/main" id="{3BA6427D-C254-4C7A-B09E-2DB93646DDB0}"/>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52" name="组合 13">
            <a:extLst>
              <a:ext uri="{FF2B5EF4-FFF2-40B4-BE49-F238E27FC236}">
                <a16:creationId xmlns:a16="http://schemas.microsoft.com/office/drawing/2014/main" id="{E2090371-BF9F-4983-9472-FB1D24DFE336}"/>
              </a:ext>
            </a:extLst>
          </p:cNvPr>
          <p:cNvGrpSpPr/>
          <p:nvPr/>
        </p:nvGrpSpPr>
        <p:grpSpPr>
          <a:xfrm>
            <a:off x="4085960" y="431500"/>
            <a:ext cx="4438650" cy="793352"/>
            <a:chOff x="3876675" y="4762360"/>
            <a:chExt cx="4438650" cy="793352"/>
          </a:xfrm>
        </p:grpSpPr>
        <p:pic>
          <p:nvPicPr>
            <p:cNvPr id="153" name="图片 7">
              <a:extLst>
                <a:ext uri="{FF2B5EF4-FFF2-40B4-BE49-F238E27FC236}">
                  <a16:creationId xmlns:a16="http://schemas.microsoft.com/office/drawing/2014/main" id="{A1AE0D46-10F4-44BC-9D6B-94C9F183B88C}"/>
                </a:ext>
              </a:extLst>
            </p:cNvPr>
            <p:cNvPicPr>
              <a:picLocks noChangeAspect="1"/>
            </p:cNvPicPr>
            <p:nvPr/>
          </p:nvPicPr>
          <p:blipFill>
            <a:blip r:embed="rId2"/>
            <a:stretch>
              <a:fillRect/>
            </a:stretch>
          </p:blipFill>
          <p:spPr>
            <a:xfrm>
              <a:off x="3876675" y="4762360"/>
              <a:ext cx="4438650" cy="793352"/>
            </a:xfrm>
            <a:prstGeom prst="rect">
              <a:avLst/>
            </a:prstGeom>
          </p:spPr>
        </p:pic>
        <p:sp>
          <p:nvSpPr>
            <p:cNvPr id="154" name="文本框 5">
              <a:extLst>
                <a:ext uri="{FF2B5EF4-FFF2-40B4-BE49-F238E27FC236}">
                  <a16:creationId xmlns:a16="http://schemas.microsoft.com/office/drawing/2014/main" id="{D3E1A225-0726-45D1-ADE5-7BE348284A14}"/>
                </a:ext>
              </a:extLst>
            </p:cNvPr>
            <p:cNvSpPr txBox="1"/>
            <p:nvPr/>
          </p:nvSpPr>
          <p:spPr>
            <a:xfrm>
              <a:off x="5123618" y="4813256"/>
              <a:ext cx="1944763" cy="461665"/>
            </a:xfrm>
            <a:prstGeom prst="rect">
              <a:avLst/>
            </a:prstGeom>
            <a:noFill/>
          </p:spPr>
          <p:txBody>
            <a:bodyPr wrap="none" rtlCol="0">
              <a:spAutoFit/>
            </a:bodyPr>
            <a:lstStyle/>
            <a:p>
              <a:pPr algn="ctr"/>
              <a:r>
                <a:rPr kumimoji="0" lang="vi-VN" altLang="zh-CN" sz="2400" b="1" i="0" u="none" strike="noStrike" kern="1200" cap="none" spc="0" normalizeH="0" baseline="0" noProof="0">
                  <a:ln>
                    <a:noFill/>
                  </a:ln>
                  <a:effectLst/>
                  <a:uLnTx/>
                  <a:uFillTx/>
                  <a:latin typeface="UTM Avo" panose="02040603050506020204" pitchFamily="18" charset="0"/>
                  <a:ea typeface="+mn-ea"/>
                  <a:cs typeface="Times New Roman" panose="02020603050405020304" pitchFamily="18" charset="0"/>
                </a:rPr>
                <a:t>Hướ</a:t>
              </a:r>
              <a:r>
                <a:rPr lang="en-US" altLang="zh-CN" sz="2400" b="1">
                  <a:latin typeface="UTM Avo" panose="02040603050506020204" pitchFamily="18" charset="0"/>
                  <a:cs typeface="Times New Roman" panose="02020603050405020304" pitchFamily="18" charset="0"/>
                </a:rPr>
                <a:t>ng dẫn</a:t>
              </a:r>
              <a:endParaRPr lang="en-US" sz="2400" b="1"/>
            </a:p>
          </p:txBody>
        </p:sp>
      </p:grpSp>
      <p:pic>
        <p:nvPicPr>
          <p:cNvPr id="157" name="Picture 156">
            <a:extLst>
              <a:ext uri="{FF2B5EF4-FFF2-40B4-BE49-F238E27FC236}">
                <a16:creationId xmlns:a16="http://schemas.microsoft.com/office/drawing/2014/main" id="{B32156F8-59CD-4774-8875-A551CED46200}"/>
              </a:ext>
            </a:extLst>
          </p:cNvPr>
          <p:cNvPicPr>
            <a:picLocks noChangeAspect="1"/>
          </p:cNvPicPr>
          <p:nvPr/>
        </p:nvPicPr>
        <p:blipFill>
          <a:blip r:embed="rId3"/>
          <a:stretch>
            <a:fillRect/>
          </a:stretch>
        </p:blipFill>
        <p:spPr>
          <a:xfrm>
            <a:off x="6112011" y="1642339"/>
            <a:ext cx="5144293" cy="3917124"/>
          </a:xfrm>
          <a:prstGeom prst="rect">
            <a:avLst/>
          </a:prstGeom>
        </p:spPr>
      </p:pic>
      <p:sp>
        <p:nvSpPr>
          <p:cNvPr id="2" name="Rectangle 1">
            <a:extLst>
              <a:ext uri="{FF2B5EF4-FFF2-40B4-BE49-F238E27FC236}">
                <a16:creationId xmlns:a16="http://schemas.microsoft.com/office/drawing/2014/main" id="{A1C6E763-BE86-47E3-9435-DC6705B01D2E}"/>
              </a:ext>
            </a:extLst>
          </p:cNvPr>
          <p:cNvSpPr/>
          <p:nvPr/>
        </p:nvSpPr>
        <p:spPr>
          <a:xfrm>
            <a:off x="7031421" y="2522483"/>
            <a:ext cx="4224883" cy="3036980"/>
          </a:xfrm>
          <a:prstGeom prst="rect">
            <a:avLst/>
          </a:prstGeom>
          <a:no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681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randombar(horizontal)">
                                      <p:cBhvr>
                                        <p:cTn id="7" dur="750"/>
                                        <p:tgtEl>
                                          <p:spTgt spid="109"/>
                                        </p:tgtEl>
                                      </p:cBhvr>
                                    </p:animEffect>
                                  </p:childTnLst>
                                </p:cTn>
                              </p:par>
                            </p:childTnLst>
                          </p:cTn>
                        </p:par>
                        <p:par>
                          <p:cTn id="8" fill="hold">
                            <p:stCondLst>
                              <p:cond delay="750"/>
                            </p:stCondLst>
                            <p:childTnLst>
                              <p:par>
                                <p:cTn id="9" presetID="42" presetClass="entr" presetSubtype="0" fill="hold" nodeType="afterEffect">
                                  <p:stCondLst>
                                    <p:cond delay="0"/>
                                  </p:stCondLst>
                                  <p:childTnLst>
                                    <p:set>
                                      <p:cBhvr>
                                        <p:cTn id="10" dur="1" fill="hold">
                                          <p:stCondLst>
                                            <p:cond delay="0"/>
                                          </p:stCondLst>
                                        </p:cTn>
                                        <p:tgtEl>
                                          <p:spTgt spid="152"/>
                                        </p:tgtEl>
                                        <p:attrNameLst>
                                          <p:attrName>style.visibility</p:attrName>
                                        </p:attrNameLst>
                                      </p:cBhvr>
                                      <p:to>
                                        <p:strVal val="visible"/>
                                      </p:to>
                                    </p:set>
                                    <p:animEffect transition="in" filter="fade">
                                      <p:cBhvr>
                                        <p:cTn id="11" dur="1000"/>
                                        <p:tgtEl>
                                          <p:spTgt spid="152"/>
                                        </p:tgtEl>
                                      </p:cBhvr>
                                    </p:animEffect>
                                    <p:anim calcmode="lin" valueType="num">
                                      <p:cBhvr>
                                        <p:cTn id="12" dur="1000" fill="hold"/>
                                        <p:tgtEl>
                                          <p:spTgt spid="152"/>
                                        </p:tgtEl>
                                        <p:attrNameLst>
                                          <p:attrName>ppt_x</p:attrName>
                                        </p:attrNameLst>
                                      </p:cBhvr>
                                      <p:tavLst>
                                        <p:tav tm="0">
                                          <p:val>
                                            <p:strVal val="#ppt_x"/>
                                          </p:val>
                                        </p:tav>
                                        <p:tav tm="100000">
                                          <p:val>
                                            <p:strVal val="#ppt_x"/>
                                          </p:val>
                                        </p:tav>
                                      </p:tavLst>
                                    </p:anim>
                                    <p:anim calcmode="lin" valueType="num">
                                      <p:cBhvr>
                                        <p:cTn id="13" dur="1000" fill="hold"/>
                                        <p:tgtEl>
                                          <p:spTgt spid="15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11">
                                            <p:txEl>
                                              <p:pRg st="0" end="0"/>
                                            </p:txEl>
                                          </p:spTgt>
                                        </p:tgtEl>
                                        <p:attrNameLst>
                                          <p:attrName>style.visibility</p:attrName>
                                        </p:attrNameLst>
                                      </p:cBhvr>
                                      <p:to>
                                        <p:strVal val="visible"/>
                                      </p:to>
                                    </p:set>
                                    <p:animEffect transition="in" filter="wipe(up)">
                                      <p:cBhvr>
                                        <p:cTn id="18" dur="500"/>
                                        <p:tgtEl>
                                          <p:spTgt spid="11">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57"/>
                                        </p:tgtEl>
                                        <p:attrNameLst>
                                          <p:attrName>style.visibility</p:attrName>
                                        </p:attrNameLst>
                                      </p:cBhvr>
                                      <p:to>
                                        <p:strVal val="visible"/>
                                      </p:to>
                                    </p:set>
                                    <p:animEffect transition="in" filter="fade">
                                      <p:cBhvr>
                                        <p:cTn id="23" dur="500"/>
                                        <p:tgtEl>
                                          <p:spTgt spid="15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11">
                                            <p:txEl>
                                              <p:pRg st="1" end="1"/>
                                            </p:txEl>
                                          </p:spTgt>
                                        </p:tgtEl>
                                        <p:attrNameLst>
                                          <p:attrName>style.visibility</p:attrName>
                                        </p:attrNameLst>
                                      </p:cBhvr>
                                      <p:to>
                                        <p:strVal val="visible"/>
                                      </p:to>
                                    </p:set>
                                    <p:animEffect transition="in" filter="wipe(up)">
                                      <p:cBhvr>
                                        <p:cTn id="28" dur="500"/>
                                        <p:tgtEl>
                                          <p:spTgt spid="11">
                                            <p:txEl>
                                              <p:pRg st="1" end="1"/>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fade">
                                      <p:cBhvr>
                                        <p:cTn id="31" dur="500"/>
                                        <p:tgtEl>
                                          <p:spTgt spid="2"/>
                                        </p:tgtEl>
                                      </p:cBhvr>
                                    </p:animEffect>
                                  </p:childTnLst>
                                </p:cTn>
                              </p:par>
                              <p:par>
                                <p:cTn id="32" presetID="32" presetClass="emph" presetSubtype="0" fill="hold" grpId="1" nodeType="withEffect">
                                  <p:stCondLst>
                                    <p:cond delay="0"/>
                                  </p:stCondLst>
                                  <p:childTnLst>
                                    <p:animRot by="120000">
                                      <p:cBhvr>
                                        <p:cTn id="33" dur="100" fill="hold">
                                          <p:stCondLst>
                                            <p:cond delay="0"/>
                                          </p:stCondLst>
                                        </p:cTn>
                                        <p:tgtEl>
                                          <p:spTgt spid="2"/>
                                        </p:tgtEl>
                                        <p:attrNameLst>
                                          <p:attrName>r</p:attrName>
                                        </p:attrNameLst>
                                      </p:cBhvr>
                                    </p:animRot>
                                    <p:animRot by="-240000">
                                      <p:cBhvr>
                                        <p:cTn id="34" dur="200" fill="hold">
                                          <p:stCondLst>
                                            <p:cond delay="200"/>
                                          </p:stCondLst>
                                        </p:cTn>
                                        <p:tgtEl>
                                          <p:spTgt spid="2"/>
                                        </p:tgtEl>
                                        <p:attrNameLst>
                                          <p:attrName>r</p:attrName>
                                        </p:attrNameLst>
                                      </p:cBhvr>
                                    </p:animRot>
                                    <p:animRot by="240000">
                                      <p:cBhvr>
                                        <p:cTn id="35" dur="200" fill="hold">
                                          <p:stCondLst>
                                            <p:cond delay="400"/>
                                          </p:stCondLst>
                                        </p:cTn>
                                        <p:tgtEl>
                                          <p:spTgt spid="2"/>
                                        </p:tgtEl>
                                        <p:attrNameLst>
                                          <p:attrName>r</p:attrName>
                                        </p:attrNameLst>
                                      </p:cBhvr>
                                    </p:animRot>
                                    <p:animRot by="-240000">
                                      <p:cBhvr>
                                        <p:cTn id="36" dur="200" fill="hold">
                                          <p:stCondLst>
                                            <p:cond delay="600"/>
                                          </p:stCondLst>
                                        </p:cTn>
                                        <p:tgtEl>
                                          <p:spTgt spid="2"/>
                                        </p:tgtEl>
                                        <p:attrNameLst>
                                          <p:attrName>r</p:attrName>
                                        </p:attrNameLst>
                                      </p:cBhvr>
                                    </p:animRot>
                                    <p:animRot by="120000">
                                      <p:cBhvr>
                                        <p:cTn id="37"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P spid="2" grpId="0" animBg="1"/>
      <p:bldP spid="2"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3">
            <a:extLst>
              <a:ext uri="{FF2B5EF4-FFF2-40B4-BE49-F238E27FC236}">
                <a16:creationId xmlns:a16="http://schemas.microsoft.com/office/drawing/2014/main" id="{DC4B9F41-6540-4585-9CF6-3D71FBC4D88F}"/>
              </a:ext>
            </a:extLst>
          </p:cNvPr>
          <p:cNvSpPr txBox="1"/>
          <p:nvPr/>
        </p:nvSpPr>
        <p:spPr>
          <a:xfrm>
            <a:off x="631770" y="1492509"/>
            <a:ext cx="5559450" cy="4595874"/>
          </a:xfrm>
          <a:prstGeom prst="rect">
            <a:avLst/>
          </a:prstGeom>
          <a:noFill/>
        </p:spPr>
        <p:txBody>
          <a:bodyPr wrap="square" rtlCol="0">
            <a:spAutoFit/>
          </a:bodyPr>
          <a:lstStyle/>
          <a:p>
            <a:pPr>
              <a:lnSpc>
                <a:spcPct val="150000"/>
              </a:lnSpc>
            </a:pPr>
            <a:r>
              <a:rPr lang="vi-VN" altLang="zh-CN" sz="2200" b="1">
                <a:latin typeface="UTM Avo" panose="02040603050506020204" pitchFamily="18" charset="0"/>
                <a:ea typeface="方正静蕾简体" panose="02000000000000000000" pitchFamily="2" charset="-122"/>
              </a:rPr>
              <a:t>Bước 3. </a:t>
            </a:r>
            <a:r>
              <a:rPr lang="vi-VN" altLang="zh-CN" sz="2200">
                <a:latin typeface="UTM Avo" panose="02040603050506020204" pitchFamily="18" charset="0"/>
                <a:ea typeface="方正静蕾简体" panose="02000000000000000000" pitchFamily="2" charset="-122"/>
              </a:rPr>
              <a:t>Trong thẻ </a:t>
            </a:r>
            <a:r>
              <a:rPr lang="vi-VN" altLang="zh-CN" sz="2200" b="1">
                <a:latin typeface="UTM Avo" panose="02040603050506020204" pitchFamily="18" charset="0"/>
                <a:ea typeface="方正静蕾简体" panose="02000000000000000000" pitchFamily="2" charset="-122"/>
              </a:rPr>
              <a:t>Insert</a:t>
            </a:r>
            <a:r>
              <a:rPr lang="vi-VN" altLang="zh-CN" sz="2200">
                <a:latin typeface="UTM Avo" panose="02040603050506020204" pitchFamily="18" charset="0"/>
                <a:ea typeface="方正静蕾简体" panose="02000000000000000000" pitchFamily="2" charset="-122"/>
              </a:rPr>
              <a:t>, tại nhóm </a:t>
            </a:r>
            <a:r>
              <a:rPr lang="vi-VN" altLang="zh-CN" sz="2200" b="1">
                <a:latin typeface="UTM Avo" panose="02040603050506020204" pitchFamily="18" charset="0"/>
                <a:ea typeface="方正静蕾简体" panose="02000000000000000000" pitchFamily="2" charset="-122"/>
              </a:rPr>
              <a:t>Charts</a:t>
            </a:r>
            <a:r>
              <a:rPr lang="vi-VN" altLang="zh-CN" sz="2200">
                <a:latin typeface="UTM Avo" panose="02040603050506020204" pitchFamily="18" charset="0"/>
                <a:ea typeface="方正静蕾简体" panose="02000000000000000000" pitchFamily="2" charset="-122"/>
              </a:rPr>
              <a:t>, chọn lệnh </a:t>
            </a:r>
            <a:r>
              <a:rPr lang="vi-VN" altLang="zh-CN" sz="2200" b="1">
                <a:latin typeface="UTM Avo" panose="02040603050506020204" pitchFamily="18" charset="0"/>
                <a:ea typeface="方正静蕾简体" panose="02000000000000000000" pitchFamily="2" charset="-122"/>
              </a:rPr>
              <a:t>Insert Column or Bar Chart</a:t>
            </a:r>
            <a:r>
              <a:rPr lang="vi-VN" altLang="zh-CN" sz="2200">
                <a:latin typeface="UTM Avo" panose="02040603050506020204" pitchFamily="18" charset="0"/>
                <a:ea typeface="方正静蕾简体" panose="02000000000000000000" pitchFamily="2" charset="-122"/>
              </a:rPr>
              <a:t> (Hình 7.5), danh sách các loại biểu đồ sẽ xuất hiện.</a:t>
            </a:r>
          </a:p>
          <a:p>
            <a:pPr>
              <a:lnSpc>
                <a:spcPct val="150000"/>
              </a:lnSpc>
            </a:pPr>
            <a:r>
              <a:rPr lang="vi-VN" altLang="zh-CN" sz="2200" b="1">
                <a:latin typeface="UTM Avo" panose="02040603050506020204" pitchFamily="18" charset="0"/>
                <a:ea typeface="方正静蕾简体" panose="02000000000000000000" pitchFamily="2" charset="-122"/>
              </a:rPr>
              <a:t>B</a:t>
            </a:r>
            <a:r>
              <a:rPr lang="en-US" altLang="zh-CN" sz="2200" b="1">
                <a:latin typeface="UTM Avo" panose="02040603050506020204" pitchFamily="18" charset="0"/>
                <a:ea typeface="方正静蕾简体" panose="02000000000000000000" pitchFamily="2" charset="-122"/>
              </a:rPr>
              <a:t>ước </a:t>
            </a:r>
            <a:r>
              <a:rPr lang="vi-VN" altLang="zh-CN" sz="2200" b="1">
                <a:latin typeface="UTM Avo" panose="02040603050506020204" pitchFamily="18" charset="0"/>
                <a:ea typeface="方正静蕾简体" panose="02000000000000000000" pitchFamily="2" charset="-122"/>
              </a:rPr>
              <a:t>4</a:t>
            </a:r>
            <a:r>
              <a:rPr lang="vi-VN" altLang="zh-CN" sz="2200">
                <a:latin typeface="UTM Avo" panose="02040603050506020204" pitchFamily="18" charset="0"/>
                <a:ea typeface="方正静蕾简体" panose="02000000000000000000" pitchFamily="2" charset="-122"/>
              </a:rPr>
              <a:t>. Trong nhóm biểu đồ </a:t>
            </a:r>
            <a:r>
              <a:rPr lang="vi-VN" altLang="zh-CN" sz="2200" b="1">
                <a:latin typeface="UTM Avo" panose="02040603050506020204" pitchFamily="18" charset="0"/>
                <a:ea typeface="方正静蕾简体" panose="02000000000000000000" pitchFamily="2" charset="-122"/>
              </a:rPr>
              <a:t>2-D Column</a:t>
            </a:r>
            <a:r>
              <a:rPr lang="vi-VN" altLang="zh-CN" sz="2200">
                <a:latin typeface="UTM Avo" panose="02040603050506020204" pitchFamily="18" charset="0"/>
                <a:ea typeface="方正静蕾简体" panose="02000000000000000000" pitchFamily="2" charset="-122"/>
              </a:rPr>
              <a:t>, chọn kiểu biểu đồ </a:t>
            </a:r>
            <a:r>
              <a:rPr lang="vi-VN" altLang="zh-CN" sz="2200" b="1">
                <a:latin typeface="UTM Avo" panose="02040603050506020204" pitchFamily="18" charset="0"/>
                <a:ea typeface="方正静蕾简体" panose="02000000000000000000" pitchFamily="2" charset="-122"/>
              </a:rPr>
              <a:t>Clustered Column</a:t>
            </a:r>
            <a:r>
              <a:rPr lang="vi-VN" altLang="zh-CN" sz="2200">
                <a:latin typeface="UTM Avo" panose="02040603050506020204" pitchFamily="18" charset="0"/>
                <a:ea typeface="方正静蕾简体" panose="02000000000000000000" pitchFamily="2" charset="-122"/>
              </a:rPr>
              <a:t>. Khi đó biểu đồ kết quả sẽ xuất hiện trong bảng tính. </a:t>
            </a:r>
          </a:p>
          <a:p>
            <a:pPr>
              <a:lnSpc>
                <a:spcPct val="150000"/>
              </a:lnSpc>
            </a:pPr>
            <a:r>
              <a:rPr lang="vi-VN" altLang="zh-CN" sz="2200" b="1">
                <a:latin typeface="UTM Avo" panose="02040603050506020204" pitchFamily="18" charset="0"/>
                <a:ea typeface="方正静蕾简体" panose="02000000000000000000" pitchFamily="2" charset="-122"/>
              </a:rPr>
              <a:t>Bước 5. </a:t>
            </a:r>
            <a:r>
              <a:rPr lang="vi-VN" altLang="zh-CN" sz="2200">
                <a:latin typeface="UTM Avo" panose="02040603050506020204" pitchFamily="18" charset="0"/>
                <a:ea typeface="方正静蕾简体" panose="02000000000000000000" pitchFamily="2" charset="-122"/>
              </a:rPr>
              <a:t>Bổ sung thông tin cho biểu đồ.</a:t>
            </a:r>
          </a:p>
        </p:txBody>
      </p:sp>
      <p:grpSp>
        <p:nvGrpSpPr>
          <p:cNvPr id="109" name="组合 452">
            <a:extLst>
              <a:ext uri="{FF2B5EF4-FFF2-40B4-BE49-F238E27FC236}">
                <a16:creationId xmlns:a16="http://schemas.microsoft.com/office/drawing/2014/main" id="{95631D8A-0428-48C7-BB24-4CE45B4E0631}"/>
              </a:ext>
            </a:extLst>
          </p:cNvPr>
          <p:cNvGrpSpPr/>
          <p:nvPr/>
        </p:nvGrpSpPr>
        <p:grpSpPr>
          <a:xfrm>
            <a:off x="2936586" y="216537"/>
            <a:ext cx="1051806" cy="965786"/>
            <a:chOff x="4427538" y="954088"/>
            <a:chExt cx="3333750" cy="3729038"/>
          </a:xfrm>
        </p:grpSpPr>
        <p:sp>
          <p:nvSpPr>
            <p:cNvPr id="110" name="Freeform 5">
              <a:extLst>
                <a:ext uri="{FF2B5EF4-FFF2-40B4-BE49-F238E27FC236}">
                  <a16:creationId xmlns:a16="http://schemas.microsoft.com/office/drawing/2014/main" id="{5C827EEE-416E-46F9-8880-8BD94D407BA5}"/>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111" name="Freeform 6">
              <a:extLst>
                <a:ext uri="{FF2B5EF4-FFF2-40B4-BE49-F238E27FC236}">
                  <a16:creationId xmlns:a16="http://schemas.microsoft.com/office/drawing/2014/main" id="{3495FB10-858D-4FA2-AABD-11640D2A5E50}"/>
                </a:ext>
              </a:extLst>
            </p:cNvPr>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2" name="Freeform 7">
              <a:extLst>
                <a:ext uri="{FF2B5EF4-FFF2-40B4-BE49-F238E27FC236}">
                  <a16:creationId xmlns:a16="http://schemas.microsoft.com/office/drawing/2014/main" id="{CBE4FD60-741D-489B-BF76-01EA4686B893}"/>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3" name="Freeform 8">
              <a:extLst>
                <a:ext uri="{FF2B5EF4-FFF2-40B4-BE49-F238E27FC236}">
                  <a16:creationId xmlns:a16="http://schemas.microsoft.com/office/drawing/2014/main" id="{4D072D16-D9EC-461A-9673-87787923BFBA}"/>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4" name="Freeform 9">
              <a:extLst>
                <a:ext uri="{FF2B5EF4-FFF2-40B4-BE49-F238E27FC236}">
                  <a16:creationId xmlns:a16="http://schemas.microsoft.com/office/drawing/2014/main" id="{BF41A551-238D-4495-AAC5-425B5F888F9F}"/>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5" name="Freeform 10">
              <a:extLst>
                <a:ext uri="{FF2B5EF4-FFF2-40B4-BE49-F238E27FC236}">
                  <a16:creationId xmlns:a16="http://schemas.microsoft.com/office/drawing/2014/main" id="{067B400E-5277-4DCF-AB31-7EB9528D5234}"/>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6" name="Freeform 11">
              <a:extLst>
                <a:ext uri="{FF2B5EF4-FFF2-40B4-BE49-F238E27FC236}">
                  <a16:creationId xmlns:a16="http://schemas.microsoft.com/office/drawing/2014/main" id="{D43DCD63-0267-45C7-9F3D-96A3D60E15AA}"/>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7" name="Freeform 12">
              <a:extLst>
                <a:ext uri="{FF2B5EF4-FFF2-40B4-BE49-F238E27FC236}">
                  <a16:creationId xmlns:a16="http://schemas.microsoft.com/office/drawing/2014/main" id="{977FB819-150A-439E-BC58-304B477688D6}"/>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8" name="Freeform 13">
              <a:extLst>
                <a:ext uri="{FF2B5EF4-FFF2-40B4-BE49-F238E27FC236}">
                  <a16:creationId xmlns:a16="http://schemas.microsoft.com/office/drawing/2014/main" id="{A3617D36-673B-43B8-99D3-40FFB9B38079}"/>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9" name="Freeform 14">
              <a:extLst>
                <a:ext uri="{FF2B5EF4-FFF2-40B4-BE49-F238E27FC236}">
                  <a16:creationId xmlns:a16="http://schemas.microsoft.com/office/drawing/2014/main" id="{06E786BD-75A6-4458-BE3F-3AF5604C0199}"/>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0" name="Freeform 15">
              <a:extLst>
                <a:ext uri="{FF2B5EF4-FFF2-40B4-BE49-F238E27FC236}">
                  <a16:creationId xmlns:a16="http://schemas.microsoft.com/office/drawing/2014/main" id="{0F309FB5-06D8-40C2-8BCD-0B4629AF9E91}"/>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1" name="Freeform 16">
              <a:extLst>
                <a:ext uri="{FF2B5EF4-FFF2-40B4-BE49-F238E27FC236}">
                  <a16:creationId xmlns:a16="http://schemas.microsoft.com/office/drawing/2014/main" id="{6914F9C2-0E18-49C0-AD74-AD5A0D3703E8}"/>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2" name="Freeform 17">
              <a:extLst>
                <a:ext uri="{FF2B5EF4-FFF2-40B4-BE49-F238E27FC236}">
                  <a16:creationId xmlns:a16="http://schemas.microsoft.com/office/drawing/2014/main" id="{2E91388A-EFC8-4126-8F1C-9C0194D00D33}"/>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3" name="Freeform 18">
              <a:extLst>
                <a:ext uri="{FF2B5EF4-FFF2-40B4-BE49-F238E27FC236}">
                  <a16:creationId xmlns:a16="http://schemas.microsoft.com/office/drawing/2014/main" id="{1E358085-1DFC-4C8A-92E9-1C9BA60FD4B6}"/>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4" name="Freeform 19">
              <a:extLst>
                <a:ext uri="{FF2B5EF4-FFF2-40B4-BE49-F238E27FC236}">
                  <a16:creationId xmlns:a16="http://schemas.microsoft.com/office/drawing/2014/main" id="{0D99F333-2A7A-44D6-82D0-6EF1504D0341}"/>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5" name="Freeform 20">
              <a:extLst>
                <a:ext uri="{FF2B5EF4-FFF2-40B4-BE49-F238E27FC236}">
                  <a16:creationId xmlns:a16="http://schemas.microsoft.com/office/drawing/2014/main" id="{644DAEC0-BC5A-41FF-955F-D64B9E3DE892}"/>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6" name="Freeform 21">
              <a:extLst>
                <a:ext uri="{FF2B5EF4-FFF2-40B4-BE49-F238E27FC236}">
                  <a16:creationId xmlns:a16="http://schemas.microsoft.com/office/drawing/2014/main" id="{7A2AA73B-B8A3-40DD-812D-F2F6BB5F0293}"/>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7" name="Freeform 22">
              <a:extLst>
                <a:ext uri="{FF2B5EF4-FFF2-40B4-BE49-F238E27FC236}">
                  <a16:creationId xmlns:a16="http://schemas.microsoft.com/office/drawing/2014/main" id="{CF77CEC7-642E-4D7C-8879-EE937C2449AD}"/>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8" name="Freeform 23">
              <a:extLst>
                <a:ext uri="{FF2B5EF4-FFF2-40B4-BE49-F238E27FC236}">
                  <a16:creationId xmlns:a16="http://schemas.microsoft.com/office/drawing/2014/main" id="{507D61A2-C968-4EF5-AFB9-ADF74E7502EA}"/>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9" name="Freeform 24">
              <a:extLst>
                <a:ext uri="{FF2B5EF4-FFF2-40B4-BE49-F238E27FC236}">
                  <a16:creationId xmlns:a16="http://schemas.microsoft.com/office/drawing/2014/main" id="{499734D2-57C9-4A36-89C8-93DCA065A476}"/>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0" name="Freeform 25">
              <a:extLst>
                <a:ext uri="{FF2B5EF4-FFF2-40B4-BE49-F238E27FC236}">
                  <a16:creationId xmlns:a16="http://schemas.microsoft.com/office/drawing/2014/main" id="{9569DF46-A59A-4652-8E14-3276F48DE61A}"/>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1" name="Freeform 26">
              <a:extLst>
                <a:ext uri="{FF2B5EF4-FFF2-40B4-BE49-F238E27FC236}">
                  <a16:creationId xmlns:a16="http://schemas.microsoft.com/office/drawing/2014/main" id="{51821AB8-31C3-4459-B1D7-75CEE7EA08AA}"/>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2" name="Freeform 27">
              <a:extLst>
                <a:ext uri="{FF2B5EF4-FFF2-40B4-BE49-F238E27FC236}">
                  <a16:creationId xmlns:a16="http://schemas.microsoft.com/office/drawing/2014/main" id="{B95E306C-74BF-42CB-A273-953C2B9AE898}"/>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3" name="Freeform 28">
              <a:extLst>
                <a:ext uri="{FF2B5EF4-FFF2-40B4-BE49-F238E27FC236}">
                  <a16:creationId xmlns:a16="http://schemas.microsoft.com/office/drawing/2014/main" id="{0A4BD2B4-CA1C-4801-A7F8-AEEF30E7F48B}"/>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4" name="Freeform 29">
              <a:extLst>
                <a:ext uri="{FF2B5EF4-FFF2-40B4-BE49-F238E27FC236}">
                  <a16:creationId xmlns:a16="http://schemas.microsoft.com/office/drawing/2014/main" id="{79DF3791-AE6E-4C2A-A879-5BD9F8B3D704}"/>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5" name="Freeform 30">
              <a:extLst>
                <a:ext uri="{FF2B5EF4-FFF2-40B4-BE49-F238E27FC236}">
                  <a16:creationId xmlns:a16="http://schemas.microsoft.com/office/drawing/2014/main" id="{87CE37AD-61DA-4062-B94B-A1ABC9D2DB48}"/>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6" name="Freeform 31">
              <a:extLst>
                <a:ext uri="{FF2B5EF4-FFF2-40B4-BE49-F238E27FC236}">
                  <a16:creationId xmlns:a16="http://schemas.microsoft.com/office/drawing/2014/main" id="{584AE1B8-8DE9-4357-B0E3-E267E0891124}"/>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7" name="Freeform 32">
              <a:extLst>
                <a:ext uri="{FF2B5EF4-FFF2-40B4-BE49-F238E27FC236}">
                  <a16:creationId xmlns:a16="http://schemas.microsoft.com/office/drawing/2014/main" id="{7B973EB9-1F28-4AF4-95E3-0BB49A700315}"/>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8" name="Freeform 33">
              <a:extLst>
                <a:ext uri="{FF2B5EF4-FFF2-40B4-BE49-F238E27FC236}">
                  <a16:creationId xmlns:a16="http://schemas.microsoft.com/office/drawing/2014/main" id="{2B2927C9-FF9E-450D-B091-B01E64626DB3}"/>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9" name="Freeform 34">
              <a:extLst>
                <a:ext uri="{FF2B5EF4-FFF2-40B4-BE49-F238E27FC236}">
                  <a16:creationId xmlns:a16="http://schemas.microsoft.com/office/drawing/2014/main" id="{BBFF39F7-4342-43FA-B22F-154F259A0979}"/>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0" name="Freeform 35">
              <a:extLst>
                <a:ext uri="{FF2B5EF4-FFF2-40B4-BE49-F238E27FC236}">
                  <a16:creationId xmlns:a16="http://schemas.microsoft.com/office/drawing/2014/main" id="{05D25650-7FEF-4290-B6F3-76660F6E1852}"/>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1" name="Freeform 36">
              <a:extLst>
                <a:ext uri="{FF2B5EF4-FFF2-40B4-BE49-F238E27FC236}">
                  <a16:creationId xmlns:a16="http://schemas.microsoft.com/office/drawing/2014/main" id="{21EB2DB5-11CD-4738-A501-7847BEEEBECE}"/>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2" name="Freeform 37">
              <a:extLst>
                <a:ext uri="{FF2B5EF4-FFF2-40B4-BE49-F238E27FC236}">
                  <a16:creationId xmlns:a16="http://schemas.microsoft.com/office/drawing/2014/main" id="{3430FBE0-8964-4432-9ADD-864781B251BD}"/>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3" name="Freeform 38">
              <a:extLst>
                <a:ext uri="{FF2B5EF4-FFF2-40B4-BE49-F238E27FC236}">
                  <a16:creationId xmlns:a16="http://schemas.microsoft.com/office/drawing/2014/main" id="{BA134A1C-D9EA-4B72-934E-C03034A2363F}"/>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4" name="Freeform 39">
              <a:extLst>
                <a:ext uri="{FF2B5EF4-FFF2-40B4-BE49-F238E27FC236}">
                  <a16:creationId xmlns:a16="http://schemas.microsoft.com/office/drawing/2014/main" id="{0C15E606-DAFE-4FBB-B298-6E41FD5D032A}"/>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5" name="Freeform 40">
              <a:extLst>
                <a:ext uri="{FF2B5EF4-FFF2-40B4-BE49-F238E27FC236}">
                  <a16:creationId xmlns:a16="http://schemas.microsoft.com/office/drawing/2014/main" id="{389C1ACF-8FAF-44FB-8A33-E9CAC765BA98}"/>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6" name="Freeform 41">
              <a:extLst>
                <a:ext uri="{FF2B5EF4-FFF2-40B4-BE49-F238E27FC236}">
                  <a16:creationId xmlns:a16="http://schemas.microsoft.com/office/drawing/2014/main" id="{3F31F06C-E9A5-46E3-A061-98D5D99E99C1}"/>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7" name="Freeform 42">
              <a:extLst>
                <a:ext uri="{FF2B5EF4-FFF2-40B4-BE49-F238E27FC236}">
                  <a16:creationId xmlns:a16="http://schemas.microsoft.com/office/drawing/2014/main" id="{9726AD97-E0A0-4E6A-982E-3A83E88AFA92}"/>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8" name="Freeform 43">
              <a:extLst>
                <a:ext uri="{FF2B5EF4-FFF2-40B4-BE49-F238E27FC236}">
                  <a16:creationId xmlns:a16="http://schemas.microsoft.com/office/drawing/2014/main" id="{490C5F0E-DC12-48DE-BF92-6F72A1716B3A}"/>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9" name="Freeform 44">
              <a:extLst>
                <a:ext uri="{FF2B5EF4-FFF2-40B4-BE49-F238E27FC236}">
                  <a16:creationId xmlns:a16="http://schemas.microsoft.com/office/drawing/2014/main" id="{69FFB69A-108E-4A94-913A-309EE82045E8}"/>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0" name="Freeform 45">
              <a:extLst>
                <a:ext uri="{FF2B5EF4-FFF2-40B4-BE49-F238E27FC236}">
                  <a16:creationId xmlns:a16="http://schemas.microsoft.com/office/drawing/2014/main" id="{79A2FA38-8F71-46B5-80B4-4294860F75AB}"/>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1" name="Freeform 46">
              <a:extLst>
                <a:ext uri="{FF2B5EF4-FFF2-40B4-BE49-F238E27FC236}">
                  <a16:creationId xmlns:a16="http://schemas.microsoft.com/office/drawing/2014/main" id="{3BA6427D-C254-4C7A-B09E-2DB93646DDB0}"/>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52" name="组合 13">
            <a:extLst>
              <a:ext uri="{FF2B5EF4-FFF2-40B4-BE49-F238E27FC236}">
                <a16:creationId xmlns:a16="http://schemas.microsoft.com/office/drawing/2014/main" id="{E2090371-BF9F-4983-9472-FB1D24DFE336}"/>
              </a:ext>
            </a:extLst>
          </p:cNvPr>
          <p:cNvGrpSpPr/>
          <p:nvPr/>
        </p:nvGrpSpPr>
        <p:grpSpPr>
          <a:xfrm>
            <a:off x="4085960" y="431500"/>
            <a:ext cx="4438650" cy="793352"/>
            <a:chOff x="3876675" y="4762360"/>
            <a:chExt cx="4438650" cy="793352"/>
          </a:xfrm>
        </p:grpSpPr>
        <p:pic>
          <p:nvPicPr>
            <p:cNvPr id="153" name="图片 7">
              <a:extLst>
                <a:ext uri="{FF2B5EF4-FFF2-40B4-BE49-F238E27FC236}">
                  <a16:creationId xmlns:a16="http://schemas.microsoft.com/office/drawing/2014/main" id="{A1AE0D46-10F4-44BC-9D6B-94C9F183B88C}"/>
                </a:ext>
              </a:extLst>
            </p:cNvPr>
            <p:cNvPicPr>
              <a:picLocks noChangeAspect="1"/>
            </p:cNvPicPr>
            <p:nvPr/>
          </p:nvPicPr>
          <p:blipFill>
            <a:blip r:embed="rId2"/>
            <a:stretch>
              <a:fillRect/>
            </a:stretch>
          </p:blipFill>
          <p:spPr>
            <a:xfrm>
              <a:off x="3876675" y="4762360"/>
              <a:ext cx="4438650" cy="793352"/>
            </a:xfrm>
            <a:prstGeom prst="rect">
              <a:avLst/>
            </a:prstGeom>
          </p:spPr>
        </p:pic>
        <p:sp>
          <p:nvSpPr>
            <p:cNvPr id="154" name="文本框 5">
              <a:extLst>
                <a:ext uri="{FF2B5EF4-FFF2-40B4-BE49-F238E27FC236}">
                  <a16:creationId xmlns:a16="http://schemas.microsoft.com/office/drawing/2014/main" id="{D3E1A225-0726-45D1-ADE5-7BE348284A14}"/>
                </a:ext>
              </a:extLst>
            </p:cNvPr>
            <p:cNvSpPr txBox="1"/>
            <p:nvPr/>
          </p:nvSpPr>
          <p:spPr>
            <a:xfrm>
              <a:off x="5123618" y="4813256"/>
              <a:ext cx="1944763" cy="461665"/>
            </a:xfrm>
            <a:prstGeom prst="rect">
              <a:avLst/>
            </a:prstGeom>
            <a:noFill/>
          </p:spPr>
          <p:txBody>
            <a:bodyPr wrap="none" rtlCol="0">
              <a:spAutoFit/>
            </a:bodyPr>
            <a:lstStyle/>
            <a:p>
              <a:pPr algn="ctr"/>
              <a:r>
                <a:rPr kumimoji="0" lang="vi-VN" altLang="zh-CN" sz="2400" b="1" i="0" u="none" strike="noStrike" kern="1200" cap="none" spc="0" normalizeH="0" baseline="0" noProof="0">
                  <a:ln>
                    <a:noFill/>
                  </a:ln>
                  <a:effectLst/>
                  <a:uLnTx/>
                  <a:uFillTx/>
                  <a:latin typeface="UTM Avo" panose="02040603050506020204" pitchFamily="18" charset="0"/>
                  <a:ea typeface="+mn-ea"/>
                  <a:cs typeface="Times New Roman" panose="02020603050405020304" pitchFamily="18" charset="0"/>
                </a:rPr>
                <a:t>Hướ</a:t>
              </a:r>
              <a:r>
                <a:rPr lang="en-US" altLang="zh-CN" sz="2400" b="1">
                  <a:latin typeface="UTM Avo" panose="02040603050506020204" pitchFamily="18" charset="0"/>
                  <a:cs typeface="Times New Roman" panose="02020603050405020304" pitchFamily="18" charset="0"/>
                </a:rPr>
                <a:t>ng dẫn</a:t>
              </a:r>
              <a:endParaRPr lang="en-US" sz="2400" b="1"/>
            </a:p>
          </p:txBody>
        </p:sp>
      </p:grpSp>
      <p:pic>
        <p:nvPicPr>
          <p:cNvPr id="157" name="Picture 156">
            <a:extLst>
              <a:ext uri="{FF2B5EF4-FFF2-40B4-BE49-F238E27FC236}">
                <a16:creationId xmlns:a16="http://schemas.microsoft.com/office/drawing/2014/main" id="{B32156F8-59CD-4774-8875-A551CED4620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191220" y="1678754"/>
            <a:ext cx="5144293" cy="1687458"/>
          </a:xfrm>
          <a:prstGeom prst="rect">
            <a:avLst/>
          </a:prstGeom>
        </p:spPr>
      </p:pic>
      <p:sp>
        <p:nvSpPr>
          <p:cNvPr id="2" name="Rectangle 1">
            <a:extLst>
              <a:ext uri="{FF2B5EF4-FFF2-40B4-BE49-F238E27FC236}">
                <a16:creationId xmlns:a16="http://schemas.microsoft.com/office/drawing/2014/main" id="{A1C6E763-BE86-47E3-9435-DC6705B01D2E}"/>
              </a:ext>
            </a:extLst>
          </p:cNvPr>
          <p:cNvSpPr/>
          <p:nvPr/>
        </p:nvSpPr>
        <p:spPr>
          <a:xfrm>
            <a:off x="7633000" y="1678754"/>
            <a:ext cx="740979" cy="549730"/>
          </a:xfrm>
          <a:prstGeom prst="rect">
            <a:avLst/>
          </a:prstGeom>
          <a:no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E2E3E82-FF46-4936-BA7B-61FEC3976312}"/>
              </a:ext>
            </a:extLst>
          </p:cNvPr>
          <p:cNvPicPr>
            <a:picLocks noChangeAspect="1"/>
          </p:cNvPicPr>
          <p:nvPr/>
        </p:nvPicPr>
        <p:blipFill>
          <a:blip r:embed="rId4"/>
          <a:stretch>
            <a:fillRect/>
          </a:stretch>
        </p:blipFill>
        <p:spPr>
          <a:xfrm>
            <a:off x="6191409" y="3522612"/>
            <a:ext cx="4224883" cy="2838593"/>
          </a:xfrm>
          <a:prstGeom prst="rect">
            <a:avLst/>
          </a:prstGeom>
        </p:spPr>
      </p:pic>
    </p:spTree>
    <p:extLst>
      <p:ext uri="{BB962C8B-B14F-4D97-AF65-F5344CB8AC3E}">
        <p14:creationId xmlns:p14="http://schemas.microsoft.com/office/powerpoint/2010/main" val="813435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randombar(horizontal)">
                                      <p:cBhvr>
                                        <p:cTn id="7" dur="750"/>
                                        <p:tgtEl>
                                          <p:spTgt spid="109"/>
                                        </p:tgtEl>
                                      </p:cBhvr>
                                    </p:animEffect>
                                  </p:childTnLst>
                                </p:cTn>
                              </p:par>
                            </p:childTnLst>
                          </p:cTn>
                        </p:par>
                        <p:par>
                          <p:cTn id="8" fill="hold">
                            <p:stCondLst>
                              <p:cond delay="750"/>
                            </p:stCondLst>
                            <p:childTnLst>
                              <p:par>
                                <p:cTn id="9" presetID="42" presetClass="entr" presetSubtype="0" fill="hold" nodeType="afterEffect">
                                  <p:stCondLst>
                                    <p:cond delay="0"/>
                                  </p:stCondLst>
                                  <p:childTnLst>
                                    <p:set>
                                      <p:cBhvr>
                                        <p:cTn id="10" dur="1" fill="hold">
                                          <p:stCondLst>
                                            <p:cond delay="0"/>
                                          </p:stCondLst>
                                        </p:cTn>
                                        <p:tgtEl>
                                          <p:spTgt spid="152"/>
                                        </p:tgtEl>
                                        <p:attrNameLst>
                                          <p:attrName>style.visibility</p:attrName>
                                        </p:attrNameLst>
                                      </p:cBhvr>
                                      <p:to>
                                        <p:strVal val="visible"/>
                                      </p:to>
                                    </p:set>
                                    <p:animEffect transition="in" filter="fade">
                                      <p:cBhvr>
                                        <p:cTn id="11" dur="1000"/>
                                        <p:tgtEl>
                                          <p:spTgt spid="152"/>
                                        </p:tgtEl>
                                      </p:cBhvr>
                                    </p:animEffect>
                                    <p:anim calcmode="lin" valueType="num">
                                      <p:cBhvr>
                                        <p:cTn id="12" dur="1000" fill="hold"/>
                                        <p:tgtEl>
                                          <p:spTgt spid="152"/>
                                        </p:tgtEl>
                                        <p:attrNameLst>
                                          <p:attrName>ppt_x</p:attrName>
                                        </p:attrNameLst>
                                      </p:cBhvr>
                                      <p:tavLst>
                                        <p:tav tm="0">
                                          <p:val>
                                            <p:strVal val="#ppt_x"/>
                                          </p:val>
                                        </p:tav>
                                        <p:tav tm="100000">
                                          <p:val>
                                            <p:strVal val="#ppt_x"/>
                                          </p:val>
                                        </p:tav>
                                      </p:tavLst>
                                    </p:anim>
                                    <p:anim calcmode="lin" valueType="num">
                                      <p:cBhvr>
                                        <p:cTn id="13" dur="1000" fill="hold"/>
                                        <p:tgtEl>
                                          <p:spTgt spid="152"/>
                                        </p:tgtEl>
                                        <p:attrNameLst>
                                          <p:attrName>ppt_y</p:attrName>
                                        </p:attrNameLst>
                                      </p:cBhvr>
                                      <p:tavLst>
                                        <p:tav tm="0">
                                          <p:val>
                                            <p:strVal val="#ppt_y+.1"/>
                                          </p:val>
                                        </p:tav>
                                        <p:tav tm="100000">
                                          <p:val>
                                            <p:strVal val="#ppt_y"/>
                                          </p:val>
                                        </p:tav>
                                      </p:tavLst>
                                    </p:anim>
                                  </p:childTnLst>
                                </p:cTn>
                              </p:par>
                            </p:childTnLst>
                          </p:cTn>
                        </p:par>
                        <p:par>
                          <p:cTn id="14" fill="hold">
                            <p:stCondLst>
                              <p:cond delay="1750"/>
                            </p:stCondLst>
                            <p:childTnLst>
                              <p:par>
                                <p:cTn id="15" presetID="22" presetClass="entr" presetSubtype="1" fill="hold" grpId="0" nodeType="afterEffect">
                                  <p:stCondLst>
                                    <p:cond delay="25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wipe(up)">
                                      <p:cBhvr>
                                        <p:cTn id="17" dur="500"/>
                                        <p:tgtEl>
                                          <p:spTgt spid="11">
                                            <p:txEl>
                                              <p:pRg st="0" end="0"/>
                                            </p:txEl>
                                          </p:spTgt>
                                        </p:tgtEl>
                                      </p:cBhvr>
                                    </p:animEffect>
                                  </p:childTnLst>
                                </p:cTn>
                              </p:par>
                            </p:childTnLst>
                          </p:cTn>
                        </p:par>
                        <p:par>
                          <p:cTn id="18" fill="hold">
                            <p:stCondLst>
                              <p:cond delay="2500"/>
                            </p:stCondLst>
                            <p:childTnLst>
                              <p:par>
                                <p:cTn id="19" presetID="10" presetClass="entr" presetSubtype="0" fill="hold" nodeType="afterEffect">
                                  <p:stCondLst>
                                    <p:cond delay="0"/>
                                  </p:stCondLst>
                                  <p:childTnLst>
                                    <p:set>
                                      <p:cBhvr>
                                        <p:cTn id="20" dur="1" fill="hold">
                                          <p:stCondLst>
                                            <p:cond delay="0"/>
                                          </p:stCondLst>
                                        </p:cTn>
                                        <p:tgtEl>
                                          <p:spTgt spid="157"/>
                                        </p:tgtEl>
                                        <p:attrNameLst>
                                          <p:attrName>style.visibility</p:attrName>
                                        </p:attrNameLst>
                                      </p:cBhvr>
                                      <p:to>
                                        <p:strVal val="visible"/>
                                      </p:to>
                                    </p:set>
                                    <p:animEffect transition="in" filter="fade">
                                      <p:cBhvr>
                                        <p:cTn id="21" dur="500"/>
                                        <p:tgtEl>
                                          <p:spTgt spid="157"/>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grpId="0" nodeType="clickEffect">
                                  <p:stCondLst>
                                    <p:cond delay="0"/>
                                  </p:stCondLst>
                                  <p:childTnLst>
                                    <p:set>
                                      <p:cBhvr>
                                        <p:cTn id="25" dur="1" fill="hold">
                                          <p:stCondLst>
                                            <p:cond delay="0"/>
                                          </p:stCondLst>
                                        </p:cTn>
                                        <p:tgtEl>
                                          <p:spTgt spid="11">
                                            <p:txEl>
                                              <p:pRg st="1" end="1"/>
                                            </p:txEl>
                                          </p:spTgt>
                                        </p:tgtEl>
                                        <p:attrNameLst>
                                          <p:attrName>style.visibility</p:attrName>
                                        </p:attrNameLst>
                                      </p:cBhvr>
                                      <p:to>
                                        <p:strVal val="visible"/>
                                      </p:to>
                                    </p:set>
                                    <p:animEffect transition="in" filter="wipe(up)">
                                      <p:cBhvr>
                                        <p:cTn id="26" dur="500"/>
                                        <p:tgtEl>
                                          <p:spTgt spid="11">
                                            <p:txEl>
                                              <p:pRg st="1" end="1"/>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fade">
                                      <p:cBhvr>
                                        <p:cTn id="29" dur="500"/>
                                        <p:tgtEl>
                                          <p:spTgt spid="2"/>
                                        </p:tgtEl>
                                      </p:cBhvr>
                                    </p:animEffect>
                                  </p:childTnLst>
                                </p:cTn>
                              </p:par>
                              <p:par>
                                <p:cTn id="30" presetID="32" presetClass="emph" presetSubtype="0" fill="hold" grpId="1" nodeType="withEffect">
                                  <p:stCondLst>
                                    <p:cond delay="0"/>
                                  </p:stCondLst>
                                  <p:childTnLst>
                                    <p:animRot by="120000">
                                      <p:cBhvr>
                                        <p:cTn id="31" dur="100" fill="hold">
                                          <p:stCondLst>
                                            <p:cond delay="0"/>
                                          </p:stCondLst>
                                        </p:cTn>
                                        <p:tgtEl>
                                          <p:spTgt spid="2"/>
                                        </p:tgtEl>
                                        <p:attrNameLst>
                                          <p:attrName>r</p:attrName>
                                        </p:attrNameLst>
                                      </p:cBhvr>
                                    </p:animRot>
                                    <p:animRot by="-240000">
                                      <p:cBhvr>
                                        <p:cTn id="32" dur="200" fill="hold">
                                          <p:stCondLst>
                                            <p:cond delay="200"/>
                                          </p:stCondLst>
                                        </p:cTn>
                                        <p:tgtEl>
                                          <p:spTgt spid="2"/>
                                        </p:tgtEl>
                                        <p:attrNameLst>
                                          <p:attrName>r</p:attrName>
                                        </p:attrNameLst>
                                      </p:cBhvr>
                                    </p:animRot>
                                    <p:animRot by="240000">
                                      <p:cBhvr>
                                        <p:cTn id="33" dur="200" fill="hold">
                                          <p:stCondLst>
                                            <p:cond delay="400"/>
                                          </p:stCondLst>
                                        </p:cTn>
                                        <p:tgtEl>
                                          <p:spTgt spid="2"/>
                                        </p:tgtEl>
                                        <p:attrNameLst>
                                          <p:attrName>r</p:attrName>
                                        </p:attrNameLst>
                                      </p:cBhvr>
                                    </p:animRot>
                                    <p:animRot by="-240000">
                                      <p:cBhvr>
                                        <p:cTn id="34" dur="200" fill="hold">
                                          <p:stCondLst>
                                            <p:cond delay="600"/>
                                          </p:stCondLst>
                                        </p:cTn>
                                        <p:tgtEl>
                                          <p:spTgt spid="2"/>
                                        </p:tgtEl>
                                        <p:attrNameLst>
                                          <p:attrName>r</p:attrName>
                                        </p:attrNameLst>
                                      </p:cBhvr>
                                    </p:animRot>
                                    <p:animRot by="120000">
                                      <p:cBhvr>
                                        <p:cTn id="35" dur="200" fill="hold">
                                          <p:stCondLst>
                                            <p:cond delay="800"/>
                                          </p:stCondLst>
                                        </p:cTn>
                                        <p:tgtEl>
                                          <p:spTgt spid="2"/>
                                        </p:tgtEl>
                                        <p:attrNameLst>
                                          <p:attrName>r</p:attrName>
                                        </p:attrNameLst>
                                      </p:cBhvr>
                                    </p:animRot>
                                  </p:childTnLst>
                                </p:cTn>
                              </p:par>
                            </p:childTnLst>
                          </p:cTn>
                        </p:par>
                        <p:par>
                          <p:cTn id="36" fill="hold">
                            <p:stCondLst>
                              <p:cond delay="1000"/>
                            </p:stCondLst>
                            <p:childTnLst>
                              <p:par>
                                <p:cTn id="37" presetID="10" presetClass="entr" presetSubtype="0" fill="hold" nodeType="afterEffect">
                                  <p:stCondLst>
                                    <p:cond delay="750"/>
                                  </p:stCondLst>
                                  <p:childTnLst>
                                    <p:set>
                                      <p:cBhvr>
                                        <p:cTn id="38" dur="1" fill="hold">
                                          <p:stCondLst>
                                            <p:cond delay="0"/>
                                          </p:stCondLst>
                                        </p:cTn>
                                        <p:tgtEl>
                                          <p:spTgt spid="4"/>
                                        </p:tgtEl>
                                        <p:attrNameLst>
                                          <p:attrName>style.visibility</p:attrName>
                                        </p:attrNameLst>
                                      </p:cBhvr>
                                      <p:to>
                                        <p:strVal val="visible"/>
                                      </p:to>
                                    </p:set>
                                    <p:animEffect transition="in" filter="fade">
                                      <p:cBhvr>
                                        <p:cTn id="39" dur="500"/>
                                        <p:tgtEl>
                                          <p:spTgt spid="4"/>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grpId="0" nodeType="clickEffect">
                                  <p:stCondLst>
                                    <p:cond delay="0"/>
                                  </p:stCondLst>
                                  <p:childTnLst>
                                    <p:set>
                                      <p:cBhvr>
                                        <p:cTn id="43" dur="1" fill="hold">
                                          <p:stCondLst>
                                            <p:cond delay="0"/>
                                          </p:stCondLst>
                                        </p:cTn>
                                        <p:tgtEl>
                                          <p:spTgt spid="11">
                                            <p:txEl>
                                              <p:pRg st="2" end="2"/>
                                            </p:txEl>
                                          </p:spTgt>
                                        </p:tgtEl>
                                        <p:attrNameLst>
                                          <p:attrName>style.visibility</p:attrName>
                                        </p:attrNameLst>
                                      </p:cBhvr>
                                      <p:to>
                                        <p:strVal val="visible"/>
                                      </p:to>
                                    </p:set>
                                    <p:animEffect transition="in" filter="wipe(up)">
                                      <p:cBhvr>
                                        <p:cTn id="44"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P spid="2" grpId="0" animBg="1"/>
      <p:bldP spid="2"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3">
            <a:extLst>
              <a:ext uri="{FF2B5EF4-FFF2-40B4-BE49-F238E27FC236}">
                <a16:creationId xmlns:a16="http://schemas.microsoft.com/office/drawing/2014/main" id="{DC4B9F41-6540-4585-9CF6-3D71FBC4D88F}"/>
              </a:ext>
            </a:extLst>
          </p:cNvPr>
          <p:cNvSpPr txBox="1"/>
          <p:nvPr/>
        </p:nvSpPr>
        <p:spPr>
          <a:xfrm>
            <a:off x="631770" y="1492509"/>
            <a:ext cx="10798230" cy="1543949"/>
          </a:xfrm>
          <a:prstGeom prst="rect">
            <a:avLst/>
          </a:prstGeom>
          <a:noFill/>
        </p:spPr>
        <p:txBody>
          <a:bodyPr wrap="square" rtlCol="0">
            <a:spAutoFit/>
          </a:bodyPr>
          <a:lstStyle/>
          <a:p>
            <a:pPr>
              <a:lnSpc>
                <a:spcPct val="150000"/>
              </a:lnSpc>
            </a:pPr>
            <a:r>
              <a:rPr lang="en-US" altLang="zh-CN" sz="2200">
                <a:latin typeface="UTM Avo" panose="02040603050506020204" pitchFamily="18" charset="0"/>
                <a:ea typeface="方正静蕾简体" panose="02000000000000000000" pitchFamily="2" charset="-122"/>
              </a:rPr>
              <a:t>     </a:t>
            </a:r>
            <a:r>
              <a:rPr lang="vi-VN" altLang="zh-CN" sz="2200">
                <a:latin typeface="UTM Avo" panose="02040603050506020204" pitchFamily="18" charset="0"/>
                <a:ea typeface="方正静蕾简体" panose="02000000000000000000" pitchFamily="2" charset="-122"/>
              </a:rPr>
              <a:t>Nháy chuột chọn biểu đồ, sau đó chọn nút lệnh </a:t>
            </a:r>
            <a:r>
              <a:rPr lang="vi-VN" altLang="zh-CN" sz="2200" b="1">
                <a:latin typeface="UTM Avo" panose="02040603050506020204" pitchFamily="18" charset="0"/>
                <a:ea typeface="方正静蕾简体" panose="02000000000000000000" pitchFamily="2" charset="-122"/>
              </a:rPr>
              <a:t>Chart Elements </a:t>
            </a:r>
            <a:r>
              <a:rPr lang="vi-VN" altLang="zh-CN" sz="2200">
                <a:latin typeface="UTM Avo" panose="02040603050506020204" pitchFamily="18" charset="0"/>
                <a:ea typeface="方正静蕾简体" panose="02000000000000000000" pitchFamily="2" charset="-122"/>
              </a:rPr>
              <a:t>ở góc trên bên phải của biểu đồ. Nháy chuột chọn các loại thông tin cho biểu đồ như minh hoạ trong Hình 7.6.</a:t>
            </a:r>
          </a:p>
        </p:txBody>
      </p:sp>
      <p:grpSp>
        <p:nvGrpSpPr>
          <p:cNvPr id="109" name="组合 452">
            <a:extLst>
              <a:ext uri="{FF2B5EF4-FFF2-40B4-BE49-F238E27FC236}">
                <a16:creationId xmlns:a16="http://schemas.microsoft.com/office/drawing/2014/main" id="{95631D8A-0428-48C7-BB24-4CE45B4E0631}"/>
              </a:ext>
            </a:extLst>
          </p:cNvPr>
          <p:cNvGrpSpPr/>
          <p:nvPr/>
        </p:nvGrpSpPr>
        <p:grpSpPr>
          <a:xfrm>
            <a:off x="2936586" y="216537"/>
            <a:ext cx="1051806" cy="965786"/>
            <a:chOff x="4427538" y="954088"/>
            <a:chExt cx="3333750" cy="3729038"/>
          </a:xfrm>
        </p:grpSpPr>
        <p:sp>
          <p:nvSpPr>
            <p:cNvPr id="110" name="Freeform 5">
              <a:extLst>
                <a:ext uri="{FF2B5EF4-FFF2-40B4-BE49-F238E27FC236}">
                  <a16:creationId xmlns:a16="http://schemas.microsoft.com/office/drawing/2014/main" id="{5C827EEE-416E-46F9-8880-8BD94D407BA5}"/>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111" name="Freeform 6">
              <a:extLst>
                <a:ext uri="{FF2B5EF4-FFF2-40B4-BE49-F238E27FC236}">
                  <a16:creationId xmlns:a16="http://schemas.microsoft.com/office/drawing/2014/main" id="{3495FB10-858D-4FA2-AABD-11640D2A5E50}"/>
                </a:ext>
              </a:extLst>
            </p:cNvPr>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2" name="Freeform 7">
              <a:extLst>
                <a:ext uri="{FF2B5EF4-FFF2-40B4-BE49-F238E27FC236}">
                  <a16:creationId xmlns:a16="http://schemas.microsoft.com/office/drawing/2014/main" id="{CBE4FD60-741D-489B-BF76-01EA4686B893}"/>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3" name="Freeform 8">
              <a:extLst>
                <a:ext uri="{FF2B5EF4-FFF2-40B4-BE49-F238E27FC236}">
                  <a16:creationId xmlns:a16="http://schemas.microsoft.com/office/drawing/2014/main" id="{4D072D16-D9EC-461A-9673-87787923BFBA}"/>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4" name="Freeform 9">
              <a:extLst>
                <a:ext uri="{FF2B5EF4-FFF2-40B4-BE49-F238E27FC236}">
                  <a16:creationId xmlns:a16="http://schemas.microsoft.com/office/drawing/2014/main" id="{BF41A551-238D-4495-AAC5-425B5F888F9F}"/>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5" name="Freeform 10">
              <a:extLst>
                <a:ext uri="{FF2B5EF4-FFF2-40B4-BE49-F238E27FC236}">
                  <a16:creationId xmlns:a16="http://schemas.microsoft.com/office/drawing/2014/main" id="{067B400E-5277-4DCF-AB31-7EB9528D5234}"/>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6" name="Freeform 11">
              <a:extLst>
                <a:ext uri="{FF2B5EF4-FFF2-40B4-BE49-F238E27FC236}">
                  <a16:creationId xmlns:a16="http://schemas.microsoft.com/office/drawing/2014/main" id="{D43DCD63-0267-45C7-9F3D-96A3D60E15AA}"/>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7" name="Freeform 12">
              <a:extLst>
                <a:ext uri="{FF2B5EF4-FFF2-40B4-BE49-F238E27FC236}">
                  <a16:creationId xmlns:a16="http://schemas.microsoft.com/office/drawing/2014/main" id="{977FB819-150A-439E-BC58-304B477688D6}"/>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8" name="Freeform 13">
              <a:extLst>
                <a:ext uri="{FF2B5EF4-FFF2-40B4-BE49-F238E27FC236}">
                  <a16:creationId xmlns:a16="http://schemas.microsoft.com/office/drawing/2014/main" id="{A3617D36-673B-43B8-99D3-40FFB9B38079}"/>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9" name="Freeform 14">
              <a:extLst>
                <a:ext uri="{FF2B5EF4-FFF2-40B4-BE49-F238E27FC236}">
                  <a16:creationId xmlns:a16="http://schemas.microsoft.com/office/drawing/2014/main" id="{06E786BD-75A6-4458-BE3F-3AF5604C0199}"/>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0" name="Freeform 15">
              <a:extLst>
                <a:ext uri="{FF2B5EF4-FFF2-40B4-BE49-F238E27FC236}">
                  <a16:creationId xmlns:a16="http://schemas.microsoft.com/office/drawing/2014/main" id="{0F309FB5-06D8-40C2-8BCD-0B4629AF9E91}"/>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1" name="Freeform 16">
              <a:extLst>
                <a:ext uri="{FF2B5EF4-FFF2-40B4-BE49-F238E27FC236}">
                  <a16:creationId xmlns:a16="http://schemas.microsoft.com/office/drawing/2014/main" id="{6914F9C2-0E18-49C0-AD74-AD5A0D3703E8}"/>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2" name="Freeform 17">
              <a:extLst>
                <a:ext uri="{FF2B5EF4-FFF2-40B4-BE49-F238E27FC236}">
                  <a16:creationId xmlns:a16="http://schemas.microsoft.com/office/drawing/2014/main" id="{2E91388A-EFC8-4126-8F1C-9C0194D00D33}"/>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3" name="Freeform 18">
              <a:extLst>
                <a:ext uri="{FF2B5EF4-FFF2-40B4-BE49-F238E27FC236}">
                  <a16:creationId xmlns:a16="http://schemas.microsoft.com/office/drawing/2014/main" id="{1E358085-1DFC-4C8A-92E9-1C9BA60FD4B6}"/>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4" name="Freeform 19">
              <a:extLst>
                <a:ext uri="{FF2B5EF4-FFF2-40B4-BE49-F238E27FC236}">
                  <a16:creationId xmlns:a16="http://schemas.microsoft.com/office/drawing/2014/main" id="{0D99F333-2A7A-44D6-82D0-6EF1504D0341}"/>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5" name="Freeform 20">
              <a:extLst>
                <a:ext uri="{FF2B5EF4-FFF2-40B4-BE49-F238E27FC236}">
                  <a16:creationId xmlns:a16="http://schemas.microsoft.com/office/drawing/2014/main" id="{644DAEC0-BC5A-41FF-955F-D64B9E3DE892}"/>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6" name="Freeform 21">
              <a:extLst>
                <a:ext uri="{FF2B5EF4-FFF2-40B4-BE49-F238E27FC236}">
                  <a16:creationId xmlns:a16="http://schemas.microsoft.com/office/drawing/2014/main" id="{7A2AA73B-B8A3-40DD-812D-F2F6BB5F0293}"/>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7" name="Freeform 22">
              <a:extLst>
                <a:ext uri="{FF2B5EF4-FFF2-40B4-BE49-F238E27FC236}">
                  <a16:creationId xmlns:a16="http://schemas.microsoft.com/office/drawing/2014/main" id="{CF77CEC7-642E-4D7C-8879-EE937C2449AD}"/>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8" name="Freeform 23">
              <a:extLst>
                <a:ext uri="{FF2B5EF4-FFF2-40B4-BE49-F238E27FC236}">
                  <a16:creationId xmlns:a16="http://schemas.microsoft.com/office/drawing/2014/main" id="{507D61A2-C968-4EF5-AFB9-ADF74E7502EA}"/>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9" name="Freeform 24">
              <a:extLst>
                <a:ext uri="{FF2B5EF4-FFF2-40B4-BE49-F238E27FC236}">
                  <a16:creationId xmlns:a16="http://schemas.microsoft.com/office/drawing/2014/main" id="{499734D2-57C9-4A36-89C8-93DCA065A476}"/>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0" name="Freeform 25">
              <a:extLst>
                <a:ext uri="{FF2B5EF4-FFF2-40B4-BE49-F238E27FC236}">
                  <a16:creationId xmlns:a16="http://schemas.microsoft.com/office/drawing/2014/main" id="{9569DF46-A59A-4652-8E14-3276F48DE61A}"/>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1" name="Freeform 26">
              <a:extLst>
                <a:ext uri="{FF2B5EF4-FFF2-40B4-BE49-F238E27FC236}">
                  <a16:creationId xmlns:a16="http://schemas.microsoft.com/office/drawing/2014/main" id="{51821AB8-31C3-4459-B1D7-75CEE7EA08AA}"/>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2" name="Freeform 27">
              <a:extLst>
                <a:ext uri="{FF2B5EF4-FFF2-40B4-BE49-F238E27FC236}">
                  <a16:creationId xmlns:a16="http://schemas.microsoft.com/office/drawing/2014/main" id="{B95E306C-74BF-42CB-A273-953C2B9AE898}"/>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3" name="Freeform 28">
              <a:extLst>
                <a:ext uri="{FF2B5EF4-FFF2-40B4-BE49-F238E27FC236}">
                  <a16:creationId xmlns:a16="http://schemas.microsoft.com/office/drawing/2014/main" id="{0A4BD2B4-CA1C-4801-A7F8-AEEF30E7F48B}"/>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4" name="Freeform 29">
              <a:extLst>
                <a:ext uri="{FF2B5EF4-FFF2-40B4-BE49-F238E27FC236}">
                  <a16:creationId xmlns:a16="http://schemas.microsoft.com/office/drawing/2014/main" id="{79DF3791-AE6E-4C2A-A879-5BD9F8B3D704}"/>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5" name="Freeform 30">
              <a:extLst>
                <a:ext uri="{FF2B5EF4-FFF2-40B4-BE49-F238E27FC236}">
                  <a16:creationId xmlns:a16="http://schemas.microsoft.com/office/drawing/2014/main" id="{87CE37AD-61DA-4062-B94B-A1ABC9D2DB48}"/>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6" name="Freeform 31">
              <a:extLst>
                <a:ext uri="{FF2B5EF4-FFF2-40B4-BE49-F238E27FC236}">
                  <a16:creationId xmlns:a16="http://schemas.microsoft.com/office/drawing/2014/main" id="{584AE1B8-8DE9-4357-B0E3-E267E0891124}"/>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7" name="Freeform 32">
              <a:extLst>
                <a:ext uri="{FF2B5EF4-FFF2-40B4-BE49-F238E27FC236}">
                  <a16:creationId xmlns:a16="http://schemas.microsoft.com/office/drawing/2014/main" id="{7B973EB9-1F28-4AF4-95E3-0BB49A700315}"/>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8" name="Freeform 33">
              <a:extLst>
                <a:ext uri="{FF2B5EF4-FFF2-40B4-BE49-F238E27FC236}">
                  <a16:creationId xmlns:a16="http://schemas.microsoft.com/office/drawing/2014/main" id="{2B2927C9-FF9E-450D-B091-B01E64626DB3}"/>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9" name="Freeform 34">
              <a:extLst>
                <a:ext uri="{FF2B5EF4-FFF2-40B4-BE49-F238E27FC236}">
                  <a16:creationId xmlns:a16="http://schemas.microsoft.com/office/drawing/2014/main" id="{BBFF39F7-4342-43FA-B22F-154F259A0979}"/>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0" name="Freeform 35">
              <a:extLst>
                <a:ext uri="{FF2B5EF4-FFF2-40B4-BE49-F238E27FC236}">
                  <a16:creationId xmlns:a16="http://schemas.microsoft.com/office/drawing/2014/main" id="{05D25650-7FEF-4290-B6F3-76660F6E1852}"/>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1" name="Freeform 36">
              <a:extLst>
                <a:ext uri="{FF2B5EF4-FFF2-40B4-BE49-F238E27FC236}">
                  <a16:creationId xmlns:a16="http://schemas.microsoft.com/office/drawing/2014/main" id="{21EB2DB5-11CD-4738-A501-7847BEEEBECE}"/>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2" name="Freeform 37">
              <a:extLst>
                <a:ext uri="{FF2B5EF4-FFF2-40B4-BE49-F238E27FC236}">
                  <a16:creationId xmlns:a16="http://schemas.microsoft.com/office/drawing/2014/main" id="{3430FBE0-8964-4432-9ADD-864781B251BD}"/>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3" name="Freeform 38">
              <a:extLst>
                <a:ext uri="{FF2B5EF4-FFF2-40B4-BE49-F238E27FC236}">
                  <a16:creationId xmlns:a16="http://schemas.microsoft.com/office/drawing/2014/main" id="{BA134A1C-D9EA-4B72-934E-C03034A2363F}"/>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4" name="Freeform 39">
              <a:extLst>
                <a:ext uri="{FF2B5EF4-FFF2-40B4-BE49-F238E27FC236}">
                  <a16:creationId xmlns:a16="http://schemas.microsoft.com/office/drawing/2014/main" id="{0C15E606-DAFE-4FBB-B298-6E41FD5D032A}"/>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5" name="Freeform 40">
              <a:extLst>
                <a:ext uri="{FF2B5EF4-FFF2-40B4-BE49-F238E27FC236}">
                  <a16:creationId xmlns:a16="http://schemas.microsoft.com/office/drawing/2014/main" id="{389C1ACF-8FAF-44FB-8A33-E9CAC765BA98}"/>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6" name="Freeform 41">
              <a:extLst>
                <a:ext uri="{FF2B5EF4-FFF2-40B4-BE49-F238E27FC236}">
                  <a16:creationId xmlns:a16="http://schemas.microsoft.com/office/drawing/2014/main" id="{3F31F06C-E9A5-46E3-A061-98D5D99E99C1}"/>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7" name="Freeform 42">
              <a:extLst>
                <a:ext uri="{FF2B5EF4-FFF2-40B4-BE49-F238E27FC236}">
                  <a16:creationId xmlns:a16="http://schemas.microsoft.com/office/drawing/2014/main" id="{9726AD97-E0A0-4E6A-982E-3A83E88AFA92}"/>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8" name="Freeform 43">
              <a:extLst>
                <a:ext uri="{FF2B5EF4-FFF2-40B4-BE49-F238E27FC236}">
                  <a16:creationId xmlns:a16="http://schemas.microsoft.com/office/drawing/2014/main" id="{490C5F0E-DC12-48DE-BF92-6F72A1716B3A}"/>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9" name="Freeform 44">
              <a:extLst>
                <a:ext uri="{FF2B5EF4-FFF2-40B4-BE49-F238E27FC236}">
                  <a16:creationId xmlns:a16="http://schemas.microsoft.com/office/drawing/2014/main" id="{69FFB69A-108E-4A94-913A-309EE82045E8}"/>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0" name="Freeform 45">
              <a:extLst>
                <a:ext uri="{FF2B5EF4-FFF2-40B4-BE49-F238E27FC236}">
                  <a16:creationId xmlns:a16="http://schemas.microsoft.com/office/drawing/2014/main" id="{79A2FA38-8F71-46B5-80B4-4294860F75AB}"/>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1" name="Freeform 46">
              <a:extLst>
                <a:ext uri="{FF2B5EF4-FFF2-40B4-BE49-F238E27FC236}">
                  <a16:creationId xmlns:a16="http://schemas.microsoft.com/office/drawing/2014/main" id="{3BA6427D-C254-4C7A-B09E-2DB93646DDB0}"/>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52" name="组合 13">
            <a:extLst>
              <a:ext uri="{FF2B5EF4-FFF2-40B4-BE49-F238E27FC236}">
                <a16:creationId xmlns:a16="http://schemas.microsoft.com/office/drawing/2014/main" id="{E2090371-BF9F-4983-9472-FB1D24DFE336}"/>
              </a:ext>
            </a:extLst>
          </p:cNvPr>
          <p:cNvGrpSpPr/>
          <p:nvPr/>
        </p:nvGrpSpPr>
        <p:grpSpPr>
          <a:xfrm>
            <a:off x="4085960" y="431500"/>
            <a:ext cx="4438650" cy="793352"/>
            <a:chOff x="3876675" y="4762360"/>
            <a:chExt cx="4438650" cy="793352"/>
          </a:xfrm>
        </p:grpSpPr>
        <p:pic>
          <p:nvPicPr>
            <p:cNvPr id="153" name="图片 7">
              <a:extLst>
                <a:ext uri="{FF2B5EF4-FFF2-40B4-BE49-F238E27FC236}">
                  <a16:creationId xmlns:a16="http://schemas.microsoft.com/office/drawing/2014/main" id="{A1AE0D46-10F4-44BC-9D6B-94C9F183B88C}"/>
                </a:ext>
              </a:extLst>
            </p:cNvPr>
            <p:cNvPicPr>
              <a:picLocks noChangeAspect="1"/>
            </p:cNvPicPr>
            <p:nvPr/>
          </p:nvPicPr>
          <p:blipFill>
            <a:blip r:embed="rId2"/>
            <a:stretch>
              <a:fillRect/>
            </a:stretch>
          </p:blipFill>
          <p:spPr>
            <a:xfrm>
              <a:off x="3876675" y="4762360"/>
              <a:ext cx="4438650" cy="793352"/>
            </a:xfrm>
            <a:prstGeom prst="rect">
              <a:avLst/>
            </a:prstGeom>
          </p:spPr>
        </p:pic>
        <p:sp>
          <p:nvSpPr>
            <p:cNvPr id="154" name="文本框 5">
              <a:extLst>
                <a:ext uri="{FF2B5EF4-FFF2-40B4-BE49-F238E27FC236}">
                  <a16:creationId xmlns:a16="http://schemas.microsoft.com/office/drawing/2014/main" id="{D3E1A225-0726-45D1-ADE5-7BE348284A14}"/>
                </a:ext>
              </a:extLst>
            </p:cNvPr>
            <p:cNvSpPr txBox="1"/>
            <p:nvPr/>
          </p:nvSpPr>
          <p:spPr>
            <a:xfrm>
              <a:off x="5123618" y="4813256"/>
              <a:ext cx="1944763" cy="461665"/>
            </a:xfrm>
            <a:prstGeom prst="rect">
              <a:avLst/>
            </a:prstGeom>
            <a:noFill/>
          </p:spPr>
          <p:txBody>
            <a:bodyPr wrap="none" rtlCol="0">
              <a:spAutoFit/>
            </a:bodyPr>
            <a:lstStyle/>
            <a:p>
              <a:pPr algn="ctr"/>
              <a:r>
                <a:rPr kumimoji="0" lang="vi-VN" altLang="zh-CN" sz="2400" b="1" i="0" u="none" strike="noStrike" kern="1200" cap="none" spc="0" normalizeH="0" baseline="0" noProof="0">
                  <a:ln>
                    <a:noFill/>
                  </a:ln>
                  <a:effectLst/>
                  <a:uLnTx/>
                  <a:uFillTx/>
                  <a:latin typeface="UTM Avo" panose="02040603050506020204" pitchFamily="18" charset="0"/>
                  <a:ea typeface="+mn-ea"/>
                  <a:cs typeface="Times New Roman" panose="02020603050405020304" pitchFamily="18" charset="0"/>
                </a:rPr>
                <a:t>Hướ</a:t>
              </a:r>
              <a:r>
                <a:rPr lang="en-US" altLang="zh-CN" sz="2400" b="1">
                  <a:latin typeface="UTM Avo" panose="02040603050506020204" pitchFamily="18" charset="0"/>
                  <a:cs typeface="Times New Roman" panose="02020603050405020304" pitchFamily="18" charset="0"/>
                </a:rPr>
                <a:t>ng dẫn</a:t>
              </a:r>
              <a:endParaRPr lang="en-US" sz="2400" b="1"/>
            </a:p>
          </p:txBody>
        </p:sp>
      </p:grpSp>
      <p:pic>
        <p:nvPicPr>
          <p:cNvPr id="52" name="Picutre 244">
            <a:extLst>
              <a:ext uri="{FF2B5EF4-FFF2-40B4-BE49-F238E27FC236}">
                <a16:creationId xmlns:a16="http://schemas.microsoft.com/office/drawing/2014/main" id="{1DD3D0B9-0E6F-43B8-AE58-830EF106C134}"/>
              </a:ext>
            </a:extLst>
          </p:cNvPr>
          <p:cNvPicPr/>
          <p:nvPr/>
        </p:nvPicPr>
        <p:blipFill>
          <a:blip r:embed="rId3">
            <a:extLst>
              <a:ext uri="{28A0092B-C50C-407E-A947-70E740481C1C}">
                <a14:useLocalDpi xmlns:a14="http://schemas.microsoft.com/office/drawing/2010/main" val="0"/>
              </a:ext>
            </a:extLst>
          </a:blip>
          <a:srcRect/>
          <a:stretch/>
        </p:blipFill>
        <p:spPr>
          <a:xfrm>
            <a:off x="2592685" y="3046700"/>
            <a:ext cx="7006628" cy="2830851"/>
          </a:xfrm>
          <a:prstGeom prst="rect">
            <a:avLst/>
          </a:prstGeom>
        </p:spPr>
      </p:pic>
      <p:sp>
        <p:nvSpPr>
          <p:cNvPr id="53" name="文本框 103">
            <a:extLst>
              <a:ext uri="{FF2B5EF4-FFF2-40B4-BE49-F238E27FC236}">
                <a16:creationId xmlns:a16="http://schemas.microsoft.com/office/drawing/2014/main" id="{292DEB5D-6C33-41AB-A26C-9B759798A045}"/>
              </a:ext>
            </a:extLst>
          </p:cNvPr>
          <p:cNvSpPr txBox="1"/>
          <p:nvPr/>
        </p:nvSpPr>
        <p:spPr>
          <a:xfrm>
            <a:off x="3246653" y="5944717"/>
            <a:ext cx="5698692" cy="430887"/>
          </a:xfrm>
          <a:prstGeom prst="rect">
            <a:avLst/>
          </a:prstGeom>
          <a:noFill/>
        </p:spPr>
        <p:txBody>
          <a:bodyPr wrap="square" rtlCol="0">
            <a:spAutoFit/>
          </a:bodyPr>
          <a:lstStyle/>
          <a:p>
            <a:pPr algn="ctr"/>
            <a:r>
              <a:rPr lang="vi-VN" sz="2200" i="1">
                <a:latin typeface="UTM Avo" panose="02040603050506020204" pitchFamily="18" charset="0"/>
                <a:ea typeface="方正静蕾简体" panose="02000000000000000000" pitchFamily="2" charset="-122"/>
              </a:rPr>
              <a:t>Hình 7.6. Bổ sung thông tin cho biểu </a:t>
            </a:r>
            <a:r>
              <a:rPr lang="en-US" sz="2200" i="1">
                <a:latin typeface="UTM Avo" panose="02040603050506020204" pitchFamily="18" charset="0"/>
                <a:ea typeface="方正静蕾简体" panose="02000000000000000000" pitchFamily="2" charset="-122"/>
              </a:rPr>
              <a:t>đồ</a:t>
            </a:r>
          </a:p>
        </p:txBody>
      </p:sp>
    </p:spTree>
    <p:extLst>
      <p:ext uri="{BB962C8B-B14F-4D97-AF65-F5344CB8AC3E}">
        <p14:creationId xmlns:p14="http://schemas.microsoft.com/office/powerpoint/2010/main" val="207482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randombar(horizontal)">
                                      <p:cBhvr>
                                        <p:cTn id="7" dur="750"/>
                                        <p:tgtEl>
                                          <p:spTgt spid="109"/>
                                        </p:tgtEl>
                                      </p:cBhvr>
                                    </p:animEffect>
                                  </p:childTnLst>
                                </p:cTn>
                              </p:par>
                            </p:childTnLst>
                          </p:cTn>
                        </p:par>
                        <p:par>
                          <p:cTn id="8" fill="hold">
                            <p:stCondLst>
                              <p:cond delay="750"/>
                            </p:stCondLst>
                            <p:childTnLst>
                              <p:par>
                                <p:cTn id="9" presetID="42" presetClass="entr" presetSubtype="0" fill="hold" nodeType="afterEffect">
                                  <p:stCondLst>
                                    <p:cond delay="0"/>
                                  </p:stCondLst>
                                  <p:childTnLst>
                                    <p:set>
                                      <p:cBhvr>
                                        <p:cTn id="10" dur="1" fill="hold">
                                          <p:stCondLst>
                                            <p:cond delay="0"/>
                                          </p:stCondLst>
                                        </p:cTn>
                                        <p:tgtEl>
                                          <p:spTgt spid="152"/>
                                        </p:tgtEl>
                                        <p:attrNameLst>
                                          <p:attrName>style.visibility</p:attrName>
                                        </p:attrNameLst>
                                      </p:cBhvr>
                                      <p:to>
                                        <p:strVal val="visible"/>
                                      </p:to>
                                    </p:set>
                                    <p:animEffect transition="in" filter="fade">
                                      <p:cBhvr>
                                        <p:cTn id="11" dur="1000"/>
                                        <p:tgtEl>
                                          <p:spTgt spid="152"/>
                                        </p:tgtEl>
                                      </p:cBhvr>
                                    </p:animEffect>
                                    <p:anim calcmode="lin" valueType="num">
                                      <p:cBhvr>
                                        <p:cTn id="12" dur="1000" fill="hold"/>
                                        <p:tgtEl>
                                          <p:spTgt spid="152"/>
                                        </p:tgtEl>
                                        <p:attrNameLst>
                                          <p:attrName>ppt_x</p:attrName>
                                        </p:attrNameLst>
                                      </p:cBhvr>
                                      <p:tavLst>
                                        <p:tav tm="0">
                                          <p:val>
                                            <p:strVal val="#ppt_x"/>
                                          </p:val>
                                        </p:tav>
                                        <p:tav tm="100000">
                                          <p:val>
                                            <p:strVal val="#ppt_x"/>
                                          </p:val>
                                        </p:tav>
                                      </p:tavLst>
                                    </p:anim>
                                    <p:anim calcmode="lin" valueType="num">
                                      <p:cBhvr>
                                        <p:cTn id="13" dur="1000" fill="hold"/>
                                        <p:tgtEl>
                                          <p:spTgt spid="15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11">
                                            <p:txEl>
                                              <p:pRg st="0" end="0"/>
                                            </p:txEl>
                                          </p:spTgt>
                                        </p:tgtEl>
                                        <p:attrNameLst>
                                          <p:attrName>style.visibility</p:attrName>
                                        </p:attrNameLst>
                                      </p:cBhvr>
                                      <p:to>
                                        <p:strVal val="visible"/>
                                      </p:to>
                                    </p:set>
                                    <p:animEffect transition="in" filter="wipe(up)">
                                      <p:cBhvr>
                                        <p:cTn id="18" dur="500"/>
                                        <p:tgtEl>
                                          <p:spTgt spid="11">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53">
                                            <p:txEl>
                                              <p:pRg st="0" end="0"/>
                                            </p:txEl>
                                          </p:spTgt>
                                        </p:tgtEl>
                                        <p:attrNameLst>
                                          <p:attrName>style.visibility</p:attrName>
                                        </p:attrNameLst>
                                      </p:cBhvr>
                                      <p:to>
                                        <p:strVal val="visible"/>
                                      </p:to>
                                    </p:set>
                                    <p:animEffect transition="in" filter="wipe(up)">
                                      <p:cBhvr>
                                        <p:cTn id="23" dur="500"/>
                                        <p:tgtEl>
                                          <p:spTgt spid="5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P spid="5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39841502-50BA-4B15-8B4C-A4FE48821C2A}"/>
              </a:ext>
            </a:extLst>
          </p:cNvPr>
          <p:cNvSpPr/>
          <p:nvPr/>
        </p:nvSpPr>
        <p:spPr>
          <a:xfrm>
            <a:off x="3008671" y="678427"/>
            <a:ext cx="8085803" cy="2931048"/>
          </a:xfrm>
          <a:prstGeom prst="wedgeRoundRectCallout">
            <a:avLst>
              <a:gd name="adj1" fmla="val -56077"/>
              <a:gd name="adj2" fmla="val 38825"/>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A5350B1E-8072-4C4B-BD9E-D36B90F3D519}"/>
              </a:ext>
            </a:extLst>
          </p:cNvPr>
          <p:cNvSpPr txBox="1"/>
          <p:nvPr/>
        </p:nvSpPr>
        <p:spPr>
          <a:xfrm>
            <a:off x="3218836" y="927990"/>
            <a:ext cx="7875638" cy="2343783"/>
          </a:xfrm>
          <a:prstGeom prst="rect">
            <a:avLst/>
          </a:prstGeom>
          <a:noFill/>
        </p:spPr>
        <p:txBody>
          <a:bodyPr wrap="square">
            <a:spAutoFit/>
          </a:bodyPr>
          <a:lstStyle/>
          <a:p>
            <a:pPr lvl="0" defTabSz="342900">
              <a:lnSpc>
                <a:spcPct val="135000"/>
              </a:lnSpc>
              <a:defRPr/>
            </a:pPr>
            <a:r>
              <a:rPr lang="vi-VN" sz="2800" b="1">
                <a:solidFill>
                  <a:srgbClr val="000000"/>
                </a:solidFill>
                <a:latin typeface="UTM Avo" panose="02040603050506020204" pitchFamily="18" charset="0"/>
                <a:cs typeface="Times New Roman" panose="02020603050405020304" pitchFamily="18" charset="0"/>
              </a:rPr>
              <a:t>Lưu ý: </a:t>
            </a:r>
            <a:endParaRPr lang="en-US" sz="2800" b="1">
              <a:solidFill>
                <a:srgbClr val="000000"/>
              </a:solidFill>
              <a:latin typeface="UTM Avo" panose="02040603050506020204" pitchFamily="18" charset="0"/>
              <a:cs typeface="Times New Roman" panose="02020603050405020304" pitchFamily="18" charset="0"/>
            </a:endParaRPr>
          </a:p>
          <a:p>
            <a:pPr lvl="0" defTabSz="342900">
              <a:lnSpc>
                <a:spcPct val="135000"/>
              </a:lnSpc>
              <a:defRPr/>
            </a:pPr>
            <a:r>
              <a:rPr lang="vi-VN" sz="2800">
                <a:solidFill>
                  <a:srgbClr val="000000"/>
                </a:solidFill>
                <a:latin typeface="UTM Avo" panose="02040603050506020204" pitchFamily="18" charset="0"/>
                <a:cs typeface="Times New Roman" panose="02020603050405020304" pitchFamily="18" charset="0"/>
              </a:rPr>
              <a:t>Trong danh sách thông tin ở nút lệnh </a:t>
            </a:r>
            <a:r>
              <a:rPr lang="vi-VN" sz="2800" b="1">
                <a:solidFill>
                  <a:srgbClr val="000000"/>
                </a:solidFill>
                <a:latin typeface="UTM Avo" panose="02040603050506020204" pitchFamily="18" charset="0"/>
                <a:cs typeface="Times New Roman" panose="02020603050405020304" pitchFamily="18" charset="0"/>
              </a:rPr>
              <a:t>Chart Elements</a:t>
            </a:r>
            <a:r>
              <a:rPr lang="vi-VN" sz="2800">
                <a:solidFill>
                  <a:srgbClr val="000000"/>
                </a:solidFill>
                <a:latin typeface="UTM Avo" panose="02040603050506020204" pitchFamily="18" charset="0"/>
                <a:cs typeface="Times New Roman" panose="02020603050405020304" pitchFamily="18" charset="0"/>
              </a:rPr>
              <a:t>, em hãy chọn thêm các lệnh khác và quan sát sự thay đổi c</a:t>
            </a:r>
            <a:r>
              <a:rPr lang="en-US" sz="2800">
                <a:solidFill>
                  <a:srgbClr val="000000"/>
                </a:solidFill>
                <a:latin typeface="UTM Avo" panose="02040603050506020204" pitchFamily="18" charset="0"/>
                <a:cs typeface="Times New Roman" panose="02020603050405020304" pitchFamily="18" charset="0"/>
              </a:rPr>
              <a:t>ủ</a:t>
            </a:r>
            <a:r>
              <a:rPr lang="vi-VN" sz="2800">
                <a:solidFill>
                  <a:srgbClr val="000000"/>
                </a:solidFill>
                <a:latin typeface="UTM Avo" panose="02040603050506020204" pitchFamily="18" charset="0"/>
                <a:cs typeface="Times New Roman" panose="02020603050405020304" pitchFamily="18" charset="0"/>
              </a:rPr>
              <a:t>a biểu đồ.</a:t>
            </a:r>
          </a:p>
        </p:txBody>
      </p:sp>
      <p:pic>
        <p:nvPicPr>
          <p:cNvPr id="4" name="Picture 3">
            <a:extLst>
              <a:ext uri="{FF2B5EF4-FFF2-40B4-BE49-F238E27FC236}">
                <a16:creationId xmlns:a16="http://schemas.microsoft.com/office/drawing/2014/main" id="{0D6B7CEE-AEFD-4D9D-9FD1-667F03B50C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3012358"/>
            <a:ext cx="3429000" cy="3429000"/>
          </a:xfrm>
          <a:prstGeom prst="rect">
            <a:avLst/>
          </a:prstGeom>
        </p:spPr>
      </p:pic>
    </p:spTree>
    <p:extLst>
      <p:ext uri="{BB962C8B-B14F-4D97-AF65-F5344CB8AC3E}">
        <p14:creationId xmlns:p14="http://schemas.microsoft.com/office/powerpoint/2010/main" val="3557420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337214" y="1113541"/>
            <a:ext cx="8856910" cy="4876561"/>
          </a:xfrm>
          <a:prstGeom prst="rect">
            <a:avLst/>
          </a:prstGeom>
          <a:solidFill>
            <a:schemeClr val="accent6">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960911" y="695734"/>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285665" y="1005344"/>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1478019" y="1364134"/>
            <a:ext cx="8356734" cy="5167120"/>
          </a:xfrm>
          <a:prstGeom prst="rect">
            <a:avLst/>
          </a:prstGeom>
          <a:noFill/>
        </p:spPr>
        <p:txBody>
          <a:bodyPr wrap="square" rtlCol="0">
            <a:spAutoFit/>
          </a:bodyPr>
          <a:lstStyle/>
          <a:p>
            <a:pPr marL="742950" indent="-742950" algn="ctr">
              <a:lnSpc>
                <a:spcPct val="150000"/>
              </a:lnSpc>
              <a:buAutoNum type="alphaLcParenR"/>
            </a:pPr>
            <a:r>
              <a:rPr lang="en-US" sz="3200" b="1">
                <a:latin typeface="UTM Avo" panose="02040603050506020204" pitchFamily="18" charset="0"/>
              </a:rPr>
              <a:t>Tạo biểu đồ hình quạt tròn</a:t>
            </a:r>
          </a:p>
          <a:p>
            <a:pPr algn="ctr">
              <a:lnSpc>
                <a:spcPct val="150000"/>
              </a:lnSpc>
            </a:pPr>
            <a:r>
              <a:rPr lang="vi-VN" sz="3200" b="1">
                <a:solidFill>
                  <a:schemeClr val="accent6">
                    <a:lumMod val="50000"/>
                  </a:schemeClr>
                </a:solidFill>
                <a:latin typeface="UTM Avo" panose="02040603050506020204" pitchFamily="18" charset="0"/>
              </a:rPr>
              <a:t>NHIỆM VỤ </a:t>
            </a:r>
          </a:p>
          <a:p>
            <a:pPr algn="ctr">
              <a:lnSpc>
                <a:spcPct val="150000"/>
              </a:lnSpc>
            </a:pPr>
            <a:r>
              <a:rPr lang="vi-VN" sz="3200" b="1">
                <a:solidFill>
                  <a:schemeClr val="accent6">
                    <a:lumMod val="50000"/>
                  </a:schemeClr>
                </a:solidFill>
                <a:latin typeface="UTM Avo" panose="02040603050506020204" pitchFamily="18" charset="0"/>
              </a:rPr>
              <a:t>Tạo biểu đồ hình quạt tròn như hình 7.4 để so sánh trực quan tỉ lệ phần trăm số học sinh của mỗi nội dung tin học trên tổng số học sinh khảo sát.</a:t>
            </a:r>
          </a:p>
          <a:p>
            <a:pPr marL="742950" indent="-742950" algn="ctr">
              <a:lnSpc>
                <a:spcPct val="150000"/>
              </a:lnSpc>
              <a:buAutoNum type="alphaLcParenR"/>
            </a:pPr>
            <a:endParaRPr lang="en-US" sz="3200" b="1">
              <a:latin typeface="UTM Avo" panose="02040603050506020204" pitchFamily="18" charset="0"/>
            </a:endParaRP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35377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3">
            <a:extLst>
              <a:ext uri="{FF2B5EF4-FFF2-40B4-BE49-F238E27FC236}">
                <a16:creationId xmlns:a16="http://schemas.microsoft.com/office/drawing/2014/main" id="{DC4B9F41-6540-4585-9CF6-3D71FBC4D88F}"/>
              </a:ext>
            </a:extLst>
          </p:cNvPr>
          <p:cNvSpPr txBox="1"/>
          <p:nvPr/>
        </p:nvSpPr>
        <p:spPr>
          <a:xfrm>
            <a:off x="585705" y="2720422"/>
            <a:ext cx="5656402" cy="1036117"/>
          </a:xfrm>
          <a:prstGeom prst="rect">
            <a:avLst/>
          </a:prstGeom>
          <a:noFill/>
        </p:spPr>
        <p:txBody>
          <a:bodyPr wrap="square" rtlCol="0">
            <a:spAutoFit/>
          </a:bodyPr>
          <a:lstStyle/>
          <a:p>
            <a:pPr>
              <a:lnSpc>
                <a:spcPct val="150000"/>
              </a:lnSpc>
            </a:pPr>
            <a:r>
              <a:rPr lang="vi-VN" altLang="zh-CN" sz="2200" b="1">
                <a:latin typeface="UTM Avo" panose="02040603050506020204" pitchFamily="18" charset="0"/>
                <a:ea typeface="方正静蕾简体" panose="02000000000000000000" pitchFamily="2" charset="-122"/>
              </a:rPr>
              <a:t>Bước </a:t>
            </a:r>
            <a:r>
              <a:rPr lang="en-US" altLang="zh-CN" sz="2200" b="1">
                <a:latin typeface="UTM Avo" panose="02040603050506020204" pitchFamily="18" charset="0"/>
                <a:ea typeface="方正静蕾简体" panose="02000000000000000000" pitchFamily="2" charset="-122"/>
              </a:rPr>
              <a:t>1</a:t>
            </a:r>
            <a:r>
              <a:rPr lang="vi-VN" altLang="zh-CN" sz="2200" b="1">
                <a:latin typeface="UTM Avo" panose="02040603050506020204" pitchFamily="18" charset="0"/>
                <a:ea typeface="方正静蕾简体" panose="02000000000000000000" pitchFamily="2" charset="-122"/>
              </a:rPr>
              <a:t>. </a:t>
            </a:r>
            <a:r>
              <a:rPr lang="vi-VN" altLang="zh-CN" sz="2200">
                <a:latin typeface="UTM Avo" panose="02040603050506020204" pitchFamily="18" charset="0"/>
                <a:ea typeface="方正静蕾简体" panose="02000000000000000000" pitchFamily="2" charset="-122"/>
              </a:rPr>
              <a:t>Chọn vùng dữ liệu </a:t>
            </a:r>
            <a:r>
              <a:rPr lang="vi-VN" altLang="zh-CN" sz="2200" b="1">
                <a:latin typeface="UTM Avo" panose="02040603050506020204" pitchFamily="18" charset="0"/>
                <a:ea typeface="方正静蕾简体" panose="02000000000000000000" pitchFamily="2" charset="-122"/>
              </a:rPr>
              <a:t>B2:C8</a:t>
            </a:r>
            <a:r>
              <a:rPr lang="vi-VN" altLang="zh-CN" sz="2200">
                <a:latin typeface="UTM Avo" panose="02040603050506020204" pitchFamily="18" charset="0"/>
                <a:ea typeface="方正静蕾简体" panose="02000000000000000000" pitchFamily="2" charset="-122"/>
              </a:rPr>
              <a:t>.</a:t>
            </a:r>
            <a:endParaRPr lang="en-US" altLang="zh-CN" sz="2200">
              <a:latin typeface="UTM Avo" panose="02040603050506020204" pitchFamily="18" charset="0"/>
              <a:ea typeface="方正静蕾简体" panose="02000000000000000000" pitchFamily="2" charset="-122"/>
            </a:endParaRPr>
          </a:p>
          <a:p>
            <a:pPr>
              <a:lnSpc>
                <a:spcPct val="150000"/>
              </a:lnSpc>
            </a:pPr>
            <a:endParaRPr lang="zh-CN" altLang="en-US" sz="2200" dirty="0">
              <a:latin typeface="UTM Avo" panose="02040603050506020204" pitchFamily="18" charset="0"/>
              <a:ea typeface="方正静蕾简体" panose="02000000000000000000" pitchFamily="2" charset="-122"/>
            </a:endParaRPr>
          </a:p>
        </p:txBody>
      </p:sp>
      <p:grpSp>
        <p:nvGrpSpPr>
          <p:cNvPr id="109" name="组合 452">
            <a:extLst>
              <a:ext uri="{FF2B5EF4-FFF2-40B4-BE49-F238E27FC236}">
                <a16:creationId xmlns:a16="http://schemas.microsoft.com/office/drawing/2014/main" id="{95631D8A-0428-48C7-BB24-4CE45B4E0631}"/>
              </a:ext>
            </a:extLst>
          </p:cNvPr>
          <p:cNvGrpSpPr/>
          <p:nvPr/>
        </p:nvGrpSpPr>
        <p:grpSpPr>
          <a:xfrm>
            <a:off x="2936586" y="216537"/>
            <a:ext cx="1051806" cy="965786"/>
            <a:chOff x="4427538" y="954088"/>
            <a:chExt cx="3333750" cy="3729038"/>
          </a:xfrm>
        </p:grpSpPr>
        <p:sp>
          <p:nvSpPr>
            <p:cNvPr id="110" name="Freeform 5">
              <a:extLst>
                <a:ext uri="{FF2B5EF4-FFF2-40B4-BE49-F238E27FC236}">
                  <a16:creationId xmlns:a16="http://schemas.microsoft.com/office/drawing/2014/main" id="{5C827EEE-416E-46F9-8880-8BD94D407BA5}"/>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111" name="Freeform 6">
              <a:extLst>
                <a:ext uri="{FF2B5EF4-FFF2-40B4-BE49-F238E27FC236}">
                  <a16:creationId xmlns:a16="http://schemas.microsoft.com/office/drawing/2014/main" id="{3495FB10-858D-4FA2-AABD-11640D2A5E50}"/>
                </a:ext>
              </a:extLst>
            </p:cNvPr>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2" name="Freeform 7">
              <a:extLst>
                <a:ext uri="{FF2B5EF4-FFF2-40B4-BE49-F238E27FC236}">
                  <a16:creationId xmlns:a16="http://schemas.microsoft.com/office/drawing/2014/main" id="{CBE4FD60-741D-489B-BF76-01EA4686B893}"/>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3" name="Freeform 8">
              <a:extLst>
                <a:ext uri="{FF2B5EF4-FFF2-40B4-BE49-F238E27FC236}">
                  <a16:creationId xmlns:a16="http://schemas.microsoft.com/office/drawing/2014/main" id="{4D072D16-D9EC-461A-9673-87787923BFBA}"/>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4" name="Freeform 9">
              <a:extLst>
                <a:ext uri="{FF2B5EF4-FFF2-40B4-BE49-F238E27FC236}">
                  <a16:creationId xmlns:a16="http://schemas.microsoft.com/office/drawing/2014/main" id="{BF41A551-238D-4495-AAC5-425B5F888F9F}"/>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5" name="Freeform 10">
              <a:extLst>
                <a:ext uri="{FF2B5EF4-FFF2-40B4-BE49-F238E27FC236}">
                  <a16:creationId xmlns:a16="http://schemas.microsoft.com/office/drawing/2014/main" id="{067B400E-5277-4DCF-AB31-7EB9528D5234}"/>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6" name="Freeform 11">
              <a:extLst>
                <a:ext uri="{FF2B5EF4-FFF2-40B4-BE49-F238E27FC236}">
                  <a16:creationId xmlns:a16="http://schemas.microsoft.com/office/drawing/2014/main" id="{D43DCD63-0267-45C7-9F3D-96A3D60E15AA}"/>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7" name="Freeform 12">
              <a:extLst>
                <a:ext uri="{FF2B5EF4-FFF2-40B4-BE49-F238E27FC236}">
                  <a16:creationId xmlns:a16="http://schemas.microsoft.com/office/drawing/2014/main" id="{977FB819-150A-439E-BC58-304B477688D6}"/>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8" name="Freeform 13">
              <a:extLst>
                <a:ext uri="{FF2B5EF4-FFF2-40B4-BE49-F238E27FC236}">
                  <a16:creationId xmlns:a16="http://schemas.microsoft.com/office/drawing/2014/main" id="{A3617D36-673B-43B8-99D3-40FFB9B38079}"/>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9" name="Freeform 14">
              <a:extLst>
                <a:ext uri="{FF2B5EF4-FFF2-40B4-BE49-F238E27FC236}">
                  <a16:creationId xmlns:a16="http://schemas.microsoft.com/office/drawing/2014/main" id="{06E786BD-75A6-4458-BE3F-3AF5604C0199}"/>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0" name="Freeform 15">
              <a:extLst>
                <a:ext uri="{FF2B5EF4-FFF2-40B4-BE49-F238E27FC236}">
                  <a16:creationId xmlns:a16="http://schemas.microsoft.com/office/drawing/2014/main" id="{0F309FB5-06D8-40C2-8BCD-0B4629AF9E91}"/>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1" name="Freeform 16">
              <a:extLst>
                <a:ext uri="{FF2B5EF4-FFF2-40B4-BE49-F238E27FC236}">
                  <a16:creationId xmlns:a16="http://schemas.microsoft.com/office/drawing/2014/main" id="{6914F9C2-0E18-49C0-AD74-AD5A0D3703E8}"/>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2" name="Freeform 17">
              <a:extLst>
                <a:ext uri="{FF2B5EF4-FFF2-40B4-BE49-F238E27FC236}">
                  <a16:creationId xmlns:a16="http://schemas.microsoft.com/office/drawing/2014/main" id="{2E91388A-EFC8-4126-8F1C-9C0194D00D33}"/>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3" name="Freeform 18">
              <a:extLst>
                <a:ext uri="{FF2B5EF4-FFF2-40B4-BE49-F238E27FC236}">
                  <a16:creationId xmlns:a16="http://schemas.microsoft.com/office/drawing/2014/main" id="{1E358085-1DFC-4C8A-92E9-1C9BA60FD4B6}"/>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4" name="Freeform 19">
              <a:extLst>
                <a:ext uri="{FF2B5EF4-FFF2-40B4-BE49-F238E27FC236}">
                  <a16:creationId xmlns:a16="http://schemas.microsoft.com/office/drawing/2014/main" id="{0D99F333-2A7A-44D6-82D0-6EF1504D0341}"/>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5" name="Freeform 20">
              <a:extLst>
                <a:ext uri="{FF2B5EF4-FFF2-40B4-BE49-F238E27FC236}">
                  <a16:creationId xmlns:a16="http://schemas.microsoft.com/office/drawing/2014/main" id="{644DAEC0-BC5A-41FF-955F-D64B9E3DE892}"/>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6" name="Freeform 21">
              <a:extLst>
                <a:ext uri="{FF2B5EF4-FFF2-40B4-BE49-F238E27FC236}">
                  <a16:creationId xmlns:a16="http://schemas.microsoft.com/office/drawing/2014/main" id="{7A2AA73B-B8A3-40DD-812D-F2F6BB5F0293}"/>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7" name="Freeform 22">
              <a:extLst>
                <a:ext uri="{FF2B5EF4-FFF2-40B4-BE49-F238E27FC236}">
                  <a16:creationId xmlns:a16="http://schemas.microsoft.com/office/drawing/2014/main" id="{CF77CEC7-642E-4D7C-8879-EE937C2449AD}"/>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8" name="Freeform 23">
              <a:extLst>
                <a:ext uri="{FF2B5EF4-FFF2-40B4-BE49-F238E27FC236}">
                  <a16:creationId xmlns:a16="http://schemas.microsoft.com/office/drawing/2014/main" id="{507D61A2-C968-4EF5-AFB9-ADF74E7502EA}"/>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9" name="Freeform 24">
              <a:extLst>
                <a:ext uri="{FF2B5EF4-FFF2-40B4-BE49-F238E27FC236}">
                  <a16:creationId xmlns:a16="http://schemas.microsoft.com/office/drawing/2014/main" id="{499734D2-57C9-4A36-89C8-93DCA065A476}"/>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0" name="Freeform 25">
              <a:extLst>
                <a:ext uri="{FF2B5EF4-FFF2-40B4-BE49-F238E27FC236}">
                  <a16:creationId xmlns:a16="http://schemas.microsoft.com/office/drawing/2014/main" id="{9569DF46-A59A-4652-8E14-3276F48DE61A}"/>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1" name="Freeform 26">
              <a:extLst>
                <a:ext uri="{FF2B5EF4-FFF2-40B4-BE49-F238E27FC236}">
                  <a16:creationId xmlns:a16="http://schemas.microsoft.com/office/drawing/2014/main" id="{51821AB8-31C3-4459-B1D7-75CEE7EA08AA}"/>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2" name="Freeform 27">
              <a:extLst>
                <a:ext uri="{FF2B5EF4-FFF2-40B4-BE49-F238E27FC236}">
                  <a16:creationId xmlns:a16="http://schemas.microsoft.com/office/drawing/2014/main" id="{B95E306C-74BF-42CB-A273-953C2B9AE898}"/>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3" name="Freeform 28">
              <a:extLst>
                <a:ext uri="{FF2B5EF4-FFF2-40B4-BE49-F238E27FC236}">
                  <a16:creationId xmlns:a16="http://schemas.microsoft.com/office/drawing/2014/main" id="{0A4BD2B4-CA1C-4801-A7F8-AEEF30E7F48B}"/>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4" name="Freeform 29">
              <a:extLst>
                <a:ext uri="{FF2B5EF4-FFF2-40B4-BE49-F238E27FC236}">
                  <a16:creationId xmlns:a16="http://schemas.microsoft.com/office/drawing/2014/main" id="{79DF3791-AE6E-4C2A-A879-5BD9F8B3D704}"/>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5" name="Freeform 30">
              <a:extLst>
                <a:ext uri="{FF2B5EF4-FFF2-40B4-BE49-F238E27FC236}">
                  <a16:creationId xmlns:a16="http://schemas.microsoft.com/office/drawing/2014/main" id="{87CE37AD-61DA-4062-B94B-A1ABC9D2DB48}"/>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6" name="Freeform 31">
              <a:extLst>
                <a:ext uri="{FF2B5EF4-FFF2-40B4-BE49-F238E27FC236}">
                  <a16:creationId xmlns:a16="http://schemas.microsoft.com/office/drawing/2014/main" id="{584AE1B8-8DE9-4357-B0E3-E267E0891124}"/>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7" name="Freeform 32">
              <a:extLst>
                <a:ext uri="{FF2B5EF4-FFF2-40B4-BE49-F238E27FC236}">
                  <a16:creationId xmlns:a16="http://schemas.microsoft.com/office/drawing/2014/main" id="{7B973EB9-1F28-4AF4-95E3-0BB49A700315}"/>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8" name="Freeform 33">
              <a:extLst>
                <a:ext uri="{FF2B5EF4-FFF2-40B4-BE49-F238E27FC236}">
                  <a16:creationId xmlns:a16="http://schemas.microsoft.com/office/drawing/2014/main" id="{2B2927C9-FF9E-450D-B091-B01E64626DB3}"/>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9" name="Freeform 34">
              <a:extLst>
                <a:ext uri="{FF2B5EF4-FFF2-40B4-BE49-F238E27FC236}">
                  <a16:creationId xmlns:a16="http://schemas.microsoft.com/office/drawing/2014/main" id="{BBFF39F7-4342-43FA-B22F-154F259A0979}"/>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0" name="Freeform 35">
              <a:extLst>
                <a:ext uri="{FF2B5EF4-FFF2-40B4-BE49-F238E27FC236}">
                  <a16:creationId xmlns:a16="http://schemas.microsoft.com/office/drawing/2014/main" id="{05D25650-7FEF-4290-B6F3-76660F6E1852}"/>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1" name="Freeform 36">
              <a:extLst>
                <a:ext uri="{FF2B5EF4-FFF2-40B4-BE49-F238E27FC236}">
                  <a16:creationId xmlns:a16="http://schemas.microsoft.com/office/drawing/2014/main" id="{21EB2DB5-11CD-4738-A501-7847BEEEBECE}"/>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2" name="Freeform 37">
              <a:extLst>
                <a:ext uri="{FF2B5EF4-FFF2-40B4-BE49-F238E27FC236}">
                  <a16:creationId xmlns:a16="http://schemas.microsoft.com/office/drawing/2014/main" id="{3430FBE0-8964-4432-9ADD-864781B251BD}"/>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3" name="Freeform 38">
              <a:extLst>
                <a:ext uri="{FF2B5EF4-FFF2-40B4-BE49-F238E27FC236}">
                  <a16:creationId xmlns:a16="http://schemas.microsoft.com/office/drawing/2014/main" id="{BA134A1C-D9EA-4B72-934E-C03034A2363F}"/>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4" name="Freeform 39">
              <a:extLst>
                <a:ext uri="{FF2B5EF4-FFF2-40B4-BE49-F238E27FC236}">
                  <a16:creationId xmlns:a16="http://schemas.microsoft.com/office/drawing/2014/main" id="{0C15E606-DAFE-4FBB-B298-6E41FD5D032A}"/>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5" name="Freeform 40">
              <a:extLst>
                <a:ext uri="{FF2B5EF4-FFF2-40B4-BE49-F238E27FC236}">
                  <a16:creationId xmlns:a16="http://schemas.microsoft.com/office/drawing/2014/main" id="{389C1ACF-8FAF-44FB-8A33-E9CAC765BA98}"/>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6" name="Freeform 41">
              <a:extLst>
                <a:ext uri="{FF2B5EF4-FFF2-40B4-BE49-F238E27FC236}">
                  <a16:creationId xmlns:a16="http://schemas.microsoft.com/office/drawing/2014/main" id="{3F31F06C-E9A5-46E3-A061-98D5D99E99C1}"/>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7" name="Freeform 42">
              <a:extLst>
                <a:ext uri="{FF2B5EF4-FFF2-40B4-BE49-F238E27FC236}">
                  <a16:creationId xmlns:a16="http://schemas.microsoft.com/office/drawing/2014/main" id="{9726AD97-E0A0-4E6A-982E-3A83E88AFA92}"/>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8" name="Freeform 43">
              <a:extLst>
                <a:ext uri="{FF2B5EF4-FFF2-40B4-BE49-F238E27FC236}">
                  <a16:creationId xmlns:a16="http://schemas.microsoft.com/office/drawing/2014/main" id="{490C5F0E-DC12-48DE-BF92-6F72A1716B3A}"/>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9" name="Freeform 44">
              <a:extLst>
                <a:ext uri="{FF2B5EF4-FFF2-40B4-BE49-F238E27FC236}">
                  <a16:creationId xmlns:a16="http://schemas.microsoft.com/office/drawing/2014/main" id="{69FFB69A-108E-4A94-913A-309EE82045E8}"/>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0" name="Freeform 45">
              <a:extLst>
                <a:ext uri="{FF2B5EF4-FFF2-40B4-BE49-F238E27FC236}">
                  <a16:creationId xmlns:a16="http://schemas.microsoft.com/office/drawing/2014/main" id="{79A2FA38-8F71-46B5-80B4-4294860F75AB}"/>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1" name="Freeform 46">
              <a:extLst>
                <a:ext uri="{FF2B5EF4-FFF2-40B4-BE49-F238E27FC236}">
                  <a16:creationId xmlns:a16="http://schemas.microsoft.com/office/drawing/2014/main" id="{3BA6427D-C254-4C7A-B09E-2DB93646DDB0}"/>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52" name="组合 13">
            <a:extLst>
              <a:ext uri="{FF2B5EF4-FFF2-40B4-BE49-F238E27FC236}">
                <a16:creationId xmlns:a16="http://schemas.microsoft.com/office/drawing/2014/main" id="{E2090371-BF9F-4983-9472-FB1D24DFE336}"/>
              </a:ext>
            </a:extLst>
          </p:cNvPr>
          <p:cNvGrpSpPr/>
          <p:nvPr/>
        </p:nvGrpSpPr>
        <p:grpSpPr>
          <a:xfrm>
            <a:off x="4085960" y="431500"/>
            <a:ext cx="4438650" cy="793352"/>
            <a:chOff x="3876675" y="4762360"/>
            <a:chExt cx="4438650" cy="793352"/>
          </a:xfrm>
        </p:grpSpPr>
        <p:pic>
          <p:nvPicPr>
            <p:cNvPr id="153" name="图片 7">
              <a:extLst>
                <a:ext uri="{FF2B5EF4-FFF2-40B4-BE49-F238E27FC236}">
                  <a16:creationId xmlns:a16="http://schemas.microsoft.com/office/drawing/2014/main" id="{A1AE0D46-10F4-44BC-9D6B-94C9F183B88C}"/>
                </a:ext>
              </a:extLst>
            </p:cNvPr>
            <p:cNvPicPr>
              <a:picLocks noChangeAspect="1"/>
            </p:cNvPicPr>
            <p:nvPr/>
          </p:nvPicPr>
          <p:blipFill>
            <a:blip r:embed="rId2"/>
            <a:stretch>
              <a:fillRect/>
            </a:stretch>
          </p:blipFill>
          <p:spPr>
            <a:xfrm>
              <a:off x="3876675" y="4762360"/>
              <a:ext cx="4438650" cy="793352"/>
            </a:xfrm>
            <a:prstGeom prst="rect">
              <a:avLst/>
            </a:prstGeom>
          </p:spPr>
        </p:pic>
        <p:sp>
          <p:nvSpPr>
            <p:cNvPr id="154" name="文本框 5">
              <a:extLst>
                <a:ext uri="{FF2B5EF4-FFF2-40B4-BE49-F238E27FC236}">
                  <a16:creationId xmlns:a16="http://schemas.microsoft.com/office/drawing/2014/main" id="{D3E1A225-0726-45D1-ADE5-7BE348284A14}"/>
                </a:ext>
              </a:extLst>
            </p:cNvPr>
            <p:cNvSpPr txBox="1"/>
            <p:nvPr/>
          </p:nvSpPr>
          <p:spPr>
            <a:xfrm>
              <a:off x="5123618" y="4813256"/>
              <a:ext cx="1944763" cy="461665"/>
            </a:xfrm>
            <a:prstGeom prst="rect">
              <a:avLst/>
            </a:prstGeom>
            <a:noFill/>
          </p:spPr>
          <p:txBody>
            <a:bodyPr wrap="none" rtlCol="0">
              <a:spAutoFit/>
            </a:bodyPr>
            <a:lstStyle/>
            <a:p>
              <a:pPr algn="ctr"/>
              <a:r>
                <a:rPr kumimoji="0" lang="vi-VN" altLang="zh-CN" sz="2400" b="1" i="0" u="none" strike="noStrike" kern="1200" cap="none" spc="0" normalizeH="0" baseline="0" noProof="0">
                  <a:ln>
                    <a:noFill/>
                  </a:ln>
                  <a:effectLst/>
                  <a:uLnTx/>
                  <a:uFillTx/>
                  <a:latin typeface="UTM Avo" panose="02040603050506020204" pitchFamily="18" charset="0"/>
                  <a:ea typeface="+mn-ea"/>
                  <a:cs typeface="Times New Roman" panose="02020603050405020304" pitchFamily="18" charset="0"/>
                </a:rPr>
                <a:t>Hướ</a:t>
              </a:r>
              <a:r>
                <a:rPr lang="en-US" altLang="zh-CN" sz="2400" b="1">
                  <a:latin typeface="UTM Avo" panose="02040603050506020204" pitchFamily="18" charset="0"/>
                  <a:cs typeface="Times New Roman" panose="02020603050405020304" pitchFamily="18" charset="0"/>
                </a:rPr>
                <a:t>ng dẫn</a:t>
              </a:r>
              <a:endParaRPr lang="en-US" sz="2400" b="1"/>
            </a:p>
          </p:txBody>
        </p:sp>
      </p:grpSp>
      <p:pic>
        <p:nvPicPr>
          <p:cNvPr id="157" name="Picture 156">
            <a:extLst>
              <a:ext uri="{FF2B5EF4-FFF2-40B4-BE49-F238E27FC236}">
                <a16:creationId xmlns:a16="http://schemas.microsoft.com/office/drawing/2014/main" id="{B32156F8-59CD-4774-8875-A551CED46200}"/>
              </a:ext>
            </a:extLst>
          </p:cNvPr>
          <p:cNvPicPr>
            <a:picLocks noChangeAspect="1"/>
          </p:cNvPicPr>
          <p:nvPr/>
        </p:nvPicPr>
        <p:blipFill>
          <a:blip r:embed="rId3"/>
          <a:stretch>
            <a:fillRect/>
          </a:stretch>
        </p:blipFill>
        <p:spPr>
          <a:xfrm>
            <a:off x="6112011" y="1642339"/>
            <a:ext cx="5144293" cy="3917124"/>
          </a:xfrm>
          <a:prstGeom prst="rect">
            <a:avLst/>
          </a:prstGeom>
        </p:spPr>
      </p:pic>
      <p:sp>
        <p:nvSpPr>
          <p:cNvPr id="2" name="Rectangle 1">
            <a:extLst>
              <a:ext uri="{FF2B5EF4-FFF2-40B4-BE49-F238E27FC236}">
                <a16:creationId xmlns:a16="http://schemas.microsoft.com/office/drawing/2014/main" id="{A1C6E763-BE86-47E3-9435-DC6705B01D2E}"/>
              </a:ext>
            </a:extLst>
          </p:cNvPr>
          <p:cNvSpPr/>
          <p:nvPr/>
        </p:nvSpPr>
        <p:spPr>
          <a:xfrm>
            <a:off x="7031421" y="2522483"/>
            <a:ext cx="4224883" cy="3036980"/>
          </a:xfrm>
          <a:prstGeom prst="rect">
            <a:avLst/>
          </a:prstGeom>
          <a:no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52002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randombar(horizontal)">
                                      <p:cBhvr>
                                        <p:cTn id="7" dur="750"/>
                                        <p:tgtEl>
                                          <p:spTgt spid="109"/>
                                        </p:tgtEl>
                                      </p:cBhvr>
                                    </p:animEffect>
                                  </p:childTnLst>
                                </p:cTn>
                              </p:par>
                            </p:childTnLst>
                          </p:cTn>
                        </p:par>
                        <p:par>
                          <p:cTn id="8" fill="hold">
                            <p:stCondLst>
                              <p:cond delay="750"/>
                            </p:stCondLst>
                            <p:childTnLst>
                              <p:par>
                                <p:cTn id="9" presetID="42" presetClass="entr" presetSubtype="0" fill="hold" nodeType="afterEffect">
                                  <p:stCondLst>
                                    <p:cond delay="0"/>
                                  </p:stCondLst>
                                  <p:childTnLst>
                                    <p:set>
                                      <p:cBhvr>
                                        <p:cTn id="10" dur="1" fill="hold">
                                          <p:stCondLst>
                                            <p:cond delay="0"/>
                                          </p:stCondLst>
                                        </p:cTn>
                                        <p:tgtEl>
                                          <p:spTgt spid="152"/>
                                        </p:tgtEl>
                                        <p:attrNameLst>
                                          <p:attrName>style.visibility</p:attrName>
                                        </p:attrNameLst>
                                      </p:cBhvr>
                                      <p:to>
                                        <p:strVal val="visible"/>
                                      </p:to>
                                    </p:set>
                                    <p:animEffect transition="in" filter="fade">
                                      <p:cBhvr>
                                        <p:cTn id="11" dur="1000"/>
                                        <p:tgtEl>
                                          <p:spTgt spid="152"/>
                                        </p:tgtEl>
                                      </p:cBhvr>
                                    </p:animEffect>
                                    <p:anim calcmode="lin" valueType="num">
                                      <p:cBhvr>
                                        <p:cTn id="12" dur="1000" fill="hold"/>
                                        <p:tgtEl>
                                          <p:spTgt spid="152"/>
                                        </p:tgtEl>
                                        <p:attrNameLst>
                                          <p:attrName>ppt_x</p:attrName>
                                        </p:attrNameLst>
                                      </p:cBhvr>
                                      <p:tavLst>
                                        <p:tav tm="0">
                                          <p:val>
                                            <p:strVal val="#ppt_x"/>
                                          </p:val>
                                        </p:tav>
                                        <p:tav tm="100000">
                                          <p:val>
                                            <p:strVal val="#ppt_x"/>
                                          </p:val>
                                        </p:tav>
                                      </p:tavLst>
                                    </p:anim>
                                    <p:anim calcmode="lin" valueType="num">
                                      <p:cBhvr>
                                        <p:cTn id="13" dur="1000" fill="hold"/>
                                        <p:tgtEl>
                                          <p:spTgt spid="15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11">
                                            <p:txEl>
                                              <p:pRg st="0" end="0"/>
                                            </p:txEl>
                                          </p:spTgt>
                                        </p:tgtEl>
                                        <p:attrNameLst>
                                          <p:attrName>style.visibility</p:attrName>
                                        </p:attrNameLst>
                                      </p:cBhvr>
                                      <p:to>
                                        <p:strVal val="visible"/>
                                      </p:to>
                                    </p:set>
                                    <p:animEffect transition="in" filter="wipe(up)">
                                      <p:cBhvr>
                                        <p:cTn id="18" dur="500"/>
                                        <p:tgtEl>
                                          <p:spTgt spid="11">
                                            <p:txEl>
                                              <p:pRg st="0" end="0"/>
                                            </p:txEl>
                                          </p:spTgt>
                                        </p:tgtEl>
                                      </p:cBhvr>
                                    </p:animEffect>
                                  </p:childTnLst>
                                </p:cTn>
                              </p:par>
                            </p:childTnLst>
                          </p:cTn>
                        </p:par>
                        <p:par>
                          <p:cTn id="19" fill="hold">
                            <p:stCondLst>
                              <p:cond delay="500"/>
                            </p:stCondLst>
                            <p:childTnLst>
                              <p:par>
                                <p:cTn id="20" presetID="10" presetClass="entr" presetSubtype="0" fill="hold" nodeType="afterEffect">
                                  <p:stCondLst>
                                    <p:cond delay="0"/>
                                  </p:stCondLst>
                                  <p:childTnLst>
                                    <p:set>
                                      <p:cBhvr>
                                        <p:cTn id="21" dur="1" fill="hold">
                                          <p:stCondLst>
                                            <p:cond delay="0"/>
                                          </p:stCondLst>
                                        </p:cTn>
                                        <p:tgtEl>
                                          <p:spTgt spid="157"/>
                                        </p:tgtEl>
                                        <p:attrNameLst>
                                          <p:attrName>style.visibility</p:attrName>
                                        </p:attrNameLst>
                                      </p:cBhvr>
                                      <p:to>
                                        <p:strVal val="visible"/>
                                      </p:to>
                                    </p:set>
                                    <p:animEffect transition="in" filter="fade">
                                      <p:cBhvr>
                                        <p:cTn id="22" dur="500"/>
                                        <p:tgtEl>
                                          <p:spTgt spid="157"/>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childTnLst>
                                </p:cTn>
                              </p:par>
                              <p:par>
                                <p:cTn id="26" presetID="32" presetClass="emph" presetSubtype="0" fill="hold" grpId="1" nodeType="withEffect">
                                  <p:stCondLst>
                                    <p:cond delay="0"/>
                                  </p:stCondLst>
                                  <p:childTnLst>
                                    <p:animRot by="120000">
                                      <p:cBhvr>
                                        <p:cTn id="27" dur="100" fill="hold">
                                          <p:stCondLst>
                                            <p:cond delay="0"/>
                                          </p:stCondLst>
                                        </p:cTn>
                                        <p:tgtEl>
                                          <p:spTgt spid="2"/>
                                        </p:tgtEl>
                                        <p:attrNameLst>
                                          <p:attrName>r</p:attrName>
                                        </p:attrNameLst>
                                      </p:cBhvr>
                                    </p:animRot>
                                    <p:animRot by="-240000">
                                      <p:cBhvr>
                                        <p:cTn id="28" dur="200" fill="hold">
                                          <p:stCondLst>
                                            <p:cond delay="200"/>
                                          </p:stCondLst>
                                        </p:cTn>
                                        <p:tgtEl>
                                          <p:spTgt spid="2"/>
                                        </p:tgtEl>
                                        <p:attrNameLst>
                                          <p:attrName>r</p:attrName>
                                        </p:attrNameLst>
                                      </p:cBhvr>
                                    </p:animRot>
                                    <p:animRot by="240000">
                                      <p:cBhvr>
                                        <p:cTn id="29" dur="200" fill="hold">
                                          <p:stCondLst>
                                            <p:cond delay="400"/>
                                          </p:stCondLst>
                                        </p:cTn>
                                        <p:tgtEl>
                                          <p:spTgt spid="2"/>
                                        </p:tgtEl>
                                        <p:attrNameLst>
                                          <p:attrName>r</p:attrName>
                                        </p:attrNameLst>
                                      </p:cBhvr>
                                    </p:animRot>
                                    <p:animRot by="-240000">
                                      <p:cBhvr>
                                        <p:cTn id="30" dur="200" fill="hold">
                                          <p:stCondLst>
                                            <p:cond delay="600"/>
                                          </p:stCondLst>
                                        </p:cTn>
                                        <p:tgtEl>
                                          <p:spTgt spid="2"/>
                                        </p:tgtEl>
                                        <p:attrNameLst>
                                          <p:attrName>r</p:attrName>
                                        </p:attrNameLst>
                                      </p:cBhvr>
                                    </p:animRot>
                                    <p:animRot by="120000">
                                      <p:cBhvr>
                                        <p:cTn id="31"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P spid="2" grpId="0" animBg="1"/>
      <p:bldP spid="2"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3">
            <a:extLst>
              <a:ext uri="{FF2B5EF4-FFF2-40B4-BE49-F238E27FC236}">
                <a16:creationId xmlns:a16="http://schemas.microsoft.com/office/drawing/2014/main" id="{DC4B9F41-6540-4585-9CF6-3D71FBC4D88F}"/>
              </a:ext>
            </a:extLst>
          </p:cNvPr>
          <p:cNvSpPr txBox="1"/>
          <p:nvPr/>
        </p:nvSpPr>
        <p:spPr>
          <a:xfrm>
            <a:off x="603721" y="1396119"/>
            <a:ext cx="5656402" cy="2559611"/>
          </a:xfrm>
          <a:prstGeom prst="rect">
            <a:avLst/>
          </a:prstGeom>
          <a:noFill/>
        </p:spPr>
        <p:txBody>
          <a:bodyPr wrap="square" rtlCol="0">
            <a:spAutoFit/>
          </a:bodyPr>
          <a:lstStyle/>
          <a:p>
            <a:pPr>
              <a:lnSpc>
                <a:spcPct val="150000"/>
              </a:lnSpc>
            </a:pPr>
            <a:r>
              <a:rPr lang="vi-VN" altLang="zh-CN" sz="2200" b="1">
                <a:latin typeface="UTM Avo" panose="02040603050506020204" pitchFamily="18" charset="0"/>
                <a:ea typeface="方正静蕾简体" panose="02000000000000000000" pitchFamily="2" charset="-122"/>
              </a:rPr>
              <a:t>Bước 2</a:t>
            </a:r>
            <a:r>
              <a:rPr lang="vi-VN" altLang="zh-CN" sz="2200">
                <a:latin typeface="UTM Avo" panose="02040603050506020204" pitchFamily="18" charset="0"/>
                <a:ea typeface="方正静蕾简体" panose="02000000000000000000" pitchFamily="2" charset="-122"/>
              </a:rPr>
              <a:t>. Trong thẻ </a:t>
            </a:r>
            <a:r>
              <a:rPr lang="vi-VN" altLang="zh-CN" sz="2200" b="1">
                <a:latin typeface="UTM Avo" panose="02040603050506020204" pitchFamily="18" charset="0"/>
                <a:ea typeface="方正静蕾简体" panose="02000000000000000000" pitchFamily="2" charset="-122"/>
              </a:rPr>
              <a:t>Insert</a:t>
            </a:r>
            <a:r>
              <a:rPr lang="vi-VN" altLang="zh-CN" sz="2200">
                <a:latin typeface="UTM Avo" panose="02040603050506020204" pitchFamily="18" charset="0"/>
                <a:ea typeface="方正静蕾简体" panose="02000000000000000000" pitchFamily="2" charset="-122"/>
              </a:rPr>
              <a:t>, tại nhóm </a:t>
            </a:r>
            <a:r>
              <a:rPr lang="vi-VN" altLang="zh-CN" sz="2200" b="1">
                <a:latin typeface="UTM Avo" panose="02040603050506020204" pitchFamily="18" charset="0"/>
                <a:ea typeface="方正静蕾简体" panose="02000000000000000000" pitchFamily="2" charset="-122"/>
              </a:rPr>
              <a:t>Charts</a:t>
            </a:r>
            <a:r>
              <a:rPr lang="vi-VN" altLang="zh-CN" sz="2200">
                <a:latin typeface="UTM Avo" panose="02040603050506020204" pitchFamily="18" charset="0"/>
                <a:ea typeface="方正静蕾简体" panose="02000000000000000000" pitchFamily="2" charset="-122"/>
              </a:rPr>
              <a:t>, chọn lệnh </a:t>
            </a:r>
            <a:r>
              <a:rPr lang="vi-VN" altLang="zh-CN" sz="2200" b="1">
                <a:latin typeface="UTM Avo" panose="02040603050506020204" pitchFamily="18" charset="0"/>
                <a:ea typeface="方正静蕾简体" panose="02000000000000000000" pitchFamily="2" charset="-122"/>
              </a:rPr>
              <a:t>Insert Pie or Doughnut Chart</a:t>
            </a:r>
            <a:r>
              <a:rPr lang="vi-VN" altLang="zh-CN" sz="2200">
                <a:latin typeface="UTM Avo" panose="02040603050506020204" pitchFamily="18" charset="0"/>
                <a:ea typeface="方正静蕾简体" panose="02000000000000000000" pitchFamily="2" charset="-122"/>
              </a:rPr>
              <a:t>. Danh sách các loại biểu đồ hình quạt tròn sẽ xuất hiện.</a:t>
            </a:r>
          </a:p>
          <a:p>
            <a:pPr>
              <a:lnSpc>
                <a:spcPct val="150000"/>
              </a:lnSpc>
            </a:pPr>
            <a:endParaRPr lang="zh-CN" altLang="en-US" sz="2200" dirty="0">
              <a:latin typeface="UTM Avo" panose="02040603050506020204" pitchFamily="18" charset="0"/>
              <a:ea typeface="方正静蕾简体" panose="02000000000000000000" pitchFamily="2" charset="-122"/>
            </a:endParaRPr>
          </a:p>
        </p:txBody>
      </p:sp>
      <p:grpSp>
        <p:nvGrpSpPr>
          <p:cNvPr id="109" name="组合 452">
            <a:extLst>
              <a:ext uri="{FF2B5EF4-FFF2-40B4-BE49-F238E27FC236}">
                <a16:creationId xmlns:a16="http://schemas.microsoft.com/office/drawing/2014/main" id="{95631D8A-0428-48C7-BB24-4CE45B4E0631}"/>
              </a:ext>
            </a:extLst>
          </p:cNvPr>
          <p:cNvGrpSpPr/>
          <p:nvPr/>
        </p:nvGrpSpPr>
        <p:grpSpPr>
          <a:xfrm>
            <a:off x="2936586" y="216537"/>
            <a:ext cx="1051806" cy="965786"/>
            <a:chOff x="4427538" y="954088"/>
            <a:chExt cx="3333750" cy="3729038"/>
          </a:xfrm>
        </p:grpSpPr>
        <p:sp>
          <p:nvSpPr>
            <p:cNvPr id="110" name="Freeform 5">
              <a:extLst>
                <a:ext uri="{FF2B5EF4-FFF2-40B4-BE49-F238E27FC236}">
                  <a16:creationId xmlns:a16="http://schemas.microsoft.com/office/drawing/2014/main" id="{5C827EEE-416E-46F9-8880-8BD94D407BA5}"/>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111" name="Freeform 6">
              <a:extLst>
                <a:ext uri="{FF2B5EF4-FFF2-40B4-BE49-F238E27FC236}">
                  <a16:creationId xmlns:a16="http://schemas.microsoft.com/office/drawing/2014/main" id="{3495FB10-858D-4FA2-AABD-11640D2A5E50}"/>
                </a:ext>
              </a:extLst>
            </p:cNvPr>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2" name="Freeform 7">
              <a:extLst>
                <a:ext uri="{FF2B5EF4-FFF2-40B4-BE49-F238E27FC236}">
                  <a16:creationId xmlns:a16="http://schemas.microsoft.com/office/drawing/2014/main" id="{CBE4FD60-741D-489B-BF76-01EA4686B893}"/>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3" name="Freeform 8">
              <a:extLst>
                <a:ext uri="{FF2B5EF4-FFF2-40B4-BE49-F238E27FC236}">
                  <a16:creationId xmlns:a16="http://schemas.microsoft.com/office/drawing/2014/main" id="{4D072D16-D9EC-461A-9673-87787923BFBA}"/>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4" name="Freeform 9">
              <a:extLst>
                <a:ext uri="{FF2B5EF4-FFF2-40B4-BE49-F238E27FC236}">
                  <a16:creationId xmlns:a16="http://schemas.microsoft.com/office/drawing/2014/main" id="{BF41A551-238D-4495-AAC5-425B5F888F9F}"/>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5" name="Freeform 10">
              <a:extLst>
                <a:ext uri="{FF2B5EF4-FFF2-40B4-BE49-F238E27FC236}">
                  <a16:creationId xmlns:a16="http://schemas.microsoft.com/office/drawing/2014/main" id="{067B400E-5277-4DCF-AB31-7EB9528D5234}"/>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6" name="Freeform 11">
              <a:extLst>
                <a:ext uri="{FF2B5EF4-FFF2-40B4-BE49-F238E27FC236}">
                  <a16:creationId xmlns:a16="http://schemas.microsoft.com/office/drawing/2014/main" id="{D43DCD63-0267-45C7-9F3D-96A3D60E15AA}"/>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7" name="Freeform 12">
              <a:extLst>
                <a:ext uri="{FF2B5EF4-FFF2-40B4-BE49-F238E27FC236}">
                  <a16:creationId xmlns:a16="http://schemas.microsoft.com/office/drawing/2014/main" id="{977FB819-150A-439E-BC58-304B477688D6}"/>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8" name="Freeform 13">
              <a:extLst>
                <a:ext uri="{FF2B5EF4-FFF2-40B4-BE49-F238E27FC236}">
                  <a16:creationId xmlns:a16="http://schemas.microsoft.com/office/drawing/2014/main" id="{A3617D36-673B-43B8-99D3-40FFB9B38079}"/>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9" name="Freeform 14">
              <a:extLst>
                <a:ext uri="{FF2B5EF4-FFF2-40B4-BE49-F238E27FC236}">
                  <a16:creationId xmlns:a16="http://schemas.microsoft.com/office/drawing/2014/main" id="{06E786BD-75A6-4458-BE3F-3AF5604C0199}"/>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0" name="Freeform 15">
              <a:extLst>
                <a:ext uri="{FF2B5EF4-FFF2-40B4-BE49-F238E27FC236}">
                  <a16:creationId xmlns:a16="http://schemas.microsoft.com/office/drawing/2014/main" id="{0F309FB5-06D8-40C2-8BCD-0B4629AF9E91}"/>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1" name="Freeform 16">
              <a:extLst>
                <a:ext uri="{FF2B5EF4-FFF2-40B4-BE49-F238E27FC236}">
                  <a16:creationId xmlns:a16="http://schemas.microsoft.com/office/drawing/2014/main" id="{6914F9C2-0E18-49C0-AD74-AD5A0D3703E8}"/>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2" name="Freeform 17">
              <a:extLst>
                <a:ext uri="{FF2B5EF4-FFF2-40B4-BE49-F238E27FC236}">
                  <a16:creationId xmlns:a16="http://schemas.microsoft.com/office/drawing/2014/main" id="{2E91388A-EFC8-4126-8F1C-9C0194D00D33}"/>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3" name="Freeform 18">
              <a:extLst>
                <a:ext uri="{FF2B5EF4-FFF2-40B4-BE49-F238E27FC236}">
                  <a16:creationId xmlns:a16="http://schemas.microsoft.com/office/drawing/2014/main" id="{1E358085-1DFC-4C8A-92E9-1C9BA60FD4B6}"/>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4" name="Freeform 19">
              <a:extLst>
                <a:ext uri="{FF2B5EF4-FFF2-40B4-BE49-F238E27FC236}">
                  <a16:creationId xmlns:a16="http://schemas.microsoft.com/office/drawing/2014/main" id="{0D99F333-2A7A-44D6-82D0-6EF1504D0341}"/>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5" name="Freeform 20">
              <a:extLst>
                <a:ext uri="{FF2B5EF4-FFF2-40B4-BE49-F238E27FC236}">
                  <a16:creationId xmlns:a16="http://schemas.microsoft.com/office/drawing/2014/main" id="{644DAEC0-BC5A-41FF-955F-D64B9E3DE892}"/>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6" name="Freeform 21">
              <a:extLst>
                <a:ext uri="{FF2B5EF4-FFF2-40B4-BE49-F238E27FC236}">
                  <a16:creationId xmlns:a16="http://schemas.microsoft.com/office/drawing/2014/main" id="{7A2AA73B-B8A3-40DD-812D-F2F6BB5F0293}"/>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7" name="Freeform 22">
              <a:extLst>
                <a:ext uri="{FF2B5EF4-FFF2-40B4-BE49-F238E27FC236}">
                  <a16:creationId xmlns:a16="http://schemas.microsoft.com/office/drawing/2014/main" id="{CF77CEC7-642E-4D7C-8879-EE937C2449AD}"/>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8" name="Freeform 23">
              <a:extLst>
                <a:ext uri="{FF2B5EF4-FFF2-40B4-BE49-F238E27FC236}">
                  <a16:creationId xmlns:a16="http://schemas.microsoft.com/office/drawing/2014/main" id="{507D61A2-C968-4EF5-AFB9-ADF74E7502EA}"/>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9" name="Freeform 24">
              <a:extLst>
                <a:ext uri="{FF2B5EF4-FFF2-40B4-BE49-F238E27FC236}">
                  <a16:creationId xmlns:a16="http://schemas.microsoft.com/office/drawing/2014/main" id="{499734D2-57C9-4A36-89C8-93DCA065A476}"/>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0" name="Freeform 25">
              <a:extLst>
                <a:ext uri="{FF2B5EF4-FFF2-40B4-BE49-F238E27FC236}">
                  <a16:creationId xmlns:a16="http://schemas.microsoft.com/office/drawing/2014/main" id="{9569DF46-A59A-4652-8E14-3276F48DE61A}"/>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1" name="Freeform 26">
              <a:extLst>
                <a:ext uri="{FF2B5EF4-FFF2-40B4-BE49-F238E27FC236}">
                  <a16:creationId xmlns:a16="http://schemas.microsoft.com/office/drawing/2014/main" id="{51821AB8-31C3-4459-B1D7-75CEE7EA08AA}"/>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2" name="Freeform 27">
              <a:extLst>
                <a:ext uri="{FF2B5EF4-FFF2-40B4-BE49-F238E27FC236}">
                  <a16:creationId xmlns:a16="http://schemas.microsoft.com/office/drawing/2014/main" id="{B95E306C-74BF-42CB-A273-953C2B9AE898}"/>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3" name="Freeform 28">
              <a:extLst>
                <a:ext uri="{FF2B5EF4-FFF2-40B4-BE49-F238E27FC236}">
                  <a16:creationId xmlns:a16="http://schemas.microsoft.com/office/drawing/2014/main" id="{0A4BD2B4-CA1C-4801-A7F8-AEEF30E7F48B}"/>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4" name="Freeform 29">
              <a:extLst>
                <a:ext uri="{FF2B5EF4-FFF2-40B4-BE49-F238E27FC236}">
                  <a16:creationId xmlns:a16="http://schemas.microsoft.com/office/drawing/2014/main" id="{79DF3791-AE6E-4C2A-A879-5BD9F8B3D704}"/>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5" name="Freeform 30">
              <a:extLst>
                <a:ext uri="{FF2B5EF4-FFF2-40B4-BE49-F238E27FC236}">
                  <a16:creationId xmlns:a16="http://schemas.microsoft.com/office/drawing/2014/main" id="{87CE37AD-61DA-4062-B94B-A1ABC9D2DB48}"/>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6" name="Freeform 31">
              <a:extLst>
                <a:ext uri="{FF2B5EF4-FFF2-40B4-BE49-F238E27FC236}">
                  <a16:creationId xmlns:a16="http://schemas.microsoft.com/office/drawing/2014/main" id="{584AE1B8-8DE9-4357-B0E3-E267E0891124}"/>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7" name="Freeform 32">
              <a:extLst>
                <a:ext uri="{FF2B5EF4-FFF2-40B4-BE49-F238E27FC236}">
                  <a16:creationId xmlns:a16="http://schemas.microsoft.com/office/drawing/2014/main" id="{7B973EB9-1F28-4AF4-95E3-0BB49A700315}"/>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8" name="Freeform 33">
              <a:extLst>
                <a:ext uri="{FF2B5EF4-FFF2-40B4-BE49-F238E27FC236}">
                  <a16:creationId xmlns:a16="http://schemas.microsoft.com/office/drawing/2014/main" id="{2B2927C9-FF9E-450D-B091-B01E64626DB3}"/>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9" name="Freeform 34">
              <a:extLst>
                <a:ext uri="{FF2B5EF4-FFF2-40B4-BE49-F238E27FC236}">
                  <a16:creationId xmlns:a16="http://schemas.microsoft.com/office/drawing/2014/main" id="{BBFF39F7-4342-43FA-B22F-154F259A0979}"/>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0" name="Freeform 35">
              <a:extLst>
                <a:ext uri="{FF2B5EF4-FFF2-40B4-BE49-F238E27FC236}">
                  <a16:creationId xmlns:a16="http://schemas.microsoft.com/office/drawing/2014/main" id="{05D25650-7FEF-4290-B6F3-76660F6E1852}"/>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1" name="Freeform 36">
              <a:extLst>
                <a:ext uri="{FF2B5EF4-FFF2-40B4-BE49-F238E27FC236}">
                  <a16:creationId xmlns:a16="http://schemas.microsoft.com/office/drawing/2014/main" id="{21EB2DB5-11CD-4738-A501-7847BEEEBECE}"/>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2" name="Freeform 37">
              <a:extLst>
                <a:ext uri="{FF2B5EF4-FFF2-40B4-BE49-F238E27FC236}">
                  <a16:creationId xmlns:a16="http://schemas.microsoft.com/office/drawing/2014/main" id="{3430FBE0-8964-4432-9ADD-864781B251BD}"/>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3" name="Freeform 38">
              <a:extLst>
                <a:ext uri="{FF2B5EF4-FFF2-40B4-BE49-F238E27FC236}">
                  <a16:creationId xmlns:a16="http://schemas.microsoft.com/office/drawing/2014/main" id="{BA134A1C-D9EA-4B72-934E-C03034A2363F}"/>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4" name="Freeform 39">
              <a:extLst>
                <a:ext uri="{FF2B5EF4-FFF2-40B4-BE49-F238E27FC236}">
                  <a16:creationId xmlns:a16="http://schemas.microsoft.com/office/drawing/2014/main" id="{0C15E606-DAFE-4FBB-B298-6E41FD5D032A}"/>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5" name="Freeform 40">
              <a:extLst>
                <a:ext uri="{FF2B5EF4-FFF2-40B4-BE49-F238E27FC236}">
                  <a16:creationId xmlns:a16="http://schemas.microsoft.com/office/drawing/2014/main" id="{389C1ACF-8FAF-44FB-8A33-E9CAC765BA98}"/>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6" name="Freeform 41">
              <a:extLst>
                <a:ext uri="{FF2B5EF4-FFF2-40B4-BE49-F238E27FC236}">
                  <a16:creationId xmlns:a16="http://schemas.microsoft.com/office/drawing/2014/main" id="{3F31F06C-E9A5-46E3-A061-98D5D99E99C1}"/>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7" name="Freeform 42">
              <a:extLst>
                <a:ext uri="{FF2B5EF4-FFF2-40B4-BE49-F238E27FC236}">
                  <a16:creationId xmlns:a16="http://schemas.microsoft.com/office/drawing/2014/main" id="{9726AD97-E0A0-4E6A-982E-3A83E88AFA92}"/>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8" name="Freeform 43">
              <a:extLst>
                <a:ext uri="{FF2B5EF4-FFF2-40B4-BE49-F238E27FC236}">
                  <a16:creationId xmlns:a16="http://schemas.microsoft.com/office/drawing/2014/main" id="{490C5F0E-DC12-48DE-BF92-6F72A1716B3A}"/>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9" name="Freeform 44">
              <a:extLst>
                <a:ext uri="{FF2B5EF4-FFF2-40B4-BE49-F238E27FC236}">
                  <a16:creationId xmlns:a16="http://schemas.microsoft.com/office/drawing/2014/main" id="{69FFB69A-108E-4A94-913A-309EE82045E8}"/>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0" name="Freeform 45">
              <a:extLst>
                <a:ext uri="{FF2B5EF4-FFF2-40B4-BE49-F238E27FC236}">
                  <a16:creationId xmlns:a16="http://schemas.microsoft.com/office/drawing/2014/main" id="{79A2FA38-8F71-46B5-80B4-4294860F75AB}"/>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1" name="Freeform 46">
              <a:extLst>
                <a:ext uri="{FF2B5EF4-FFF2-40B4-BE49-F238E27FC236}">
                  <a16:creationId xmlns:a16="http://schemas.microsoft.com/office/drawing/2014/main" id="{3BA6427D-C254-4C7A-B09E-2DB93646DDB0}"/>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52" name="组合 13">
            <a:extLst>
              <a:ext uri="{FF2B5EF4-FFF2-40B4-BE49-F238E27FC236}">
                <a16:creationId xmlns:a16="http://schemas.microsoft.com/office/drawing/2014/main" id="{E2090371-BF9F-4983-9472-FB1D24DFE336}"/>
              </a:ext>
            </a:extLst>
          </p:cNvPr>
          <p:cNvGrpSpPr/>
          <p:nvPr/>
        </p:nvGrpSpPr>
        <p:grpSpPr>
          <a:xfrm>
            <a:off x="4085960" y="431500"/>
            <a:ext cx="4438650" cy="793352"/>
            <a:chOff x="3876675" y="4762360"/>
            <a:chExt cx="4438650" cy="793352"/>
          </a:xfrm>
        </p:grpSpPr>
        <p:pic>
          <p:nvPicPr>
            <p:cNvPr id="153" name="图片 7">
              <a:extLst>
                <a:ext uri="{FF2B5EF4-FFF2-40B4-BE49-F238E27FC236}">
                  <a16:creationId xmlns:a16="http://schemas.microsoft.com/office/drawing/2014/main" id="{A1AE0D46-10F4-44BC-9D6B-94C9F183B88C}"/>
                </a:ext>
              </a:extLst>
            </p:cNvPr>
            <p:cNvPicPr>
              <a:picLocks noChangeAspect="1"/>
            </p:cNvPicPr>
            <p:nvPr/>
          </p:nvPicPr>
          <p:blipFill>
            <a:blip r:embed="rId2"/>
            <a:stretch>
              <a:fillRect/>
            </a:stretch>
          </p:blipFill>
          <p:spPr>
            <a:xfrm>
              <a:off x="3876675" y="4762360"/>
              <a:ext cx="4438650" cy="793352"/>
            </a:xfrm>
            <a:prstGeom prst="rect">
              <a:avLst/>
            </a:prstGeom>
          </p:spPr>
        </p:pic>
        <p:sp>
          <p:nvSpPr>
            <p:cNvPr id="154" name="文本框 5">
              <a:extLst>
                <a:ext uri="{FF2B5EF4-FFF2-40B4-BE49-F238E27FC236}">
                  <a16:creationId xmlns:a16="http://schemas.microsoft.com/office/drawing/2014/main" id="{D3E1A225-0726-45D1-ADE5-7BE348284A14}"/>
                </a:ext>
              </a:extLst>
            </p:cNvPr>
            <p:cNvSpPr txBox="1"/>
            <p:nvPr/>
          </p:nvSpPr>
          <p:spPr>
            <a:xfrm>
              <a:off x="5123618" y="4813256"/>
              <a:ext cx="1944763" cy="461665"/>
            </a:xfrm>
            <a:prstGeom prst="rect">
              <a:avLst/>
            </a:prstGeom>
            <a:noFill/>
          </p:spPr>
          <p:txBody>
            <a:bodyPr wrap="none" rtlCol="0">
              <a:spAutoFit/>
            </a:bodyPr>
            <a:lstStyle/>
            <a:p>
              <a:pPr algn="ctr"/>
              <a:r>
                <a:rPr kumimoji="0" lang="vi-VN" altLang="zh-CN" sz="2400" b="1" i="0" u="none" strike="noStrike" kern="1200" cap="none" spc="0" normalizeH="0" baseline="0" noProof="0">
                  <a:ln>
                    <a:noFill/>
                  </a:ln>
                  <a:effectLst/>
                  <a:uLnTx/>
                  <a:uFillTx/>
                  <a:latin typeface="UTM Avo" panose="02040603050506020204" pitchFamily="18" charset="0"/>
                  <a:ea typeface="+mn-ea"/>
                  <a:cs typeface="Times New Roman" panose="02020603050405020304" pitchFamily="18" charset="0"/>
                </a:rPr>
                <a:t>Hướ</a:t>
              </a:r>
              <a:r>
                <a:rPr lang="en-US" altLang="zh-CN" sz="2400" b="1">
                  <a:latin typeface="UTM Avo" panose="02040603050506020204" pitchFamily="18" charset="0"/>
                  <a:cs typeface="Times New Roman" panose="02020603050405020304" pitchFamily="18" charset="0"/>
                </a:rPr>
                <a:t>ng dẫn</a:t>
              </a:r>
              <a:endParaRPr lang="en-US" sz="2400" b="1"/>
            </a:p>
          </p:txBody>
        </p:sp>
      </p:grpSp>
      <p:pic>
        <p:nvPicPr>
          <p:cNvPr id="157" name="Picture 156">
            <a:extLst>
              <a:ext uri="{FF2B5EF4-FFF2-40B4-BE49-F238E27FC236}">
                <a16:creationId xmlns:a16="http://schemas.microsoft.com/office/drawing/2014/main" id="{B32156F8-59CD-4774-8875-A551CED4620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7107264" y="1642339"/>
            <a:ext cx="3153786" cy="3917124"/>
          </a:xfrm>
          <a:prstGeom prst="rect">
            <a:avLst/>
          </a:prstGeom>
        </p:spPr>
      </p:pic>
      <p:sp>
        <p:nvSpPr>
          <p:cNvPr id="2" name="Rectangle 1">
            <a:extLst>
              <a:ext uri="{FF2B5EF4-FFF2-40B4-BE49-F238E27FC236}">
                <a16:creationId xmlns:a16="http://schemas.microsoft.com/office/drawing/2014/main" id="{A1C6E763-BE86-47E3-9435-DC6705B01D2E}"/>
              </a:ext>
            </a:extLst>
          </p:cNvPr>
          <p:cNvSpPr/>
          <p:nvPr/>
        </p:nvSpPr>
        <p:spPr>
          <a:xfrm>
            <a:off x="7941286" y="2065283"/>
            <a:ext cx="583324" cy="346841"/>
          </a:xfrm>
          <a:prstGeom prst="rect">
            <a:avLst/>
          </a:prstGeom>
          <a:no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32794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up)">
                                      <p:cBhvr>
                                        <p:cTn id="7" dur="500"/>
                                        <p:tgtEl>
                                          <p:spTgt spid="11">
                                            <p:txEl>
                                              <p:pRg st="0" end="0"/>
                                            </p:txEl>
                                          </p:spTgt>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7"/>
                                        </p:tgtEl>
                                        <p:attrNameLst>
                                          <p:attrName>style.visibility</p:attrName>
                                        </p:attrNameLst>
                                      </p:cBhvr>
                                      <p:to>
                                        <p:strVal val="visible"/>
                                      </p:to>
                                    </p:set>
                                    <p:animEffect transition="in" filter="fade">
                                      <p:cBhvr>
                                        <p:cTn id="11" dur="500"/>
                                        <p:tgtEl>
                                          <p:spTgt spid="157"/>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500"/>
                                        <p:tgtEl>
                                          <p:spTgt spid="2"/>
                                        </p:tgtEl>
                                      </p:cBhvr>
                                    </p:animEffect>
                                  </p:childTnLst>
                                </p:cTn>
                              </p:par>
                              <p:par>
                                <p:cTn id="15" presetID="32" presetClass="emph" presetSubtype="0" fill="hold" grpId="1" nodeType="withEffect">
                                  <p:stCondLst>
                                    <p:cond delay="0"/>
                                  </p:stCondLst>
                                  <p:childTnLst>
                                    <p:animRot by="120000">
                                      <p:cBhvr>
                                        <p:cTn id="16" dur="100" fill="hold">
                                          <p:stCondLst>
                                            <p:cond delay="0"/>
                                          </p:stCondLst>
                                        </p:cTn>
                                        <p:tgtEl>
                                          <p:spTgt spid="2"/>
                                        </p:tgtEl>
                                        <p:attrNameLst>
                                          <p:attrName>r</p:attrName>
                                        </p:attrNameLst>
                                      </p:cBhvr>
                                    </p:animRot>
                                    <p:animRot by="-240000">
                                      <p:cBhvr>
                                        <p:cTn id="17" dur="200" fill="hold">
                                          <p:stCondLst>
                                            <p:cond delay="200"/>
                                          </p:stCondLst>
                                        </p:cTn>
                                        <p:tgtEl>
                                          <p:spTgt spid="2"/>
                                        </p:tgtEl>
                                        <p:attrNameLst>
                                          <p:attrName>r</p:attrName>
                                        </p:attrNameLst>
                                      </p:cBhvr>
                                    </p:animRot>
                                    <p:animRot by="240000">
                                      <p:cBhvr>
                                        <p:cTn id="18" dur="200" fill="hold">
                                          <p:stCondLst>
                                            <p:cond delay="400"/>
                                          </p:stCondLst>
                                        </p:cTn>
                                        <p:tgtEl>
                                          <p:spTgt spid="2"/>
                                        </p:tgtEl>
                                        <p:attrNameLst>
                                          <p:attrName>r</p:attrName>
                                        </p:attrNameLst>
                                      </p:cBhvr>
                                    </p:animRot>
                                    <p:animRot by="-240000">
                                      <p:cBhvr>
                                        <p:cTn id="19" dur="200" fill="hold">
                                          <p:stCondLst>
                                            <p:cond delay="600"/>
                                          </p:stCondLst>
                                        </p:cTn>
                                        <p:tgtEl>
                                          <p:spTgt spid="2"/>
                                        </p:tgtEl>
                                        <p:attrNameLst>
                                          <p:attrName>r</p:attrName>
                                        </p:attrNameLst>
                                      </p:cBhvr>
                                    </p:animRot>
                                    <p:animRot by="120000">
                                      <p:cBhvr>
                                        <p:cTn id="20"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P spid="2" grpId="0" animBg="1"/>
      <p:bldP spid="2"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39841502-50BA-4B15-8B4C-A4FE48821C2A}"/>
              </a:ext>
            </a:extLst>
          </p:cNvPr>
          <p:cNvSpPr/>
          <p:nvPr/>
        </p:nvSpPr>
        <p:spPr>
          <a:xfrm>
            <a:off x="1422143" y="369152"/>
            <a:ext cx="9767225" cy="1531637"/>
          </a:xfrm>
          <a:prstGeom prst="wedgeRoundRectCallout">
            <a:avLst>
              <a:gd name="adj1" fmla="val -7578"/>
              <a:gd name="adj2" fmla="val 47562"/>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A5350B1E-8072-4C4B-BD9E-D36B90F3D519}"/>
              </a:ext>
            </a:extLst>
          </p:cNvPr>
          <p:cNvSpPr txBox="1"/>
          <p:nvPr/>
        </p:nvSpPr>
        <p:spPr>
          <a:xfrm>
            <a:off x="1326630" y="369153"/>
            <a:ext cx="9767225" cy="1531638"/>
          </a:xfrm>
          <a:prstGeom prst="rect">
            <a:avLst/>
          </a:prstGeom>
          <a:noFill/>
        </p:spPr>
        <p:txBody>
          <a:bodyPr wrap="square">
            <a:spAutoFit/>
          </a:bodyPr>
          <a:lstStyle/>
          <a:p>
            <a:pPr lvl="0" algn="ctr" defTabSz="342900">
              <a:lnSpc>
                <a:spcPct val="135000"/>
              </a:lnSpc>
              <a:defRPr/>
            </a:pPr>
            <a:r>
              <a:rPr lang="vi-VN" sz="2400">
                <a:solidFill>
                  <a:srgbClr val="000000"/>
                </a:solidFill>
                <a:latin typeface="UTM Avo" panose="02040603050506020204" pitchFamily="18" charset="0"/>
                <a:cs typeface="Times New Roman" panose="02020603050405020304" pitchFamily="18" charset="0"/>
              </a:rPr>
              <a:t>Hình 7.1 và Hình 7.2 mô tả hai cách trình bày kết quả khảo sát những nội dung Tin học mà các bạn học sinh lớp 8A muốn tìm hiểu thêm. Em hãy nhận xét về hai cách trình bày này.</a:t>
            </a:r>
            <a:endParaRPr kumimoji="0" lang="en-US" sz="2400" i="0" u="none" strike="noStrike" kern="1200" cap="none" spc="0" normalizeH="0" baseline="0" noProof="0">
              <a:ln>
                <a:noFill/>
              </a:ln>
              <a:solidFill>
                <a:prstClr val="white"/>
              </a:solidFill>
              <a:effectLst/>
              <a:uLnTx/>
              <a:uFillTx/>
              <a:latin typeface="Arial"/>
            </a:endParaRPr>
          </a:p>
        </p:txBody>
      </p:sp>
      <p:pic>
        <p:nvPicPr>
          <p:cNvPr id="6" name="Picture 5">
            <a:extLst>
              <a:ext uri="{FF2B5EF4-FFF2-40B4-BE49-F238E27FC236}">
                <a16:creationId xmlns:a16="http://schemas.microsoft.com/office/drawing/2014/main" id="{8A96A13A-B024-4F3D-8902-4974FC9A297F}"/>
              </a:ext>
            </a:extLst>
          </p:cNvPr>
          <p:cNvPicPr>
            <a:picLocks noChangeAspect="1"/>
          </p:cNvPicPr>
          <p:nvPr/>
        </p:nvPicPr>
        <p:blipFill>
          <a:blip r:embed="rId2"/>
          <a:stretch>
            <a:fillRect/>
          </a:stretch>
        </p:blipFill>
        <p:spPr>
          <a:xfrm>
            <a:off x="533495" y="230527"/>
            <a:ext cx="888648" cy="903074"/>
          </a:xfrm>
          <a:prstGeom prst="rect">
            <a:avLst/>
          </a:prstGeom>
        </p:spPr>
      </p:pic>
      <p:pic>
        <p:nvPicPr>
          <p:cNvPr id="7" name="Shape 230">
            <a:extLst>
              <a:ext uri="{FF2B5EF4-FFF2-40B4-BE49-F238E27FC236}">
                <a16:creationId xmlns:a16="http://schemas.microsoft.com/office/drawing/2014/main" id="{21DBD5DA-0178-4914-B7D3-EA2B12C63612}"/>
              </a:ext>
            </a:extLst>
          </p:cNvPr>
          <p:cNvPicPr/>
          <p:nvPr/>
        </p:nvPicPr>
        <p:blipFill>
          <a:blip r:embed="rId3"/>
          <a:stretch/>
        </p:blipFill>
        <p:spPr>
          <a:xfrm>
            <a:off x="6305755" y="2167113"/>
            <a:ext cx="4788100" cy="3873614"/>
          </a:xfrm>
          <a:prstGeom prst="rect">
            <a:avLst/>
          </a:prstGeom>
        </p:spPr>
      </p:pic>
      <p:pic>
        <p:nvPicPr>
          <p:cNvPr id="9" name="Picture 8">
            <a:extLst>
              <a:ext uri="{FF2B5EF4-FFF2-40B4-BE49-F238E27FC236}">
                <a16:creationId xmlns:a16="http://schemas.microsoft.com/office/drawing/2014/main" id="{2D610A1D-5812-4419-B48C-1C1D301620BA}"/>
              </a:ext>
            </a:extLst>
          </p:cNvPr>
          <p:cNvPicPr>
            <a:picLocks noChangeAspect="1"/>
          </p:cNvPicPr>
          <p:nvPr/>
        </p:nvPicPr>
        <p:blipFill>
          <a:blip r:embed="rId4"/>
          <a:stretch>
            <a:fillRect/>
          </a:stretch>
        </p:blipFill>
        <p:spPr>
          <a:xfrm>
            <a:off x="895769" y="2123602"/>
            <a:ext cx="5144293" cy="3917124"/>
          </a:xfrm>
          <a:prstGeom prst="rect">
            <a:avLst/>
          </a:prstGeom>
        </p:spPr>
      </p:pic>
      <p:sp>
        <p:nvSpPr>
          <p:cNvPr id="10" name="文本框 103">
            <a:extLst>
              <a:ext uri="{FF2B5EF4-FFF2-40B4-BE49-F238E27FC236}">
                <a16:creationId xmlns:a16="http://schemas.microsoft.com/office/drawing/2014/main" id="{B594A52F-A044-436E-B3D1-031BF172337B}"/>
              </a:ext>
            </a:extLst>
          </p:cNvPr>
          <p:cNvSpPr txBox="1"/>
          <p:nvPr/>
        </p:nvSpPr>
        <p:spPr>
          <a:xfrm>
            <a:off x="758084" y="6076215"/>
            <a:ext cx="5337916" cy="412632"/>
          </a:xfrm>
          <a:prstGeom prst="rect">
            <a:avLst/>
          </a:prstGeom>
          <a:noFill/>
        </p:spPr>
        <p:txBody>
          <a:bodyPr wrap="square" rtlCol="0">
            <a:spAutoFit/>
          </a:bodyPr>
          <a:lstStyle/>
          <a:p>
            <a:pPr algn="ctr"/>
            <a:r>
              <a:rPr lang="en-US" altLang="zh-CN" sz="2000">
                <a:latin typeface="UTM Avo" panose="02040603050506020204" pitchFamily="18" charset="0"/>
                <a:ea typeface="方正静蕾简体" panose="02000000000000000000" pitchFamily="2" charset="-122"/>
              </a:rPr>
              <a:t>Hình 7.1. Trình bày dữ liệu bằng bảng</a:t>
            </a:r>
          </a:p>
        </p:txBody>
      </p:sp>
      <p:sp>
        <p:nvSpPr>
          <p:cNvPr id="11" name="文本框 103">
            <a:extLst>
              <a:ext uri="{FF2B5EF4-FFF2-40B4-BE49-F238E27FC236}">
                <a16:creationId xmlns:a16="http://schemas.microsoft.com/office/drawing/2014/main" id="{A4D2A412-C53B-4AC2-AB91-51A7E30D3383}"/>
              </a:ext>
            </a:extLst>
          </p:cNvPr>
          <p:cNvSpPr txBox="1"/>
          <p:nvPr/>
        </p:nvSpPr>
        <p:spPr>
          <a:xfrm>
            <a:off x="6030847" y="6057221"/>
            <a:ext cx="5337916" cy="412632"/>
          </a:xfrm>
          <a:prstGeom prst="rect">
            <a:avLst/>
          </a:prstGeom>
          <a:noFill/>
        </p:spPr>
        <p:txBody>
          <a:bodyPr wrap="square" rtlCol="0">
            <a:spAutoFit/>
          </a:bodyPr>
          <a:lstStyle/>
          <a:p>
            <a:pPr algn="ctr"/>
            <a:r>
              <a:rPr lang="en-US" altLang="zh-CN" sz="2000">
                <a:latin typeface="UTM Avo" panose="02040603050506020204" pitchFamily="18" charset="0"/>
                <a:ea typeface="方正静蕾简体" panose="02000000000000000000" pitchFamily="2" charset="-122"/>
              </a:rPr>
              <a:t>Hình 7.2. Trình bày dữ liệu bằng </a:t>
            </a:r>
            <a:r>
              <a:rPr lang="en-US" altLang="zh-CN" sz="2000" smtClean="0">
                <a:latin typeface="UTM Avo" panose="02040603050506020204" pitchFamily="18" charset="0"/>
                <a:ea typeface="方正静蕾简体" panose="02000000000000000000" pitchFamily="2" charset="-122"/>
              </a:rPr>
              <a:t>biểu </a:t>
            </a:r>
            <a:r>
              <a:rPr lang="en-US" altLang="zh-CN" sz="2000">
                <a:latin typeface="UTM Avo" panose="02040603050506020204" pitchFamily="18" charset="0"/>
                <a:ea typeface="方正静蕾简体" panose="02000000000000000000" pitchFamily="2" charset="-122"/>
              </a:rPr>
              <a:t>đồ</a:t>
            </a:r>
          </a:p>
        </p:txBody>
      </p:sp>
    </p:spTree>
    <p:extLst>
      <p:ext uri="{BB962C8B-B14F-4D97-AF65-F5344CB8AC3E}">
        <p14:creationId xmlns:p14="http://schemas.microsoft.com/office/powerpoint/2010/main" val="943869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22" presetClass="entr" presetSubtype="1" fill="hold" grpId="0" nodeType="withEffect">
                                  <p:stCondLst>
                                    <p:cond delay="0"/>
                                  </p:stCondLst>
                                  <p:childTnLst>
                                    <p:set>
                                      <p:cBhvr>
                                        <p:cTn id="14" dur="1" fill="hold">
                                          <p:stCondLst>
                                            <p:cond delay="0"/>
                                          </p:stCondLst>
                                        </p:cTn>
                                        <p:tgtEl>
                                          <p:spTgt spid="11">
                                            <p:txEl>
                                              <p:pRg st="0" end="0"/>
                                            </p:txEl>
                                          </p:spTgt>
                                        </p:tgtEl>
                                        <p:attrNameLst>
                                          <p:attrName>style.visibility</p:attrName>
                                        </p:attrNameLst>
                                      </p:cBhvr>
                                      <p:to>
                                        <p:strVal val="visible"/>
                                      </p:to>
                                    </p:set>
                                    <p:animEffect transition="in" filter="wipe(up)">
                                      <p:cBhvr>
                                        <p:cTn id="15" dur="500"/>
                                        <p:tgtEl>
                                          <p:spTgt spid="11">
                                            <p:txEl>
                                              <p:pRg st="0" end="0"/>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10">
                                            <p:txEl>
                                              <p:pRg st="0" end="0"/>
                                            </p:txEl>
                                          </p:spTgt>
                                        </p:tgtEl>
                                        <p:attrNameLst>
                                          <p:attrName>style.visibility</p:attrName>
                                        </p:attrNameLst>
                                      </p:cBhvr>
                                      <p:to>
                                        <p:strVal val="visible"/>
                                      </p:to>
                                    </p:set>
                                    <p:animEffect transition="in" filter="wipe(up)">
                                      <p:cBhvr>
                                        <p:cTn id="21"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0" grpId="0" build="p"/>
      <p:bldP spid="11"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3">
            <a:extLst>
              <a:ext uri="{FF2B5EF4-FFF2-40B4-BE49-F238E27FC236}">
                <a16:creationId xmlns:a16="http://schemas.microsoft.com/office/drawing/2014/main" id="{DC4B9F41-6540-4585-9CF6-3D71FBC4D88F}"/>
              </a:ext>
            </a:extLst>
          </p:cNvPr>
          <p:cNvSpPr txBox="1"/>
          <p:nvPr/>
        </p:nvSpPr>
        <p:spPr>
          <a:xfrm>
            <a:off x="621266" y="1884850"/>
            <a:ext cx="5656402" cy="2559611"/>
          </a:xfrm>
          <a:prstGeom prst="rect">
            <a:avLst/>
          </a:prstGeom>
          <a:noFill/>
        </p:spPr>
        <p:txBody>
          <a:bodyPr wrap="square" rtlCol="0">
            <a:spAutoFit/>
          </a:bodyPr>
          <a:lstStyle/>
          <a:p>
            <a:pPr>
              <a:lnSpc>
                <a:spcPct val="150000"/>
              </a:lnSpc>
            </a:pPr>
            <a:r>
              <a:rPr lang="vi-VN" altLang="zh-CN" sz="2200" b="1">
                <a:latin typeface="UTM Avo" panose="02040603050506020204" pitchFamily="18" charset="0"/>
                <a:ea typeface="方正静蕾简体" panose="02000000000000000000" pitchFamily="2" charset="-122"/>
              </a:rPr>
              <a:t>Bước 3</a:t>
            </a:r>
            <a:r>
              <a:rPr lang="vi-VN" altLang="zh-CN" sz="2200">
                <a:latin typeface="UTM Avo" panose="02040603050506020204" pitchFamily="18" charset="0"/>
                <a:ea typeface="方正静蕾简体" panose="02000000000000000000" pitchFamily="2" charset="-122"/>
              </a:rPr>
              <a:t>. Trong nhóm biểu đồ </a:t>
            </a:r>
            <a:r>
              <a:rPr lang="vi-VN" altLang="zh-CN" sz="2200" b="1">
                <a:latin typeface="UTM Avo" panose="02040603050506020204" pitchFamily="18" charset="0"/>
                <a:ea typeface="方正静蕾简体" panose="02000000000000000000" pitchFamily="2" charset="-122"/>
              </a:rPr>
              <a:t>2-D Pie</a:t>
            </a:r>
            <a:r>
              <a:rPr lang="vi-VN" altLang="zh-CN" sz="2200">
                <a:latin typeface="UTM Avo" panose="02040603050506020204" pitchFamily="18" charset="0"/>
                <a:ea typeface="方正静蕾简体" panose="02000000000000000000" pitchFamily="2" charset="-122"/>
              </a:rPr>
              <a:t>, chọn kiểu biểu đồ </a:t>
            </a:r>
            <a:r>
              <a:rPr lang="vi-VN" altLang="zh-CN" sz="2200" b="1">
                <a:latin typeface="UTM Avo" panose="02040603050506020204" pitchFamily="18" charset="0"/>
                <a:ea typeface="方正静蕾简体" panose="02000000000000000000" pitchFamily="2" charset="-122"/>
              </a:rPr>
              <a:t>Pie</a:t>
            </a:r>
            <a:r>
              <a:rPr lang="vi-VN" altLang="zh-CN" sz="2200">
                <a:latin typeface="UTM Avo" panose="02040603050506020204" pitchFamily="18" charset="0"/>
                <a:ea typeface="方正静蕾简体" panose="02000000000000000000" pitchFamily="2" charset="-122"/>
              </a:rPr>
              <a:t>. Biểu đồ kết quả sẽ xuất hiện trong bảng tính.</a:t>
            </a:r>
          </a:p>
          <a:p>
            <a:pPr>
              <a:lnSpc>
                <a:spcPct val="150000"/>
              </a:lnSpc>
            </a:pPr>
            <a:r>
              <a:rPr lang="vi-VN" altLang="zh-CN" sz="2200" b="1">
                <a:latin typeface="UTM Avo" panose="02040603050506020204" pitchFamily="18" charset="0"/>
                <a:ea typeface="方正静蕾简体" panose="02000000000000000000" pitchFamily="2" charset="-122"/>
              </a:rPr>
              <a:t>Bước 4. </a:t>
            </a:r>
            <a:r>
              <a:rPr lang="vi-VN" altLang="zh-CN" sz="2200">
                <a:latin typeface="UTM Avo" panose="02040603050506020204" pitchFamily="18" charset="0"/>
                <a:ea typeface="方正静蕾简体" panose="02000000000000000000" pitchFamily="2" charset="-122"/>
              </a:rPr>
              <a:t>Bổ sung thông tin cho biểu đồ.</a:t>
            </a:r>
          </a:p>
          <a:p>
            <a:pPr>
              <a:lnSpc>
                <a:spcPct val="150000"/>
              </a:lnSpc>
            </a:pPr>
            <a:endParaRPr lang="zh-CN" altLang="en-US" sz="2200" dirty="0">
              <a:latin typeface="UTM Avo" panose="02040603050506020204" pitchFamily="18" charset="0"/>
              <a:ea typeface="方正静蕾简体" panose="02000000000000000000" pitchFamily="2" charset="-122"/>
            </a:endParaRPr>
          </a:p>
        </p:txBody>
      </p:sp>
      <p:grpSp>
        <p:nvGrpSpPr>
          <p:cNvPr id="109" name="组合 452">
            <a:extLst>
              <a:ext uri="{FF2B5EF4-FFF2-40B4-BE49-F238E27FC236}">
                <a16:creationId xmlns:a16="http://schemas.microsoft.com/office/drawing/2014/main" id="{95631D8A-0428-48C7-BB24-4CE45B4E0631}"/>
              </a:ext>
            </a:extLst>
          </p:cNvPr>
          <p:cNvGrpSpPr/>
          <p:nvPr/>
        </p:nvGrpSpPr>
        <p:grpSpPr>
          <a:xfrm>
            <a:off x="2936586" y="216537"/>
            <a:ext cx="1051806" cy="965786"/>
            <a:chOff x="4427538" y="954088"/>
            <a:chExt cx="3333750" cy="3729038"/>
          </a:xfrm>
        </p:grpSpPr>
        <p:sp>
          <p:nvSpPr>
            <p:cNvPr id="110" name="Freeform 5">
              <a:extLst>
                <a:ext uri="{FF2B5EF4-FFF2-40B4-BE49-F238E27FC236}">
                  <a16:creationId xmlns:a16="http://schemas.microsoft.com/office/drawing/2014/main" id="{5C827EEE-416E-46F9-8880-8BD94D407BA5}"/>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111" name="Freeform 6">
              <a:extLst>
                <a:ext uri="{FF2B5EF4-FFF2-40B4-BE49-F238E27FC236}">
                  <a16:creationId xmlns:a16="http://schemas.microsoft.com/office/drawing/2014/main" id="{3495FB10-858D-4FA2-AABD-11640D2A5E50}"/>
                </a:ext>
              </a:extLst>
            </p:cNvPr>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2" name="Freeform 7">
              <a:extLst>
                <a:ext uri="{FF2B5EF4-FFF2-40B4-BE49-F238E27FC236}">
                  <a16:creationId xmlns:a16="http://schemas.microsoft.com/office/drawing/2014/main" id="{CBE4FD60-741D-489B-BF76-01EA4686B893}"/>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3" name="Freeform 8">
              <a:extLst>
                <a:ext uri="{FF2B5EF4-FFF2-40B4-BE49-F238E27FC236}">
                  <a16:creationId xmlns:a16="http://schemas.microsoft.com/office/drawing/2014/main" id="{4D072D16-D9EC-461A-9673-87787923BFBA}"/>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4" name="Freeform 9">
              <a:extLst>
                <a:ext uri="{FF2B5EF4-FFF2-40B4-BE49-F238E27FC236}">
                  <a16:creationId xmlns:a16="http://schemas.microsoft.com/office/drawing/2014/main" id="{BF41A551-238D-4495-AAC5-425B5F888F9F}"/>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5" name="Freeform 10">
              <a:extLst>
                <a:ext uri="{FF2B5EF4-FFF2-40B4-BE49-F238E27FC236}">
                  <a16:creationId xmlns:a16="http://schemas.microsoft.com/office/drawing/2014/main" id="{067B400E-5277-4DCF-AB31-7EB9528D5234}"/>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6" name="Freeform 11">
              <a:extLst>
                <a:ext uri="{FF2B5EF4-FFF2-40B4-BE49-F238E27FC236}">
                  <a16:creationId xmlns:a16="http://schemas.microsoft.com/office/drawing/2014/main" id="{D43DCD63-0267-45C7-9F3D-96A3D60E15AA}"/>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7" name="Freeform 12">
              <a:extLst>
                <a:ext uri="{FF2B5EF4-FFF2-40B4-BE49-F238E27FC236}">
                  <a16:creationId xmlns:a16="http://schemas.microsoft.com/office/drawing/2014/main" id="{977FB819-150A-439E-BC58-304B477688D6}"/>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8" name="Freeform 13">
              <a:extLst>
                <a:ext uri="{FF2B5EF4-FFF2-40B4-BE49-F238E27FC236}">
                  <a16:creationId xmlns:a16="http://schemas.microsoft.com/office/drawing/2014/main" id="{A3617D36-673B-43B8-99D3-40FFB9B38079}"/>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9" name="Freeform 14">
              <a:extLst>
                <a:ext uri="{FF2B5EF4-FFF2-40B4-BE49-F238E27FC236}">
                  <a16:creationId xmlns:a16="http://schemas.microsoft.com/office/drawing/2014/main" id="{06E786BD-75A6-4458-BE3F-3AF5604C0199}"/>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0" name="Freeform 15">
              <a:extLst>
                <a:ext uri="{FF2B5EF4-FFF2-40B4-BE49-F238E27FC236}">
                  <a16:creationId xmlns:a16="http://schemas.microsoft.com/office/drawing/2014/main" id="{0F309FB5-06D8-40C2-8BCD-0B4629AF9E91}"/>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1" name="Freeform 16">
              <a:extLst>
                <a:ext uri="{FF2B5EF4-FFF2-40B4-BE49-F238E27FC236}">
                  <a16:creationId xmlns:a16="http://schemas.microsoft.com/office/drawing/2014/main" id="{6914F9C2-0E18-49C0-AD74-AD5A0D3703E8}"/>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2" name="Freeform 17">
              <a:extLst>
                <a:ext uri="{FF2B5EF4-FFF2-40B4-BE49-F238E27FC236}">
                  <a16:creationId xmlns:a16="http://schemas.microsoft.com/office/drawing/2014/main" id="{2E91388A-EFC8-4126-8F1C-9C0194D00D33}"/>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3" name="Freeform 18">
              <a:extLst>
                <a:ext uri="{FF2B5EF4-FFF2-40B4-BE49-F238E27FC236}">
                  <a16:creationId xmlns:a16="http://schemas.microsoft.com/office/drawing/2014/main" id="{1E358085-1DFC-4C8A-92E9-1C9BA60FD4B6}"/>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4" name="Freeform 19">
              <a:extLst>
                <a:ext uri="{FF2B5EF4-FFF2-40B4-BE49-F238E27FC236}">
                  <a16:creationId xmlns:a16="http://schemas.microsoft.com/office/drawing/2014/main" id="{0D99F333-2A7A-44D6-82D0-6EF1504D0341}"/>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5" name="Freeform 20">
              <a:extLst>
                <a:ext uri="{FF2B5EF4-FFF2-40B4-BE49-F238E27FC236}">
                  <a16:creationId xmlns:a16="http://schemas.microsoft.com/office/drawing/2014/main" id="{644DAEC0-BC5A-41FF-955F-D64B9E3DE892}"/>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6" name="Freeform 21">
              <a:extLst>
                <a:ext uri="{FF2B5EF4-FFF2-40B4-BE49-F238E27FC236}">
                  <a16:creationId xmlns:a16="http://schemas.microsoft.com/office/drawing/2014/main" id="{7A2AA73B-B8A3-40DD-812D-F2F6BB5F0293}"/>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7" name="Freeform 22">
              <a:extLst>
                <a:ext uri="{FF2B5EF4-FFF2-40B4-BE49-F238E27FC236}">
                  <a16:creationId xmlns:a16="http://schemas.microsoft.com/office/drawing/2014/main" id="{CF77CEC7-642E-4D7C-8879-EE937C2449AD}"/>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8" name="Freeform 23">
              <a:extLst>
                <a:ext uri="{FF2B5EF4-FFF2-40B4-BE49-F238E27FC236}">
                  <a16:creationId xmlns:a16="http://schemas.microsoft.com/office/drawing/2014/main" id="{507D61A2-C968-4EF5-AFB9-ADF74E7502EA}"/>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9" name="Freeform 24">
              <a:extLst>
                <a:ext uri="{FF2B5EF4-FFF2-40B4-BE49-F238E27FC236}">
                  <a16:creationId xmlns:a16="http://schemas.microsoft.com/office/drawing/2014/main" id="{499734D2-57C9-4A36-89C8-93DCA065A476}"/>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0" name="Freeform 25">
              <a:extLst>
                <a:ext uri="{FF2B5EF4-FFF2-40B4-BE49-F238E27FC236}">
                  <a16:creationId xmlns:a16="http://schemas.microsoft.com/office/drawing/2014/main" id="{9569DF46-A59A-4652-8E14-3276F48DE61A}"/>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1" name="Freeform 26">
              <a:extLst>
                <a:ext uri="{FF2B5EF4-FFF2-40B4-BE49-F238E27FC236}">
                  <a16:creationId xmlns:a16="http://schemas.microsoft.com/office/drawing/2014/main" id="{51821AB8-31C3-4459-B1D7-75CEE7EA08AA}"/>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2" name="Freeform 27">
              <a:extLst>
                <a:ext uri="{FF2B5EF4-FFF2-40B4-BE49-F238E27FC236}">
                  <a16:creationId xmlns:a16="http://schemas.microsoft.com/office/drawing/2014/main" id="{B95E306C-74BF-42CB-A273-953C2B9AE898}"/>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3" name="Freeform 28">
              <a:extLst>
                <a:ext uri="{FF2B5EF4-FFF2-40B4-BE49-F238E27FC236}">
                  <a16:creationId xmlns:a16="http://schemas.microsoft.com/office/drawing/2014/main" id="{0A4BD2B4-CA1C-4801-A7F8-AEEF30E7F48B}"/>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4" name="Freeform 29">
              <a:extLst>
                <a:ext uri="{FF2B5EF4-FFF2-40B4-BE49-F238E27FC236}">
                  <a16:creationId xmlns:a16="http://schemas.microsoft.com/office/drawing/2014/main" id="{79DF3791-AE6E-4C2A-A879-5BD9F8B3D704}"/>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5" name="Freeform 30">
              <a:extLst>
                <a:ext uri="{FF2B5EF4-FFF2-40B4-BE49-F238E27FC236}">
                  <a16:creationId xmlns:a16="http://schemas.microsoft.com/office/drawing/2014/main" id="{87CE37AD-61DA-4062-B94B-A1ABC9D2DB48}"/>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6" name="Freeform 31">
              <a:extLst>
                <a:ext uri="{FF2B5EF4-FFF2-40B4-BE49-F238E27FC236}">
                  <a16:creationId xmlns:a16="http://schemas.microsoft.com/office/drawing/2014/main" id="{584AE1B8-8DE9-4357-B0E3-E267E0891124}"/>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7" name="Freeform 32">
              <a:extLst>
                <a:ext uri="{FF2B5EF4-FFF2-40B4-BE49-F238E27FC236}">
                  <a16:creationId xmlns:a16="http://schemas.microsoft.com/office/drawing/2014/main" id="{7B973EB9-1F28-4AF4-95E3-0BB49A700315}"/>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8" name="Freeform 33">
              <a:extLst>
                <a:ext uri="{FF2B5EF4-FFF2-40B4-BE49-F238E27FC236}">
                  <a16:creationId xmlns:a16="http://schemas.microsoft.com/office/drawing/2014/main" id="{2B2927C9-FF9E-450D-B091-B01E64626DB3}"/>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9" name="Freeform 34">
              <a:extLst>
                <a:ext uri="{FF2B5EF4-FFF2-40B4-BE49-F238E27FC236}">
                  <a16:creationId xmlns:a16="http://schemas.microsoft.com/office/drawing/2014/main" id="{BBFF39F7-4342-43FA-B22F-154F259A0979}"/>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0" name="Freeform 35">
              <a:extLst>
                <a:ext uri="{FF2B5EF4-FFF2-40B4-BE49-F238E27FC236}">
                  <a16:creationId xmlns:a16="http://schemas.microsoft.com/office/drawing/2014/main" id="{05D25650-7FEF-4290-B6F3-76660F6E1852}"/>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1" name="Freeform 36">
              <a:extLst>
                <a:ext uri="{FF2B5EF4-FFF2-40B4-BE49-F238E27FC236}">
                  <a16:creationId xmlns:a16="http://schemas.microsoft.com/office/drawing/2014/main" id="{21EB2DB5-11CD-4738-A501-7847BEEEBECE}"/>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2" name="Freeform 37">
              <a:extLst>
                <a:ext uri="{FF2B5EF4-FFF2-40B4-BE49-F238E27FC236}">
                  <a16:creationId xmlns:a16="http://schemas.microsoft.com/office/drawing/2014/main" id="{3430FBE0-8964-4432-9ADD-864781B251BD}"/>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3" name="Freeform 38">
              <a:extLst>
                <a:ext uri="{FF2B5EF4-FFF2-40B4-BE49-F238E27FC236}">
                  <a16:creationId xmlns:a16="http://schemas.microsoft.com/office/drawing/2014/main" id="{BA134A1C-D9EA-4B72-934E-C03034A2363F}"/>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4" name="Freeform 39">
              <a:extLst>
                <a:ext uri="{FF2B5EF4-FFF2-40B4-BE49-F238E27FC236}">
                  <a16:creationId xmlns:a16="http://schemas.microsoft.com/office/drawing/2014/main" id="{0C15E606-DAFE-4FBB-B298-6E41FD5D032A}"/>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5" name="Freeform 40">
              <a:extLst>
                <a:ext uri="{FF2B5EF4-FFF2-40B4-BE49-F238E27FC236}">
                  <a16:creationId xmlns:a16="http://schemas.microsoft.com/office/drawing/2014/main" id="{389C1ACF-8FAF-44FB-8A33-E9CAC765BA98}"/>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6" name="Freeform 41">
              <a:extLst>
                <a:ext uri="{FF2B5EF4-FFF2-40B4-BE49-F238E27FC236}">
                  <a16:creationId xmlns:a16="http://schemas.microsoft.com/office/drawing/2014/main" id="{3F31F06C-E9A5-46E3-A061-98D5D99E99C1}"/>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7" name="Freeform 42">
              <a:extLst>
                <a:ext uri="{FF2B5EF4-FFF2-40B4-BE49-F238E27FC236}">
                  <a16:creationId xmlns:a16="http://schemas.microsoft.com/office/drawing/2014/main" id="{9726AD97-E0A0-4E6A-982E-3A83E88AFA92}"/>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8" name="Freeform 43">
              <a:extLst>
                <a:ext uri="{FF2B5EF4-FFF2-40B4-BE49-F238E27FC236}">
                  <a16:creationId xmlns:a16="http://schemas.microsoft.com/office/drawing/2014/main" id="{490C5F0E-DC12-48DE-BF92-6F72A1716B3A}"/>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9" name="Freeform 44">
              <a:extLst>
                <a:ext uri="{FF2B5EF4-FFF2-40B4-BE49-F238E27FC236}">
                  <a16:creationId xmlns:a16="http://schemas.microsoft.com/office/drawing/2014/main" id="{69FFB69A-108E-4A94-913A-309EE82045E8}"/>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0" name="Freeform 45">
              <a:extLst>
                <a:ext uri="{FF2B5EF4-FFF2-40B4-BE49-F238E27FC236}">
                  <a16:creationId xmlns:a16="http://schemas.microsoft.com/office/drawing/2014/main" id="{79A2FA38-8F71-46B5-80B4-4294860F75AB}"/>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1" name="Freeform 46">
              <a:extLst>
                <a:ext uri="{FF2B5EF4-FFF2-40B4-BE49-F238E27FC236}">
                  <a16:creationId xmlns:a16="http://schemas.microsoft.com/office/drawing/2014/main" id="{3BA6427D-C254-4C7A-B09E-2DB93646DDB0}"/>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52" name="组合 13">
            <a:extLst>
              <a:ext uri="{FF2B5EF4-FFF2-40B4-BE49-F238E27FC236}">
                <a16:creationId xmlns:a16="http://schemas.microsoft.com/office/drawing/2014/main" id="{E2090371-BF9F-4983-9472-FB1D24DFE336}"/>
              </a:ext>
            </a:extLst>
          </p:cNvPr>
          <p:cNvGrpSpPr/>
          <p:nvPr/>
        </p:nvGrpSpPr>
        <p:grpSpPr>
          <a:xfrm>
            <a:off x="4085960" y="431500"/>
            <a:ext cx="4438650" cy="793352"/>
            <a:chOff x="3876675" y="4762360"/>
            <a:chExt cx="4438650" cy="793352"/>
          </a:xfrm>
        </p:grpSpPr>
        <p:pic>
          <p:nvPicPr>
            <p:cNvPr id="153" name="图片 7">
              <a:extLst>
                <a:ext uri="{FF2B5EF4-FFF2-40B4-BE49-F238E27FC236}">
                  <a16:creationId xmlns:a16="http://schemas.microsoft.com/office/drawing/2014/main" id="{A1AE0D46-10F4-44BC-9D6B-94C9F183B88C}"/>
                </a:ext>
              </a:extLst>
            </p:cNvPr>
            <p:cNvPicPr>
              <a:picLocks noChangeAspect="1"/>
            </p:cNvPicPr>
            <p:nvPr/>
          </p:nvPicPr>
          <p:blipFill>
            <a:blip r:embed="rId2"/>
            <a:stretch>
              <a:fillRect/>
            </a:stretch>
          </p:blipFill>
          <p:spPr>
            <a:xfrm>
              <a:off x="3876675" y="4762360"/>
              <a:ext cx="4438650" cy="793352"/>
            </a:xfrm>
            <a:prstGeom prst="rect">
              <a:avLst/>
            </a:prstGeom>
          </p:spPr>
        </p:pic>
        <p:sp>
          <p:nvSpPr>
            <p:cNvPr id="154" name="文本框 5">
              <a:extLst>
                <a:ext uri="{FF2B5EF4-FFF2-40B4-BE49-F238E27FC236}">
                  <a16:creationId xmlns:a16="http://schemas.microsoft.com/office/drawing/2014/main" id="{D3E1A225-0726-45D1-ADE5-7BE348284A14}"/>
                </a:ext>
              </a:extLst>
            </p:cNvPr>
            <p:cNvSpPr txBox="1"/>
            <p:nvPr/>
          </p:nvSpPr>
          <p:spPr>
            <a:xfrm>
              <a:off x="5123618" y="4813256"/>
              <a:ext cx="1944763" cy="461665"/>
            </a:xfrm>
            <a:prstGeom prst="rect">
              <a:avLst/>
            </a:prstGeom>
            <a:noFill/>
          </p:spPr>
          <p:txBody>
            <a:bodyPr wrap="none" rtlCol="0">
              <a:spAutoFit/>
            </a:bodyPr>
            <a:lstStyle/>
            <a:p>
              <a:pPr algn="ctr"/>
              <a:r>
                <a:rPr kumimoji="0" lang="vi-VN" altLang="zh-CN" sz="2400" b="1" i="0" u="none" strike="noStrike" kern="1200" cap="none" spc="0" normalizeH="0" baseline="0" noProof="0">
                  <a:ln>
                    <a:noFill/>
                  </a:ln>
                  <a:effectLst/>
                  <a:uLnTx/>
                  <a:uFillTx/>
                  <a:latin typeface="UTM Avo" panose="02040603050506020204" pitchFamily="18" charset="0"/>
                  <a:ea typeface="+mn-ea"/>
                  <a:cs typeface="Times New Roman" panose="02020603050405020304" pitchFamily="18" charset="0"/>
                </a:rPr>
                <a:t>Hướ</a:t>
              </a:r>
              <a:r>
                <a:rPr lang="en-US" altLang="zh-CN" sz="2400" b="1">
                  <a:latin typeface="UTM Avo" panose="02040603050506020204" pitchFamily="18" charset="0"/>
                  <a:cs typeface="Times New Roman" panose="02020603050405020304" pitchFamily="18" charset="0"/>
                </a:rPr>
                <a:t>ng dẫn</a:t>
              </a:r>
              <a:endParaRPr lang="en-US" sz="2400" b="1"/>
            </a:p>
          </p:txBody>
        </p:sp>
      </p:grpSp>
      <p:graphicFrame>
        <p:nvGraphicFramePr>
          <p:cNvPr id="51" name="Chart 50">
            <a:extLst>
              <a:ext uri="{FF2B5EF4-FFF2-40B4-BE49-F238E27FC236}">
                <a16:creationId xmlns:a16="http://schemas.microsoft.com/office/drawing/2014/main" id="{79D1FEE9-0692-4EE0-9EEB-1EDF83342A38}"/>
              </a:ext>
            </a:extLst>
          </p:cNvPr>
          <p:cNvGraphicFramePr>
            <a:graphicFrameLocks/>
          </p:cNvGraphicFramePr>
          <p:nvPr>
            <p:extLst>
              <p:ext uri="{D42A27DB-BD31-4B8C-83A1-F6EECF244321}">
                <p14:modId xmlns:p14="http://schemas.microsoft.com/office/powerpoint/2010/main" val="1440660631"/>
              </p:ext>
            </p:extLst>
          </p:nvPr>
        </p:nvGraphicFramePr>
        <p:xfrm>
          <a:off x="6502806" y="1585305"/>
          <a:ext cx="4572000"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80788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randombar(horizontal)">
                                      <p:cBhvr>
                                        <p:cTn id="7" dur="750"/>
                                        <p:tgtEl>
                                          <p:spTgt spid="109"/>
                                        </p:tgtEl>
                                      </p:cBhvr>
                                    </p:animEffect>
                                  </p:childTnLst>
                                </p:cTn>
                              </p:par>
                            </p:childTnLst>
                          </p:cTn>
                        </p:par>
                        <p:par>
                          <p:cTn id="8" fill="hold">
                            <p:stCondLst>
                              <p:cond delay="750"/>
                            </p:stCondLst>
                            <p:childTnLst>
                              <p:par>
                                <p:cTn id="9" presetID="42" presetClass="entr" presetSubtype="0" fill="hold" nodeType="afterEffect">
                                  <p:stCondLst>
                                    <p:cond delay="0"/>
                                  </p:stCondLst>
                                  <p:childTnLst>
                                    <p:set>
                                      <p:cBhvr>
                                        <p:cTn id="10" dur="1" fill="hold">
                                          <p:stCondLst>
                                            <p:cond delay="0"/>
                                          </p:stCondLst>
                                        </p:cTn>
                                        <p:tgtEl>
                                          <p:spTgt spid="152"/>
                                        </p:tgtEl>
                                        <p:attrNameLst>
                                          <p:attrName>style.visibility</p:attrName>
                                        </p:attrNameLst>
                                      </p:cBhvr>
                                      <p:to>
                                        <p:strVal val="visible"/>
                                      </p:to>
                                    </p:set>
                                    <p:animEffect transition="in" filter="fade">
                                      <p:cBhvr>
                                        <p:cTn id="11" dur="1000"/>
                                        <p:tgtEl>
                                          <p:spTgt spid="152"/>
                                        </p:tgtEl>
                                      </p:cBhvr>
                                    </p:animEffect>
                                    <p:anim calcmode="lin" valueType="num">
                                      <p:cBhvr>
                                        <p:cTn id="12" dur="1000" fill="hold"/>
                                        <p:tgtEl>
                                          <p:spTgt spid="152"/>
                                        </p:tgtEl>
                                        <p:attrNameLst>
                                          <p:attrName>ppt_x</p:attrName>
                                        </p:attrNameLst>
                                      </p:cBhvr>
                                      <p:tavLst>
                                        <p:tav tm="0">
                                          <p:val>
                                            <p:strVal val="#ppt_x"/>
                                          </p:val>
                                        </p:tav>
                                        <p:tav tm="100000">
                                          <p:val>
                                            <p:strVal val="#ppt_x"/>
                                          </p:val>
                                        </p:tav>
                                      </p:tavLst>
                                    </p:anim>
                                    <p:anim calcmode="lin" valueType="num">
                                      <p:cBhvr>
                                        <p:cTn id="13" dur="1000" fill="hold"/>
                                        <p:tgtEl>
                                          <p:spTgt spid="152"/>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11">
                                            <p:txEl>
                                              <p:pRg st="0" end="0"/>
                                            </p:txEl>
                                          </p:spTgt>
                                        </p:tgtEl>
                                        <p:attrNameLst>
                                          <p:attrName>style.visibility</p:attrName>
                                        </p:attrNameLst>
                                      </p:cBhvr>
                                      <p:to>
                                        <p:strVal val="visible"/>
                                      </p:to>
                                    </p:set>
                                    <p:animEffect transition="in" filter="wipe(up)">
                                      <p:cBhvr>
                                        <p:cTn id="18" dur="500"/>
                                        <p:tgtEl>
                                          <p:spTgt spid="11">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11">
                                            <p:txEl>
                                              <p:pRg st="1" end="1"/>
                                            </p:txEl>
                                          </p:spTgt>
                                        </p:tgtEl>
                                        <p:attrNameLst>
                                          <p:attrName>style.visibility</p:attrName>
                                        </p:attrNameLst>
                                      </p:cBhvr>
                                      <p:to>
                                        <p:strVal val="visible"/>
                                      </p:to>
                                    </p:set>
                                    <p:animEffect transition="in" filter="wipe(up)">
                                      <p:cBhvr>
                                        <p:cTn id="23" dur="500"/>
                                        <p:tgtEl>
                                          <p:spTgt spid="11">
                                            <p:txEl>
                                              <p:pRg st="1" end="1"/>
                                            </p:txEl>
                                          </p:spTgt>
                                        </p:tgtEl>
                                      </p:cBhvr>
                                    </p:animEffect>
                                  </p:childTnLst>
                                </p:cTn>
                              </p:par>
                            </p:childTnLst>
                          </p:cTn>
                        </p:par>
                        <p:par>
                          <p:cTn id="24" fill="hold">
                            <p:stCondLst>
                              <p:cond delay="500"/>
                            </p:stCondLst>
                            <p:childTnLst>
                              <p:par>
                                <p:cTn id="25" presetID="10" presetClass="entr" presetSubtype="0" fill="hold" grpId="0" nodeType="afterEffect">
                                  <p:stCondLst>
                                    <p:cond delay="0"/>
                                  </p:stCondLst>
                                  <p:childTnLst>
                                    <p:set>
                                      <p:cBhvr>
                                        <p:cTn id="26" dur="1" fill="hold">
                                          <p:stCondLst>
                                            <p:cond delay="0"/>
                                          </p:stCondLst>
                                        </p:cTn>
                                        <p:tgtEl>
                                          <p:spTgt spid="51"/>
                                        </p:tgtEl>
                                        <p:attrNameLst>
                                          <p:attrName>style.visibility</p:attrName>
                                        </p:attrNameLst>
                                      </p:cBhvr>
                                      <p:to>
                                        <p:strVal val="visible"/>
                                      </p:to>
                                    </p:set>
                                    <p:animEffect transition="in" filter="fade">
                                      <p:cBhvr>
                                        <p:cTn id="27"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Graphic spid="51"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3">
            <a:extLst>
              <a:ext uri="{FF2B5EF4-FFF2-40B4-BE49-F238E27FC236}">
                <a16:creationId xmlns:a16="http://schemas.microsoft.com/office/drawing/2014/main" id="{DC4B9F41-6540-4585-9CF6-3D71FBC4D88F}"/>
              </a:ext>
            </a:extLst>
          </p:cNvPr>
          <p:cNvSpPr txBox="1"/>
          <p:nvPr/>
        </p:nvSpPr>
        <p:spPr>
          <a:xfrm>
            <a:off x="631770" y="1227730"/>
            <a:ext cx="10694558" cy="1785104"/>
          </a:xfrm>
          <a:prstGeom prst="rect">
            <a:avLst/>
          </a:prstGeom>
          <a:noFill/>
        </p:spPr>
        <p:txBody>
          <a:bodyPr wrap="square" rtlCol="0">
            <a:spAutoFit/>
          </a:bodyPr>
          <a:lstStyle/>
          <a:p>
            <a:r>
              <a:rPr lang="vi-VN" altLang="zh-CN" sz="2200">
                <a:latin typeface="UTM Avo" panose="02040603050506020204" pitchFamily="18" charset="0"/>
                <a:ea typeface="方正静蕾简体" panose="02000000000000000000" pitchFamily="2" charset="-122"/>
              </a:rPr>
              <a:t>Trong Excel, biểu đồ hình tròn thường có thông tin mặc định gồm tiêu đề và chú giải (Legend). Để hiển thị nh</a:t>
            </a:r>
            <a:r>
              <a:rPr lang="en-US" altLang="zh-CN" sz="2200">
                <a:latin typeface="UTM Avo" panose="02040603050506020204" pitchFamily="18" charset="0"/>
                <a:ea typeface="方正静蕾简体" panose="02000000000000000000" pitchFamily="2" charset="-122"/>
              </a:rPr>
              <a:t>ã</a:t>
            </a:r>
            <a:r>
              <a:rPr lang="vi-VN" altLang="zh-CN" sz="2200">
                <a:latin typeface="UTM Avo" panose="02040603050506020204" pitchFamily="18" charset="0"/>
                <a:ea typeface="方正静蕾简体" panose="02000000000000000000" pitchFamily="2" charset="-122"/>
              </a:rPr>
              <a:t>n dữ liệu là tỉ lệ phần trăm, em chọn </a:t>
            </a:r>
            <a:r>
              <a:rPr lang="vi-VN" altLang="zh-CN" sz="2200" b="1">
                <a:latin typeface="UTM Avo" panose="02040603050506020204" pitchFamily="18" charset="0"/>
                <a:ea typeface="方正静蕾简体" panose="02000000000000000000" pitchFamily="2" charset="-122"/>
              </a:rPr>
              <a:t>More Options </a:t>
            </a:r>
            <a:r>
              <a:rPr lang="vi-VN" altLang="zh-CN" sz="2200">
                <a:latin typeface="UTM Avo" panose="02040603050506020204" pitchFamily="18" charset="0"/>
                <a:ea typeface="方正静蕾简体" panose="02000000000000000000" pitchFamily="2" charset="-122"/>
              </a:rPr>
              <a:t>như minh hoạ trong Hình 7.7. Khi đó các tuỳ chọn định dạng nh</a:t>
            </a:r>
            <a:r>
              <a:rPr lang="en-US" altLang="zh-CN" sz="2200">
                <a:latin typeface="UTM Avo" panose="02040603050506020204" pitchFamily="18" charset="0"/>
                <a:ea typeface="方正静蕾简体" panose="02000000000000000000" pitchFamily="2" charset="-122"/>
              </a:rPr>
              <a:t>ã</a:t>
            </a:r>
            <a:r>
              <a:rPr lang="vi-VN" altLang="zh-CN" sz="2200">
                <a:latin typeface="UTM Avo" panose="02040603050506020204" pitchFamily="18" charset="0"/>
                <a:ea typeface="方正静蕾简体" panose="02000000000000000000" pitchFamily="2" charset="-122"/>
              </a:rPr>
              <a:t>n dữ liệu (</a:t>
            </a:r>
            <a:r>
              <a:rPr lang="vi-VN" altLang="zh-CN" sz="2200" b="1">
                <a:latin typeface="UTM Avo" panose="02040603050506020204" pitchFamily="18" charset="0"/>
                <a:ea typeface="方正静蕾简体" panose="02000000000000000000" pitchFamily="2" charset="-122"/>
              </a:rPr>
              <a:t>Label Option</a:t>
            </a:r>
            <a:r>
              <a:rPr lang="vi-VN" altLang="zh-CN" sz="2200">
                <a:latin typeface="UTM Avo" panose="02040603050506020204" pitchFamily="18" charset="0"/>
                <a:ea typeface="方正静蕾简体" panose="02000000000000000000" pitchFamily="2" charset="-122"/>
              </a:rPr>
              <a:t>) sẽ xuất hiện ở khung làm việc bên phải. Em đánh dấu chọn </a:t>
            </a:r>
            <a:r>
              <a:rPr lang="vi-VN" altLang="zh-CN" sz="2200" b="1">
                <a:latin typeface="UTM Avo" panose="02040603050506020204" pitchFamily="18" charset="0"/>
                <a:ea typeface="方正静蕾简体" panose="02000000000000000000" pitchFamily="2" charset="-122"/>
              </a:rPr>
              <a:t>Percentage</a:t>
            </a:r>
            <a:r>
              <a:rPr lang="vi-VN" altLang="zh-CN" sz="2200">
                <a:latin typeface="UTM Avo" panose="02040603050506020204" pitchFamily="18" charset="0"/>
                <a:ea typeface="方正静蕾简体" panose="02000000000000000000" pitchFamily="2" charset="-122"/>
              </a:rPr>
              <a:t>.</a:t>
            </a:r>
          </a:p>
        </p:txBody>
      </p:sp>
      <p:grpSp>
        <p:nvGrpSpPr>
          <p:cNvPr id="109" name="组合 452">
            <a:extLst>
              <a:ext uri="{FF2B5EF4-FFF2-40B4-BE49-F238E27FC236}">
                <a16:creationId xmlns:a16="http://schemas.microsoft.com/office/drawing/2014/main" id="{95631D8A-0428-48C7-BB24-4CE45B4E0631}"/>
              </a:ext>
            </a:extLst>
          </p:cNvPr>
          <p:cNvGrpSpPr/>
          <p:nvPr/>
        </p:nvGrpSpPr>
        <p:grpSpPr>
          <a:xfrm>
            <a:off x="2936586" y="216537"/>
            <a:ext cx="1051806" cy="965786"/>
            <a:chOff x="4427538" y="954088"/>
            <a:chExt cx="3333750" cy="3729038"/>
          </a:xfrm>
        </p:grpSpPr>
        <p:sp>
          <p:nvSpPr>
            <p:cNvPr id="110" name="Freeform 5">
              <a:extLst>
                <a:ext uri="{FF2B5EF4-FFF2-40B4-BE49-F238E27FC236}">
                  <a16:creationId xmlns:a16="http://schemas.microsoft.com/office/drawing/2014/main" id="{5C827EEE-416E-46F9-8880-8BD94D407BA5}"/>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dirty="0"/>
            </a:p>
          </p:txBody>
        </p:sp>
        <p:sp>
          <p:nvSpPr>
            <p:cNvPr id="111" name="Freeform 6">
              <a:extLst>
                <a:ext uri="{FF2B5EF4-FFF2-40B4-BE49-F238E27FC236}">
                  <a16:creationId xmlns:a16="http://schemas.microsoft.com/office/drawing/2014/main" id="{3495FB10-858D-4FA2-AABD-11640D2A5E50}"/>
                </a:ext>
              </a:extLst>
            </p:cNvPr>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2" name="Freeform 7">
              <a:extLst>
                <a:ext uri="{FF2B5EF4-FFF2-40B4-BE49-F238E27FC236}">
                  <a16:creationId xmlns:a16="http://schemas.microsoft.com/office/drawing/2014/main" id="{CBE4FD60-741D-489B-BF76-01EA4686B893}"/>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3" name="Freeform 8">
              <a:extLst>
                <a:ext uri="{FF2B5EF4-FFF2-40B4-BE49-F238E27FC236}">
                  <a16:creationId xmlns:a16="http://schemas.microsoft.com/office/drawing/2014/main" id="{4D072D16-D9EC-461A-9673-87787923BFBA}"/>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4" name="Freeform 9">
              <a:extLst>
                <a:ext uri="{FF2B5EF4-FFF2-40B4-BE49-F238E27FC236}">
                  <a16:creationId xmlns:a16="http://schemas.microsoft.com/office/drawing/2014/main" id="{BF41A551-238D-4495-AAC5-425B5F888F9F}"/>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5" name="Freeform 10">
              <a:extLst>
                <a:ext uri="{FF2B5EF4-FFF2-40B4-BE49-F238E27FC236}">
                  <a16:creationId xmlns:a16="http://schemas.microsoft.com/office/drawing/2014/main" id="{067B400E-5277-4DCF-AB31-7EB9528D5234}"/>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6" name="Freeform 11">
              <a:extLst>
                <a:ext uri="{FF2B5EF4-FFF2-40B4-BE49-F238E27FC236}">
                  <a16:creationId xmlns:a16="http://schemas.microsoft.com/office/drawing/2014/main" id="{D43DCD63-0267-45C7-9F3D-96A3D60E15AA}"/>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7" name="Freeform 12">
              <a:extLst>
                <a:ext uri="{FF2B5EF4-FFF2-40B4-BE49-F238E27FC236}">
                  <a16:creationId xmlns:a16="http://schemas.microsoft.com/office/drawing/2014/main" id="{977FB819-150A-439E-BC58-304B477688D6}"/>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8" name="Freeform 13">
              <a:extLst>
                <a:ext uri="{FF2B5EF4-FFF2-40B4-BE49-F238E27FC236}">
                  <a16:creationId xmlns:a16="http://schemas.microsoft.com/office/drawing/2014/main" id="{A3617D36-673B-43B8-99D3-40FFB9B38079}"/>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FFC000"/>
            </a:solidFill>
            <a:ln>
              <a:noFill/>
            </a:ln>
          </p:spPr>
          <p:txBody>
            <a:bodyPr vert="horz" wrap="square" lIns="91440" tIns="45720" rIns="91440" bIns="45720" numCol="1" anchor="t" anchorCtr="0" compatLnSpc="1"/>
            <a:lstStyle/>
            <a:p>
              <a:endParaRPr lang="zh-CN" altLang="en-US"/>
            </a:p>
          </p:txBody>
        </p:sp>
        <p:sp>
          <p:nvSpPr>
            <p:cNvPr id="119" name="Freeform 14">
              <a:extLst>
                <a:ext uri="{FF2B5EF4-FFF2-40B4-BE49-F238E27FC236}">
                  <a16:creationId xmlns:a16="http://schemas.microsoft.com/office/drawing/2014/main" id="{06E786BD-75A6-4458-BE3F-3AF5604C0199}"/>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0" name="Freeform 15">
              <a:extLst>
                <a:ext uri="{FF2B5EF4-FFF2-40B4-BE49-F238E27FC236}">
                  <a16:creationId xmlns:a16="http://schemas.microsoft.com/office/drawing/2014/main" id="{0F309FB5-06D8-40C2-8BCD-0B4629AF9E91}"/>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1" name="Freeform 16">
              <a:extLst>
                <a:ext uri="{FF2B5EF4-FFF2-40B4-BE49-F238E27FC236}">
                  <a16:creationId xmlns:a16="http://schemas.microsoft.com/office/drawing/2014/main" id="{6914F9C2-0E18-49C0-AD74-AD5A0D3703E8}"/>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2" name="Freeform 17">
              <a:extLst>
                <a:ext uri="{FF2B5EF4-FFF2-40B4-BE49-F238E27FC236}">
                  <a16:creationId xmlns:a16="http://schemas.microsoft.com/office/drawing/2014/main" id="{2E91388A-EFC8-4126-8F1C-9C0194D00D33}"/>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3" name="Freeform 18">
              <a:extLst>
                <a:ext uri="{FF2B5EF4-FFF2-40B4-BE49-F238E27FC236}">
                  <a16:creationId xmlns:a16="http://schemas.microsoft.com/office/drawing/2014/main" id="{1E358085-1DFC-4C8A-92E9-1C9BA60FD4B6}"/>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4" name="Freeform 19">
              <a:extLst>
                <a:ext uri="{FF2B5EF4-FFF2-40B4-BE49-F238E27FC236}">
                  <a16:creationId xmlns:a16="http://schemas.microsoft.com/office/drawing/2014/main" id="{0D99F333-2A7A-44D6-82D0-6EF1504D0341}"/>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5" name="Freeform 20">
              <a:extLst>
                <a:ext uri="{FF2B5EF4-FFF2-40B4-BE49-F238E27FC236}">
                  <a16:creationId xmlns:a16="http://schemas.microsoft.com/office/drawing/2014/main" id="{644DAEC0-BC5A-41FF-955F-D64B9E3DE892}"/>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6" name="Freeform 21">
              <a:extLst>
                <a:ext uri="{FF2B5EF4-FFF2-40B4-BE49-F238E27FC236}">
                  <a16:creationId xmlns:a16="http://schemas.microsoft.com/office/drawing/2014/main" id="{7A2AA73B-B8A3-40DD-812D-F2F6BB5F0293}"/>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7" name="Freeform 22">
              <a:extLst>
                <a:ext uri="{FF2B5EF4-FFF2-40B4-BE49-F238E27FC236}">
                  <a16:creationId xmlns:a16="http://schemas.microsoft.com/office/drawing/2014/main" id="{CF77CEC7-642E-4D7C-8879-EE937C2449AD}"/>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28" name="Freeform 23">
              <a:extLst>
                <a:ext uri="{FF2B5EF4-FFF2-40B4-BE49-F238E27FC236}">
                  <a16:creationId xmlns:a16="http://schemas.microsoft.com/office/drawing/2014/main" id="{507D61A2-C968-4EF5-AFB9-ADF74E7502EA}"/>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29" name="Freeform 24">
              <a:extLst>
                <a:ext uri="{FF2B5EF4-FFF2-40B4-BE49-F238E27FC236}">
                  <a16:creationId xmlns:a16="http://schemas.microsoft.com/office/drawing/2014/main" id="{499734D2-57C9-4A36-89C8-93DCA065A476}"/>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0" name="Freeform 25">
              <a:extLst>
                <a:ext uri="{FF2B5EF4-FFF2-40B4-BE49-F238E27FC236}">
                  <a16:creationId xmlns:a16="http://schemas.microsoft.com/office/drawing/2014/main" id="{9569DF46-A59A-4652-8E14-3276F48DE61A}"/>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1" name="Freeform 26">
              <a:extLst>
                <a:ext uri="{FF2B5EF4-FFF2-40B4-BE49-F238E27FC236}">
                  <a16:creationId xmlns:a16="http://schemas.microsoft.com/office/drawing/2014/main" id="{51821AB8-31C3-4459-B1D7-75CEE7EA08AA}"/>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2" name="Freeform 27">
              <a:extLst>
                <a:ext uri="{FF2B5EF4-FFF2-40B4-BE49-F238E27FC236}">
                  <a16:creationId xmlns:a16="http://schemas.microsoft.com/office/drawing/2014/main" id="{B95E306C-74BF-42CB-A273-953C2B9AE898}"/>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3" name="Freeform 28">
              <a:extLst>
                <a:ext uri="{FF2B5EF4-FFF2-40B4-BE49-F238E27FC236}">
                  <a16:creationId xmlns:a16="http://schemas.microsoft.com/office/drawing/2014/main" id="{0A4BD2B4-CA1C-4801-A7F8-AEEF30E7F48B}"/>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4" name="Freeform 29">
              <a:extLst>
                <a:ext uri="{FF2B5EF4-FFF2-40B4-BE49-F238E27FC236}">
                  <a16:creationId xmlns:a16="http://schemas.microsoft.com/office/drawing/2014/main" id="{79DF3791-AE6E-4C2A-A879-5BD9F8B3D704}"/>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5" name="Freeform 30">
              <a:extLst>
                <a:ext uri="{FF2B5EF4-FFF2-40B4-BE49-F238E27FC236}">
                  <a16:creationId xmlns:a16="http://schemas.microsoft.com/office/drawing/2014/main" id="{87CE37AD-61DA-4062-B94B-A1ABC9D2DB48}"/>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6" name="Freeform 31">
              <a:extLst>
                <a:ext uri="{FF2B5EF4-FFF2-40B4-BE49-F238E27FC236}">
                  <a16:creationId xmlns:a16="http://schemas.microsoft.com/office/drawing/2014/main" id="{584AE1B8-8DE9-4357-B0E3-E267E0891124}"/>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7" name="Freeform 32">
              <a:extLst>
                <a:ext uri="{FF2B5EF4-FFF2-40B4-BE49-F238E27FC236}">
                  <a16:creationId xmlns:a16="http://schemas.microsoft.com/office/drawing/2014/main" id="{7B973EB9-1F28-4AF4-95E3-0BB49A700315}"/>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40" tIns="45720" rIns="91440" bIns="45720" numCol="1" anchor="t" anchorCtr="0" compatLnSpc="1"/>
            <a:lstStyle/>
            <a:p>
              <a:endParaRPr lang="zh-CN" altLang="en-US"/>
            </a:p>
          </p:txBody>
        </p:sp>
        <p:sp>
          <p:nvSpPr>
            <p:cNvPr id="138" name="Freeform 33">
              <a:extLst>
                <a:ext uri="{FF2B5EF4-FFF2-40B4-BE49-F238E27FC236}">
                  <a16:creationId xmlns:a16="http://schemas.microsoft.com/office/drawing/2014/main" id="{2B2927C9-FF9E-450D-B091-B01E64626DB3}"/>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39" name="Freeform 34">
              <a:extLst>
                <a:ext uri="{FF2B5EF4-FFF2-40B4-BE49-F238E27FC236}">
                  <a16:creationId xmlns:a16="http://schemas.microsoft.com/office/drawing/2014/main" id="{BBFF39F7-4342-43FA-B22F-154F259A0979}"/>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0" name="Freeform 35">
              <a:extLst>
                <a:ext uri="{FF2B5EF4-FFF2-40B4-BE49-F238E27FC236}">
                  <a16:creationId xmlns:a16="http://schemas.microsoft.com/office/drawing/2014/main" id="{05D25650-7FEF-4290-B6F3-76660F6E1852}"/>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1" name="Freeform 36">
              <a:extLst>
                <a:ext uri="{FF2B5EF4-FFF2-40B4-BE49-F238E27FC236}">
                  <a16:creationId xmlns:a16="http://schemas.microsoft.com/office/drawing/2014/main" id="{21EB2DB5-11CD-4738-A501-7847BEEEBECE}"/>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2" name="Freeform 37">
              <a:extLst>
                <a:ext uri="{FF2B5EF4-FFF2-40B4-BE49-F238E27FC236}">
                  <a16:creationId xmlns:a16="http://schemas.microsoft.com/office/drawing/2014/main" id="{3430FBE0-8964-4432-9ADD-864781B251BD}"/>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3" name="Freeform 38">
              <a:extLst>
                <a:ext uri="{FF2B5EF4-FFF2-40B4-BE49-F238E27FC236}">
                  <a16:creationId xmlns:a16="http://schemas.microsoft.com/office/drawing/2014/main" id="{BA134A1C-D9EA-4B72-934E-C03034A2363F}"/>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4" name="Freeform 39">
              <a:extLst>
                <a:ext uri="{FF2B5EF4-FFF2-40B4-BE49-F238E27FC236}">
                  <a16:creationId xmlns:a16="http://schemas.microsoft.com/office/drawing/2014/main" id="{0C15E606-DAFE-4FBB-B298-6E41FD5D032A}"/>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5" name="Freeform 40">
              <a:extLst>
                <a:ext uri="{FF2B5EF4-FFF2-40B4-BE49-F238E27FC236}">
                  <a16:creationId xmlns:a16="http://schemas.microsoft.com/office/drawing/2014/main" id="{389C1ACF-8FAF-44FB-8A33-E9CAC765BA98}"/>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6" name="Freeform 41">
              <a:extLst>
                <a:ext uri="{FF2B5EF4-FFF2-40B4-BE49-F238E27FC236}">
                  <a16:creationId xmlns:a16="http://schemas.microsoft.com/office/drawing/2014/main" id="{3F31F06C-E9A5-46E3-A061-98D5D99E99C1}"/>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7" name="Freeform 42">
              <a:extLst>
                <a:ext uri="{FF2B5EF4-FFF2-40B4-BE49-F238E27FC236}">
                  <a16:creationId xmlns:a16="http://schemas.microsoft.com/office/drawing/2014/main" id="{9726AD97-E0A0-4E6A-982E-3A83E88AFA92}"/>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8" name="Freeform 43">
              <a:extLst>
                <a:ext uri="{FF2B5EF4-FFF2-40B4-BE49-F238E27FC236}">
                  <a16:creationId xmlns:a16="http://schemas.microsoft.com/office/drawing/2014/main" id="{490C5F0E-DC12-48DE-BF92-6F72A1716B3A}"/>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9" name="Freeform 44">
              <a:extLst>
                <a:ext uri="{FF2B5EF4-FFF2-40B4-BE49-F238E27FC236}">
                  <a16:creationId xmlns:a16="http://schemas.microsoft.com/office/drawing/2014/main" id="{69FFB69A-108E-4A94-913A-309EE82045E8}"/>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0" name="Freeform 45">
              <a:extLst>
                <a:ext uri="{FF2B5EF4-FFF2-40B4-BE49-F238E27FC236}">
                  <a16:creationId xmlns:a16="http://schemas.microsoft.com/office/drawing/2014/main" id="{79A2FA38-8F71-46B5-80B4-4294860F75AB}"/>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1" name="Freeform 46">
              <a:extLst>
                <a:ext uri="{FF2B5EF4-FFF2-40B4-BE49-F238E27FC236}">
                  <a16:creationId xmlns:a16="http://schemas.microsoft.com/office/drawing/2014/main" id="{3BA6427D-C254-4C7A-B09E-2DB93646DDB0}"/>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52" name="组合 13">
            <a:extLst>
              <a:ext uri="{FF2B5EF4-FFF2-40B4-BE49-F238E27FC236}">
                <a16:creationId xmlns:a16="http://schemas.microsoft.com/office/drawing/2014/main" id="{E2090371-BF9F-4983-9472-FB1D24DFE336}"/>
              </a:ext>
            </a:extLst>
          </p:cNvPr>
          <p:cNvGrpSpPr/>
          <p:nvPr/>
        </p:nvGrpSpPr>
        <p:grpSpPr>
          <a:xfrm>
            <a:off x="4085960" y="431500"/>
            <a:ext cx="4438650" cy="793352"/>
            <a:chOff x="3876675" y="4762360"/>
            <a:chExt cx="4438650" cy="793352"/>
          </a:xfrm>
        </p:grpSpPr>
        <p:pic>
          <p:nvPicPr>
            <p:cNvPr id="153" name="图片 7">
              <a:extLst>
                <a:ext uri="{FF2B5EF4-FFF2-40B4-BE49-F238E27FC236}">
                  <a16:creationId xmlns:a16="http://schemas.microsoft.com/office/drawing/2014/main" id="{A1AE0D46-10F4-44BC-9D6B-94C9F183B88C}"/>
                </a:ext>
              </a:extLst>
            </p:cNvPr>
            <p:cNvPicPr>
              <a:picLocks noChangeAspect="1"/>
            </p:cNvPicPr>
            <p:nvPr/>
          </p:nvPicPr>
          <p:blipFill>
            <a:blip r:embed="rId2"/>
            <a:stretch>
              <a:fillRect/>
            </a:stretch>
          </p:blipFill>
          <p:spPr>
            <a:xfrm>
              <a:off x="3876675" y="4762360"/>
              <a:ext cx="4438650" cy="793352"/>
            </a:xfrm>
            <a:prstGeom prst="rect">
              <a:avLst/>
            </a:prstGeom>
          </p:spPr>
        </p:pic>
        <p:sp>
          <p:nvSpPr>
            <p:cNvPr id="154" name="文本框 5">
              <a:extLst>
                <a:ext uri="{FF2B5EF4-FFF2-40B4-BE49-F238E27FC236}">
                  <a16:creationId xmlns:a16="http://schemas.microsoft.com/office/drawing/2014/main" id="{D3E1A225-0726-45D1-ADE5-7BE348284A14}"/>
                </a:ext>
              </a:extLst>
            </p:cNvPr>
            <p:cNvSpPr txBox="1"/>
            <p:nvPr/>
          </p:nvSpPr>
          <p:spPr>
            <a:xfrm>
              <a:off x="5123618" y="4813256"/>
              <a:ext cx="1944763" cy="461665"/>
            </a:xfrm>
            <a:prstGeom prst="rect">
              <a:avLst/>
            </a:prstGeom>
            <a:noFill/>
          </p:spPr>
          <p:txBody>
            <a:bodyPr wrap="none" rtlCol="0">
              <a:spAutoFit/>
            </a:bodyPr>
            <a:lstStyle/>
            <a:p>
              <a:pPr algn="ctr"/>
              <a:r>
                <a:rPr kumimoji="0" lang="vi-VN" altLang="zh-CN" sz="2400" b="1" i="0" u="none" strike="noStrike" kern="1200" cap="none" spc="0" normalizeH="0" baseline="0" noProof="0">
                  <a:ln>
                    <a:noFill/>
                  </a:ln>
                  <a:effectLst/>
                  <a:uLnTx/>
                  <a:uFillTx/>
                  <a:latin typeface="UTM Avo" panose="02040603050506020204" pitchFamily="18" charset="0"/>
                  <a:ea typeface="+mn-ea"/>
                  <a:cs typeface="Times New Roman" panose="02020603050405020304" pitchFamily="18" charset="0"/>
                </a:rPr>
                <a:t>Hướ</a:t>
              </a:r>
              <a:r>
                <a:rPr lang="en-US" altLang="zh-CN" sz="2400" b="1">
                  <a:latin typeface="UTM Avo" panose="02040603050506020204" pitchFamily="18" charset="0"/>
                  <a:cs typeface="Times New Roman" panose="02020603050405020304" pitchFamily="18" charset="0"/>
                </a:rPr>
                <a:t>ng dẫn</a:t>
              </a:r>
              <a:endParaRPr lang="en-US" sz="2400" b="1"/>
            </a:p>
          </p:txBody>
        </p:sp>
      </p:grpSp>
      <p:pic>
        <p:nvPicPr>
          <p:cNvPr id="5" name="Picture 4">
            <a:extLst>
              <a:ext uri="{FF2B5EF4-FFF2-40B4-BE49-F238E27FC236}">
                <a16:creationId xmlns:a16="http://schemas.microsoft.com/office/drawing/2014/main" id="{32DBEC94-643B-4730-BECA-8FDD816321D7}"/>
              </a:ext>
            </a:extLst>
          </p:cNvPr>
          <p:cNvPicPr>
            <a:picLocks noChangeAspect="1"/>
          </p:cNvPicPr>
          <p:nvPr/>
        </p:nvPicPr>
        <p:blipFill>
          <a:blip r:embed="rId3"/>
          <a:stretch>
            <a:fillRect/>
          </a:stretch>
        </p:blipFill>
        <p:spPr>
          <a:xfrm>
            <a:off x="631770" y="3019789"/>
            <a:ext cx="10375692" cy="3406711"/>
          </a:xfrm>
          <a:prstGeom prst="rect">
            <a:avLst/>
          </a:prstGeom>
        </p:spPr>
      </p:pic>
      <p:sp>
        <p:nvSpPr>
          <p:cNvPr id="2" name="Rectangle 1">
            <a:extLst>
              <a:ext uri="{FF2B5EF4-FFF2-40B4-BE49-F238E27FC236}">
                <a16:creationId xmlns:a16="http://schemas.microsoft.com/office/drawing/2014/main" id="{A1C6E763-BE86-47E3-9435-DC6705B01D2E}"/>
              </a:ext>
            </a:extLst>
          </p:cNvPr>
          <p:cNvSpPr/>
          <p:nvPr/>
        </p:nvSpPr>
        <p:spPr>
          <a:xfrm>
            <a:off x="9273645" y="5829300"/>
            <a:ext cx="1489605" cy="382492"/>
          </a:xfrm>
          <a:prstGeom prst="rect">
            <a:avLst/>
          </a:prstGeom>
          <a:noFill/>
          <a:ln w="7620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4147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9"/>
                                        </p:tgtEl>
                                        <p:attrNameLst>
                                          <p:attrName>style.visibility</p:attrName>
                                        </p:attrNameLst>
                                      </p:cBhvr>
                                      <p:to>
                                        <p:strVal val="visible"/>
                                      </p:to>
                                    </p:set>
                                    <p:animEffect transition="in" filter="randombar(horizontal)">
                                      <p:cBhvr>
                                        <p:cTn id="7" dur="750"/>
                                        <p:tgtEl>
                                          <p:spTgt spid="109"/>
                                        </p:tgtEl>
                                      </p:cBhvr>
                                    </p:animEffect>
                                  </p:childTnLst>
                                </p:cTn>
                              </p:par>
                            </p:childTnLst>
                          </p:cTn>
                        </p:par>
                        <p:par>
                          <p:cTn id="8" fill="hold">
                            <p:stCondLst>
                              <p:cond delay="750"/>
                            </p:stCondLst>
                            <p:childTnLst>
                              <p:par>
                                <p:cTn id="9" presetID="42" presetClass="entr" presetSubtype="0" fill="hold" nodeType="afterEffect">
                                  <p:stCondLst>
                                    <p:cond delay="0"/>
                                  </p:stCondLst>
                                  <p:childTnLst>
                                    <p:set>
                                      <p:cBhvr>
                                        <p:cTn id="10" dur="1" fill="hold">
                                          <p:stCondLst>
                                            <p:cond delay="0"/>
                                          </p:stCondLst>
                                        </p:cTn>
                                        <p:tgtEl>
                                          <p:spTgt spid="152"/>
                                        </p:tgtEl>
                                        <p:attrNameLst>
                                          <p:attrName>style.visibility</p:attrName>
                                        </p:attrNameLst>
                                      </p:cBhvr>
                                      <p:to>
                                        <p:strVal val="visible"/>
                                      </p:to>
                                    </p:set>
                                    <p:animEffect transition="in" filter="fade">
                                      <p:cBhvr>
                                        <p:cTn id="11" dur="1000"/>
                                        <p:tgtEl>
                                          <p:spTgt spid="152"/>
                                        </p:tgtEl>
                                      </p:cBhvr>
                                    </p:animEffect>
                                    <p:anim calcmode="lin" valueType="num">
                                      <p:cBhvr>
                                        <p:cTn id="12" dur="1000" fill="hold"/>
                                        <p:tgtEl>
                                          <p:spTgt spid="152"/>
                                        </p:tgtEl>
                                        <p:attrNameLst>
                                          <p:attrName>ppt_x</p:attrName>
                                        </p:attrNameLst>
                                      </p:cBhvr>
                                      <p:tavLst>
                                        <p:tav tm="0">
                                          <p:val>
                                            <p:strVal val="#ppt_x"/>
                                          </p:val>
                                        </p:tav>
                                        <p:tav tm="100000">
                                          <p:val>
                                            <p:strVal val="#ppt_x"/>
                                          </p:val>
                                        </p:tav>
                                      </p:tavLst>
                                    </p:anim>
                                    <p:anim calcmode="lin" valueType="num">
                                      <p:cBhvr>
                                        <p:cTn id="13" dur="1000" fill="hold"/>
                                        <p:tgtEl>
                                          <p:spTgt spid="152"/>
                                        </p:tgtEl>
                                        <p:attrNameLst>
                                          <p:attrName>ppt_y</p:attrName>
                                        </p:attrNameLst>
                                      </p:cBhvr>
                                      <p:tavLst>
                                        <p:tav tm="0">
                                          <p:val>
                                            <p:strVal val="#ppt_y+.1"/>
                                          </p:val>
                                        </p:tav>
                                        <p:tav tm="100000">
                                          <p:val>
                                            <p:strVal val="#ppt_y"/>
                                          </p:val>
                                        </p:tav>
                                      </p:tavLst>
                                    </p:anim>
                                  </p:childTnLst>
                                </p:cTn>
                              </p:par>
                            </p:childTnLst>
                          </p:cTn>
                        </p:par>
                        <p:par>
                          <p:cTn id="14" fill="hold">
                            <p:stCondLst>
                              <p:cond delay="1750"/>
                            </p:stCondLst>
                            <p:childTnLst>
                              <p:par>
                                <p:cTn id="15" presetID="22" presetClass="entr" presetSubtype="1" fill="hold" grpId="0" nodeType="afterEffect">
                                  <p:stCondLst>
                                    <p:cond delay="250"/>
                                  </p:stCondLst>
                                  <p:childTnLst>
                                    <p:set>
                                      <p:cBhvr>
                                        <p:cTn id="16" dur="1" fill="hold">
                                          <p:stCondLst>
                                            <p:cond delay="0"/>
                                          </p:stCondLst>
                                        </p:cTn>
                                        <p:tgtEl>
                                          <p:spTgt spid="11">
                                            <p:txEl>
                                              <p:pRg st="0" end="0"/>
                                            </p:txEl>
                                          </p:spTgt>
                                        </p:tgtEl>
                                        <p:attrNameLst>
                                          <p:attrName>style.visibility</p:attrName>
                                        </p:attrNameLst>
                                      </p:cBhvr>
                                      <p:to>
                                        <p:strVal val="visible"/>
                                      </p:to>
                                    </p:set>
                                    <p:animEffect transition="in" filter="wipe(up)">
                                      <p:cBhvr>
                                        <p:cTn id="17" dur="500"/>
                                        <p:tgtEl>
                                          <p:spTgt spid="11">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500"/>
                                        <p:tgtEl>
                                          <p:spTgt spid="2"/>
                                        </p:tgtEl>
                                      </p:cBhvr>
                                    </p:animEffect>
                                  </p:childTnLst>
                                </p:cTn>
                              </p:par>
                              <p:par>
                                <p:cTn id="21" presetID="32" presetClass="emph" presetSubtype="0" fill="hold" grpId="1" nodeType="withEffect">
                                  <p:stCondLst>
                                    <p:cond delay="0"/>
                                  </p:stCondLst>
                                  <p:childTnLst>
                                    <p:animRot by="120000">
                                      <p:cBhvr>
                                        <p:cTn id="22" dur="100" fill="hold">
                                          <p:stCondLst>
                                            <p:cond delay="0"/>
                                          </p:stCondLst>
                                        </p:cTn>
                                        <p:tgtEl>
                                          <p:spTgt spid="2"/>
                                        </p:tgtEl>
                                        <p:attrNameLst>
                                          <p:attrName>r</p:attrName>
                                        </p:attrNameLst>
                                      </p:cBhvr>
                                    </p:animRot>
                                    <p:animRot by="-240000">
                                      <p:cBhvr>
                                        <p:cTn id="23" dur="200" fill="hold">
                                          <p:stCondLst>
                                            <p:cond delay="200"/>
                                          </p:stCondLst>
                                        </p:cTn>
                                        <p:tgtEl>
                                          <p:spTgt spid="2"/>
                                        </p:tgtEl>
                                        <p:attrNameLst>
                                          <p:attrName>r</p:attrName>
                                        </p:attrNameLst>
                                      </p:cBhvr>
                                    </p:animRot>
                                    <p:animRot by="240000">
                                      <p:cBhvr>
                                        <p:cTn id="24" dur="200" fill="hold">
                                          <p:stCondLst>
                                            <p:cond delay="400"/>
                                          </p:stCondLst>
                                        </p:cTn>
                                        <p:tgtEl>
                                          <p:spTgt spid="2"/>
                                        </p:tgtEl>
                                        <p:attrNameLst>
                                          <p:attrName>r</p:attrName>
                                        </p:attrNameLst>
                                      </p:cBhvr>
                                    </p:animRot>
                                    <p:animRot by="-240000">
                                      <p:cBhvr>
                                        <p:cTn id="25" dur="200" fill="hold">
                                          <p:stCondLst>
                                            <p:cond delay="600"/>
                                          </p:stCondLst>
                                        </p:cTn>
                                        <p:tgtEl>
                                          <p:spTgt spid="2"/>
                                        </p:tgtEl>
                                        <p:attrNameLst>
                                          <p:attrName>r</p:attrName>
                                        </p:attrNameLst>
                                      </p:cBhvr>
                                    </p:animRot>
                                    <p:animRot by="120000">
                                      <p:cBhvr>
                                        <p:cTn id="26" dur="200" fill="hold">
                                          <p:stCondLst>
                                            <p:cond delay="80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uiExpand="1" build="p"/>
      <p:bldP spid="2" grpId="0" animBg="1"/>
      <p:bldP spid="2"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39841502-50BA-4B15-8B4C-A4FE48821C2A}"/>
              </a:ext>
            </a:extLst>
          </p:cNvPr>
          <p:cNvSpPr/>
          <p:nvPr/>
        </p:nvSpPr>
        <p:spPr>
          <a:xfrm>
            <a:off x="3008671" y="678427"/>
            <a:ext cx="8085803" cy="2931048"/>
          </a:xfrm>
          <a:prstGeom prst="wedgeRoundRectCallout">
            <a:avLst>
              <a:gd name="adj1" fmla="val -56077"/>
              <a:gd name="adj2" fmla="val 38825"/>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A5350B1E-8072-4C4B-BD9E-D36B90F3D519}"/>
              </a:ext>
            </a:extLst>
          </p:cNvPr>
          <p:cNvSpPr txBox="1"/>
          <p:nvPr/>
        </p:nvSpPr>
        <p:spPr>
          <a:xfrm>
            <a:off x="3218836" y="721511"/>
            <a:ext cx="7875638" cy="2925481"/>
          </a:xfrm>
          <a:prstGeom prst="rect">
            <a:avLst/>
          </a:prstGeom>
          <a:noFill/>
        </p:spPr>
        <p:txBody>
          <a:bodyPr wrap="square">
            <a:spAutoFit/>
          </a:bodyPr>
          <a:lstStyle/>
          <a:p>
            <a:pPr lvl="0" defTabSz="342900">
              <a:lnSpc>
                <a:spcPct val="135000"/>
              </a:lnSpc>
              <a:defRPr/>
            </a:pPr>
            <a:r>
              <a:rPr lang="vi-VN" sz="2800" b="1">
                <a:solidFill>
                  <a:srgbClr val="000000"/>
                </a:solidFill>
                <a:latin typeface="UTM Avo" panose="02040603050506020204" pitchFamily="18" charset="0"/>
                <a:cs typeface="Times New Roman" panose="02020603050405020304" pitchFamily="18" charset="0"/>
              </a:rPr>
              <a:t>Lưu ý: </a:t>
            </a:r>
            <a:endParaRPr lang="en-US" sz="2800" b="1">
              <a:solidFill>
                <a:srgbClr val="000000"/>
              </a:solidFill>
              <a:latin typeface="UTM Avo" panose="02040603050506020204" pitchFamily="18" charset="0"/>
              <a:cs typeface="Times New Roman" panose="02020603050405020304" pitchFamily="18" charset="0"/>
            </a:endParaRPr>
          </a:p>
          <a:p>
            <a:pPr lvl="0" defTabSz="342900">
              <a:lnSpc>
                <a:spcPct val="135000"/>
              </a:lnSpc>
              <a:defRPr/>
            </a:pPr>
            <a:r>
              <a:rPr lang="vi-VN" sz="2800">
                <a:solidFill>
                  <a:srgbClr val="000000"/>
                </a:solidFill>
                <a:latin typeface="UTM Avo" panose="02040603050506020204" pitchFamily="18" charset="0"/>
                <a:cs typeface="Times New Roman" panose="02020603050405020304" pitchFamily="18" charset="0"/>
              </a:rPr>
              <a:t>Trong khung làm việc </a:t>
            </a:r>
            <a:r>
              <a:rPr lang="vi-VN" sz="2800" b="1">
                <a:solidFill>
                  <a:srgbClr val="000000"/>
                </a:solidFill>
                <a:latin typeface="UTM Avo" panose="02040603050506020204" pitchFamily="18" charset="0"/>
                <a:cs typeface="Times New Roman" panose="02020603050405020304" pitchFamily="18" charset="0"/>
              </a:rPr>
              <a:t>Format Data Label </a:t>
            </a:r>
            <a:r>
              <a:rPr lang="vi-VN" sz="2800">
                <a:solidFill>
                  <a:srgbClr val="000000"/>
                </a:solidFill>
                <a:latin typeface="UTM Avo" panose="02040603050506020204" pitchFamily="18" charset="0"/>
                <a:cs typeface="Times New Roman" panose="02020603050405020304" pitchFamily="18" charset="0"/>
              </a:rPr>
              <a:t>còn có nhiều tuỳ chọn khác về nh</a:t>
            </a:r>
            <a:r>
              <a:rPr lang="en-US" sz="2800">
                <a:solidFill>
                  <a:srgbClr val="000000"/>
                </a:solidFill>
                <a:latin typeface="UTM Avo" panose="02040603050506020204" pitchFamily="18" charset="0"/>
                <a:cs typeface="Times New Roman" panose="02020603050405020304" pitchFamily="18" charset="0"/>
              </a:rPr>
              <a:t>ã</a:t>
            </a:r>
            <a:r>
              <a:rPr lang="vi-VN" sz="2800">
                <a:solidFill>
                  <a:srgbClr val="000000"/>
                </a:solidFill>
                <a:latin typeface="UTM Avo" panose="02040603050506020204" pitchFamily="18" charset="0"/>
                <a:cs typeface="Times New Roman" panose="02020603050405020304" pitchFamily="18" charset="0"/>
              </a:rPr>
              <a:t>n dữ liệu, em hãy chọn thêm các lệnh khác và quan sát sự thay đổi của biểu đồ.</a:t>
            </a:r>
          </a:p>
        </p:txBody>
      </p:sp>
      <p:pic>
        <p:nvPicPr>
          <p:cNvPr id="4" name="Picture 3">
            <a:extLst>
              <a:ext uri="{FF2B5EF4-FFF2-40B4-BE49-F238E27FC236}">
                <a16:creationId xmlns:a16="http://schemas.microsoft.com/office/drawing/2014/main" id="{0D6B7CEE-AEFD-4D9D-9FD1-667F03B50C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3012358"/>
            <a:ext cx="3429000" cy="3429000"/>
          </a:xfrm>
          <a:prstGeom prst="rect">
            <a:avLst/>
          </a:prstGeom>
        </p:spPr>
      </p:pic>
    </p:spTree>
    <p:extLst>
      <p:ext uri="{BB962C8B-B14F-4D97-AF65-F5344CB8AC3E}">
        <p14:creationId xmlns:p14="http://schemas.microsoft.com/office/powerpoint/2010/main" val="813333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CE546-6530-4D42-B778-D4778D455037}"/>
              </a:ext>
            </a:extLst>
          </p:cNvPr>
          <p:cNvPicPr>
            <a:picLocks noChangeAspect="1"/>
          </p:cNvPicPr>
          <p:nvPr/>
        </p:nvPicPr>
        <p:blipFill rotWithShape="1">
          <a:blip r:embed="rId2"/>
          <a:srcRect r="72158" b="-12880"/>
          <a:stretch/>
        </p:blipFill>
        <p:spPr>
          <a:xfrm>
            <a:off x="510166" y="377154"/>
            <a:ext cx="971793" cy="1056562"/>
          </a:xfrm>
          <a:prstGeom prst="rect">
            <a:avLst/>
          </a:prstGeom>
        </p:spPr>
      </p:pic>
      <p:sp>
        <p:nvSpPr>
          <p:cNvPr id="23" name="Rectangle 22">
            <a:extLst>
              <a:ext uri="{FF2B5EF4-FFF2-40B4-BE49-F238E27FC236}">
                <a16:creationId xmlns:a16="http://schemas.microsoft.com/office/drawing/2014/main" id="{BDA09E34-DFEE-4830-82E0-C6C4ED1A4B3B}"/>
              </a:ext>
            </a:extLst>
          </p:cNvPr>
          <p:cNvSpPr/>
          <p:nvPr/>
        </p:nvSpPr>
        <p:spPr>
          <a:xfrm>
            <a:off x="602308" y="1433716"/>
            <a:ext cx="10656242" cy="4999830"/>
          </a:xfrm>
          <a:prstGeom prst="rect">
            <a:avLst/>
          </a:prstGeom>
        </p:spPr>
        <p:txBody>
          <a:bodyPr wrap="square">
            <a:spAutoFit/>
          </a:bodyPr>
          <a:lstStyle/>
          <a:p>
            <a:pPr marL="457200" indent="-457200" algn="just" defTabSz="342900">
              <a:lnSpc>
                <a:spcPct val="150000"/>
              </a:lnSpc>
              <a:buAutoNum type="arabicPeriod"/>
            </a:pPr>
            <a:r>
              <a:rPr lang="vi-VN" sz="2400">
                <a:latin typeface="UTM Avo" panose="02040603050506020204" pitchFamily="18" charset="0"/>
                <a:cs typeface="Times New Roman" panose="02020603050405020304" pitchFamily="18" charset="0"/>
              </a:rPr>
              <a:t>Em hãy mở tệp </a:t>
            </a:r>
            <a:r>
              <a:rPr lang="vi-VN" sz="2400" b="1">
                <a:latin typeface="UTM Avo" panose="02040603050506020204" pitchFamily="18" charset="0"/>
                <a:cs typeface="Times New Roman" panose="02020603050405020304" pitchFamily="18" charset="0"/>
              </a:rPr>
              <a:t>TGSDThietbiso.xlsx </a:t>
            </a:r>
            <a:r>
              <a:rPr lang="vi-VN" sz="2400">
                <a:latin typeface="UTM Avo" panose="02040603050506020204" pitchFamily="18" charset="0"/>
                <a:cs typeface="Times New Roman" panose="02020603050405020304" pitchFamily="18" charset="0"/>
              </a:rPr>
              <a:t>đã lưu </a:t>
            </a:r>
            <a:endParaRPr lang="en-US" sz="2400">
              <a:latin typeface="UTM Avo" panose="02040603050506020204" pitchFamily="18" charset="0"/>
              <a:cs typeface="Times New Roman" panose="02020603050405020304" pitchFamily="18" charset="0"/>
            </a:endParaRPr>
          </a:p>
          <a:p>
            <a:pPr algn="just" defTabSz="342900">
              <a:lnSpc>
                <a:spcPct val="150000"/>
              </a:lnSpc>
            </a:pPr>
            <a:r>
              <a:rPr lang="vi-VN" sz="2400">
                <a:latin typeface="UTM Avo" panose="02040603050506020204" pitchFamily="18" charset="0"/>
                <a:cs typeface="Times New Roman" panose="02020603050405020304" pitchFamily="18" charset="0"/>
              </a:rPr>
              <a:t>ở Bài 6. Dùng hàm </a:t>
            </a:r>
            <a:r>
              <a:rPr lang="vi-VN" sz="2400" b="1">
                <a:latin typeface="UTM Avo" panose="02040603050506020204" pitchFamily="18" charset="0"/>
                <a:cs typeface="Times New Roman" panose="02020603050405020304" pitchFamily="18" charset="0"/>
              </a:rPr>
              <a:t>SUM</a:t>
            </a:r>
            <a:r>
              <a:rPr lang="vi-VN" sz="2400">
                <a:latin typeface="UTM Avo" panose="02040603050506020204" pitchFamily="18" charset="0"/>
                <a:cs typeface="Times New Roman" panose="02020603050405020304" pitchFamily="18" charset="0"/>
              </a:rPr>
              <a:t> để tính tổng số </a:t>
            </a:r>
            <a:endParaRPr lang="en-US" sz="2400">
              <a:latin typeface="UTM Avo" panose="02040603050506020204" pitchFamily="18" charset="0"/>
              <a:cs typeface="Times New Roman" panose="02020603050405020304" pitchFamily="18" charset="0"/>
            </a:endParaRPr>
          </a:p>
          <a:p>
            <a:pPr algn="just" defTabSz="342900">
              <a:lnSpc>
                <a:spcPct val="150000"/>
              </a:lnSpc>
            </a:pPr>
            <a:r>
              <a:rPr lang="vi-VN" sz="2400">
                <a:latin typeface="UTM Avo" panose="02040603050506020204" pitchFamily="18" charset="0"/>
                <a:cs typeface="Times New Roman" panose="02020603050405020304" pitchFamily="18" charset="0"/>
              </a:rPr>
              <a:t>học sinh sử dụng thiết bị số trong mỗi khoảng </a:t>
            </a:r>
            <a:endParaRPr lang="en-US" sz="2400">
              <a:latin typeface="UTM Avo" panose="02040603050506020204" pitchFamily="18" charset="0"/>
              <a:cs typeface="Times New Roman" panose="02020603050405020304" pitchFamily="18" charset="0"/>
            </a:endParaRPr>
          </a:p>
          <a:p>
            <a:pPr algn="just" defTabSz="342900">
              <a:lnSpc>
                <a:spcPct val="150000"/>
              </a:lnSpc>
            </a:pPr>
            <a:r>
              <a:rPr lang="vi-VN" sz="2400">
                <a:latin typeface="UTM Avo" panose="02040603050506020204" pitchFamily="18" charset="0"/>
                <a:cs typeface="Times New Roman" panose="02020603050405020304" pitchFamily="18" charset="0"/>
              </a:rPr>
              <a:t>thời gian (kết quả tương tự như Hình 7.8) rồi thực hiện:</a:t>
            </a:r>
          </a:p>
          <a:p>
            <a:pPr algn="just" defTabSz="342900">
              <a:lnSpc>
                <a:spcPct val="150000"/>
              </a:lnSpc>
            </a:pPr>
            <a:r>
              <a:rPr lang="vi-VN" sz="2400">
                <a:latin typeface="UTM Avo" panose="02040603050506020204" pitchFamily="18" charset="0"/>
                <a:cs typeface="Times New Roman" panose="02020603050405020304" pitchFamily="18" charset="0"/>
              </a:rPr>
              <a:t>a) Vẽ biểu đồ cột thể hiện số học sinh sử dụng thiết bị số của mỗi khoảng thời gian. Từ biểu đồ kết quả, em có nhận xét gì về tình hình sử dụng thiết bị của học sinh khối 8?</a:t>
            </a:r>
          </a:p>
          <a:p>
            <a:pPr algn="just" defTabSz="342900">
              <a:lnSpc>
                <a:spcPct val="150000"/>
              </a:lnSpc>
            </a:pPr>
            <a:r>
              <a:rPr lang="vi-VN" sz="2400">
                <a:latin typeface="UTM Avo" panose="02040603050506020204" pitchFamily="18" charset="0"/>
                <a:cs typeface="Times New Roman" panose="02020603050405020304" pitchFamily="18" charset="0"/>
              </a:rPr>
              <a:t>b) Vẽ biểu đồ hình quạt tròn thể hiện tỉ lệ phần trăm của số học sinh sử dụng thiết bị số theo mỗi khoảng thời gian.</a:t>
            </a:r>
          </a:p>
        </p:txBody>
      </p:sp>
      <p:sp>
        <p:nvSpPr>
          <p:cNvPr id="4" name="矩形 10">
            <a:extLst>
              <a:ext uri="{FF2B5EF4-FFF2-40B4-BE49-F238E27FC236}">
                <a16:creationId xmlns:a16="http://schemas.microsoft.com/office/drawing/2014/main" id="{1D0787FE-24AB-4450-8928-1B3A75172E18}"/>
              </a:ext>
            </a:extLst>
          </p:cNvPr>
          <p:cNvSpPr/>
          <p:nvPr/>
        </p:nvSpPr>
        <p:spPr>
          <a:xfrm>
            <a:off x="1381272" y="499427"/>
            <a:ext cx="2757591" cy="641266"/>
          </a:xfrm>
          <a:prstGeom prst="rect">
            <a:avLst/>
          </a:prstGeom>
        </p:spPr>
        <p:txBody>
          <a:bodyPr wrap="square">
            <a:spAutoFit/>
          </a:bodyPr>
          <a:lstStyle/>
          <a:p>
            <a:pPr indent="266700">
              <a:lnSpc>
                <a:spcPct val="125000"/>
              </a:lnSpc>
              <a:spcAft>
                <a:spcPts val="400"/>
              </a:spcAft>
            </a:pPr>
            <a:r>
              <a:rPr lang="en-US" sz="3200" b="1">
                <a:solidFill>
                  <a:srgbClr val="00B050"/>
                </a:solidFill>
                <a:latin typeface="UTM Avo" panose="02040603050506020204" pitchFamily="18" charset="0"/>
                <a:cs typeface="Times New Roman" panose="02020603050405020304" pitchFamily="18" charset="0"/>
              </a:rPr>
              <a:t>LUYỆN TẬP</a:t>
            </a:r>
            <a:endParaRPr lang="vi-VN" sz="3200">
              <a:solidFill>
                <a:srgbClr val="00B050"/>
              </a:solidFill>
              <a:latin typeface="UTM Avo" panose="02040603050506020204" pitchFamily="18" charset="0"/>
              <a:cs typeface="Times New Roman" panose="02020603050405020304" pitchFamily="18" charset="0"/>
            </a:endParaRPr>
          </a:p>
        </p:txBody>
      </p:sp>
      <p:graphicFrame>
        <p:nvGraphicFramePr>
          <p:cNvPr id="8" name="Table 7">
            <a:extLst>
              <a:ext uri="{FF2B5EF4-FFF2-40B4-BE49-F238E27FC236}">
                <a16:creationId xmlns:a16="http://schemas.microsoft.com/office/drawing/2014/main" id="{A1983A5A-F973-4926-98A3-5E536E8687D3}"/>
              </a:ext>
            </a:extLst>
          </p:cNvPr>
          <p:cNvGraphicFramePr>
            <a:graphicFrameLocks noGrp="1"/>
          </p:cNvGraphicFramePr>
          <p:nvPr>
            <p:extLst>
              <p:ext uri="{D42A27DB-BD31-4B8C-83A1-F6EECF244321}">
                <p14:modId xmlns:p14="http://schemas.microsoft.com/office/powerpoint/2010/main" val="4266398400"/>
              </p:ext>
            </p:extLst>
          </p:nvPr>
        </p:nvGraphicFramePr>
        <p:xfrm>
          <a:off x="7841297" y="537527"/>
          <a:ext cx="3417253" cy="2633472"/>
        </p:xfrm>
        <a:graphic>
          <a:graphicData uri="http://schemas.openxmlformats.org/drawingml/2006/table">
            <a:tbl>
              <a:tblPr>
                <a:tableStyleId>{5C22544A-7EE6-4342-B048-85BDC9FD1C3A}</a:tableStyleId>
              </a:tblPr>
              <a:tblGrid>
                <a:gridCol w="2369503">
                  <a:extLst>
                    <a:ext uri="{9D8B030D-6E8A-4147-A177-3AD203B41FA5}">
                      <a16:colId xmlns:a16="http://schemas.microsoft.com/office/drawing/2014/main" val="264661768"/>
                    </a:ext>
                  </a:extLst>
                </a:gridCol>
                <a:gridCol w="1047750">
                  <a:extLst>
                    <a:ext uri="{9D8B030D-6E8A-4147-A177-3AD203B41FA5}">
                      <a16:colId xmlns:a16="http://schemas.microsoft.com/office/drawing/2014/main" val="2454598715"/>
                    </a:ext>
                  </a:extLst>
                </a:gridCol>
              </a:tblGrid>
              <a:tr h="214630">
                <a:tc>
                  <a:txBody>
                    <a:bodyPr/>
                    <a:lstStyle/>
                    <a:p>
                      <a:pPr indent="266700">
                        <a:lnSpc>
                          <a:spcPct val="120000"/>
                        </a:lnSpc>
                        <a:spcAft>
                          <a:spcPts val="400"/>
                        </a:spcAft>
                      </a:pPr>
                      <a:r>
                        <a:rPr lang="vi-VN" sz="2400" b="1">
                          <a:effectLst/>
                        </a:rPr>
                        <a:t>Thời gian</a:t>
                      </a:r>
                      <a:endParaRPr lang="en-US" sz="2400" b="1">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a:lnSpc>
                          <a:spcPct val="120000"/>
                        </a:lnSpc>
                        <a:spcAft>
                          <a:spcPts val="400"/>
                        </a:spcAft>
                      </a:pPr>
                      <a:r>
                        <a:rPr lang="vi-VN" sz="2400" b="1">
                          <a:effectLst/>
                        </a:rPr>
                        <a:t>Số </a:t>
                      </a:r>
                      <a:r>
                        <a:rPr lang="en-US" sz="2400" b="1">
                          <a:effectLst/>
                        </a:rPr>
                        <a:t>HS</a:t>
                      </a:r>
                      <a:endParaRPr lang="en-US" sz="2400" b="1">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721345736"/>
                  </a:ext>
                </a:extLst>
              </a:tr>
              <a:tr h="209550">
                <a:tc>
                  <a:txBody>
                    <a:bodyPr/>
                    <a:lstStyle/>
                    <a:p>
                      <a:pPr>
                        <a:lnSpc>
                          <a:spcPct val="120000"/>
                        </a:lnSpc>
                        <a:spcAft>
                          <a:spcPts val="400"/>
                        </a:spcAft>
                      </a:pPr>
                      <a:r>
                        <a:rPr lang="vi-VN" sz="2400">
                          <a:effectLst/>
                        </a:rPr>
                        <a:t>Không sử dụng</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20000"/>
                        </a:lnSpc>
                        <a:spcAft>
                          <a:spcPts val="400"/>
                        </a:spcAft>
                      </a:pPr>
                      <a:r>
                        <a:rPr lang="vi-VN" sz="2400">
                          <a:effectLst/>
                        </a:rPr>
                        <a:t>68</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60889552"/>
                  </a:ext>
                </a:extLst>
              </a:tr>
              <a:tr h="209550">
                <a:tc>
                  <a:txBody>
                    <a:bodyPr/>
                    <a:lstStyle/>
                    <a:p>
                      <a:pPr>
                        <a:lnSpc>
                          <a:spcPct val="120000"/>
                        </a:lnSpc>
                        <a:spcAft>
                          <a:spcPts val="400"/>
                        </a:spcAft>
                      </a:pPr>
                      <a:r>
                        <a:rPr lang="vi-VN" sz="2400">
                          <a:effectLst/>
                        </a:rPr>
                        <a:t>Dưới 1 giờ</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20000"/>
                        </a:lnSpc>
                        <a:spcAft>
                          <a:spcPts val="400"/>
                        </a:spcAft>
                      </a:pPr>
                      <a:r>
                        <a:rPr lang="vi-VN" sz="2400">
                          <a:effectLst/>
                        </a:rPr>
                        <a:t>131</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42686341"/>
                  </a:ext>
                </a:extLst>
              </a:tr>
              <a:tr h="214630">
                <a:tc>
                  <a:txBody>
                    <a:bodyPr/>
                    <a:lstStyle/>
                    <a:p>
                      <a:pPr>
                        <a:lnSpc>
                          <a:spcPct val="120000"/>
                        </a:lnSpc>
                        <a:spcAft>
                          <a:spcPts val="400"/>
                        </a:spcAft>
                      </a:pPr>
                      <a:r>
                        <a:rPr lang="vi-VN" sz="2400">
                          <a:effectLst/>
                        </a:rPr>
                        <a:t>1-2 giờ</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20000"/>
                        </a:lnSpc>
                        <a:spcAft>
                          <a:spcPts val="400"/>
                        </a:spcAft>
                      </a:pPr>
                      <a:r>
                        <a:rPr lang="vi-VN" sz="2400">
                          <a:effectLst/>
                        </a:rPr>
                        <a:t>146</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997568272"/>
                  </a:ext>
                </a:extLst>
              </a:tr>
              <a:tr h="209550">
                <a:tc>
                  <a:txBody>
                    <a:bodyPr/>
                    <a:lstStyle/>
                    <a:p>
                      <a:pPr>
                        <a:lnSpc>
                          <a:spcPct val="120000"/>
                        </a:lnSpc>
                        <a:spcAft>
                          <a:spcPts val="400"/>
                        </a:spcAft>
                      </a:pPr>
                      <a:r>
                        <a:rPr lang="vi-VN" sz="2400">
                          <a:effectLst/>
                        </a:rPr>
                        <a:t>3-4 giờ</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20000"/>
                        </a:lnSpc>
                        <a:spcAft>
                          <a:spcPts val="400"/>
                        </a:spcAft>
                      </a:pPr>
                      <a:r>
                        <a:rPr lang="vi-VN" sz="2400">
                          <a:effectLst/>
                        </a:rPr>
                        <a:t>72</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48384966"/>
                  </a:ext>
                </a:extLst>
              </a:tr>
              <a:tr h="219075">
                <a:tc>
                  <a:txBody>
                    <a:bodyPr/>
                    <a:lstStyle/>
                    <a:p>
                      <a:pPr>
                        <a:lnSpc>
                          <a:spcPct val="120000"/>
                        </a:lnSpc>
                        <a:spcAft>
                          <a:spcPts val="400"/>
                        </a:spcAft>
                      </a:pPr>
                      <a:r>
                        <a:rPr lang="vi-VN" sz="2400">
                          <a:effectLst/>
                        </a:rPr>
                        <a:t>Từ 5 giờ trở lên</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a:lnSpc>
                          <a:spcPct val="120000"/>
                        </a:lnSpc>
                        <a:spcAft>
                          <a:spcPts val="400"/>
                        </a:spcAft>
                      </a:pPr>
                      <a:r>
                        <a:rPr lang="vi-VN" sz="2400">
                          <a:effectLst/>
                        </a:rPr>
                        <a:t>12</a:t>
                      </a:r>
                      <a:endParaRPr lang="en-US" sz="2400">
                        <a:effectLst/>
                        <a:latin typeface="Arial" panose="020B0604020202020204" pitchFamily="34" charset="0"/>
                        <a:ea typeface="Arial" panose="020B0604020202020204" pitchFamily="34" charset="0"/>
                      </a:endParaRPr>
                    </a:p>
                  </a:txBody>
                  <a:tcPr marL="6350" marR="635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72412100"/>
                  </a:ext>
                </a:extLst>
              </a:tr>
            </a:tbl>
          </a:graphicData>
        </a:graphic>
      </p:graphicFrame>
    </p:spTree>
    <p:extLst>
      <p:ext uri="{BB962C8B-B14F-4D97-AF65-F5344CB8AC3E}">
        <p14:creationId xmlns:p14="http://schemas.microsoft.com/office/powerpoint/2010/main" val="1762006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1000"/>
                                        <p:tgtEl>
                                          <p:spTgt spid="23">
                                            <p:txEl>
                                              <p:pRg st="0" end="0"/>
                                            </p:txEl>
                                          </p:spTgt>
                                        </p:tgtEl>
                                      </p:cBhvr>
                                    </p:animEffect>
                                    <p:anim calcmode="lin" valueType="num">
                                      <p:cBhvr>
                                        <p:cTn id="8"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23">
                                            <p:txEl>
                                              <p:pRg st="1" end="1"/>
                                            </p:txEl>
                                          </p:spTgt>
                                        </p:tgtEl>
                                        <p:attrNameLst>
                                          <p:attrName>style.visibility</p:attrName>
                                        </p:attrNameLst>
                                      </p:cBhvr>
                                      <p:to>
                                        <p:strVal val="visible"/>
                                      </p:to>
                                    </p:set>
                                    <p:animEffect transition="in" filter="fade">
                                      <p:cBhvr>
                                        <p:cTn id="13" dur="1000"/>
                                        <p:tgtEl>
                                          <p:spTgt spid="23">
                                            <p:txEl>
                                              <p:pRg st="1" end="1"/>
                                            </p:txEl>
                                          </p:spTgt>
                                        </p:tgtEl>
                                      </p:cBhvr>
                                    </p:animEffect>
                                    <p:anim calcmode="lin" valueType="num">
                                      <p:cBhvr>
                                        <p:cTn id="14" dur="1000" fill="hold"/>
                                        <p:tgtEl>
                                          <p:spTgt spid="2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23">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23">
                                            <p:txEl>
                                              <p:pRg st="2" end="2"/>
                                            </p:txEl>
                                          </p:spTgt>
                                        </p:tgtEl>
                                        <p:attrNameLst>
                                          <p:attrName>style.visibility</p:attrName>
                                        </p:attrNameLst>
                                      </p:cBhvr>
                                      <p:to>
                                        <p:strVal val="visible"/>
                                      </p:to>
                                    </p:set>
                                    <p:animEffect transition="in" filter="fade">
                                      <p:cBhvr>
                                        <p:cTn id="19" dur="1000"/>
                                        <p:tgtEl>
                                          <p:spTgt spid="23">
                                            <p:txEl>
                                              <p:pRg st="2" end="2"/>
                                            </p:txEl>
                                          </p:spTgt>
                                        </p:tgtEl>
                                      </p:cBhvr>
                                    </p:animEffect>
                                    <p:anim calcmode="lin" valueType="num">
                                      <p:cBhvr>
                                        <p:cTn id="20" dur="1000" fill="hold"/>
                                        <p:tgtEl>
                                          <p:spTgt spid="2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23">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23">
                                            <p:txEl>
                                              <p:pRg st="3" end="3"/>
                                            </p:txEl>
                                          </p:spTgt>
                                        </p:tgtEl>
                                        <p:attrNameLst>
                                          <p:attrName>style.visibility</p:attrName>
                                        </p:attrNameLst>
                                      </p:cBhvr>
                                      <p:to>
                                        <p:strVal val="visible"/>
                                      </p:to>
                                    </p:set>
                                    <p:animEffect transition="in" filter="fade">
                                      <p:cBhvr>
                                        <p:cTn id="25" dur="1000"/>
                                        <p:tgtEl>
                                          <p:spTgt spid="23">
                                            <p:txEl>
                                              <p:pRg st="3" end="3"/>
                                            </p:txEl>
                                          </p:spTgt>
                                        </p:tgtEl>
                                      </p:cBhvr>
                                    </p:animEffect>
                                    <p:anim calcmode="lin" valueType="num">
                                      <p:cBhvr>
                                        <p:cTn id="26" dur="1000" fill="hold"/>
                                        <p:tgtEl>
                                          <p:spTgt spid="23">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23">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10" presetClass="entr" presetSubtype="0" fill="hold" nodeType="after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5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nodeType="clickEffect">
                                  <p:stCondLst>
                                    <p:cond delay="0"/>
                                  </p:stCondLst>
                                  <p:childTnLst>
                                    <p:set>
                                      <p:cBhvr>
                                        <p:cTn id="35" dur="1" fill="hold">
                                          <p:stCondLst>
                                            <p:cond delay="0"/>
                                          </p:stCondLst>
                                        </p:cTn>
                                        <p:tgtEl>
                                          <p:spTgt spid="23">
                                            <p:txEl>
                                              <p:pRg st="4" end="4"/>
                                            </p:txEl>
                                          </p:spTgt>
                                        </p:tgtEl>
                                        <p:attrNameLst>
                                          <p:attrName>style.visibility</p:attrName>
                                        </p:attrNameLst>
                                      </p:cBhvr>
                                      <p:to>
                                        <p:strVal val="visible"/>
                                      </p:to>
                                    </p:set>
                                    <p:animEffect transition="in" filter="fade">
                                      <p:cBhvr>
                                        <p:cTn id="36" dur="1000"/>
                                        <p:tgtEl>
                                          <p:spTgt spid="23">
                                            <p:txEl>
                                              <p:pRg st="4" end="4"/>
                                            </p:txEl>
                                          </p:spTgt>
                                        </p:tgtEl>
                                      </p:cBhvr>
                                    </p:animEffect>
                                    <p:anim calcmode="lin" valueType="num">
                                      <p:cBhvr>
                                        <p:cTn id="37" dur="1000" fill="hold"/>
                                        <p:tgtEl>
                                          <p:spTgt spid="23">
                                            <p:txEl>
                                              <p:pRg st="4" end="4"/>
                                            </p:txEl>
                                          </p:spTgt>
                                        </p:tgtEl>
                                        <p:attrNameLst>
                                          <p:attrName>ppt_x</p:attrName>
                                        </p:attrNameLst>
                                      </p:cBhvr>
                                      <p:tavLst>
                                        <p:tav tm="0">
                                          <p:val>
                                            <p:strVal val="#ppt_x"/>
                                          </p:val>
                                        </p:tav>
                                        <p:tav tm="100000">
                                          <p:val>
                                            <p:strVal val="#ppt_x"/>
                                          </p:val>
                                        </p:tav>
                                      </p:tavLst>
                                    </p:anim>
                                    <p:anim calcmode="lin" valueType="num">
                                      <p:cBhvr>
                                        <p:cTn id="38" dur="1000" fill="hold"/>
                                        <p:tgtEl>
                                          <p:spTgt spid="2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nodeType="clickEffect">
                                  <p:stCondLst>
                                    <p:cond delay="0"/>
                                  </p:stCondLst>
                                  <p:childTnLst>
                                    <p:set>
                                      <p:cBhvr>
                                        <p:cTn id="42" dur="1" fill="hold">
                                          <p:stCondLst>
                                            <p:cond delay="0"/>
                                          </p:stCondLst>
                                        </p:cTn>
                                        <p:tgtEl>
                                          <p:spTgt spid="23">
                                            <p:txEl>
                                              <p:pRg st="5" end="5"/>
                                            </p:txEl>
                                          </p:spTgt>
                                        </p:tgtEl>
                                        <p:attrNameLst>
                                          <p:attrName>style.visibility</p:attrName>
                                        </p:attrNameLst>
                                      </p:cBhvr>
                                      <p:to>
                                        <p:strVal val="visible"/>
                                      </p:to>
                                    </p:set>
                                    <p:animEffect transition="in" filter="fade">
                                      <p:cBhvr>
                                        <p:cTn id="43" dur="1000"/>
                                        <p:tgtEl>
                                          <p:spTgt spid="23">
                                            <p:txEl>
                                              <p:pRg st="5" end="5"/>
                                            </p:txEl>
                                          </p:spTgt>
                                        </p:tgtEl>
                                      </p:cBhvr>
                                    </p:animEffect>
                                    <p:anim calcmode="lin" valueType="num">
                                      <p:cBhvr>
                                        <p:cTn id="44" dur="1000" fill="hold"/>
                                        <p:tgtEl>
                                          <p:spTgt spid="23">
                                            <p:txEl>
                                              <p:pRg st="5" end="5"/>
                                            </p:txEl>
                                          </p:spTgt>
                                        </p:tgtEl>
                                        <p:attrNameLst>
                                          <p:attrName>ppt_x</p:attrName>
                                        </p:attrNameLst>
                                      </p:cBhvr>
                                      <p:tavLst>
                                        <p:tav tm="0">
                                          <p:val>
                                            <p:strVal val="#ppt_x"/>
                                          </p:val>
                                        </p:tav>
                                        <p:tav tm="100000">
                                          <p:val>
                                            <p:strVal val="#ppt_x"/>
                                          </p:val>
                                        </p:tav>
                                      </p:tavLst>
                                    </p:anim>
                                    <p:anim calcmode="lin" valueType="num">
                                      <p:cBhvr>
                                        <p:cTn id="45" dur="1000" fill="hold"/>
                                        <p:tgtEl>
                                          <p:spTgt spid="2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07CE546-6530-4D42-B778-D4778D455037}"/>
              </a:ext>
            </a:extLst>
          </p:cNvPr>
          <p:cNvPicPr>
            <a:picLocks noChangeAspect="1"/>
          </p:cNvPicPr>
          <p:nvPr/>
        </p:nvPicPr>
        <p:blipFill rotWithShape="1">
          <a:blip r:embed="rId2"/>
          <a:srcRect r="72158" b="-12880"/>
          <a:stretch/>
        </p:blipFill>
        <p:spPr>
          <a:xfrm>
            <a:off x="510166" y="377154"/>
            <a:ext cx="971793" cy="1056562"/>
          </a:xfrm>
          <a:prstGeom prst="rect">
            <a:avLst/>
          </a:prstGeom>
        </p:spPr>
      </p:pic>
      <p:sp>
        <p:nvSpPr>
          <p:cNvPr id="23" name="Rectangle 22">
            <a:extLst>
              <a:ext uri="{FF2B5EF4-FFF2-40B4-BE49-F238E27FC236}">
                <a16:creationId xmlns:a16="http://schemas.microsoft.com/office/drawing/2014/main" id="{BDA09E34-DFEE-4830-82E0-C6C4ED1A4B3B}"/>
              </a:ext>
            </a:extLst>
          </p:cNvPr>
          <p:cNvSpPr/>
          <p:nvPr/>
        </p:nvSpPr>
        <p:spPr>
          <a:xfrm>
            <a:off x="602308" y="1433716"/>
            <a:ext cx="10656242" cy="1121846"/>
          </a:xfrm>
          <a:prstGeom prst="rect">
            <a:avLst/>
          </a:prstGeom>
        </p:spPr>
        <p:txBody>
          <a:bodyPr wrap="square">
            <a:spAutoFit/>
          </a:bodyPr>
          <a:lstStyle/>
          <a:p>
            <a:pPr algn="just" defTabSz="342900">
              <a:lnSpc>
                <a:spcPct val="150000"/>
              </a:lnSpc>
            </a:pPr>
            <a:r>
              <a:rPr lang="vi-VN" sz="2400">
                <a:latin typeface="UTM Avo" panose="02040603050506020204" pitchFamily="18" charset="0"/>
                <a:cs typeface="Times New Roman" panose="02020603050405020304" pitchFamily="18" charset="0"/>
              </a:rPr>
              <a:t>2.	Cho biểu đồ về doanh thu công nghiệp phần mềm giai đoạn 2016 - 2020 như Hình 7.9.</a:t>
            </a:r>
          </a:p>
        </p:txBody>
      </p:sp>
      <p:sp>
        <p:nvSpPr>
          <p:cNvPr id="4" name="矩形 10">
            <a:extLst>
              <a:ext uri="{FF2B5EF4-FFF2-40B4-BE49-F238E27FC236}">
                <a16:creationId xmlns:a16="http://schemas.microsoft.com/office/drawing/2014/main" id="{1D0787FE-24AB-4450-8928-1B3A75172E18}"/>
              </a:ext>
            </a:extLst>
          </p:cNvPr>
          <p:cNvSpPr/>
          <p:nvPr/>
        </p:nvSpPr>
        <p:spPr>
          <a:xfrm>
            <a:off x="1381272" y="499427"/>
            <a:ext cx="2757591" cy="641266"/>
          </a:xfrm>
          <a:prstGeom prst="rect">
            <a:avLst/>
          </a:prstGeom>
        </p:spPr>
        <p:txBody>
          <a:bodyPr wrap="square">
            <a:spAutoFit/>
          </a:bodyPr>
          <a:lstStyle/>
          <a:p>
            <a:pPr indent="266700">
              <a:lnSpc>
                <a:spcPct val="125000"/>
              </a:lnSpc>
              <a:spcAft>
                <a:spcPts val="400"/>
              </a:spcAft>
            </a:pPr>
            <a:r>
              <a:rPr lang="en-US" sz="3200" b="1">
                <a:solidFill>
                  <a:srgbClr val="00B050"/>
                </a:solidFill>
                <a:latin typeface="UTM Avo" panose="02040603050506020204" pitchFamily="18" charset="0"/>
                <a:cs typeface="Times New Roman" panose="02020603050405020304" pitchFamily="18" charset="0"/>
              </a:rPr>
              <a:t>LUYỆN TẬP</a:t>
            </a:r>
            <a:endParaRPr lang="vi-VN" sz="3200">
              <a:solidFill>
                <a:srgbClr val="00B050"/>
              </a:solidFill>
              <a:latin typeface="UTM Avo" panose="02040603050506020204" pitchFamily="18" charset="0"/>
              <a:cs typeface="Times New Roman" panose="02020603050405020304" pitchFamily="18" charset="0"/>
            </a:endParaRPr>
          </a:p>
        </p:txBody>
      </p:sp>
      <p:grpSp>
        <p:nvGrpSpPr>
          <p:cNvPr id="5" name="Group 4">
            <a:extLst>
              <a:ext uri="{FF2B5EF4-FFF2-40B4-BE49-F238E27FC236}">
                <a16:creationId xmlns:a16="http://schemas.microsoft.com/office/drawing/2014/main" id="{129506BC-98AC-4BB6-A6D9-E8BABA2554EA}"/>
              </a:ext>
            </a:extLst>
          </p:cNvPr>
          <p:cNvGrpSpPr/>
          <p:nvPr/>
        </p:nvGrpSpPr>
        <p:grpSpPr>
          <a:xfrm>
            <a:off x="5822008" y="2440708"/>
            <a:ext cx="5735463" cy="3241361"/>
            <a:chOff x="5822008" y="2440708"/>
            <a:chExt cx="5735463" cy="3241361"/>
          </a:xfrm>
        </p:grpSpPr>
        <p:graphicFrame>
          <p:nvGraphicFramePr>
            <p:cNvPr id="10" name="Chart 9">
              <a:extLst>
                <a:ext uri="{FF2B5EF4-FFF2-40B4-BE49-F238E27FC236}">
                  <a16:creationId xmlns:a16="http://schemas.microsoft.com/office/drawing/2014/main" id="{5793616C-6B9D-47D2-B2AA-A9A7A9FB52B2}"/>
                </a:ext>
              </a:extLst>
            </p:cNvPr>
            <p:cNvGraphicFramePr>
              <a:graphicFrameLocks/>
            </p:cNvGraphicFramePr>
            <p:nvPr>
              <p:extLst>
                <p:ext uri="{D42A27DB-BD31-4B8C-83A1-F6EECF244321}">
                  <p14:modId xmlns:p14="http://schemas.microsoft.com/office/powerpoint/2010/main" val="3778973174"/>
                </p:ext>
              </p:extLst>
            </p:nvPr>
          </p:nvGraphicFramePr>
          <p:xfrm>
            <a:off x="5822008" y="2440708"/>
            <a:ext cx="5269366" cy="3241361"/>
          </p:xfrm>
          <a:graphic>
            <a:graphicData uri="http://schemas.openxmlformats.org/drawingml/2006/chart">
              <c:chart xmlns:c="http://schemas.openxmlformats.org/drawingml/2006/chart" xmlns:r="http://schemas.openxmlformats.org/officeDocument/2006/relationships" r:id="rId3"/>
            </a:graphicData>
          </a:graphic>
        </p:graphicFrame>
        <p:sp>
          <p:nvSpPr>
            <p:cNvPr id="12" name="Rectangle 11">
              <a:extLst>
                <a:ext uri="{FF2B5EF4-FFF2-40B4-BE49-F238E27FC236}">
                  <a16:creationId xmlns:a16="http://schemas.microsoft.com/office/drawing/2014/main" id="{2E4BD6EF-C79C-4C7B-BC2E-7F9E7CDA060B}"/>
                </a:ext>
              </a:extLst>
            </p:cNvPr>
            <p:cNvSpPr/>
            <p:nvPr/>
          </p:nvSpPr>
          <p:spPr>
            <a:xfrm>
              <a:off x="10350029" y="5098738"/>
              <a:ext cx="1207442" cy="496996"/>
            </a:xfrm>
            <a:prstGeom prst="rect">
              <a:avLst/>
            </a:prstGeom>
          </p:spPr>
          <p:txBody>
            <a:bodyPr wrap="square">
              <a:spAutoFit/>
            </a:bodyPr>
            <a:lstStyle/>
            <a:p>
              <a:pPr algn="just" defTabSz="342900">
                <a:lnSpc>
                  <a:spcPct val="150000"/>
                </a:lnSpc>
              </a:pPr>
              <a:r>
                <a:rPr lang="en-US" sz="2000">
                  <a:cs typeface="Times New Roman" panose="02020603050405020304" pitchFamily="18" charset="0"/>
                </a:rPr>
                <a:t>Năm</a:t>
              </a:r>
              <a:endParaRPr lang="vi-VN" sz="2000">
                <a:cs typeface="Times New Roman" panose="02020603050405020304" pitchFamily="18" charset="0"/>
              </a:endParaRPr>
            </a:p>
          </p:txBody>
        </p:sp>
      </p:grpSp>
      <p:sp>
        <p:nvSpPr>
          <p:cNvPr id="13" name="Rectangle 12">
            <a:extLst>
              <a:ext uri="{FF2B5EF4-FFF2-40B4-BE49-F238E27FC236}">
                <a16:creationId xmlns:a16="http://schemas.microsoft.com/office/drawing/2014/main" id="{D630C9CA-36E0-4763-B6CA-AF991EC2EE90}"/>
              </a:ext>
            </a:extLst>
          </p:cNvPr>
          <p:cNvSpPr/>
          <p:nvPr/>
        </p:nvSpPr>
        <p:spPr>
          <a:xfrm>
            <a:off x="602308" y="2778945"/>
            <a:ext cx="5052524" cy="3046988"/>
          </a:xfrm>
          <a:prstGeom prst="rect">
            <a:avLst/>
          </a:prstGeom>
        </p:spPr>
        <p:txBody>
          <a:bodyPr wrap="square">
            <a:spAutoFit/>
          </a:bodyPr>
          <a:lstStyle/>
          <a:p>
            <a:pPr algn="just" defTabSz="342900"/>
            <a:r>
              <a:rPr lang="vi-VN" sz="2400">
                <a:latin typeface="UTM Avo" panose="02040603050506020204" pitchFamily="18" charset="0"/>
                <a:cs typeface="Times New Roman" panose="02020603050405020304" pitchFamily="18" charset="0"/>
              </a:rPr>
              <a:t>a)	Từ biểu đồ, em có nhận xét g</a:t>
            </a:r>
            <a:r>
              <a:rPr lang="en-US" sz="2400">
                <a:latin typeface="UTM Avo" panose="02040603050506020204" pitchFamily="18" charset="0"/>
                <a:cs typeface="Times New Roman" panose="02020603050405020304" pitchFamily="18" charset="0"/>
              </a:rPr>
              <a:t>ì</a:t>
            </a:r>
            <a:r>
              <a:rPr lang="vi-VN" sz="2400">
                <a:latin typeface="UTM Avo" panose="02040603050506020204" pitchFamily="18" charset="0"/>
                <a:cs typeface="Times New Roman" panose="02020603050405020304" pitchFamily="18" charset="0"/>
              </a:rPr>
              <a:t> về doanh thu công nghiệp phần mềm giai đoạn 2016 - 2020?</a:t>
            </a:r>
          </a:p>
          <a:p>
            <a:pPr algn="just" defTabSz="342900"/>
            <a:r>
              <a:rPr lang="vi-VN" sz="2400">
                <a:latin typeface="UTM Avo" panose="02040603050506020204" pitchFamily="18" charset="0"/>
                <a:cs typeface="Times New Roman" panose="02020603050405020304" pitchFamily="18" charset="0"/>
              </a:rPr>
              <a:t>b)	Em hãy tạo bảng dữ liệu trong phần mềm bảng tính từ biểu đồ trên.</a:t>
            </a:r>
          </a:p>
          <a:p>
            <a:pPr algn="just" defTabSz="342900"/>
            <a:r>
              <a:rPr lang="vi-VN" sz="2400">
                <a:latin typeface="UTM Avo" panose="02040603050506020204" pitchFamily="18" charset="0"/>
                <a:cs typeface="Times New Roman" panose="02020603050405020304" pitchFamily="18" charset="0"/>
              </a:rPr>
              <a:t>c)	Em hãy tạo biểu đ</a:t>
            </a:r>
            <a:r>
              <a:rPr lang="en-US" sz="2400">
                <a:latin typeface="UTM Avo" panose="02040603050506020204" pitchFamily="18" charset="0"/>
                <a:cs typeface="Times New Roman" panose="02020603050405020304" pitchFamily="18" charset="0"/>
              </a:rPr>
              <a:t>ồ</a:t>
            </a:r>
            <a:r>
              <a:rPr lang="vi-VN" sz="2400">
                <a:latin typeface="UTM Avo" panose="02040603050506020204" pitchFamily="18" charset="0"/>
                <a:cs typeface="Times New Roman" panose="02020603050405020304" pitchFamily="18" charset="0"/>
              </a:rPr>
              <a:t> cột từ bảng dữ liệu có được ở câu b.</a:t>
            </a:r>
          </a:p>
        </p:txBody>
      </p:sp>
    </p:spTree>
    <p:extLst>
      <p:ext uri="{BB962C8B-B14F-4D97-AF65-F5344CB8AC3E}">
        <p14:creationId xmlns:p14="http://schemas.microsoft.com/office/powerpoint/2010/main" val="480893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1000"/>
                                        <p:tgtEl>
                                          <p:spTgt spid="23">
                                            <p:txEl>
                                              <p:pRg st="0" end="0"/>
                                            </p:txEl>
                                          </p:spTgt>
                                        </p:tgtEl>
                                      </p:cBhvr>
                                    </p:animEffect>
                                    <p:anim calcmode="lin" valueType="num">
                                      <p:cBhvr>
                                        <p:cTn id="8"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13">
                                            <p:txEl>
                                              <p:pRg st="0" end="0"/>
                                            </p:txEl>
                                          </p:spTgt>
                                        </p:tgtEl>
                                        <p:attrNameLst>
                                          <p:attrName>style.visibility</p:attrName>
                                        </p:attrNameLst>
                                      </p:cBhvr>
                                      <p:to>
                                        <p:strVal val="visible"/>
                                      </p:to>
                                    </p:set>
                                    <p:animEffect transition="in" filter="fade">
                                      <p:cBhvr>
                                        <p:cTn id="18" dur="1000"/>
                                        <p:tgtEl>
                                          <p:spTgt spid="13">
                                            <p:txEl>
                                              <p:pRg st="0" end="0"/>
                                            </p:txEl>
                                          </p:spTgt>
                                        </p:tgtEl>
                                      </p:cBhvr>
                                    </p:animEffect>
                                    <p:anim calcmode="lin" valueType="num">
                                      <p:cBhvr>
                                        <p:cTn id="1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13">
                                            <p:txEl>
                                              <p:pRg st="1" end="1"/>
                                            </p:txEl>
                                          </p:spTgt>
                                        </p:tgtEl>
                                        <p:attrNameLst>
                                          <p:attrName>style.visibility</p:attrName>
                                        </p:attrNameLst>
                                      </p:cBhvr>
                                      <p:to>
                                        <p:strVal val="visible"/>
                                      </p:to>
                                    </p:set>
                                    <p:animEffect transition="in" filter="fade">
                                      <p:cBhvr>
                                        <p:cTn id="25" dur="1000"/>
                                        <p:tgtEl>
                                          <p:spTgt spid="13">
                                            <p:txEl>
                                              <p:pRg st="1" end="1"/>
                                            </p:txEl>
                                          </p:spTgt>
                                        </p:tgtEl>
                                      </p:cBhvr>
                                    </p:animEffect>
                                    <p:anim calcmode="lin" valueType="num">
                                      <p:cBhvr>
                                        <p:cTn id="26"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7"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13">
                                            <p:txEl>
                                              <p:pRg st="2" end="2"/>
                                            </p:txEl>
                                          </p:spTgt>
                                        </p:tgtEl>
                                        <p:attrNameLst>
                                          <p:attrName>style.visibility</p:attrName>
                                        </p:attrNameLst>
                                      </p:cBhvr>
                                      <p:to>
                                        <p:strVal val="visible"/>
                                      </p:to>
                                    </p:set>
                                    <p:animEffect transition="in" filter="fade">
                                      <p:cBhvr>
                                        <p:cTn id="32" dur="1000"/>
                                        <p:tgtEl>
                                          <p:spTgt spid="13">
                                            <p:txEl>
                                              <p:pRg st="2" end="2"/>
                                            </p:txEl>
                                          </p:spTgt>
                                        </p:tgtEl>
                                      </p:cBhvr>
                                    </p:animEffect>
                                    <p:anim calcmode="lin" valueType="num">
                                      <p:cBhvr>
                                        <p:cTn id="33"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34"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DA09E34-DFEE-4830-82E0-C6C4ED1A4B3B}"/>
              </a:ext>
            </a:extLst>
          </p:cNvPr>
          <p:cNvSpPr/>
          <p:nvPr/>
        </p:nvSpPr>
        <p:spPr>
          <a:xfrm>
            <a:off x="602308" y="1433716"/>
            <a:ext cx="10605623" cy="2229841"/>
          </a:xfrm>
          <a:prstGeom prst="rect">
            <a:avLst/>
          </a:prstGeom>
        </p:spPr>
        <p:txBody>
          <a:bodyPr wrap="square">
            <a:spAutoFit/>
          </a:bodyPr>
          <a:lstStyle/>
          <a:p>
            <a:pPr algn="just" defTabSz="342900">
              <a:lnSpc>
                <a:spcPct val="150000"/>
              </a:lnSpc>
              <a:spcAft>
                <a:spcPts val="600"/>
              </a:spcAft>
            </a:pPr>
            <a:r>
              <a:rPr lang="vi-VN" sz="2400">
                <a:latin typeface="UTM Avo" panose="02040603050506020204" pitchFamily="18" charset="0"/>
                <a:cs typeface="Times New Roman" panose="02020603050405020304" pitchFamily="18" charset="0"/>
              </a:rPr>
              <a:t>Từ bảng dữ liệu về doanh thu công nghiệp phần mềm giai đoạn 2016 - 2020 đã tạo ra trên phần mềm bảng tính ở Câu 2, phần Luyện tập, em hãy tạo biểu đồ đường thẳng, từ đó nhận xét xu hướng của dữ liệu.</a:t>
            </a:r>
          </a:p>
        </p:txBody>
      </p:sp>
      <p:pic>
        <p:nvPicPr>
          <p:cNvPr id="7" name="Picture 6">
            <a:extLst>
              <a:ext uri="{FF2B5EF4-FFF2-40B4-BE49-F238E27FC236}">
                <a16:creationId xmlns:a16="http://schemas.microsoft.com/office/drawing/2014/main" id="{6912133D-A9F3-4A66-8E87-6DA8BCAD8983}"/>
              </a:ext>
            </a:extLst>
          </p:cNvPr>
          <p:cNvPicPr>
            <a:picLocks noChangeAspect="1"/>
          </p:cNvPicPr>
          <p:nvPr/>
        </p:nvPicPr>
        <p:blipFill rotWithShape="1">
          <a:blip r:embed="rId2"/>
          <a:srcRect r="70376"/>
          <a:stretch/>
        </p:blipFill>
        <p:spPr>
          <a:xfrm>
            <a:off x="602308" y="406275"/>
            <a:ext cx="1033987" cy="952468"/>
          </a:xfrm>
          <a:prstGeom prst="rect">
            <a:avLst/>
          </a:prstGeom>
        </p:spPr>
      </p:pic>
      <p:sp>
        <p:nvSpPr>
          <p:cNvPr id="8" name="矩形 10">
            <a:extLst>
              <a:ext uri="{FF2B5EF4-FFF2-40B4-BE49-F238E27FC236}">
                <a16:creationId xmlns:a16="http://schemas.microsoft.com/office/drawing/2014/main" id="{DAD4E2F6-1F76-4474-9707-1C87608F7A9E}"/>
              </a:ext>
            </a:extLst>
          </p:cNvPr>
          <p:cNvSpPr/>
          <p:nvPr/>
        </p:nvSpPr>
        <p:spPr>
          <a:xfrm>
            <a:off x="1381272" y="499427"/>
            <a:ext cx="2757591" cy="641266"/>
          </a:xfrm>
          <a:prstGeom prst="rect">
            <a:avLst/>
          </a:prstGeom>
        </p:spPr>
        <p:txBody>
          <a:bodyPr wrap="square">
            <a:spAutoFit/>
          </a:bodyPr>
          <a:lstStyle/>
          <a:p>
            <a:pPr indent="266700">
              <a:lnSpc>
                <a:spcPct val="125000"/>
              </a:lnSpc>
              <a:spcAft>
                <a:spcPts val="400"/>
              </a:spcAft>
            </a:pPr>
            <a:r>
              <a:rPr lang="en-US" sz="3200" b="1">
                <a:solidFill>
                  <a:srgbClr val="00B050"/>
                </a:solidFill>
                <a:latin typeface="UTM Avo" panose="02040603050506020204" pitchFamily="18" charset="0"/>
                <a:cs typeface="Times New Roman" panose="02020603050405020304" pitchFamily="18" charset="0"/>
              </a:rPr>
              <a:t>VẬN DỤNG</a:t>
            </a:r>
            <a:endParaRPr lang="vi-VN" sz="3200">
              <a:solidFill>
                <a:srgbClr val="00B050"/>
              </a:solidFill>
              <a:latin typeface="UTM Avo" panose="02040603050506020204" pitchFamily="18" charset="0"/>
              <a:cs typeface="Times New Roman" panose="02020603050405020304" pitchFamily="18" charset="0"/>
            </a:endParaRPr>
          </a:p>
        </p:txBody>
      </p:sp>
    </p:spTree>
    <p:extLst>
      <p:ext uri="{BB962C8B-B14F-4D97-AF65-F5344CB8AC3E}">
        <p14:creationId xmlns:p14="http://schemas.microsoft.com/office/powerpoint/2010/main" val="366699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xEl>
                                              <p:pRg st="0" end="0"/>
                                            </p:txEl>
                                          </p:spTgt>
                                        </p:tgtEl>
                                        <p:attrNameLst>
                                          <p:attrName>style.visibility</p:attrName>
                                        </p:attrNameLst>
                                      </p:cBhvr>
                                      <p:to>
                                        <p:strVal val="visible"/>
                                      </p:to>
                                    </p:set>
                                    <p:animEffect transition="in" filter="fade">
                                      <p:cBhvr>
                                        <p:cTn id="7" dur="1000"/>
                                        <p:tgtEl>
                                          <p:spTgt spid="23">
                                            <p:txEl>
                                              <p:pRg st="0" end="0"/>
                                            </p:txEl>
                                          </p:spTgt>
                                        </p:tgtEl>
                                      </p:cBhvr>
                                    </p:animEffect>
                                    <p:anim calcmode="lin" valueType="num">
                                      <p:cBhvr>
                                        <p:cTn id="8" dur="1000" fill="hold"/>
                                        <p:tgtEl>
                                          <p:spTgt spid="2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1765;p26">
            <a:extLst>
              <a:ext uri="{FF2B5EF4-FFF2-40B4-BE49-F238E27FC236}">
                <a16:creationId xmlns:a16="http://schemas.microsoft.com/office/drawing/2014/main" id="{1A379531-265B-4DE8-864F-72EBFAADF1F7}"/>
              </a:ext>
            </a:extLst>
          </p:cNvPr>
          <p:cNvSpPr/>
          <p:nvPr/>
        </p:nvSpPr>
        <p:spPr>
          <a:xfrm rot="126755">
            <a:off x="1193968" y="918048"/>
            <a:ext cx="9578275" cy="4032740"/>
          </a:xfrm>
          <a:prstGeom prst="rect">
            <a:avLst/>
          </a:prstGeom>
          <a:solidFill>
            <a:schemeClr val="accent1">
              <a:lumMod val="40000"/>
              <a:lumOff val="6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dirty="0"/>
          </a:p>
        </p:txBody>
      </p:sp>
      <p:sp>
        <p:nvSpPr>
          <p:cNvPr id="6" name="Google Shape;1766;p26">
            <a:extLst>
              <a:ext uri="{FF2B5EF4-FFF2-40B4-BE49-F238E27FC236}">
                <a16:creationId xmlns:a16="http://schemas.microsoft.com/office/drawing/2014/main" id="{8CDA747D-9A2B-42CA-988B-EF6F49C769C7}"/>
              </a:ext>
            </a:extLst>
          </p:cNvPr>
          <p:cNvSpPr/>
          <p:nvPr/>
        </p:nvSpPr>
        <p:spPr>
          <a:xfrm rot="21464125">
            <a:off x="836003" y="564492"/>
            <a:ext cx="1284031" cy="1336800"/>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chemeClr val="accent4">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7" name="Google Shape;1767;p26">
            <a:extLst>
              <a:ext uri="{FF2B5EF4-FFF2-40B4-BE49-F238E27FC236}">
                <a16:creationId xmlns:a16="http://schemas.microsoft.com/office/drawing/2014/main" id="{FF70B85D-AC43-4F3A-94A0-B4BADDF56878}"/>
              </a:ext>
            </a:extLst>
          </p:cNvPr>
          <p:cNvSpPr/>
          <p:nvPr/>
        </p:nvSpPr>
        <p:spPr>
          <a:xfrm rot="4829593">
            <a:off x="9884120" y="1065938"/>
            <a:ext cx="1546974" cy="1109544"/>
          </a:xfrm>
          <a:custGeom>
            <a:avLst/>
            <a:gdLst/>
            <a:ahLst/>
            <a:cxnLst/>
            <a:rect l="l" t="t" r="r" b="b"/>
            <a:pathLst>
              <a:path w="25370" h="21060" extrusionOk="0">
                <a:moveTo>
                  <a:pt x="20833" y="1"/>
                </a:moveTo>
                <a:lnTo>
                  <a:pt x="1" y="14443"/>
                </a:lnTo>
                <a:cubicBezTo>
                  <a:pt x="1" y="14443"/>
                  <a:pt x="1097" y="14443"/>
                  <a:pt x="1513" y="14972"/>
                </a:cubicBezTo>
                <a:cubicBezTo>
                  <a:pt x="1891" y="15540"/>
                  <a:pt x="1551" y="16371"/>
                  <a:pt x="1551" y="16371"/>
                </a:cubicBezTo>
                <a:cubicBezTo>
                  <a:pt x="1551" y="16371"/>
                  <a:pt x="2647" y="16371"/>
                  <a:pt x="3063" y="16938"/>
                </a:cubicBezTo>
                <a:cubicBezTo>
                  <a:pt x="3479" y="17543"/>
                  <a:pt x="3139" y="18867"/>
                  <a:pt x="3139" y="18867"/>
                </a:cubicBezTo>
                <a:cubicBezTo>
                  <a:pt x="3139" y="18867"/>
                  <a:pt x="4349" y="19018"/>
                  <a:pt x="4613" y="19396"/>
                </a:cubicBezTo>
                <a:cubicBezTo>
                  <a:pt x="4878" y="19774"/>
                  <a:pt x="4727" y="21060"/>
                  <a:pt x="4727" y="21060"/>
                </a:cubicBezTo>
                <a:lnTo>
                  <a:pt x="25370" y="6768"/>
                </a:lnTo>
                <a:cubicBezTo>
                  <a:pt x="23442" y="6579"/>
                  <a:pt x="23782" y="4575"/>
                  <a:pt x="23782" y="4575"/>
                </a:cubicBezTo>
                <a:cubicBezTo>
                  <a:pt x="23782" y="4575"/>
                  <a:pt x="22912" y="4235"/>
                  <a:pt x="22459" y="3819"/>
                </a:cubicBezTo>
                <a:cubicBezTo>
                  <a:pt x="22043" y="3403"/>
                  <a:pt x="22345" y="2156"/>
                  <a:pt x="22345" y="2156"/>
                </a:cubicBezTo>
                <a:cubicBezTo>
                  <a:pt x="22345" y="2156"/>
                  <a:pt x="21173" y="2118"/>
                  <a:pt x="20795" y="1626"/>
                </a:cubicBezTo>
                <a:cubicBezTo>
                  <a:pt x="20455" y="1135"/>
                  <a:pt x="20833" y="1"/>
                  <a:pt x="20833" y="1"/>
                </a:cubicBezTo>
                <a:close/>
              </a:path>
            </a:pathLst>
          </a:custGeom>
          <a:solidFill>
            <a:srgbClr val="92D0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500"/>
          </a:p>
        </p:txBody>
      </p:sp>
      <p:sp>
        <p:nvSpPr>
          <p:cNvPr id="8" name="TextBox 7">
            <a:extLst>
              <a:ext uri="{FF2B5EF4-FFF2-40B4-BE49-F238E27FC236}">
                <a16:creationId xmlns:a16="http://schemas.microsoft.com/office/drawing/2014/main" id="{F04C48D2-1DD6-4A8B-AA47-BA4710F38FBC}"/>
              </a:ext>
            </a:extLst>
          </p:cNvPr>
          <p:cNvSpPr txBox="1"/>
          <p:nvPr/>
        </p:nvSpPr>
        <p:spPr>
          <a:xfrm>
            <a:off x="889498" y="1503942"/>
            <a:ext cx="9932677" cy="2862322"/>
          </a:xfrm>
          <a:prstGeom prst="rect">
            <a:avLst/>
          </a:prstGeom>
          <a:noFill/>
        </p:spPr>
        <p:txBody>
          <a:bodyPr wrap="square" rtlCol="0">
            <a:spAutoFit/>
          </a:bodyPr>
          <a:lstStyle/>
          <a:p>
            <a:pPr marL="914400" indent="-914400" algn="ctr">
              <a:lnSpc>
                <a:spcPct val="150000"/>
              </a:lnSpc>
              <a:buAutoNum type="arabicPeriod"/>
            </a:pPr>
            <a:r>
              <a:rPr lang="en-US" sz="6000" smtClean="0">
                <a:ln>
                  <a:solidFill>
                    <a:schemeClr val="bg1"/>
                  </a:solidFill>
                </a:ln>
                <a:solidFill>
                  <a:schemeClr val="accent6">
                    <a:lumMod val="50000"/>
                  </a:schemeClr>
                </a:solidFill>
                <a:latin typeface="+mj-lt"/>
              </a:rPr>
              <a:t>TRÌNH BÀY </a:t>
            </a:r>
            <a:r>
              <a:rPr lang="vi-VN" sz="6000" smtClean="0">
                <a:ln>
                  <a:solidFill>
                    <a:schemeClr val="bg1"/>
                  </a:solidFill>
                </a:ln>
                <a:solidFill>
                  <a:schemeClr val="accent6">
                    <a:lumMod val="50000"/>
                  </a:schemeClr>
                </a:solidFill>
                <a:latin typeface="+mj-lt"/>
              </a:rPr>
              <a:t>DỮ </a:t>
            </a:r>
            <a:r>
              <a:rPr lang="vi-VN" sz="6000" dirty="0">
                <a:ln>
                  <a:solidFill>
                    <a:schemeClr val="bg1"/>
                  </a:solidFill>
                </a:ln>
                <a:solidFill>
                  <a:schemeClr val="accent6">
                    <a:lumMod val="50000"/>
                  </a:schemeClr>
                </a:solidFill>
                <a:latin typeface="+mj-lt"/>
              </a:rPr>
              <a:t>LIỆU </a:t>
            </a:r>
            <a:endParaRPr lang="en-US" sz="6000" dirty="0">
              <a:ln>
                <a:solidFill>
                  <a:schemeClr val="bg1"/>
                </a:solidFill>
              </a:ln>
              <a:solidFill>
                <a:schemeClr val="accent6">
                  <a:lumMod val="50000"/>
                </a:schemeClr>
              </a:solidFill>
              <a:latin typeface="+mj-lt"/>
            </a:endParaRPr>
          </a:p>
          <a:p>
            <a:pPr algn="ctr">
              <a:lnSpc>
                <a:spcPct val="150000"/>
              </a:lnSpc>
            </a:pPr>
            <a:r>
              <a:rPr lang="vi-VN" sz="6000" dirty="0">
                <a:ln>
                  <a:solidFill>
                    <a:schemeClr val="bg1"/>
                  </a:solidFill>
                </a:ln>
                <a:solidFill>
                  <a:schemeClr val="accent6">
                    <a:lumMod val="50000"/>
                  </a:schemeClr>
                </a:solidFill>
                <a:latin typeface="+mj-lt"/>
              </a:rPr>
              <a:t>B</a:t>
            </a:r>
            <a:r>
              <a:rPr lang="en-US" sz="6000" dirty="0">
                <a:ln>
                  <a:solidFill>
                    <a:schemeClr val="bg1"/>
                  </a:solidFill>
                </a:ln>
                <a:solidFill>
                  <a:schemeClr val="accent6">
                    <a:lumMod val="50000"/>
                  </a:schemeClr>
                </a:solidFill>
                <a:latin typeface="+mj-lt"/>
              </a:rPr>
              <a:t>Ằ</a:t>
            </a:r>
            <a:r>
              <a:rPr lang="vi-VN" sz="6000" dirty="0">
                <a:ln>
                  <a:solidFill>
                    <a:schemeClr val="bg1"/>
                  </a:solidFill>
                </a:ln>
                <a:solidFill>
                  <a:schemeClr val="accent6">
                    <a:lumMod val="50000"/>
                  </a:schemeClr>
                </a:solidFill>
                <a:latin typeface="+mj-lt"/>
              </a:rPr>
              <a:t>NG BIỂU ĐỒ</a:t>
            </a:r>
          </a:p>
        </p:txBody>
      </p:sp>
      <p:grpSp>
        <p:nvGrpSpPr>
          <p:cNvPr id="9" name="Google Shape;211;p3">
            <a:extLst>
              <a:ext uri="{FF2B5EF4-FFF2-40B4-BE49-F238E27FC236}">
                <a16:creationId xmlns:a16="http://schemas.microsoft.com/office/drawing/2014/main" id="{648E9DE7-A2F2-4E9E-B789-80D0AE258E59}"/>
              </a:ext>
            </a:extLst>
          </p:cNvPr>
          <p:cNvGrpSpPr/>
          <p:nvPr/>
        </p:nvGrpSpPr>
        <p:grpSpPr>
          <a:xfrm>
            <a:off x="931175" y="241142"/>
            <a:ext cx="444275" cy="398525"/>
            <a:chOff x="2495125" y="2142250"/>
            <a:chExt cx="444275" cy="398525"/>
          </a:xfrm>
        </p:grpSpPr>
        <p:sp>
          <p:nvSpPr>
            <p:cNvPr id="10" name="Google Shape;212;p3">
              <a:extLst>
                <a:ext uri="{FF2B5EF4-FFF2-40B4-BE49-F238E27FC236}">
                  <a16:creationId xmlns:a16="http://schemas.microsoft.com/office/drawing/2014/main" id="{9D9A6D16-3090-4587-ADE5-287D855E21EB}"/>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1" name="Google Shape;213;p3">
              <a:extLst>
                <a:ext uri="{FF2B5EF4-FFF2-40B4-BE49-F238E27FC236}">
                  <a16:creationId xmlns:a16="http://schemas.microsoft.com/office/drawing/2014/main" id="{5F956386-136D-49E9-AE42-0A805EC7EC9B}"/>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214;p3">
            <a:extLst>
              <a:ext uri="{FF2B5EF4-FFF2-40B4-BE49-F238E27FC236}">
                <a16:creationId xmlns:a16="http://schemas.microsoft.com/office/drawing/2014/main" id="{102A82DF-00CF-4004-9BF3-0112E17089FB}"/>
              </a:ext>
            </a:extLst>
          </p:cNvPr>
          <p:cNvGrpSpPr/>
          <p:nvPr/>
        </p:nvGrpSpPr>
        <p:grpSpPr>
          <a:xfrm>
            <a:off x="10561107" y="5038641"/>
            <a:ext cx="291375" cy="281375"/>
            <a:chOff x="3243875" y="2372825"/>
            <a:chExt cx="291375" cy="281375"/>
          </a:xfrm>
        </p:grpSpPr>
        <p:sp>
          <p:nvSpPr>
            <p:cNvPr id="13" name="Google Shape;215;p3">
              <a:extLst>
                <a:ext uri="{FF2B5EF4-FFF2-40B4-BE49-F238E27FC236}">
                  <a16:creationId xmlns:a16="http://schemas.microsoft.com/office/drawing/2014/main" id="{F096BDAB-D775-4B1B-8D0F-C638B52C2A75}"/>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216;p3">
              <a:extLst>
                <a:ext uri="{FF2B5EF4-FFF2-40B4-BE49-F238E27FC236}">
                  <a16:creationId xmlns:a16="http://schemas.microsoft.com/office/drawing/2014/main" id="{FC3B66ED-B1FD-4203-8394-9F2AFA41288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217;p3">
              <a:extLst>
                <a:ext uri="{FF2B5EF4-FFF2-40B4-BE49-F238E27FC236}">
                  <a16:creationId xmlns:a16="http://schemas.microsoft.com/office/drawing/2014/main" id="{254DCD1F-4A69-4180-B3B4-399298C2ADAD}"/>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218;p3">
              <a:extLst>
                <a:ext uri="{FF2B5EF4-FFF2-40B4-BE49-F238E27FC236}">
                  <a16:creationId xmlns:a16="http://schemas.microsoft.com/office/drawing/2014/main" id="{6E614D8E-D864-479A-90EC-B03D7178D21B}"/>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219;p3">
              <a:extLst>
                <a:ext uri="{FF2B5EF4-FFF2-40B4-BE49-F238E27FC236}">
                  <a16:creationId xmlns:a16="http://schemas.microsoft.com/office/drawing/2014/main" id="{A13BA238-ECB5-430F-B5DF-CCE35039B3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220;p3">
              <a:extLst>
                <a:ext uri="{FF2B5EF4-FFF2-40B4-BE49-F238E27FC236}">
                  <a16:creationId xmlns:a16="http://schemas.microsoft.com/office/drawing/2014/main" id="{ABA7282B-E0EC-49EC-AC4F-4FB8D1783A50}"/>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221;p3">
              <a:extLst>
                <a:ext uri="{FF2B5EF4-FFF2-40B4-BE49-F238E27FC236}">
                  <a16:creationId xmlns:a16="http://schemas.microsoft.com/office/drawing/2014/main" id="{20D2900C-17A1-4063-B5FB-B75F4DAD8E39}"/>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0" name="Google Shape;222;p3">
              <a:extLst>
                <a:ext uri="{FF2B5EF4-FFF2-40B4-BE49-F238E27FC236}">
                  <a16:creationId xmlns:a16="http://schemas.microsoft.com/office/drawing/2014/main" id="{48084099-3DE7-46F8-9767-1D205AD56FC7}"/>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23;p3">
              <a:extLst>
                <a:ext uri="{FF2B5EF4-FFF2-40B4-BE49-F238E27FC236}">
                  <a16:creationId xmlns:a16="http://schemas.microsoft.com/office/drawing/2014/main" id="{083A1912-2219-4A98-BD7D-D9782915DF81}"/>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4;p3">
              <a:extLst>
                <a:ext uri="{FF2B5EF4-FFF2-40B4-BE49-F238E27FC236}">
                  <a16:creationId xmlns:a16="http://schemas.microsoft.com/office/drawing/2014/main" id="{A148B64D-9C62-40A3-B5C6-99BB5E136471}"/>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 name="Google Shape;225;p3">
            <a:extLst>
              <a:ext uri="{FF2B5EF4-FFF2-40B4-BE49-F238E27FC236}">
                <a16:creationId xmlns:a16="http://schemas.microsoft.com/office/drawing/2014/main" id="{B0593916-936C-458A-A49C-0F2C3F2DB45B}"/>
              </a:ext>
            </a:extLst>
          </p:cNvPr>
          <p:cNvGrpSpPr/>
          <p:nvPr/>
        </p:nvGrpSpPr>
        <p:grpSpPr>
          <a:xfrm>
            <a:off x="10679557" y="-625348"/>
            <a:ext cx="166675" cy="168575"/>
            <a:chOff x="4954425" y="2036375"/>
            <a:chExt cx="166675" cy="168575"/>
          </a:xfrm>
        </p:grpSpPr>
        <p:sp>
          <p:nvSpPr>
            <p:cNvPr id="24" name="Google Shape;226;p3">
              <a:extLst>
                <a:ext uri="{FF2B5EF4-FFF2-40B4-BE49-F238E27FC236}">
                  <a16:creationId xmlns:a16="http://schemas.microsoft.com/office/drawing/2014/main" id="{CBB9C158-3CA6-45D7-932E-2664ED5B867D}"/>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27;p3">
              <a:extLst>
                <a:ext uri="{FF2B5EF4-FFF2-40B4-BE49-F238E27FC236}">
                  <a16:creationId xmlns:a16="http://schemas.microsoft.com/office/drawing/2014/main" id="{0559FDE8-344E-42DF-A2E5-10C16465DC5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28;p3">
            <a:extLst>
              <a:ext uri="{FF2B5EF4-FFF2-40B4-BE49-F238E27FC236}">
                <a16:creationId xmlns:a16="http://schemas.microsoft.com/office/drawing/2014/main" id="{22531104-0150-41F0-9257-7CAF2942CB76}"/>
              </a:ext>
            </a:extLst>
          </p:cNvPr>
          <p:cNvSpPr/>
          <p:nvPr/>
        </p:nvSpPr>
        <p:spPr>
          <a:xfrm>
            <a:off x="1478019" y="2257568"/>
            <a:ext cx="119125" cy="81200"/>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29;p3">
            <a:extLst>
              <a:ext uri="{FF2B5EF4-FFF2-40B4-BE49-F238E27FC236}">
                <a16:creationId xmlns:a16="http://schemas.microsoft.com/office/drawing/2014/main" id="{2CA8861A-0960-4822-8EC7-DCD49F69BE9C}"/>
              </a:ext>
            </a:extLst>
          </p:cNvPr>
          <p:cNvSpPr/>
          <p:nvPr/>
        </p:nvSpPr>
        <p:spPr>
          <a:xfrm>
            <a:off x="9747753" y="2548321"/>
            <a:ext cx="87000" cy="6192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 name="Google Shape;230;p3">
            <a:extLst>
              <a:ext uri="{FF2B5EF4-FFF2-40B4-BE49-F238E27FC236}">
                <a16:creationId xmlns:a16="http://schemas.microsoft.com/office/drawing/2014/main" id="{FF95A791-D863-49BE-9455-DE402BB65FD9}"/>
              </a:ext>
            </a:extLst>
          </p:cNvPr>
          <p:cNvGrpSpPr/>
          <p:nvPr/>
        </p:nvGrpSpPr>
        <p:grpSpPr>
          <a:xfrm>
            <a:off x="1274794" y="5541495"/>
            <a:ext cx="166675" cy="168575"/>
            <a:chOff x="4954425" y="2036375"/>
            <a:chExt cx="166675" cy="168575"/>
          </a:xfrm>
        </p:grpSpPr>
        <p:sp>
          <p:nvSpPr>
            <p:cNvPr id="29" name="Google Shape;231;p3">
              <a:extLst>
                <a:ext uri="{FF2B5EF4-FFF2-40B4-BE49-F238E27FC236}">
                  <a16:creationId xmlns:a16="http://schemas.microsoft.com/office/drawing/2014/main" id="{52FF443F-7564-41AB-BA87-7FC3D25473B3}"/>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232;p3">
              <a:extLst>
                <a:ext uri="{FF2B5EF4-FFF2-40B4-BE49-F238E27FC236}">
                  <a16:creationId xmlns:a16="http://schemas.microsoft.com/office/drawing/2014/main" id="{2865EA98-F102-47F4-8E65-1ACBB21114B9}"/>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051922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9"/>
                                        </p:tgtEl>
                                      </p:cBhvr>
                                      <p:by x="150000" y="150000"/>
                                    </p:animScale>
                                  </p:childTnLst>
                                </p:cTn>
                              </p:par>
                              <p:par>
                                <p:cTn id="7" presetID="6" presetClass="emph" presetSubtype="0" repeatCount="indefinite" fill="hold" grpId="0" nodeType="withEffect">
                                  <p:stCondLst>
                                    <p:cond delay="0"/>
                                  </p:stCondLst>
                                  <p:childTnLst>
                                    <p:animScale>
                                      <p:cBhvr>
                                        <p:cTn id="8" dur="1000" fill="hold"/>
                                        <p:tgtEl>
                                          <p:spTgt spid="26"/>
                                        </p:tgtEl>
                                      </p:cBhvr>
                                      <p:by x="150000" y="150000"/>
                                    </p:animScale>
                                  </p:childTnLst>
                                </p:cTn>
                              </p:par>
                              <p:par>
                                <p:cTn id="9" presetID="6" presetClass="emph" presetSubtype="0" repeatCount="indefinite" fill="hold" nodeType="withEffect">
                                  <p:stCondLst>
                                    <p:cond delay="0"/>
                                  </p:stCondLst>
                                  <p:childTnLst>
                                    <p:animScale>
                                      <p:cBhvr>
                                        <p:cTn id="10" dur="1000" fill="hold"/>
                                        <p:tgtEl>
                                          <p:spTgt spid="28"/>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23"/>
                                        </p:tgtEl>
                                      </p:cBhvr>
                                      <p:by x="150000" y="150000"/>
                                    </p:animScale>
                                  </p:childTnLst>
                                </p:cTn>
                              </p:par>
                              <p:par>
                                <p:cTn id="13" presetID="6" presetClass="emph" presetSubtype="0" repeatCount="indefinite" fill="hold" grpId="0" nodeType="withEffect">
                                  <p:stCondLst>
                                    <p:cond delay="0"/>
                                  </p:stCondLst>
                                  <p:childTnLst>
                                    <p:animScale>
                                      <p:cBhvr>
                                        <p:cTn id="14" dur="1000" fill="hold"/>
                                        <p:tgtEl>
                                          <p:spTgt spid="27"/>
                                        </p:tgtEl>
                                      </p:cBhvr>
                                      <p:by x="150000" y="150000"/>
                                    </p:animScale>
                                  </p:childTnLst>
                                </p:cTn>
                              </p:par>
                              <p:par>
                                <p:cTn id="15" presetID="6" presetClass="emph" presetSubtype="0" repeatCount="indefinite" fill="hold" nodeType="withEffect">
                                  <p:stCondLst>
                                    <p:cond delay="0"/>
                                  </p:stCondLst>
                                  <p:childTnLst>
                                    <p:animScale>
                                      <p:cBhvr>
                                        <p:cTn id="16" dur="1000" fill="hold"/>
                                        <p:tgtEl>
                                          <p:spTgt spid="12"/>
                                        </p:tgtEl>
                                      </p:cBhvr>
                                      <p:by x="150000" y="150000"/>
                                    </p:animScale>
                                  </p:childTnLst>
                                </p:cTn>
                              </p:par>
                              <p:par>
                                <p:cTn id="17" presetID="16" presetClass="entr" presetSubtype="21"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par>
                                <p:cTn id="20" presetID="16" presetClass="entr" presetSubtype="21" fill="hold" grpId="0" nodeType="with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par>
                          <p:cTn id="23" fill="hold">
                            <p:stCondLst>
                              <p:cond delay="1000"/>
                            </p:stCondLst>
                            <p:childTnLst>
                              <p:par>
                                <p:cTn id="24" presetID="10" presetClass="entr" presetSubtype="0"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fade">
                                      <p:cBhvr>
                                        <p:cTn id="26" dur="500"/>
                                        <p:tgtEl>
                                          <p:spTgt spid="5"/>
                                        </p:tgtEl>
                                      </p:cBhvr>
                                    </p:animEffect>
                                  </p:childTnLst>
                                </p:cTn>
                              </p:par>
                            </p:childTnLst>
                          </p:cTn>
                        </p:par>
                        <p:par>
                          <p:cTn id="27" fill="hold">
                            <p:stCondLst>
                              <p:cond delay="1500"/>
                            </p:stCondLst>
                            <p:childTnLst>
                              <p:par>
                                <p:cTn id="28" presetID="14" presetClass="entr" presetSubtype="10" fill="hold" grpId="0" nodeType="after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randombar(horizontal)">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p:bldP spid="26" grpId="0" animBg="1"/>
      <p:bldP spid="2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0AB92BBA-1E60-4ED2-90AC-86FC54DFE297}"/>
              </a:ext>
            </a:extLst>
          </p:cNvPr>
          <p:cNvGrpSpPr/>
          <p:nvPr/>
        </p:nvGrpSpPr>
        <p:grpSpPr>
          <a:xfrm>
            <a:off x="614523" y="1115318"/>
            <a:ext cx="10567281" cy="3701672"/>
            <a:chOff x="1117599" y="3499627"/>
            <a:chExt cx="10824275" cy="1979067"/>
          </a:xfrm>
        </p:grpSpPr>
        <p:grpSp>
          <p:nvGrpSpPr>
            <p:cNvPr id="4" name="Group 3">
              <a:extLst>
                <a:ext uri="{FF2B5EF4-FFF2-40B4-BE49-F238E27FC236}">
                  <a16:creationId xmlns:a16="http://schemas.microsoft.com/office/drawing/2014/main" id="{1E60D107-1923-4049-861C-AAE5B1C9CB24}"/>
                </a:ext>
              </a:extLst>
            </p:cNvPr>
            <p:cNvGrpSpPr/>
            <p:nvPr/>
          </p:nvGrpSpPr>
          <p:grpSpPr>
            <a:xfrm>
              <a:off x="1117599" y="3499627"/>
              <a:ext cx="10824275" cy="1979067"/>
              <a:chOff x="1493519" y="3862639"/>
              <a:chExt cx="10824275" cy="1979067"/>
            </a:xfrm>
          </p:grpSpPr>
          <p:sp>
            <p:nvSpPr>
              <p:cNvPr id="6" name="Rectangle: Rounded Corners 5">
                <a:extLst>
                  <a:ext uri="{FF2B5EF4-FFF2-40B4-BE49-F238E27FC236}">
                    <a16:creationId xmlns:a16="http://schemas.microsoft.com/office/drawing/2014/main" id="{81FDF420-05B6-4A8C-A656-235D5C85E6A9}"/>
                  </a:ext>
                </a:extLst>
              </p:cNvPr>
              <p:cNvSpPr/>
              <p:nvPr/>
            </p:nvSpPr>
            <p:spPr>
              <a:xfrm>
                <a:off x="1493519" y="3891280"/>
                <a:ext cx="6518559" cy="632409"/>
              </a:xfrm>
              <a:prstGeom prst="roundRect">
                <a:avLst>
                  <a:gd name="adj" fmla="val 24968"/>
                </a:avLst>
              </a:prstGeom>
              <a:solidFill>
                <a:schemeClr val="accent1">
                  <a:lumMod val="25000"/>
                  <a:lumOff val="75000"/>
                </a:schemeClr>
              </a:solidFill>
              <a:ln w="28575">
                <a:solidFill>
                  <a:schemeClr val="accent1">
                    <a:lumMod val="25000"/>
                    <a:lumOff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7" name="Rectangle: Rounded Corners 6">
                <a:extLst>
                  <a:ext uri="{FF2B5EF4-FFF2-40B4-BE49-F238E27FC236}">
                    <a16:creationId xmlns:a16="http://schemas.microsoft.com/office/drawing/2014/main" id="{64979916-BB72-4821-A0AE-07219C90334E}"/>
                  </a:ext>
                </a:extLst>
              </p:cNvPr>
              <p:cNvSpPr/>
              <p:nvPr/>
            </p:nvSpPr>
            <p:spPr>
              <a:xfrm>
                <a:off x="1493519" y="4207688"/>
                <a:ext cx="10824275" cy="1634018"/>
              </a:xfrm>
              <a:prstGeom prst="roundRect">
                <a:avLst>
                  <a:gd name="adj" fmla="val 12944"/>
                </a:avLst>
              </a:prstGeom>
              <a:solidFill>
                <a:schemeClr val="bg1"/>
              </a:solidFill>
              <a:ln w="1905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sp>
            <p:nvSpPr>
              <p:cNvPr id="8" name="Rectangle 7">
                <a:extLst>
                  <a:ext uri="{FF2B5EF4-FFF2-40B4-BE49-F238E27FC236}">
                    <a16:creationId xmlns:a16="http://schemas.microsoft.com/office/drawing/2014/main" id="{F9C72CB7-5994-4F89-9918-D0420FDFE5CD}"/>
                  </a:ext>
                </a:extLst>
              </p:cNvPr>
              <p:cNvSpPr/>
              <p:nvPr/>
            </p:nvSpPr>
            <p:spPr>
              <a:xfrm>
                <a:off x="1632192" y="3862639"/>
                <a:ext cx="2925391" cy="324129"/>
              </a:xfrm>
              <a:prstGeom prst="rect">
                <a:avLst/>
              </a:prstGeom>
            </p:spPr>
            <p:txBody>
              <a:bodyPr wrap="square">
                <a:spAutoFit/>
              </a:bodyPr>
              <a:lstStyle/>
              <a:p>
                <a:pPr marL="0" marR="0" lvl="0" indent="0" algn="just" defTabSz="342900" rtl="0" eaLnBrk="1" fontAlgn="auto" latinLnBrk="0" hangingPunct="1">
                  <a:lnSpc>
                    <a:spcPct val="135000"/>
                  </a:lnSpc>
                  <a:spcBef>
                    <a:spcPts val="0"/>
                  </a:spcBef>
                  <a:spcAft>
                    <a:spcPts val="0"/>
                  </a:spcAft>
                  <a:buClrTx/>
                  <a:buSzTx/>
                  <a:buFontTx/>
                  <a:buNone/>
                  <a:tabLst/>
                  <a:defRPr/>
                </a:pPr>
                <a:r>
                  <a:rPr kumimoji="0" lang="en-US"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rPr>
                  <a:t>Hoạt động 1</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4A4A2B79-371A-4257-98D0-DAF6EFFB04E1}"/>
                  </a:ext>
                </a:extLst>
              </p:cNvPr>
              <p:cNvSpPr/>
              <p:nvPr/>
            </p:nvSpPr>
            <p:spPr>
              <a:xfrm>
                <a:off x="4165314" y="3917266"/>
                <a:ext cx="3674226" cy="912950"/>
              </a:xfrm>
              <a:prstGeom prst="roundRect">
                <a:avLst>
                  <a:gd name="adj" fmla="val 25052"/>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Segoe Print"/>
                  <a:cs typeface="+mn-cs"/>
                </a:endParaRPr>
              </a:p>
            </p:txBody>
          </p:sp>
        </p:grpSp>
        <p:sp>
          <p:nvSpPr>
            <p:cNvPr id="5" name="Rectangle 4">
              <a:extLst>
                <a:ext uri="{FF2B5EF4-FFF2-40B4-BE49-F238E27FC236}">
                  <a16:creationId xmlns:a16="http://schemas.microsoft.com/office/drawing/2014/main" id="{BB31F5CE-80D7-4838-8DF8-68495E0BA596}"/>
                </a:ext>
              </a:extLst>
            </p:cNvPr>
            <p:cNvSpPr/>
            <p:nvPr/>
          </p:nvSpPr>
          <p:spPr>
            <a:xfrm>
              <a:off x="3789392" y="3504661"/>
              <a:ext cx="3674228" cy="324129"/>
            </a:xfrm>
            <a:prstGeom prst="rect">
              <a:avLst/>
            </a:prstGeom>
          </p:spPr>
          <p:txBody>
            <a:bodyPr wrap="square">
              <a:spAutoFit/>
            </a:bodyPr>
            <a:lstStyle/>
            <a:p>
              <a:pPr marL="0" marR="0" lvl="0" indent="0" algn="ctr" defTabSz="342900" rtl="0" eaLnBrk="1" fontAlgn="auto" latinLnBrk="0" hangingPunct="1">
                <a:lnSpc>
                  <a:spcPct val="135000"/>
                </a:lnSpc>
                <a:spcBef>
                  <a:spcPts val="0"/>
                </a:spcBef>
                <a:spcAft>
                  <a:spcPts val="0"/>
                </a:spcAft>
                <a:buClrTx/>
                <a:buSzTx/>
                <a:buFontTx/>
                <a:buNone/>
                <a:tabLst/>
                <a:defRPr/>
              </a:pPr>
              <a:r>
                <a:rPr lang="en-US" sz="2800" b="1">
                  <a:solidFill>
                    <a:srgbClr val="000000"/>
                  </a:solidFill>
                  <a:latin typeface="UTM Avo" panose="02040603050506020204" pitchFamily="18" charset="0"/>
                  <a:cs typeface="Times New Roman" panose="02020603050405020304" pitchFamily="18" charset="0"/>
                </a:rPr>
                <a:t>Trực quan dữ liệu </a:t>
              </a:r>
              <a:endParaRPr kumimoji="0" lang="vi-VN" sz="2800" b="1" i="0" u="none" strike="noStrike" kern="1200" cap="none" spc="0" normalizeH="0" baseline="0" noProof="0">
                <a:ln>
                  <a:noFill/>
                </a:ln>
                <a:solidFill>
                  <a:srgbClr val="000000"/>
                </a:solidFill>
                <a:effectLst/>
                <a:uLnTx/>
                <a:uFillTx/>
                <a:latin typeface="UTM Avo" panose="02040603050506020204" pitchFamily="18" charset="0"/>
                <a:cs typeface="Times New Roman" panose="02020603050405020304" pitchFamily="18" charset="0"/>
              </a:endParaRPr>
            </a:p>
          </p:txBody>
        </p:sp>
      </p:grpSp>
      <p:sp>
        <p:nvSpPr>
          <p:cNvPr id="10" name="Rectangle 9">
            <a:extLst>
              <a:ext uri="{FF2B5EF4-FFF2-40B4-BE49-F238E27FC236}">
                <a16:creationId xmlns:a16="http://schemas.microsoft.com/office/drawing/2014/main" id="{995CFEF5-65BB-46A9-93B7-66A5F04A9AB8}"/>
              </a:ext>
            </a:extLst>
          </p:cNvPr>
          <p:cNvSpPr/>
          <p:nvPr/>
        </p:nvSpPr>
        <p:spPr>
          <a:xfrm>
            <a:off x="837541" y="1797702"/>
            <a:ext cx="10121247" cy="3019288"/>
          </a:xfrm>
          <a:prstGeom prst="rect">
            <a:avLst/>
          </a:prstGeom>
        </p:spPr>
        <p:txBody>
          <a:bodyPr wrap="square">
            <a:spAutoFit/>
          </a:bodyPr>
          <a:lstStyle/>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1.	Trong hai cách trình bày dữ liệu ở Hình 7.1 và Hình 7.2, cách nào hiệu quả hơn để so sánh trực quan số học sinh quan tâm các nội dung Tin học?</a:t>
            </a:r>
          </a:p>
          <a:p>
            <a:pPr lvl="0" algn="just" defTabSz="342900">
              <a:lnSpc>
                <a:spcPct val="135000"/>
              </a:lnSpc>
            </a:pPr>
            <a:r>
              <a:rPr lang="vi-VN" sz="2400">
                <a:solidFill>
                  <a:srgbClr val="000000"/>
                </a:solidFill>
                <a:latin typeface="UTM Avo" panose="02040603050506020204" pitchFamily="18" charset="0"/>
                <a:cs typeface="Times New Roman" panose="02020603050405020304" pitchFamily="18" charset="0"/>
              </a:rPr>
              <a:t>2.	Nếu cần so sánh </a:t>
            </a:r>
            <a:r>
              <a:rPr lang="en-US" sz="2400">
                <a:solidFill>
                  <a:srgbClr val="000000"/>
                </a:solidFill>
                <a:latin typeface="UTM Avo" panose="02040603050506020204" pitchFamily="18" charset="0"/>
                <a:cs typeface="Times New Roman" panose="02020603050405020304" pitchFamily="18" charset="0"/>
              </a:rPr>
              <a:t>t</a:t>
            </a:r>
            <a:r>
              <a:rPr lang="vi-VN" sz="2400">
                <a:solidFill>
                  <a:srgbClr val="000000"/>
                </a:solidFill>
                <a:latin typeface="UTM Avo" panose="02040603050506020204" pitchFamily="18" charset="0"/>
                <a:cs typeface="Times New Roman" panose="02020603050405020304" pitchFamily="18" charset="0"/>
              </a:rPr>
              <a:t>ỉ lệ phần trăm số học sinh của mỗi nội dung Tin học trên tổng số học sinh được khảo sát, em sẽ dùng cách nào để thể hiện dữ liệu? </a:t>
            </a:r>
          </a:p>
        </p:txBody>
      </p:sp>
      <p:pic>
        <p:nvPicPr>
          <p:cNvPr id="12" name="Picture 11">
            <a:extLst>
              <a:ext uri="{FF2B5EF4-FFF2-40B4-BE49-F238E27FC236}">
                <a16:creationId xmlns:a16="http://schemas.microsoft.com/office/drawing/2014/main" id="{951DD341-7948-4E0E-8328-AFA8331B5C31}"/>
              </a:ext>
            </a:extLst>
          </p:cNvPr>
          <p:cNvPicPr>
            <a:picLocks noChangeAspect="1"/>
          </p:cNvPicPr>
          <p:nvPr/>
        </p:nvPicPr>
        <p:blipFill>
          <a:blip r:embed="rId2"/>
          <a:stretch>
            <a:fillRect/>
          </a:stretch>
        </p:blipFill>
        <p:spPr>
          <a:xfrm>
            <a:off x="533495" y="230527"/>
            <a:ext cx="888648" cy="903074"/>
          </a:xfrm>
          <a:prstGeom prst="rect">
            <a:avLst/>
          </a:prstGeom>
        </p:spPr>
      </p:pic>
    </p:spTree>
    <p:extLst>
      <p:ext uri="{BB962C8B-B14F-4D97-AF65-F5344CB8AC3E}">
        <p14:creationId xmlns:p14="http://schemas.microsoft.com/office/powerpoint/2010/main" val="2262099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1"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fade">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1"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fade">
                                      <p:cBhvr>
                                        <p:cTn id="17" dur="500"/>
                                        <p:tgtEl>
                                          <p:spTgt spid="10">
                                            <p:txEl>
                                              <p:pRg st="1" end="1"/>
                                            </p:txEl>
                                          </p:spTgt>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0" grpId="1" uiExpand="1" build="allAtOnce"/>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pic>
        <p:nvPicPr>
          <p:cNvPr id="8" name="Picture 7" descr="A picture containing doll, toy&#10;&#10;Description automatically generated">
            <a:extLst>
              <a:ext uri="{FF2B5EF4-FFF2-40B4-BE49-F238E27FC236}">
                <a16:creationId xmlns:a16="http://schemas.microsoft.com/office/drawing/2014/main" id="{51889EA2-8F40-4410-BFD6-986EC37F7B6D}"/>
              </a:ext>
            </a:extLst>
          </p:cNvPr>
          <p:cNvPicPr>
            <a:picLocks noChangeAspect="1"/>
          </p:cNvPicPr>
          <p:nvPr/>
        </p:nvPicPr>
        <p:blipFill rotWithShape="1">
          <a:blip r:embed="rId3">
            <a:extLst>
              <a:ext uri="{28A0092B-C50C-407E-A947-70E740481C1C}">
                <a14:useLocalDpi xmlns:a14="http://schemas.microsoft.com/office/drawing/2010/main" val="0"/>
              </a:ext>
            </a:extLst>
          </a:blip>
          <a:srcRect l="69842" t="839" r="-5022" b="-839"/>
          <a:stretch/>
        </p:blipFill>
        <p:spPr>
          <a:xfrm>
            <a:off x="770833" y="3333909"/>
            <a:ext cx="1575582" cy="3053587"/>
          </a:xfrm>
          <a:prstGeom prst="rect">
            <a:avLst/>
          </a:prstGeom>
        </p:spPr>
      </p:pic>
      <p:sp>
        <p:nvSpPr>
          <p:cNvPr id="10" name="Thought Bubble: Cloud 9">
            <a:extLst>
              <a:ext uri="{FF2B5EF4-FFF2-40B4-BE49-F238E27FC236}">
                <a16:creationId xmlns:a16="http://schemas.microsoft.com/office/drawing/2014/main" id="{08BFFC42-0A62-4783-A37C-2FA741E3763C}"/>
              </a:ext>
            </a:extLst>
          </p:cNvPr>
          <p:cNvSpPr/>
          <p:nvPr/>
        </p:nvSpPr>
        <p:spPr>
          <a:xfrm>
            <a:off x="1058850" y="187665"/>
            <a:ext cx="6039782" cy="3053587"/>
          </a:xfrm>
          <a:prstGeom prst="cloudCallout">
            <a:avLst>
              <a:gd name="adj1" fmla="val -38717"/>
              <a:gd name="adj2" fmla="val 62059"/>
            </a:avLst>
          </a:prstGeom>
        </p:spPr>
        <p:style>
          <a:lnRef idx="1">
            <a:schemeClr val="accent6"/>
          </a:lnRef>
          <a:fillRef idx="3">
            <a:schemeClr val="accent6"/>
          </a:fillRef>
          <a:effectRef idx="2">
            <a:schemeClr val="accent6"/>
          </a:effectRef>
          <a:fontRef idx="minor">
            <a:schemeClr val="lt1"/>
          </a:fontRef>
        </p:style>
        <p:txBody>
          <a:bodyPr rtlCol="0" anchor="ctr"/>
          <a:lstStyle/>
          <a:p>
            <a:endParaRPr lang="en-US" b="1"/>
          </a:p>
        </p:txBody>
      </p:sp>
      <p:sp>
        <p:nvSpPr>
          <p:cNvPr id="11" name="TextBox 10">
            <a:extLst>
              <a:ext uri="{FF2B5EF4-FFF2-40B4-BE49-F238E27FC236}">
                <a16:creationId xmlns:a16="http://schemas.microsoft.com/office/drawing/2014/main" id="{1B167B2D-DBD6-4F6B-905C-C30C4C0C8894}"/>
              </a:ext>
            </a:extLst>
          </p:cNvPr>
          <p:cNvSpPr txBox="1"/>
          <p:nvPr/>
        </p:nvSpPr>
        <p:spPr>
          <a:xfrm>
            <a:off x="1788955" y="447105"/>
            <a:ext cx="4659971" cy="2538324"/>
          </a:xfrm>
          <a:prstGeom prst="rect">
            <a:avLst/>
          </a:prstGeom>
          <a:noFill/>
        </p:spPr>
        <p:txBody>
          <a:bodyPr wrap="square">
            <a:spAutoFit/>
          </a:bodyPr>
          <a:lstStyle/>
          <a:p>
            <a:pPr lvl="0" algn="ctr" defTabSz="342900">
              <a:lnSpc>
                <a:spcPct val="135000"/>
              </a:lnSpc>
              <a:defRPr/>
            </a:pPr>
            <a:r>
              <a:rPr lang="en-US" sz="2000">
                <a:solidFill>
                  <a:srgbClr val="000000"/>
                </a:solidFill>
                <a:latin typeface="UTM Avo" panose="02040603050506020204" pitchFamily="18" charset="0"/>
                <a:cs typeface="Times New Roman" panose="02020603050405020304" pitchFamily="18" charset="0"/>
              </a:rPr>
              <a:t>Biểu </a:t>
            </a:r>
            <a:r>
              <a:rPr lang="vi-VN" sz="2000">
                <a:solidFill>
                  <a:srgbClr val="000000"/>
                </a:solidFill>
                <a:latin typeface="UTM Avo" panose="02040603050506020204" pitchFamily="18" charset="0"/>
                <a:cs typeface="Times New Roman" panose="02020603050405020304" pitchFamily="18" charset="0"/>
              </a:rPr>
              <a:t>đồ được </a:t>
            </a:r>
            <a:r>
              <a:rPr lang="en-US" sz="2000">
                <a:solidFill>
                  <a:srgbClr val="000000"/>
                </a:solidFill>
                <a:latin typeface="UTM Avo" panose="02040603050506020204" pitchFamily="18" charset="0"/>
                <a:cs typeface="Times New Roman" panose="02020603050405020304" pitchFamily="18" charset="0"/>
              </a:rPr>
              <a:t>sử</a:t>
            </a:r>
            <a:r>
              <a:rPr lang="vi-VN" sz="2000">
                <a:solidFill>
                  <a:srgbClr val="000000"/>
                </a:solidFill>
                <a:latin typeface="UTM Avo" panose="02040603050506020204" pitchFamily="18" charset="0"/>
                <a:cs typeface="Times New Roman" panose="02020603050405020304" pitchFamily="18" charset="0"/>
              </a:rPr>
              <a:t> dụng để minh hoạ dữ liệu một cách trực quan, giúp </a:t>
            </a:r>
            <a:r>
              <a:rPr lang="en-US" sz="2000">
                <a:solidFill>
                  <a:srgbClr val="000000"/>
                </a:solidFill>
                <a:latin typeface="UTM Avo" panose="02040603050506020204" pitchFamily="18" charset="0"/>
                <a:cs typeface="Times New Roman" panose="02020603050405020304" pitchFamily="18" charset="0"/>
              </a:rPr>
              <a:t>chúng ta</a:t>
            </a:r>
            <a:r>
              <a:rPr lang="vi-VN" sz="2000">
                <a:solidFill>
                  <a:srgbClr val="000000"/>
                </a:solidFill>
                <a:latin typeface="UTM Avo" panose="02040603050506020204" pitchFamily="18" charset="0"/>
                <a:cs typeface="Times New Roman" panose="02020603050405020304" pitchFamily="18" charset="0"/>
              </a:rPr>
              <a:t> dễ so sánh hoặc dự đoán xu hướng tăng hay giảm của dữ liệu. Có nhiều loại biểu đồ, mỗi loại có một ý nghĩa riêng.</a:t>
            </a:r>
            <a:endParaRPr kumimoji="0" lang="en-US" sz="2000" i="0" u="none" strike="noStrike" kern="1200" cap="none" spc="0" normalizeH="0" baseline="0" noProof="0">
              <a:ln>
                <a:noFill/>
              </a:ln>
              <a:solidFill>
                <a:prstClr val="white"/>
              </a:solidFill>
              <a:effectLst/>
              <a:uLnTx/>
              <a:uFillTx/>
              <a:latin typeface="Arial"/>
            </a:endParaRPr>
          </a:p>
        </p:txBody>
      </p:sp>
      <p:pic>
        <p:nvPicPr>
          <p:cNvPr id="9" name="图片 4">
            <a:extLst>
              <a:ext uri="{FF2B5EF4-FFF2-40B4-BE49-F238E27FC236}">
                <a16:creationId xmlns:a16="http://schemas.microsoft.com/office/drawing/2014/main" id="{45D70851-6D2D-4C48-B0E1-A4ECE6CC9CC0}"/>
              </a:ext>
            </a:extLst>
          </p:cNvPr>
          <p:cNvPicPr>
            <a:picLocks noChangeAspect="1"/>
          </p:cNvPicPr>
          <p:nvPr/>
        </p:nvPicPr>
        <p:blipFill>
          <a:blip r:embed="rId4"/>
          <a:stretch>
            <a:fillRect/>
          </a:stretch>
        </p:blipFill>
        <p:spPr>
          <a:xfrm>
            <a:off x="5769455" y="1714458"/>
            <a:ext cx="5651712" cy="4571321"/>
          </a:xfrm>
          <a:prstGeom prst="rect">
            <a:avLst/>
          </a:prstGeom>
        </p:spPr>
      </p:pic>
      <p:sp>
        <p:nvSpPr>
          <p:cNvPr id="12" name="TextBox 11">
            <a:extLst>
              <a:ext uri="{FF2B5EF4-FFF2-40B4-BE49-F238E27FC236}">
                <a16:creationId xmlns:a16="http://schemas.microsoft.com/office/drawing/2014/main" id="{CFE6D29D-0F65-4788-9608-0E28765FD077}"/>
              </a:ext>
            </a:extLst>
          </p:cNvPr>
          <p:cNvSpPr txBox="1"/>
          <p:nvPr/>
        </p:nvSpPr>
        <p:spPr>
          <a:xfrm>
            <a:off x="7248265" y="2238801"/>
            <a:ext cx="3903485" cy="2190215"/>
          </a:xfrm>
          <a:prstGeom prst="rect">
            <a:avLst/>
          </a:prstGeom>
          <a:noFill/>
        </p:spPr>
        <p:txBody>
          <a:bodyPr wrap="square">
            <a:spAutoFit/>
          </a:bodyPr>
          <a:lstStyle/>
          <a:p>
            <a:pPr lvl="0" defTabSz="342900">
              <a:lnSpc>
                <a:spcPct val="200000"/>
              </a:lnSpc>
              <a:defRPr/>
            </a:pPr>
            <a:r>
              <a:rPr lang="en-US" sz="2400" b="1">
                <a:solidFill>
                  <a:srgbClr val="000000"/>
                </a:solidFill>
                <a:latin typeface="UTM Avo" panose="02040603050506020204" pitchFamily="18" charset="0"/>
                <a:cs typeface="Times New Roman" panose="02020603050405020304" pitchFamily="18" charset="0"/>
              </a:rPr>
              <a:t>Biểu đồ cột</a:t>
            </a:r>
          </a:p>
          <a:p>
            <a:pPr lvl="0" defTabSz="342900">
              <a:lnSpc>
                <a:spcPct val="200000"/>
              </a:lnSpc>
              <a:defRPr/>
            </a:pPr>
            <a:r>
              <a:rPr lang="en-US" sz="2400" b="1">
                <a:solidFill>
                  <a:srgbClr val="000000"/>
                </a:solidFill>
                <a:latin typeface="UTM Avo" panose="02040603050506020204" pitchFamily="18" charset="0"/>
                <a:cs typeface="Times New Roman" panose="02020603050405020304" pitchFamily="18" charset="0"/>
              </a:rPr>
              <a:t>Biểu đồ đoạn thẳng</a:t>
            </a:r>
          </a:p>
          <a:p>
            <a:pPr lvl="0" defTabSz="342900">
              <a:lnSpc>
                <a:spcPct val="200000"/>
              </a:lnSpc>
              <a:defRPr/>
            </a:pPr>
            <a:r>
              <a:rPr lang="en-US" sz="2400" b="1">
                <a:solidFill>
                  <a:srgbClr val="000000"/>
                </a:solidFill>
                <a:latin typeface="UTM Avo" panose="02040603050506020204" pitchFamily="18" charset="0"/>
                <a:cs typeface="Times New Roman" panose="02020603050405020304" pitchFamily="18" charset="0"/>
              </a:rPr>
              <a:t>Biểu đồ hình quạt tròn</a:t>
            </a:r>
            <a:r>
              <a:rPr lang="en-US" sz="2000">
                <a:solidFill>
                  <a:srgbClr val="000000"/>
                </a:solidFill>
                <a:latin typeface="UTM Avo" panose="02040603050506020204" pitchFamily="18" charset="0"/>
                <a:cs typeface="Times New Roman" panose="02020603050405020304" pitchFamily="18" charset="0"/>
              </a:rPr>
              <a:t>   </a:t>
            </a:r>
            <a:endParaRPr kumimoji="0" lang="en-US" sz="2000" i="0" u="none" strike="noStrike" kern="1200" cap="none" spc="0" normalizeH="0" baseline="0" noProof="0">
              <a:ln>
                <a:noFill/>
              </a:ln>
              <a:solidFill>
                <a:prstClr val="white"/>
              </a:solidFill>
              <a:effectLst/>
              <a:uLnTx/>
              <a:uFillTx/>
              <a:latin typeface="Arial"/>
            </a:endParaRPr>
          </a:p>
        </p:txBody>
      </p:sp>
    </p:spTree>
    <p:extLst>
      <p:ext uri="{BB962C8B-B14F-4D97-AF65-F5344CB8AC3E}">
        <p14:creationId xmlns:p14="http://schemas.microsoft.com/office/powerpoint/2010/main" val="19150805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12">
                                            <p:txEl>
                                              <p:pRg st="0" end="0"/>
                                            </p:txEl>
                                          </p:spTgt>
                                        </p:tgtEl>
                                        <p:attrNameLst>
                                          <p:attrName>style.visibility</p:attrName>
                                        </p:attrNameLst>
                                      </p:cBhvr>
                                      <p:to>
                                        <p:strVal val="visible"/>
                                      </p:to>
                                    </p:set>
                                    <p:animEffect transition="in" filter="fade">
                                      <p:cBhvr>
                                        <p:cTn id="21" dur="500"/>
                                        <p:tgtEl>
                                          <p:spTgt spid="12">
                                            <p:txEl>
                                              <p:pRg st="0" end="0"/>
                                            </p:txEl>
                                          </p:spTgt>
                                        </p:tgtEl>
                                      </p:cBhvr>
                                    </p:animEffect>
                                  </p:childTnLst>
                                </p:cTn>
                              </p:par>
                            </p:childTnLst>
                          </p:cTn>
                        </p:par>
                        <p:par>
                          <p:cTn id="22" fill="hold">
                            <p:stCondLst>
                              <p:cond delay="1500"/>
                            </p:stCondLst>
                            <p:childTnLst>
                              <p:par>
                                <p:cTn id="23" presetID="10" presetClass="entr" presetSubtype="0" fill="hold" grpId="0" nodeType="afterEffect">
                                  <p:stCondLst>
                                    <p:cond delay="0"/>
                                  </p:stCondLst>
                                  <p:childTnLst>
                                    <p:set>
                                      <p:cBhvr>
                                        <p:cTn id="24" dur="1" fill="hold">
                                          <p:stCondLst>
                                            <p:cond delay="0"/>
                                          </p:stCondLst>
                                        </p:cTn>
                                        <p:tgtEl>
                                          <p:spTgt spid="12">
                                            <p:txEl>
                                              <p:pRg st="1" end="1"/>
                                            </p:txEl>
                                          </p:spTgt>
                                        </p:tgtEl>
                                        <p:attrNameLst>
                                          <p:attrName>style.visibility</p:attrName>
                                        </p:attrNameLst>
                                      </p:cBhvr>
                                      <p:to>
                                        <p:strVal val="visible"/>
                                      </p:to>
                                    </p:set>
                                    <p:animEffect transition="in" filter="fade">
                                      <p:cBhvr>
                                        <p:cTn id="25" dur="500"/>
                                        <p:tgtEl>
                                          <p:spTgt spid="12">
                                            <p:txEl>
                                              <p:pRg st="1" end="1"/>
                                            </p:txEl>
                                          </p:spTgt>
                                        </p:tgtEl>
                                      </p:cBhvr>
                                    </p:animEffect>
                                  </p:childTnLst>
                                </p:cTn>
                              </p:par>
                            </p:childTnLst>
                          </p:cTn>
                        </p:par>
                        <p:par>
                          <p:cTn id="26" fill="hold">
                            <p:stCondLst>
                              <p:cond delay="2000"/>
                            </p:stCondLst>
                            <p:childTnLst>
                              <p:par>
                                <p:cTn id="27" presetID="10" presetClass="entr" presetSubtype="0" fill="hold" grpId="0" nodeType="afterEffect">
                                  <p:stCondLst>
                                    <p:cond delay="0"/>
                                  </p:stCondLst>
                                  <p:childTnLst>
                                    <p:set>
                                      <p:cBhvr>
                                        <p:cTn id="28" dur="1" fill="hold">
                                          <p:stCondLst>
                                            <p:cond delay="0"/>
                                          </p:stCondLst>
                                        </p:cTn>
                                        <p:tgtEl>
                                          <p:spTgt spid="12">
                                            <p:txEl>
                                              <p:pRg st="2" end="2"/>
                                            </p:txEl>
                                          </p:spTgt>
                                        </p:tgtEl>
                                        <p:attrNameLst>
                                          <p:attrName>style.visibility</p:attrName>
                                        </p:attrNameLst>
                                      </p:cBhvr>
                                      <p:to>
                                        <p:strVal val="visible"/>
                                      </p:to>
                                    </p:set>
                                    <p:animEffect transition="in" filter="fade">
                                      <p:cBhvr>
                                        <p:cTn id="29"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p:bldP spid="12"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任意多边形: 形状 5">
            <a:extLst>
              <a:ext uri="{FF2B5EF4-FFF2-40B4-BE49-F238E27FC236}">
                <a16:creationId xmlns:a16="http://schemas.microsoft.com/office/drawing/2014/main" id="{722DB0D7-F2B4-485C-9463-340D18869D5B}"/>
              </a:ext>
            </a:extLst>
          </p:cNvPr>
          <p:cNvSpPr/>
          <p:nvPr/>
        </p:nvSpPr>
        <p:spPr>
          <a:xfrm>
            <a:off x="614527" y="3369600"/>
            <a:ext cx="5481474" cy="3065672"/>
          </a:xfrm>
          <a:custGeom>
            <a:avLst/>
            <a:gdLst>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401300 w 10439439"/>
              <a:gd name="connsiteY8" fmla="*/ 280072 h 4934357"/>
              <a:gd name="connsiteX9" fmla="*/ 10375900 w 10439439"/>
              <a:gd name="connsiteY9" fmla="*/ 1003972 h 4934357"/>
              <a:gd name="connsiteX10" fmla="*/ 10401300 w 10439439"/>
              <a:gd name="connsiteY10" fmla="*/ 1994572 h 4934357"/>
              <a:gd name="connsiteX11" fmla="*/ 10350500 w 10439439"/>
              <a:gd name="connsiteY11" fmla="*/ 2781972 h 4934357"/>
              <a:gd name="connsiteX12" fmla="*/ 10439400 w 10439439"/>
              <a:gd name="connsiteY12" fmla="*/ 3759872 h 4934357"/>
              <a:gd name="connsiteX13" fmla="*/ 10337800 w 10439439"/>
              <a:gd name="connsiteY13" fmla="*/ 4559972 h 4934357"/>
              <a:gd name="connsiteX14" fmla="*/ 10350500 w 10439439"/>
              <a:gd name="connsiteY14" fmla="*/ 4864772 h 4934357"/>
              <a:gd name="connsiteX15" fmla="*/ 9093200 w 10439439"/>
              <a:gd name="connsiteY15" fmla="*/ 4915572 h 4934357"/>
              <a:gd name="connsiteX16" fmla="*/ 8267700 w 10439439"/>
              <a:gd name="connsiteY16" fmla="*/ 4801272 h 4934357"/>
              <a:gd name="connsiteX17" fmla="*/ 6273800 w 10439439"/>
              <a:gd name="connsiteY17" fmla="*/ 4915572 h 4934357"/>
              <a:gd name="connsiteX18" fmla="*/ 4343400 w 10439439"/>
              <a:gd name="connsiteY18" fmla="*/ 4839372 h 4934357"/>
              <a:gd name="connsiteX19" fmla="*/ 1879600 w 10439439"/>
              <a:gd name="connsiteY19" fmla="*/ 4877472 h 4934357"/>
              <a:gd name="connsiteX20" fmla="*/ 520700 w 10439439"/>
              <a:gd name="connsiteY20" fmla="*/ 4928272 h 4934357"/>
              <a:gd name="connsiteX21" fmla="*/ 114300 w 10439439"/>
              <a:gd name="connsiteY21" fmla="*/ 4725072 h 4934357"/>
              <a:gd name="connsiteX22" fmla="*/ 12700 w 10439439"/>
              <a:gd name="connsiteY22" fmla="*/ 4242472 h 4934357"/>
              <a:gd name="connsiteX23" fmla="*/ 63500 w 10439439"/>
              <a:gd name="connsiteY23" fmla="*/ 2820072 h 4934357"/>
              <a:gd name="connsiteX24" fmla="*/ 0 w 10439439"/>
              <a:gd name="connsiteY24" fmla="*/ 1804072 h 4934357"/>
              <a:gd name="connsiteX25" fmla="*/ 63500 w 10439439"/>
              <a:gd name="connsiteY25" fmla="*/ 864272 h 4934357"/>
              <a:gd name="connsiteX26" fmla="*/ 165100 w 10439439"/>
              <a:gd name="connsiteY26" fmla="*/ 153072 h 4934357"/>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375900 w 10439439"/>
              <a:gd name="connsiteY8" fmla="*/ 1003972 h 4934357"/>
              <a:gd name="connsiteX9" fmla="*/ 10401300 w 10439439"/>
              <a:gd name="connsiteY9" fmla="*/ 1994572 h 4934357"/>
              <a:gd name="connsiteX10" fmla="*/ 10350500 w 10439439"/>
              <a:gd name="connsiteY10" fmla="*/ 2781972 h 4934357"/>
              <a:gd name="connsiteX11" fmla="*/ 10439400 w 10439439"/>
              <a:gd name="connsiteY11" fmla="*/ 3759872 h 4934357"/>
              <a:gd name="connsiteX12" fmla="*/ 10337800 w 10439439"/>
              <a:gd name="connsiteY12" fmla="*/ 4559972 h 4934357"/>
              <a:gd name="connsiteX13" fmla="*/ 10350500 w 10439439"/>
              <a:gd name="connsiteY13" fmla="*/ 4864772 h 4934357"/>
              <a:gd name="connsiteX14" fmla="*/ 9093200 w 10439439"/>
              <a:gd name="connsiteY14" fmla="*/ 4915572 h 4934357"/>
              <a:gd name="connsiteX15" fmla="*/ 8267700 w 10439439"/>
              <a:gd name="connsiteY15" fmla="*/ 4801272 h 4934357"/>
              <a:gd name="connsiteX16" fmla="*/ 6273800 w 10439439"/>
              <a:gd name="connsiteY16" fmla="*/ 4915572 h 4934357"/>
              <a:gd name="connsiteX17" fmla="*/ 4343400 w 10439439"/>
              <a:gd name="connsiteY17" fmla="*/ 4839372 h 4934357"/>
              <a:gd name="connsiteX18" fmla="*/ 1879600 w 10439439"/>
              <a:gd name="connsiteY18" fmla="*/ 4877472 h 4934357"/>
              <a:gd name="connsiteX19" fmla="*/ 520700 w 10439439"/>
              <a:gd name="connsiteY19" fmla="*/ 4928272 h 4934357"/>
              <a:gd name="connsiteX20" fmla="*/ 114300 w 10439439"/>
              <a:gd name="connsiteY20" fmla="*/ 4725072 h 4934357"/>
              <a:gd name="connsiteX21" fmla="*/ 12700 w 10439439"/>
              <a:gd name="connsiteY21" fmla="*/ 4242472 h 4934357"/>
              <a:gd name="connsiteX22" fmla="*/ 63500 w 10439439"/>
              <a:gd name="connsiteY22" fmla="*/ 2820072 h 4934357"/>
              <a:gd name="connsiteX23" fmla="*/ 0 w 10439439"/>
              <a:gd name="connsiteY23" fmla="*/ 1804072 h 4934357"/>
              <a:gd name="connsiteX24" fmla="*/ 63500 w 10439439"/>
              <a:gd name="connsiteY24" fmla="*/ 864272 h 4934357"/>
              <a:gd name="connsiteX25" fmla="*/ 165100 w 10439439"/>
              <a:gd name="connsiteY25" fmla="*/ 153072 h 4934357"/>
              <a:gd name="connsiteX0" fmla="*/ 165100 w 10472164"/>
              <a:gd name="connsiteY0" fmla="*/ 153072 h 4934357"/>
              <a:gd name="connsiteX1" fmla="*/ 711200 w 10472164"/>
              <a:gd name="connsiteY1" fmla="*/ 13372 h 4934357"/>
              <a:gd name="connsiteX2" fmla="*/ 2006600 w 10472164"/>
              <a:gd name="connsiteY2" fmla="*/ 76872 h 4934357"/>
              <a:gd name="connsiteX3" fmla="*/ 4165600 w 10472164"/>
              <a:gd name="connsiteY3" fmla="*/ 672 h 4934357"/>
              <a:gd name="connsiteX4" fmla="*/ 5765800 w 10472164"/>
              <a:gd name="connsiteY4" fmla="*/ 127672 h 4934357"/>
              <a:gd name="connsiteX5" fmla="*/ 7556500 w 10472164"/>
              <a:gd name="connsiteY5" fmla="*/ 672 h 4934357"/>
              <a:gd name="connsiteX6" fmla="*/ 8648700 w 10472164"/>
              <a:gd name="connsiteY6" fmla="*/ 76872 h 4934357"/>
              <a:gd name="connsiteX7" fmla="*/ 10134600 w 10472164"/>
              <a:gd name="connsiteY7" fmla="*/ 64172 h 4934357"/>
              <a:gd name="connsiteX8" fmla="*/ 10375900 w 10472164"/>
              <a:gd name="connsiteY8" fmla="*/ 1003972 h 4934357"/>
              <a:gd name="connsiteX9" fmla="*/ 10401300 w 10472164"/>
              <a:gd name="connsiteY9" fmla="*/ 1994572 h 4934357"/>
              <a:gd name="connsiteX10" fmla="*/ 10350500 w 10472164"/>
              <a:gd name="connsiteY10" fmla="*/ 2781972 h 4934357"/>
              <a:gd name="connsiteX11" fmla="*/ 10439400 w 10472164"/>
              <a:gd name="connsiteY11" fmla="*/ 3759872 h 4934357"/>
              <a:gd name="connsiteX12" fmla="*/ 10337800 w 10472164"/>
              <a:gd name="connsiteY12" fmla="*/ 4559972 h 4934357"/>
              <a:gd name="connsiteX13" fmla="*/ 9093200 w 10472164"/>
              <a:gd name="connsiteY13" fmla="*/ 4915572 h 4934357"/>
              <a:gd name="connsiteX14" fmla="*/ 8267700 w 10472164"/>
              <a:gd name="connsiteY14" fmla="*/ 4801272 h 4934357"/>
              <a:gd name="connsiteX15" fmla="*/ 6273800 w 10472164"/>
              <a:gd name="connsiteY15" fmla="*/ 4915572 h 4934357"/>
              <a:gd name="connsiteX16" fmla="*/ 4343400 w 10472164"/>
              <a:gd name="connsiteY16" fmla="*/ 4839372 h 4934357"/>
              <a:gd name="connsiteX17" fmla="*/ 1879600 w 10472164"/>
              <a:gd name="connsiteY17" fmla="*/ 4877472 h 4934357"/>
              <a:gd name="connsiteX18" fmla="*/ 520700 w 10472164"/>
              <a:gd name="connsiteY18" fmla="*/ 4928272 h 4934357"/>
              <a:gd name="connsiteX19" fmla="*/ 114300 w 10472164"/>
              <a:gd name="connsiteY19" fmla="*/ 4725072 h 4934357"/>
              <a:gd name="connsiteX20" fmla="*/ 12700 w 10472164"/>
              <a:gd name="connsiteY20" fmla="*/ 4242472 h 4934357"/>
              <a:gd name="connsiteX21" fmla="*/ 63500 w 10472164"/>
              <a:gd name="connsiteY21" fmla="*/ 2820072 h 4934357"/>
              <a:gd name="connsiteX22" fmla="*/ 0 w 10472164"/>
              <a:gd name="connsiteY22" fmla="*/ 1804072 h 4934357"/>
              <a:gd name="connsiteX23" fmla="*/ 63500 w 10472164"/>
              <a:gd name="connsiteY23" fmla="*/ 864272 h 4934357"/>
              <a:gd name="connsiteX24" fmla="*/ 165100 w 10472164"/>
              <a:gd name="connsiteY24" fmla="*/ 153072 h 4934357"/>
              <a:gd name="connsiteX0" fmla="*/ 165100 w 10441336"/>
              <a:gd name="connsiteY0" fmla="*/ 153072 h 4934357"/>
              <a:gd name="connsiteX1" fmla="*/ 711200 w 10441336"/>
              <a:gd name="connsiteY1" fmla="*/ 13372 h 4934357"/>
              <a:gd name="connsiteX2" fmla="*/ 2006600 w 10441336"/>
              <a:gd name="connsiteY2" fmla="*/ 76872 h 4934357"/>
              <a:gd name="connsiteX3" fmla="*/ 4165600 w 10441336"/>
              <a:gd name="connsiteY3" fmla="*/ 672 h 4934357"/>
              <a:gd name="connsiteX4" fmla="*/ 5765800 w 10441336"/>
              <a:gd name="connsiteY4" fmla="*/ 127672 h 4934357"/>
              <a:gd name="connsiteX5" fmla="*/ 7556500 w 10441336"/>
              <a:gd name="connsiteY5" fmla="*/ 672 h 4934357"/>
              <a:gd name="connsiteX6" fmla="*/ 8648700 w 10441336"/>
              <a:gd name="connsiteY6" fmla="*/ 76872 h 4934357"/>
              <a:gd name="connsiteX7" fmla="*/ 10134600 w 10441336"/>
              <a:gd name="connsiteY7" fmla="*/ 64172 h 4934357"/>
              <a:gd name="connsiteX8" fmla="*/ 10375900 w 10441336"/>
              <a:gd name="connsiteY8" fmla="*/ 1003972 h 4934357"/>
              <a:gd name="connsiteX9" fmla="*/ 10401300 w 10441336"/>
              <a:gd name="connsiteY9" fmla="*/ 1994572 h 4934357"/>
              <a:gd name="connsiteX10" fmla="*/ 10350500 w 10441336"/>
              <a:gd name="connsiteY10" fmla="*/ 2781972 h 4934357"/>
              <a:gd name="connsiteX11" fmla="*/ 10439400 w 10441336"/>
              <a:gd name="connsiteY11" fmla="*/ 3759872 h 4934357"/>
              <a:gd name="connsiteX12" fmla="*/ 10248900 w 10441336"/>
              <a:gd name="connsiteY12" fmla="*/ 4737772 h 4934357"/>
              <a:gd name="connsiteX13" fmla="*/ 9093200 w 10441336"/>
              <a:gd name="connsiteY13" fmla="*/ 4915572 h 4934357"/>
              <a:gd name="connsiteX14" fmla="*/ 8267700 w 10441336"/>
              <a:gd name="connsiteY14" fmla="*/ 4801272 h 4934357"/>
              <a:gd name="connsiteX15" fmla="*/ 6273800 w 10441336"/>
              <a:gd name="connsiteY15" fmla="*/ 4915572 h 4934357"/>
              <a:gd name="connsiteX16" fmla="*/ 4343400 w 10441336"/>
              <a:gd name="connsiteY16" fmla="*/ 4839372 h 4934357"/>
              <a:gd name="connsiteX17" fmla="*/ 1879600 w 10441336"/>
              <a:gd name="connsiteY17" fmla="*/ 4877472 h 4934357"/>
              <a:gd name="connsiteX18" fmla="*/ 520700 w 10441336"/>
              <a:gd name="connsiteY18" fmla="*/ 4928272 h 4934357"/>
              <a:gd name="connsiteX19" fmla="*/ 114300 w 10441336"/>
              <a:gd name="connsiteY19" fmla="*/ 4725072 h 4934357"/>
              <a:gd name="connsiteX20" fmla="*/ 12700 w 10441336"/>
              <a:gd name="connsiteY20" fmla="*/ 4242472 h 4934357"/>
              <a:gd name="connsiteX21" fmla="*/ 63500 w 10441336"/>
              <a:gd name="connsiteY21" fmla="*/ 2820072 h 4934357"/>
              <a:gd name="connsiteX22" fmla="*/ 0 w 10441336"/>
              <a:gd name="connsiteY22" fmla="*/ 1804072 h 4934357"/>
              <a:gd name="connsiteX23" fmla="*/ 63500 w 10441336"/>
              <a:gd name="connsiteY23" fmla="*/ 864272 h 4934357"/>
              <a:gd name="connsiteX24" fmla="*/ 165100 w 10441336"/>
              <a:gd name="connsiteY24" fmla="*/ 153072 h 493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441336" h="4934357">
                <a:moveTo>
                  <a:pt x="165100" y="153072"/>
                </a:moveTo>
                <a:cubicBezTo>
                  <a:pt x="273050" y="11255"/>
                  <a:pt x="404283" y="26072"/>
                  <a:pt x="711200" y="13372"/>
                </a:cubicBezTo>
                <a:cubicBezTo>
                  <a:pt x="1018117" y="672"/>
                  <a:pt x="1430867" y="78989"/>
                  <a:pt x="2006600" y="76872"/>
                </a:cubicBezTo>
                <a:cubicBezTo>
                  <a:pt x="2582333" y="74755"/>
                  <a:pt x="3539067" y="-7795"/>
                  <a:pt x="4165600" y="672"/>
                </a:cubicBezTo>
                <a:cubicBezTo>
                  <a:pt x="4792133" y="9139"/>
                  <a:pt x="5200650" y="127672"/>
                  <a:pt x="5765800" y="127672"/>
                </a:cubicBezTo>
                <a:cubicBezTo>
                  <a:pt x="6330950" y="127672"/>
                  <a:pt x="7076017" y="9139"/>
                  <a:pt x="7556500" y="672"/>
                </a:cubicBezTo>
                <a:cubicBezTo>
                  <a:pt x="8036983" y="-7795"/>
                  <a:pt x="8219017" y="66289"/>
                  <a:pt x="8648700" y="76872"/>
                </a:cubicBezTo>
                <a:cubicBezTo>
                  <a:pt x="9078383" y="87455"/>
                  <a:pt x="9846733" y="-90345"/>
                  <a:pt x="10134600" y="64172"/>
                </a:cubicBezTo>
                <a:cubicBezTo>
                  <a:pt x="10422467" y="218689"/>
                  <a:pt x="10331450" y="682239"/>
                  <a:pt x="10375900" y="1003972"/>
                </a:cubicBezTo>
                <a:cubicBezTo>
                  <a:pt x="10420350" y="1325705"/>
                  <a:pt x="10405533" y="1698239"/>
                  <a:pt x="10401300" y="1994572"/>
                </a:cubicBezTo>
                <a:cubicBezTo>
                  <a:pt x="10397067" y="2290905"/>
                  <a:pt x="10344150" y="2487755"/>
                  <a:pt x="10350500" y="2781972"/>
                </a:cubicBezTo>
                <a:cubicBezTo>
                  <a:pt x="10356850" y="3076189"/>
                  <a:pt x="10456333" y="3433905"/>
                  <a:pt x="10439400" y="3759872"/>
                </a:cubicBezTo>
                <a:cubicBezTo>
                  <a:pt x="10422467" y="4085839"/>
                  <a:pt x="10473267" y="4545155"/>
                  <a:pt x="10248900" y="4737772"/>
                </a:cubicBezTo>
                <a:cubicBezTo>
                  <a:pt x="10024533" y="4930389"/>
                  <a:pt x="9423400" y="4904989"/>
                  <a:pt x="9093200" y="4915572"/>
                </a:cubicBezTo>
                <a:cubicBezTo>
                  <a:pt x="8763000" y="4926155"/>
                  <a:pt x="8737600" y="4801272"/>
                  <a:pt x="8267700" y="4801272"/>
                </a:cubicBezTo>
                <a:cubicBezTo>
                  <a:pt x="7797800" y="4801272"/>
                  <a:pt x="6927850" y="4909222"/>
                  <a:pt x="6273800" y="4915572"/>
                </a:cubicBezTo>
                <a:cubicBezTo>
                  <a:pt x="5619750" y="4921922"/>
                  <a:pt x="4343400" y="4839372"/>
                  <a:pt x="4343400" y="4839372"/>
                </a:cubicBezTo>
                <a:lnTo>
                  <a:pt x="1879600" y="4877472"/>
                </a:lnTo>
                <a:cubicBezTo>
                  <a:pt x="1242484" y="4892289"/>
                  <a:pt x="814917" y="4953672"/>
                  <a:pt x="520700" y="4928272"/>
                </a:cubicBezTo>
                <a:cubicBezTo>
                  <a:pt x="226483" y="4902872"/>
                  <a:pt x="198967" y="4839372"/>
                  <a:pt x="114300" y="4725072"/>
                </a:cubicBezTo>
                <a:cubicBezTo>
                  <a:pt x="29633" y="4610772"/>
                  <a:pt x="21167" y="4559972"/>
                  <a:pt x="12700" y="4242472"/>
                </a:cubicBezTo>
                <a:cubicBezTo>
                  <a:pt x="4233" y="3924972"/>
                  <a:pt x="65617" y="3226472"/>
                  <a:pt x="63500" y="2820072"/>
                </a:cubicBezTo>
                <a:cubicBezTo>
                  <a:pt x="61383" y="2413672"/>
                  <a:pt x="0" y="2130039"/>
                  <a:pt x="0" y="1804072"/>
                </a:cubicBezTo>
                <a:cubicBezTo>
                  <a:pt x="0" y="1478105"/>
                  <a:pt x="40217" y="1137322"/>
                  <a:pt x="63500" y="864272"/>
                </a:cubicBezTo>
                <a:cubicBezTo>
                  <a:pt x="86783" y="591222"/>
                  <a:pt x="57150" y="294889"/>
                  <a:pt x="165100" y="153072"/>
                </a:cubicBezTo>
                <a:close/>
              </a:path>
            </a:pathLst>
          </a:custGeom>
          <a:solidFill>
            <a:schemeClr val="bg1"/>
          </a:solidFill>
          <a:ln w="38100">
            <a:solidFill>
              <a:srgbClr val="EA63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sp>
        <p:nvSpPr>
          <p:cNvPr id="11" name="TextBox 10">
            <a:extLst>
              <a:ext uri="{FF2B5EF4-FFF2-40B4-BE49-F238E27FC236}">
                <a16:creationId xmlns:a16="http://schemas.microsoft.com/office/drawing/2014/main" id="{1B167B2D-DBD6-4F6B-905C-C30C4C0C8894}"/>
              </a:ext>
            </a:extLst>
          </p:cNvPr>
          <p:cNvSpPr txBox="1"/>
          <p:nvPr/>
        </p:nvSpPr>
        <p:spPr>
          <a:xfrm>
            <a:off x="735860" y="3390905"/>
            <a:ext cx="5069004" cy="3000821"/>
          </a:xfrm>
          <a:prstGeom prst="rect">
            <a:avLst/>
          </a:prstGeom>
          <a:noFill/>
        </p:spPr>
        <p:txBody>
          <a:bodyPr wrap="square">
            <a:spAutoFit/>
          </a:bodyPr>
          <a:lstStyle/>
          <a:p>
            <a:pPr lvl="0" algn="ctr" defTabSz="342900">
              <a:lnSpc>
                <a:spcPct val="135000"/>
              </a:lnSpc>
              <a:defRPr/>
            </a:pPr>
            <a:r>
              <a:rPr lang="en-US" sz="2000">
                <a:solidFill>
                  <a:srgbClr val="000000"/>
                </a:solidFill>
                <a:latin typeface="UTM Avo" panose="02040603050506020204" pitchFamily="18" charset="0"/>
                <a:cs typeface="Times New Roman" panose="02020603050405020304" pitchFamily="18" charset="0"/>
              </a:rPr>
              <a:t>T</a:t>
            </a:r>
            <a:r>
              <a:rPr lang="vi-VN" sz="2000">
                <a:solidFill>
                  <a:srgbClr val="000000"/>
                </a:solidFill>
                <a:latin typeface="UTM Avo" panose="02040603050506020204" pitchFamily="18" charset="0"/>
                <a:cs typeface="Times New Roman" panose="02020603050405020304" pitchFamily="18" charset="0"/>
              </a:rPr>
              <a:t>hường được sử dụng để so sánh dữ liệu. Ví dụ, từ biểu đồ hình cột ở Hình 7.2, dễ dàng thấy </a:t>
            </a:r>
            <a:r>
              <a:rPr lang="vi-VN" sz="2000" smtClean="0">
                <a:solidFill>
                  <a:srgbClr val="000000"/>
                </a:solidFill>
                <a:latin typeface="UTM Avo" panose="02040603050506020204" pitchFamily="18" charset="0"/>
                <a:cs typeface="Times New Roman" panose="02020603050405020304" pitchFamily="18" charset="0"/>
              </a:rPr>
              <a:t>r</a:t>
            </a:r>
            <a:r>
              <a:rPr lang="en-US" sz="2000">
                <a:solidFill>
                  <a:srgbClr val="000000"/>
                </a:solidFill>
                <a:latin typeface="UTM Avo" panose="02040603050506020204" pitchFamily="18" charset="0"/>
                <a:cs typeface="Times New Roman" panose="02020603050405020304" pitchFamily="18" charset="0"/>
              </a:rPr>
              <a:t>ằ</a:t>
            </a:r>
            <a:r>
              <a:rPr lang="vi-VN" sz="2000" smtClean="0">
                <a:solidFill>
                  <a:srgbClr val="000000"/>
                </a:solidFill>
                <a:latin typeface="UTM Avo" panose="02040603050506020204" pitchFamily="18" charset="0"/>
                <a:cs typeface="Times New Roman" panose="02020603050405020304" pitchFamily="18" charset="0"/>
              </a:rPr>
              <a:t>ng </a:t>
            </a:r>
            <a:r>
              <a:rPr lang="vi-VN" sz="2000">
                <a:solidFill>
                  <a:srgbClr val="000000"/>
                </a:solidFill>
                <a:latin typeface="UTM Avo" panose="02040603050506020204" pitchFamily="18" charset="0"/>
                <a:cs typeface="Times New Roman" panose="02020603050405020304" pitchFamily="18" charset="0"/>
              </a:rPr>
              <a:t>nội dung Đồ hoạ máy tính thu hút sự quan tâm nhiều nhất, sau đó là nội dung Ngôn ngữ </a:t>
            </a:r>
            <a:r>
              <a:rPr lang="en-US" sz="2000">
                <a:solidFill>
                  <a:srgbClr val="000000"/>
                </a:solidFill>
                <a:latin typeface="UTM Avo" panose="02040603050506020204" pitchFamily="18" charset="0"/>
                <a:cs typeface="Times New Roman" panose="02020603050405020304" pitchFamily="18" charset="0"/>
              </a:rPr>
              <a:t> </a:t>
            </a:r>
            <a:r>
              <a:rPr lang="vi-VN" sz="2000">
                <a:solidFill>
                  <a:srgbClr val="000000"/>
                </a:solidFill>
                <a:latin typeface="UTM Avo" panose="02040603050506020204" pitchFamily="18" charset="0"/>
                <a:cs typeface="Times New Roman" panose="02020603050405020304" pitchFamily="18" charset="0"/>
              </a:rPr>
              <a:t>lập trình. Nội dung Soạn thảo văn bản ít học sinh quan tâm nhất.</a:t>
            </a:r>
          </a:p>
        </p:txBody>
      </p:sp>
      <p:grpSp>
        <p:nvGrpSpPr>
          <p:cNvPr id="14" name="组合 30">
            <a:extLst>
              <a:ext uri="{FF2B5EF4-FFF2-40B4-BE49-F238E27FC236}">
                <a16:creationId xmlns:a16="http://schemas.microsoft.com/office/drawing/2014/main" id="{AE95112A-BB2E-4F5E-9567-7C05465B7833}"/>
              </a:ext>
            </a:extLst>
          </p:cNvPr>
          <p:cNvGrpSpPr/>
          <p:nvPr/>
        </p:nvGrpSpPr>
        <p:grpSpPr>
          <a:xfrm>
            <a:off x="1058850" y="49765"/>
            <a:ext cx="9018768" cy="2622998"/>
            <a:chOff x="1586616" y="1770243"/>
            <a:chExt cx="9018768" cy="2622998"/>
          </a:xfrm>
        </p:grpSpPr>
        <p:grpSp>
          <p:nvGrpSpPr>
            <p:cNvPr id="15" name="组合 10">
              <a:extLst>
                <a:ext uri="{FF2B5EF4-FFF2-40B4-BE49-F238E27FC236}">
                  <a16:creationId xmlns:a16="http://schemas.microsoft.com/office/drawing/2014/main" id="{7E5A939D-3A73-49D5-A8C9-8FD76B9E14A0}"/>
                </a:ext>
              </a:extLst>
            </p:cNvPr>
            <p:cNvGrpSpPr/>
            <p:nvPr/>
          </p:nvGrpSpPr>
          <p:grpSpPr>
            <a:xfrm>
              <a:off x="1586616" y="1770243"/>
              <a:ext cx="9018768" cy="2622998"/>
              <a:chOff x="2851167" y="3308681"/>
              <a:chExt cx="3021479" cy="878760"/>
            </a:xfrm>
          </p:grpSpPr>
          <p:grpSp>
            <p:nvGrpSpPr>
              <p:cNvPr id="17" name="组合 12">
                <a:extLst>
                  <a:ext uri="{FF2B5EF4-FFF2-40B4-BE49-F238E27FC236}">
                    <a16:creationId xmlns:a16="http://schemas.microsoft.com/office/drawing/2014/main" id="{7AE6E767-BFC6-41F2-A425-A967994F25D2}"/>
                  </a:ext>
                </a:extLst>
              </p:cNvPr>
              <p:cNvGrpSpPr/>
              <p:nvPr/>
            </p:nvGrpSpPr>
            <p:grpSpPr>
              <a:xfrm rot="20884910">
                <a:off x="2851167" y="3579378"/>
                <a:ext cx="2105831" cy="608063"/>
                <a:chOff x="3256489" y="3502442"/>
                <a:chExt cx="2105831" cy="608063"/>
              </a:xfrm>
            </p:grpSpPr>
            <p:sp>
              <p:nvSpPr>
                <p:cNvPr id="29" name="任意多边形 133">
                  <a:extLst>
                    <a:ext uri="{FF2B5EF4-FFF2-40B4-BE49-F238E27FC236}">
                      <a16:creationId xmlns:a16="http://schemas.microsoft.com/office/drawing/2014/main" id="{88FC4EF1-5160-4658-940E-DA0943090E55}"/>
                    </a:ext>
                  </a:extLst>
                </p:cNvPr>
                <p:cNvSpPr/>
                <p:nvPr/>
              </p:nvSpPr>
              <p:spPr>
                <a:xfrm>
                  <a:off x="5121814" y="3747154"/>
                  <a:ext cx="240506" cy="126206"/>
                </a:xfrm>
                <a:custGeom>
                  <a:avLst/>
                  <a:gdLst>
                    <a:gd name="connsiteX0" fmla="*/ 0 w 240506"/>
                    <a:gd name="connsiteY0" fmla="*/ 0 h 126206"/>
                    <a:gd name="connsiteX1" fmla="*/ 240506 w 240506"/>
                    <a:gd name="connsiteY1" fmla="*/ 28575 h 126206"/>
                    <a:gd name="connsiteX2" fmla="*/ 0 w 240506"/>
                    <a:gd name="connsiteY2" fmla="*/ 126206 h 126206"/>
                    <a:gd name="connsiteX3" fmla="*/ 0 w 240506"/>
                    <a:gd name="connsiteY3" fmla="*/ 126206 h 126206"/>
                  </a:gdLst>
                  <a:ahLst/>
                  <a:cxnLst>
                    <a:cxn ang="0">
                      <a:pos x="connsiteX0" y="connsiteY0"/>
                    </a:cxn>
                    <a:cxn ang="0">
                      <a:pos x="connsiteX1" y="connsiteY1"/>
                    </a:cxn>
                    <a:cxn ang="0">
                      <a:pos x="connsiteX2" y="connsiteY2"/>
                    </a:cxn>
                    <a:cxn ang="0">
                      <a:pos x="connsiteX3" y="connsiteY3"/>
                    </a:cxn>
                  </a:cxnLst>
                  <a:rect l="l" t="t" r="r" b="b"/>
                  <a:pathLst>
                    <a:path w="240506" h="126206">
                      <a:moveTo>
                        <a:pt x="0" y="0"/>
                      </a:moveTo>
                      <a:lnTo>
                        <a:pt x="240506" y="28575"/>
                      </a:lnTo>
                      <a:lnTo>
                        <a:pt x="0" y="126206"/>
                      </a:lnTo>
                      <a:lnTo>
                        <a:pt x="0" y="126206"/>
                      </a:lnTo>
                    </a:path>
                  </a:pathLst>
                </a:custGeom>
                <a:noFill/>
                <a:ln w="63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grpSp>
              <p:nvGrpSpPr>
                <p:cNvPr id="30" name="组合 25">
                  <a:extLst>
                    <a:ext uri="{FF2B5EF4-FFF2-40B4-BE49-F238E27FC236}">
                      <a16:creationId xmlns:a16="http://schemas.microsoft.com/office/drawing/2014/main" id="{D6C7E0AC-88D1-4436-98ED-2585A68ED5FE}"/>
                    </a:ext>
                  </a:extLst>
                </p:cNvPr>
                <p:cNvGrpSpPr/>
                <p:nvPr/>
              </p:nvGrpSpPr>
              <p:grpSpPr>
                <a:xfrm>
                  <a:off x="3256489" y="3502442"/>
                  <a:ext cx="1870024" cy="608063"/>
                  <a:chOff x="-1283892" y="9484005"/>
                  <a:chExt cx="1259682" cy="409602"/>
                </a:xfrm>
              </p:grpSpPr>
              <p:sp>
                <p:nvSpPr>
                  <p:cNvPr id="31" name="任意多边形 135">
                    <a:extLst>
                      <a:ext uri="{FF2B5EF4-FFF2-40B4-BE49-F238E27FC236}">
                        <a16:creationId xmlns:a16="http://schemas.microsoft.com/office/drawing/2014/main" id="{0BC8D8BE-57E4-4FE2-9E0F-20102FE9D235}"/>
                      </a:ext>
                    </a:extLst>
                  </p:cNvPr>
                  <p:cNvSpPr/>
                  <p:nvPr/>
                </p:nvSpPr>
                <p:spPr>
                  <a:xfrm>
                    <a:off x="-1283892" y="9600495"/>
                    <a:ext cx="276226" cy="293112"/>
                  </a:xfrm>
                  <a:custGeom>
                    <a:avLst/>
                    <a:gdLst>
                      <a:gd name="connsiteX0" fmla="*/ 0 w 250031"/>
                      <a:gd name="connsiteY0" fmla="*/ 71437 h 292893"/>
                      <a:gd name="connsiteX1" fmla="*/ 242887 w 250031"/>
                      <a:gd name="connsiteY1" fmla="*/ 0 h 292893"/>
                      <a:gd name="connsiteX2" fmla="*/ 250031 w 250031"/>
                      <a:gd name="connsiteY2" fmla="*/ 252412 h 292893"/>
                      <a:gd name="connsiteX3" fmla="*/ 11906 w 250031"/>
                      <a:gd name="connsiteY3" fmla="*/ 292893 h 292893"/>
                      <a:gd name="connsiteX4" fmla="*/ 71437 w 250031"/>
                      <a:gd name="connsiteY4" fmla="*/ 169068 h 292893"/>
                      <a:gd name="connsiteX5" fmla="*/ 0 w 250031"/>
                      <a:gd name="connsiteY5" fmla="*/ 71437 h 292893"/>
                      <a:gd name="connsiteX0" fmla="*/ 0 w 261938"/>
                      <a:gd name="connsiteY0" fmla="*/ 64293 h 292893"/>
                      <a:gd name="connsiteX1" fmla="*/ 254794 w 261938"/>
                      <a:gd name="connsiteY1" fmla="*/ 0 h 292893"/>
                      <a:gd name="connsiteX2" fmla="*/ 261938 w 261938"/>
                      <a:gd name="connsiteY2" fmla="*/ 252412 h 292893"/>
                      <a:gd name="connsiteX3" fmla="*/ 23813 w 261938"/>
                      <a:gd name="connsiteY3" fmla="*/ 292893 h 292893"/>
                      <a:gd name="connsiteX4" fmla="*/ 83344 w 261938"/>
                      <a:gd name="connsiteY4" fmla="*/ 169068 h 292893"/>
                      <a:gd name="connsiteX5" fmla="*/ 0 w 261938"/>
                      <a:gd name="connsiteY5" fmla="*/ 64293 h 292893"/>
                      <a:gd name="connsiteX0" fmla="*/ 0 w 261938"/>
                      <a:gd name="connsiteY0" fmla="*/ 64293 h 292893"/>
                      <a:gd name="connsiteX1" fmla="*/ 254794 w 261938"/>
                      <a:gd name="connsiteY1" fmla="*/ 0 h 292893"/>
                      <a:gd name="connsiteX2" fmla="*/ 261938 w 261938"/>
                      <a:gd name="connsiteY2" fmla="*/ 252412 h 292893"/>
                      <a:gd name="connsiteX3" fmla="*/ 23813 w 261938"/>
                      <a:gd name="connsiteY3" fmla="*/ 292893 h 292893"/>
                      <a:gd name="connsiteX4" fmla="*/ 83344 w 261938"/>
                      <a:gd name="connsiteY4" fmla="*/ 169068 h 292893"/>
                      <a:gd name="connsiteX5" fmla="*/ 0 w 261938"/>
                      <a:gd name="connsiteY5" fmla="*/ 64293 h 292893"/>
                      <a:gd name="connsiteX0" fmla="*/ 0 w 261938"/>
                      <a:gd name="connsiteY0" fmla="*/ 64512 h 293112"/>
                      <a:gd name="connsiteX1" fmla="*/ 254794 w 261938"/>
                      <a:gd name="connsiteY1" fmla="*/ 219 h 293112"/>
                      <a:gd name="connsiteX2" fmla="*/ 261938 w 261938"/>
                      <a:gd name="connsiteY2" fmla="*/ 252631 h 293112"/>
                      <a:gd name="connsiteX3" fmla="*/ 23813 w 261938"/>
                      <a:gd name="connsiteY3" fmla="*/ 293112 h 293112"/>
                      <a:gd name="connsiteX4" fmla="*/ 83344 w 261938"/>
                      <a:gd name="connsiteY4" fmla="*/ 169287 h 293112"/>
                      <a:gd name="connsiteX5" fmla="*/ 0 w 261938"/>
                      <a:gd name="connsiteY5" fmla="*/ 64512 h 293112"/>
                      <a:gd name="connsiteX0" fmla="*/ 0 w 261938"/>
                      <a:gd name="connsiteY0" fmla="*/ 64512 h 293112"/>
                      <a:gd name="connsiteX1" fmla="*/ 254794 w 261938"/>
                      <a:gd name="connsiteY1" fmla="*/ 219 h 293112"/>
                      <a:gd name="connsiteX2" fmla="*/ 261938 w 261938"/>
                      <a:gd name="connsiteY2" fmla="*/ 252631 h 293112"/>
                      <a:gd name="connsiteX3" fmla="*/ 23813 w 261938"/>
                      <a:gd name="connsiteY3" fmla="*/ 293112 h 293112"/>
                      <a:gd name="connsiteX4" fmla="*/ 83344 w 261938"/>
                      <a:gd name="connsiteY4" fmla="*/ 169287 h 293112"/>
                      <a:gd name="connsiteX5" fmla="*/ 0 w 261938"/>
                      <a:gd name="connsiteY5" fmla="*/ 64512 h 293112"/>
                      <a:gd name="connsiteX0" fmla="*/ 0 w 261938"/>
                      <a:gd name="connsiteY0" fmla="*/ 64512 h 293112"/>
                      <a:gd name="connsiteX1" fmla="*/ 254794 w 261938"/>
                      <a:gd name="connsiteY1" fmla="*/ 219 h 293112"/>
                      <a:gd name="connsiteX2" fmla="*/ 261938 w 261938"/>
                      <a:gd name="connsiteY2" fmla="*/ 252631 h 293112"/>
                      <a:gd name="connsiteX3" fmla="*/ 23813 w 261938"/>
                      <a:gd name="connsiteY3" fmla="*/ 293112 h 293112"/>
                      <a:gd name="connsiteX4" fmla="*/ 83344 w 261938"/>
                      <a:gd name="connsiteY4" fmla="*/ 169287 h 293112"/>
                      <a:gd name="connsiteX5" fmla="*/ 0 w 261938"/>
                      <a:gd name="connsiteY5" fmla="*/ 64512 h 293112"/>
                      <a:gd name="connsiteX0" fmla="*/ 0 w 261938"/>
                      <a:gd name="connsiteY0" fmla="*/ 64512 h 293112"/>
                      <a:gd name="connsiteX1" fmla="*/ 254794 w 261938"/>
                      <a:gd name="connsiteY1" fmla="*/ 219 h 293112"/>
                      <a:gd name="connsiteX2" fmla="*/ 261938 w 261938"/>
                      <a:gd name="connsiteY2" fmla="*/ 252631 h 293112"/>
                      <a:gd name="connsiteX3" fmla="*/ 23813 w 261938"/>
                      <a:gd name="connsiteY3" fmla="*/ 293112 h 293112"/>
                      <a:gd name="connsiteX4" fmla="*/ 83344 w 261938"/>
                      <a:gd name="connsiteY4" fmla="*/ 169287 h 293112"/>
                      <a:gd name="connsiteX5" fmla="*/ 0 w 261938"/>
                      <a:gd name="connsiteY5" fmla="*/ 64512 h 293112"/>
                      <a:gd name="connsiteX0" fmla="*/ 0 w 276226"/>
                      <a:gd name="connsiteY0" fmla="*/ 64512 h 293112"/>
                      <a:gd name="connsiteX1" fmla="*/ 269082 w 276226"/>
                      <a:gd name="connsiteY1" fmla="*/ 219 h 293112"/>
                      <a:gd name="connsiteX2" fmla="*/ 276226 w 276226"/>
                      <a:gd name="connsiteY2" fmla="*/ 252631 h 293112"/>
                      <a:gd name="connsiteX3" fmla="*/ 38101 w 276226"/>
                      <a:gd name="connsiteY3" fmla="*/ 293112 h 293112"/>
                      <a:gd name="connsiteX4" fmla="*/ 97632 w 276226"/>
                      <a:gd name="connsiteY4" fmla="*/ 169287 h 293112"/>
                      <a:gd name="connsiteX5" fmla="*/ 0 w 276226"/>
                      <a:gd name="connsiteY5" fmla="*/ 64512 h 29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6226" h="293112">
                        <a:moveTo>
                          <a:pt x="0" y="64512"/>
                        </a:moveTo>
                        <a:cubicBezTo>
                          <a:pt x="65881" y="14506"/>
                          <a:pt x="184151" y="-2163"/>
                          <a:pt x="269082" y="219"/>
                        </a:cubicBezTo>
                        <a:lnTo>
                          <a:pt x="276226" y="252631"/>
                        </a:lnTo>
                        <a:cubicBezTo>
                          <a:pt x="208758" y="247075"/>
                          <a:pt x="112714" y="251043"/>
                          <a:pt x="38101" y="293112"/>
                        </a:cubicBezTo>
                        <a:lnTo>
                          <a:pt x="97632" y="169287"/>
                        </a:lnTo>
                        <a:lnTo>
                          <a:pt x="0" y="64512"/>
                        </a:lnTo>
                        <a:close/>
                      </a:path>
                    </a:pathLst>
                  </a:custGeom>
                  <a:solidFill>
                    <a:srgbClr val="EDEA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32" name="任意多边形 136">
                    <a:extLst>
                      <a:ext uri="{FF2B5EF4-FFF2-40B4-BE49-F238E27FC236}">
                        <a16:creationId xmlns:a16="http://schemas.microsoft.com/office/drawing/2014/main" id="{B6632F17-9784-41EB-AA59-853710D86431}"/>
                      </a:ext>
                    </a:extLst>
                  </p:cNvPr>
                  <p:cNvSpPr/>
                  <p:nvPr/>
                </p:nvSpPr>
                <p:spPr>
                  <a:xfrm>
                    <a:off x="-1114823" y="9553089"/>
                    <a:ext cx="107156" cy="295275"/>
                  </a:xfrm>
                  <a:custGeom>
                    <a:avLst/>
                    <a:gdLst>
                      <a:gd name="connsiteX0" fmla="*/ 0 w 107156"/>
                      <a:gd name="connsiteY0" fmla="*/ 228600 h 295275"/>
                      <a:gd name="connsiteX1" fmla="*/ 107156 w 107156"/>
                      <a:gd name="connsiteY1" fmla="*/ 295275 h 295275"/>
                      <a:gd name="connsiteX2" fmla="*/ 104775 w 107156"/>
                      <a:gd name="connsiteY2" fmla="*/ 47625 h 295275"/>
                      <a:gd name="connsiteX3" fmla="*/ 4763 w 107156"/>
                      <a:gd name="connsiteY3" fmla="*/ 0 h 295275"/>
                      <a:gd name="connsiteX4" fmla="*/ 0 w 107156"/>
                      <a:gd name="connsiteY4" fmla="*/ 228600 h 295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156" h="295275">
                        <a:moveTo>
                          <a:pt x="0" y="228600"/>
                        </a:moveTo>
                        <a:lnTo>
                          <a:pt x="107156" y="295275"/>
                        </a:lnTo>
                        <a:cubicBezTo>
                          <a:pt x="106362" y="212725"/>
                          <a:pt x="105569" y="130175"/>
                          <a:pt x="104775" y="47625"/>
                        </a:cubicBezTo>
                        <a:lnTo>
                          <a:pt x="4763" y="0"/>
                        </a:lnTo>
                        <a:cubicBezTo>
                          <a:pt x="3175" y="76200"/>
                          <a:pt x="1588" y="152400"/>
                          <a:pt x="0" y="228600"/>
                        </a:cubicBezTo>
                        <a:close/>
                      </a:path>
                    </a:pathLst>
                  </a:custGeom>
                  <a:solidFill>
                    <a:srgbClr val="C5B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33" name="任意多边形 137">
                    <a:extLst>
                      <a:ext uri="{FF2B5EF4-FFF2-40B4-BE49-F238E27FC236}">
                        <a16:creationId xmlns:a16="http://schemas.microsoft.com/office/drawing/2014/main" id="{A0B40FF1-2137-4AB3-8810-67AD435C04AF}"/>
                      </a:ext>
                    </a:extLst>
                  </p:cNvPr>
                  <p:cNvSpPr/>
                  <p:nvPr/>
                </p:nvSpPr>
                <p:spPr>
                  <a:xfrm>
                    <a:off x="-1117204" y="9484005"/>
                    <a:ext cx="1092994" cy="323873"/>
                  </a:xfrm>
                  <a:custGeom>
                    <a:avLst/>
                    <a:gdLst>
                      <a:gd name="connsiteX0" fmla="*/ 2382 w 1092994"/>
                      <a:gd name="connsiteY0" fmla="*/ 0 h 252412"/>
                      <a:gd name="connsiteX1" fmla="*/ 1092994 w 1092994"/>
                      <a:gd name="connsiteY1" fmla="*/ 23812 h 252412"/>
                      <a:gd name="connsiteX2" fmla="*/ 1092994 w 1092994"/>
                      <a:gd name="connsiteY2" fmla="*/ 252412 h 252412"/>
                      <a:gd name="connsiteX3" fmla="*/ 0 w 1092994"/>
                      <a:gd name="connsiteY3" fmla="*/ 228600 h 252412"/>
                      <a:gd name="connsiteX4" fmla="*/ 2382 w 1092994"/>
                      <a:gd name="connsiteY4" fmla="*/ 0 h 252412"/>
                      <a:gd name="connsiteX0" fmla="*/ 2382 w 1092994"/>
                      <a:gd name="connsiteY0" fmla="*/ 46913 h 299325"/>
                      <a:gd name="connsiteX1" fmla="*/ 1092994 w 1092994"/>
                      <a:gd name="connsiteY1" fmla="*/ 70725 h 299325"/>
                      <a:gd name="connsiteX2" fmla="*/ 1092994 w 1092994"/>
                      <a:gd name="connsiteY2" fmla="*/ 299325 h 299325"/>
                      <a:gd name="connsiteX3" fmla="*/ 0 w 1092994"/>
                      <a:gd name="connsiteY3" fmla="*/ 275513 h 299325"/>
                      <a:gd name="connsiteX4" fmla="*/ 2382 w 1092994"/>
                      <a:gd name="connsiteY4" fmla="*/ 46913 h 299325"/>
                      <a:gd name="connsiteX0" fmla="*/ 2382 w 1092994"/>
                      <a:gd name="connsiteY0" fmla="*/ 68167 h 320579"/>
                      <a:gd name="connsiteX1" fmla="*/ 1092994 w 1092994"/>
                      <a:gd name="connsiteY1" fmla="*/ 91979 h 320579"/>
                      <a:gd name="connsiteX2" fmla="*/ 1092994 w 1092994"/>
                      <a:gd name="connsiteY2" fmla="*/ 320579 h 320579"/>
                      <a:gd name="connsiteX3" fmla="*/ 0 w 1092994"/>
                      <a:gd name="connsiteY3" fmla="*/ 296767 h 320579"/>
                      <a:gd name="connsiteX4" fmla="*/ 2382 w 1092994"/>
                      <a:gd name="connsiteY4" fmla="*/ 68167 h 320579"/>
                      <a:gd name="connsiteX0" fmla="*/ 2382 w 1092994"/>
                      <a:gd name="connsiteY0" fmla="*/ 68167 h 320579"/>
                      <a:gd name="connsiteX1" fmla="*/ 1092994 w 1092994"/>
                      <a:gd name="connsiteY1" fmla="*/ 91979 h 320579"/>
                      <a:gd name="connsiteX2" fmla="*/ 1092994 w 1092994"/>
                      <a:gd name="connsiteY2" fmla="*/ 320579 h 320579"/>
                      <a:gd name="connsiteX3" fmla="*/ 0 w 1092994"/>
                      <a:gd name="connsiteY3" fmla="*/ 296767 h 320579"/>
                      <a:gd name="connsiteX4" fmla="*/ 2382 w 1092994"/>
                      <a:gd name="connsiteY4" fmla="*/ 68167 h 320579"/>
                      <a:gd name="connsiteX0" fmla="*/ 2382 w 1092994"/>
                      <a:gd name="connsiteY0" fmla="*/ 68167 h 320579"/>
                      <a:gd name="connsiteX1" fmla="*/ 1092994 w 1092994"/>
                      <a:gd name="connsiteY1" fmla="*/ 91979 h 320579"/>
                      <a:gd name="connsiteX2" fmla="*/ 1092994 w 1092994"/>
                      <a:gd name="connsiteY2" fmla="*/ 320579 h 320579"/>
                      <a:gd name="connsiteX3" fmla="*/ 0 w 1092994"/>
                      <a:gd name="connsiteY3" fmla="*/ 296767 h 320579"/>
                      <a:gd name="connsiteX4" fmla="*/ 2382 w 1092994"/>
                      <a:gd name="connsiteY4" fmla="*/ 68167 h 320579"/>
                      <a:gd name="connsiteX0" fmla="*/ 2382 w 1092994"/>
                      <a:gd name="connsiteY0" fmla="*/ 68167 h 320579"/>
                      <a:gd name="connsiteX1" fmla="*/ 1092994 w 1092994"/>
                      <a:gd name="connsiteY1" fmla="*/ 91979 h 320579"/>
                      <a:gd name="connsiteX2" fmla="*/ 1092994 w 1092994"/>
                      <a:gd name="connsiteY2" fmla="*/ 320579 h 320579"/>
                      <a:gd name="connsiteX3" fmla="*/ 0 w 1092994"/>
                      <a:gd name="connsiteY3" fmla="*/ 296767 h 320579"/>
                      <a:gd name="connsiteX4" fmla="*/ 2382 w 1092994"/>
                      <a:gd name="connsiteY4" fmla="*/ 68167 h 320579"/>
                      <a:gd name="connsiteX0" fmla="*/ 2382 w 1092994"/>
                      <a:gd name="connsiteY0" fmla="*/ 71461 h 323873"/>
                      <a:gd name="connsiteX1" fmla="*/ 1092994 w 1092994"/>
                      <a:gd name="connsiteY1" fmla="*/ 95273 h 323873"/>
                      <a:gd name="connsiteX2" fmla="*/ 1092994 w 1092994"/>
                      <a:gd name="connsiteY2" fmla="*/ 323873 h 323873"/>
                      <a:gd name="connsiteX3" fmla="*/ 0 w 1092994"/>
                      <a:gd name="connsiteY3" fmla="*/ 300061 h 323873"/>
                      <a:gd name="connsiteX4" fmla="*/ 2382 w 1092994"/>
                      <a:gd name="connsiteY4" fmla="*/ 71461 h 323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2994" h="323873">
                        <a:moveTo>
                          <a:pt x="2382" y="71461"/>
                        </a:moveTo>
                        <a:cubicBezTo>
                          <a:pt x="201612" y="-1565"/>
                          <a:pt x="703264" y="-53158"/>
                          <a:pt x="1092994" y="95273"/>
                        </a:cubicBezTo>
                        <a:lnTo>
                          <a:pt x="1092994" y="323873"/>
                        </a:lnTo>
                        <a:cubicBezTo>
                          <a:pt x="850107" y="237354"/>
                          <a:pt x="397668" y="184173"/>
                          <a:pt x="0" y="300061"/>
                        </a:cubicBezTo>
                        <a:lnTo>
                          <a:pt x="2382" y="71461"/>
                        </a:lnTo>
                        <a:close/>
                      </a:path>
                    </a:pathLst>
                  </a:custGeom>
                  <a:solidFill>
                    <a:srgbClr val="F6F4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grpSp>
          </p:grpSp>
          <p:grpSp>
            <p:nvGrpSpPr>
              <p:cNvPr id="18" name="组合 13">
                <a:extLst>
                  <a:ext uri="{FF2B5EF4-FFF2-40B4-BE49-F238E27FC236}">
                    <a16:creationId xmlns:a16="http://schemas.microsoft.com/office/drawing/2014/main" id="{70009543-74DC-46B2-9B2D-198B8E174362}"/>
                  </a:ext>
                </a:extLst>
              </p:cNvPr>
              <p:cNvGrpSpPr/>
              <p:nvPr/>
            </p:nvGrpSpPr>
            <p:grpSpPr>
              <a:xfrm>
                <a:off x="4803673" y="3308681"/>
                <a:ext cx="1068973" cy="429411"/>
                <a:chOff x="-116241" y="9612161"/>
                <a:chExt cx="1068973" cy="429411"/>
              </a:xfrm>
            </p:grpSpPr>
            <p:sp>
              <p:nvSpPr>
                <p:cNvPr id="19" name="椭圆 14">
                  <a:extLst>
                    <a:ext uri="{FF2B5EF4-FFF2-40B4-BE49-F238E27FC236}">
                      <a16:creationId xmlns:a16="http://schemas.microsoft.com/office/drawing/2014/main" id="{D3B09542-8C90-47F1-BB63-F8C624F29C0B}"/>
                    </a:ext>
                  </a:extLst>
                </p:cNvPr>
                <p:cNvSpPr/>
                <p:nvPr/>
              </p:nvSpPr>
              <p:spPr>
                <a:xfrm>
                  <a:off x="720443" y="9709029"/>
                  <a:ext cx="232289" cy="217174"/>
                </a:xfrm>
                <a:prstGeom prst="ellipse">
                  <a:avLst/>
                </a:prstGeom>
                <a:solidFill>
                  <a:srgbClr val="F6F4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0" name="任意多边形 140">
                  <a:extLst>
                    <a:ext uri="{FF2B5EF4-FFF2-40B4-BE49-F238E27FC236}">
                      <a16:creationId xmlns:a16="http://schemas.microsoft.com/office/drawing/2014/main" id="{19B9BD14-A111-497C-AD30-DFD9DE75D89B}"/>
                    </a:ext>
                  </a:extLst>
                </p:cNvPr>
                <p:cNvSpPr/>
                <p:nvPr/>
              </p:nvSpPr>
              <p:spPr>
                <a:xfrm>
                  <a:off x="-2149" y="9716654"/>
                  <a:ext cx="900906" cy="324918"/>
                </a:xfrm>
                <a:custGeom>
                  <a:avLst/>
                  <a:gdLst>
                    <a:gd name="connsiteX0" fmla="*/ 800100 w 889000"/>
                    <a:gd name="connsiteY0" fmla="*/ 0 h 298450"/>
                    <a:gd name="connsiteX1" fmla="*/ 889000 w 889000"/>
                    <a:gd name="connsiteY1" fmla="*/ 200025 h 298450"/>
                    <a:gd name="connsiteX2" fmla="*/ 0 w 889000"/>
                    <a:gd name="connsiteY2" fmla="*/ 298450 h 298450"/>
                    <a:gd name="connsiteX3" fmla="*/ 800100 w 889000"/>
                    <a:gd name="connsiteY3" fmla="*/ 0 h 298450"/>
                    <a:gd name="connsiteX0" fmla="*/ 821531 w 889000"/>
                    <a:gd name="connsiteY0" fmla="*/ 0 h 298450"/>
                    <a:gd name="connsiteX1" fmla="*/ 889000 w 889000"/>
                    <a:gd name="connsiteY1" fmla="*/ 200025 h 298450"/>
                    <a:gd name="connsiteX2" fmla="*/ 0 w 889000"/>
                    <a:gd name="connsiteY2" fmla="*/ 298450 h 298450"/>
                    <a:gd name="connsiteX3" fmla="*/ 821531 w 889000"/>
                    <a:gd name="connsiteY3" fmla="*/ 0 h 298450"/>
                    <a:gd name="connsiteX0" fmla="*/ 821531 w 889000"/>
                    <a:gd name="connsiteY0" fmla="*/ 0 h 298450"/>
                    <a:gd name="connsiteX1" fmla="*/ 889000 w 889000"/>
                    <a:gd name="connsiteY1" fmla="*/ 200025 h 298450"/>
                    <a:gd name="connsiteX2" fmla="*/ 0 w 889000"/>
                    <a:gd name="connsiteY2" fmla="*/ 298450 h 298450"/>
                    <a:gd name="connsiteX3" fmla="*/ 821531 w 889000"/>
                    <a:gd name="connsiteY3" fmla="*/ 0 h 298450"/>
                    <a:gd name="connsiteX0" fmla="*/ 821531 w 889000"/>
                    <a:gd name="connsiteY0" fmla="*/ 0 h 298450"/>
                    <a:gd name="connsiteX1" fmla="*/ 889000 w 889000"/>
                    <a:gd name="connsiteY1" fmla="*/ 200025 h 298450"/>
                    <a:gd name="connsiteX2" fmla="*/ 0 w 889000"/>
                    <a:gd name="connsiteY2" fmla="*/ 298450 h 298450"/>
                    <a:gd name="connsiteX3" fmla="*/ 821531 w 889000"/>
                    <a:gd name="connsiteY3" fmla="*/ 0 h 298450"/>
                    <a:gd name="connsiteX0" fmla="*/ 821531 w 889000"/>
                    <a:gd name="connsiteY0" fmla="*/ 0 h 305702"/>
                    <a:gd name="connsiteX1" fmla="*/ 889000 w 889000"/>
                    <a:gd name="connsiteY1" fmla="*/ 200025 h 305702"/>
                    <a:gd name="connsiteX2" fmla="*/ 0 w 889000"/>
                    <a:gd name="connsiteY2" fmla="*/ 298450 h 305702"/>
                    <a:gd name="connsiteX3" fmla="*/ 821531 w 889000"/>
                    <a:gd name="connsiteY3" fmla="*/ 0 h 305702"/>
                    <a:gd name="connsiteX0" fmla="*/ 833437 w 900906"/>
                    <a:gd name="connsiteY0" fmla="*/ 0 h 299577"/>
                    <a:gd name="connsiteX1" fmla="*/ 900906 w 900906"/>
                    <a:gd name="connsiteY1" fmla="*/ 200025 h 299577"/>
                    <a:gd name="connsiteX2" fmla="*/ 0 w 900906"/>
                    <a:gd name="connsiteY2" fmla="*/ 284163 h 299577"/>
                    <a:gd name="connsiteX3" fmla="*/ 833437 w 900906"/>
                    <a:gd name="connsiteY3" fmla="*/ 0 h 299577"/>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28674 w 900906"/>
                    <a:gd name="connsiteY0" fmla="*/ 0 h 334443"/>
                    <a:gd name="connsiteX1" fmla="*/ 900906 w 900906"/>
                    <a:gd name="connsiteY1" fmla="*/ 202406 h 334443"/>
                    <a:gd name="connsiteX2" fmla="*/ 0 w 900906"/>
                    <a:gd name="connsiteY2" fmla="*/ 286544 h 334443"/>
                    <a:gd name="connsiteX3" fmla="*/ 828674 w 900906"/>
                    <a:gd name="connsiteY3" fmla="*/ 0 h 334443"/>
                    <a:gd name="connsiteX0" fmla="*/ 800099 w 900906"/>
                    <a:gd name="connsiteY0" fmla="*/ 0 h 341587"/>
                    <a:gd name="connsiteX1" fmla="*/ 900906 w 900906"/>
                    <a:gd name="connsiteY1" fmla="*/ 209550 h 341587"/>
                    <a:gd name="connsiteX2" fmla="*/ 0 w 900906"/>
                    <a:gd name="connsiteY2" fmla="*/ 293688 h 341587"/>
                    <a:gd name="connsiteX3" fmla="*/ 800099 w 900906"/>
                    <a:gd name="connsiteY3" fmla="*/ 0 h 341587"/>
                    <a:gd name="connsiteX0" fmla="*/ 826293 w 900906"/>
                    <a:gd name="connsiteY0" fmla="*/ 0 h 336824"/>
                    <a:gd name="connsiteX1" fmla="*/ 900906 w 900906"/>
                    <a:gd name="connsiteY1" fmla="*/ 204787 h 336824"/>
                    <a:gd name="connsiteX2" fmla="*/ 0 w 900906"/>
                    <a:gd name="connsiteY2" fmla="*/ 288925 h 336824"/>
                    <a:gd name="connsiteX3" fmla="*/ 826293 w 900906"/>
                    <a:gd name="connsiteY3" fmla="*/ 0 h 336824"/>
                    <a:gd name="connsiteX0" fmla="*/ 826293 w 900906"/>
                    <a:gd name="connsiteY0" fmla="*/ 0 h 336824"/>
                    <a:gd name="connsiteX1" fmla="*/ 900906 w 900906"/>
                    <a:gd name="connsiteY1" fmla="*/ 204787 h 336824"/>
                    <a:gd name="connsiteX2" fmla="*/ 0 w 900906"/>
                    <a:gd name="connsiteY2" fmla="*/ 288925 h 336824"/>
                    <a:gd name="connsiteX3" fmla="*/ 826293 w 900906"/>
                    <a:gd name="connsiteY3" fmla="*/ 0 h 336824"/>
                    <a:gd name="connsiteX0" fmla="*/ 797718 w 900906"/>
                    <a:gd name="connsiteY0" fmla="*/ 0 h 324918"/>
                    <a:gd name="connsiteX1" fmla="*/ 900906 w 900906"/>
                    <a:gd name="connsiteY1" fmla="*/ 192881 h 324918"/>
                    <a:gd name="connsiteX2" fmla="*/ 0 w 900906"/>
                    <a:gd name="connsiteY2" fmla="*/ 277019 h 324918"/>
                    <a:gd name="connsiteX3" fmla="*/ 797718 w 900906"/>
                    <a:gd name="connsiteY3" fmla="*/ 0 h 324918"/>
                    <a:gd name="connsiteX0" fmla="*/ 797718 w 900906"/>
                    <a:gd name="connsiteY0" fmla="*/ 0 h 324918"/>
                    <a:gd name="connsiteX1" fmla="*/ 900906 w 900906"/>
                    <a:gd name="connsiteY1" fmla="*/ 192881 h 324918"/>
                    <a:gd name="connsiteX2" fmla="*/ 0 w 900906"/>
                    <a:gd name="connsiteY2" fmla="*/ 277019 h 324918"/>
                    <a:gd name="connsiteX3" fmla="*/ 797718 w 900906"/>
                    <a:gd name="connsiteY3" fmla="*/ 0 h 324918"/>
                  </a:gdLst>
                  <a:ahLst/>
                  <a:cxnLst>
                    <a:cxn ang="0">
                      <a:pos x="connsiteX0" y="connsiteY0"/>
                    </a:cxn>
                    <a:cxn ang="0">
                      <a:pos x="connsiteX1" y="connsiteY1"/>
                    </a:cxn>
                    <a:cxn ang="0">
                      <a:pos x="connsiteX2" y="connsiteY2"/>
                    </a:cxn>
                    <a:cxn ang="0">
                      <a:pos x="connsiteX3" y="connsiteY3"/>
                    </a:cxn>
                  </a:cxnLst>
                  <a:rect l="l" t="t" r="r" b="b"/>
                  <a:pathLst>
                    <a:path w="900906" h="324918">
                      <a:moveTo>
                        <a:pt x="797718" y="0"/>
                      </a:moveTo>
                      <a:cubicBezTo>
                        <a:pt x="822590" y="111918"/>
                        <a:pt x="849841" y="159543"/>
                        <a:pt x="900906" y="192881"/>
                      </a:cubicBezTo>
                      <a:cubicBezTo>
                        <a:pt x="649816" y="375707"/>
                        <a:pt x="217752" y="332317"/>
                        <a:pt x="0" y="277019"/>
                      </a:cubicBezTo>
                      <a:cubicBezTo>
                        <a:pt x="275430" y="241829"/>
                        <a:pt x="586580" y="142345"/>
                        <a:pt x="797718" y="0"/>
                      </a:cubicBezTo>
                      <a:close/>
                    </a:path>
                  </a:pathLst>
                </a:custGeom>
                <a:solidFill>
                  <a:srgbClr val="09B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1" name="任意多边形 141">
                  <a:extLst>
                    <a:ext uri="{FF2B5EF4-FFF2-40B4-BE49-F238E27FC236}">
                      <a16:creationId xmlns:a16="http://schemas.microsoft.com/office/drawing/2014/main" id="{40E8D18D-A865-41E8-BCF8-42106BC6DFBF}"/>
                    </a:ext>
                  </a:extLst>
                </p:cNvPr>
                <p:cNvSpPr/>
                <p:nvPr/>
              </p:nvSpPr>
              <p:spPr>
                <a:xfrm>
                  <a:off x="-41065" y="9612161"/>
                  <a:ext cx="844061" cy="417230"/>
                </a:xfrm>
                <a:custGeom>
                  <a:avLst/>
                  <a:gdLst>
                    <a:gd name="connsiteX0" fmla="*/ 0 w 812006"/>
                    <a:gd name="connsiteY0" fmla="*/ 378619 h 409575"/>
                    <a:gd name="connsiteX1" fmla="*/ 176213 w 812006"/>
                    <a:gd name="connsiteY1" fmla="*/ 159544 h 409575"/>
                    <a:gd name="connsiteX2" fmla="*/ 673894 w 812006"/>
                    <a:gd name="connsiteY2" fmla="*/ 0 h 409575"/>
                    <a:gd name="connsiteX3" fmla="*/ 790575 w 812006"/>
                    <a:gd name="connsiteY3" fmla="*/ 71438 h 409575"/>
                    <a:gd name="connsiteX4" fmla="*/ 812006 w 812006"/>
                    <a:gd name="connsiteY4" fmla="*/ 278606 h 409575"/>
                    <a:gd name="connsiteX5" fmla="*/ 421481 w 812006"/>
                    <a:gd name="connsiteY5" fmla="*/ 409575 h 409575"/>
                    <a:gd name="connsiteX6" fmla="*/ 0 w 812006"/>
                    <a:gd name="connsiteY6" fmla="*/ 378619 h 409575"/>
                    <a:gd name="connsiteX0" fmla="*/ 0 w 812006"/>
                    <a:gd name="connsiteY0" fmla="*/ 378619 h 409575"/>
                    <a:gd name="connsiteX1" fmla="*/ 176213 w 812006"/>
                    <a:gd name="connsiteY1" fmla="*/ 159544 h 409575"/>
                    <a:gd name="connsiteX2" fmla="*/ 673894 w 812006"/>
                    <a:gd name="connsiteY2" fmla="*/ 0 h 409575"/>
                    <a:gd name="connsiteX3" fmla="*/ 809625 w 812006"/>
                    <a:gd name="connsiteY3" fmla="*/ 100013 h 409575"/>
                    <a:gd name="connsiteX4" fmla="*/ 812006 w 812006"/>
                    <a:gd name="connsiteY4" fmla="*/ 278606 h 409575"/>
                    <a:gd name="connsiteX5" fmla="*/ 421481 w 812006"/>
                    <a:gd name="connsiteY5" fmla="*/ 409575 h 409575"/>
                    <a:gd name="connsiteX6" fmla="*/ 0 w 812006"/>
                    <a:gd name="connsiteY6" fmla="*/ 378619 h 409575"/>
                    <a:gd name="connsiteX0" fmla="*/ 0 w 812006"/>
                    <a:gd name="connsiteY0" fmla="*/ 378619 h 409575"/>
                    <a:gd name="connsiteX1" fmla="*/ 176213 w 812006"/>
                    <a:gd name="connsiteY1" fmla="*/ 159544 h 409575"/>
                    <a:gd name="connsiteX2" fmla="*/ 673894 w 812006"/>
                    <a:gd name="connsiteY2" fmla="*/ 0 h 409575"/>
                    <a:gd name="connsiteX3" fmla="*/ 809625 w 812006"/>
                    <a:gd name="connsiteY3" fmla="*/ 100013 h 409575"/>
                    <a:gd name="connsiteX4" fmla="*/ 812006 w 812006"/>
                    <a:gd name="connsiteY4" fmla="*/ 278606 h 409575"/>
                    <a:gd name="connsiteX5" fmla="*/ 421481 w 812006"/>
                    <a:gd name="connsiteY5" fmla="*/ 409575 h 409575"/>
                    <a:gd name="connsiteX6" fmla="*/ 0 w 812006"/>
                    <a:gd name="connsiteY6" fmla="*/ 378619 h 409575"/>
                    <a:gd name="connsiteX0" fmla="*/ 0 w 812006"/>
                    <a:gd name="connsiteY0" fmla="*/ 379654 h 410610"/>
                    <a:gd name="connsiteX1" fmla="*/ 176213 w 812006"/>
                    <a:gd name="connsiteY1" fmla="*/ 160579 h 410610"/>
                    <a:gd name="connsiteX2" fmla="*/ 673894 w 812006"/>
                    <a:gd name="connsiteY2" fmla="*/ 1035 h 410610"/>
                    <a:gd name="connsiteX3" fmla="*/ 809625 w 812006"/>
                    <a:gd name="connsiteY3" fmla="*/ 101048 h 410610"/>
                    <a:gd name="connsiteX4" fmla="*/ 812006 w 812006"/>
                    <a:gd name="connsiteY4" fmla="*/ 279641 h 410610"/>
                    <a:gd name="connsiteX5" fmla="*/ 421481 w 812006"/>
                    <a:gd name="connsiteY5" fmla="*/ 410610 h 410610"/>
                    <a:gd name="connsiteX6" fmla="*/ 0 w 812006"/>
                    <a:gd name="connsiteY6" fmla="*/ 379654 h 410610"/>
                    <a:gd name="connsiteX0" fmla="*/ 0 w 812006"/>
                    <a:gd name="connsiteY0" fmla="*/ 383901 h 414857"/>
                    <a:gd name="connsiteX1" fmla="*/ 176213 w 812006"/>
                    <a:gd name="connsiteY1" fmla="*/ 164826 h 414857"/>
                    <a:gd name="connsiteX2" fmla="*/ 673894 w 812006"/>
                    <a:gd name="connsiteY2" fmla="*/ 5282 h 414857"/>
                    <a:gd name="connsiteX3" fmla="*/ 809625 w 812006"/>
                    <a:gd name="connsiteY3" fmla="*/ 105295 h 414857"/>
                    <a:gd name="connsiteX4" fmla="*/ 812006 w 812006"/>
                    <a:gd name="connsiteY4" fmla="*/ 283888 h 414857"/>
                    <a:gd name="connsiteX5" fmla="*/ 421481 w 812006"/>
                    <a:gd name="connsiteY5" fmla="*/ 414857 h 414857"/>
                    <a:gd name="connsiteX6" fmla="*/ 0 w 812006"/>
                    <a:gd name="connsiteY6" fmla="*/ 383901 h 414857"/>
                    <a:gd name="connsiteX0" fmla="*/ 0 w 812006"/>
                    <a:gd name="connsiteY0" fmla="*/ 383901 h 414857"/>
                    <a:gd name="connsiteX1" fmla="*/ 176213 w 812006"/>
                    <a:gd name="connsiteY1" fmla="*/ 164826 h 414857"/>
                    <a:gd name="connsiteX2" fmla="*/ 673894 w 812006"/>
                    <a:gd name="connsiteY2" fmla="*/ 5282 h 414857"/>
                    <a:gd name="connsiteX3" fmla="*/ 809625 w 812006"/>
                    <a:gd name="connsiteY3" fmla="*/ 105295 h 414857"/>
                    <a:gd name="connsiteX4" fmla="*/ 812006 w 812006"/>
                    <a:gd name="connsiteY4" fmla="*/ 283888 h 414857"/>
                    <a:gd name="connsiteX5" fmla="*/ 421481 w 812006"/>
                    <a:gd name="connsiteY5" fmla="*/ 414857 h 414857"/>
                    <a:gd name="connsiteX6" fmla="*/ 0 w 812006"/>
                    <a:gd name="connsiteY6" fmla="*/ 383901 h 414857"/>
                    <a:gd name="connsiteX0" fmla="*/ 0 w 812006"/>
                    <a:gd name="connsiteY0" fmla="*/ 383901 h 414857"/>
                    <a:gd name="connsiteX1" fmla="*/ 176213 w 812006"/>
                    <a:gd name="connsiteY1" fmla="*/ 164826 h 414857"/>
                    <a:gd name="connsiteX2" fmla="*/ 673894 w 812006"/>
                    <a:gd name="connsiteY2" fmla="*/ 5282 h 414857"/>
                    <a:gd name="connsiteX3" fmla="*/ 809625 w 812006"/>
                    <a:gd name="connsiteY3" fmla="*/ 105295 h 414857"/>
                    <a:gd name="connsiteX4" fmla="*/ 812006 w 812006"/>
                    <a:gd name="connsiteY4" fmla="*/ 283888 h 414857"/>
                    <a:gd name="connsiteX5" fmla="*/ 421481 w 812006"/>
                    <a:gd name="connsiteY5" fmla="*/ 414857 h 414857"/>
                    <a:gd name="connsiteX6" fmla="*/ 0 w 812006"/>
                    <a:gd name="connsiteY6" fmla="*/ 383901 h 414857"/>
                    <a:gd name="connsiteX0" fmla="*/ 0 w 823135"/>
                    <a:gd name="connsiteY0" fmla="*/ 383901 h 414857"/>
                    <a:gd name="connsiteX1" fmla="*/ 176213 w 823135"/>
                    <a:gd name="connsiteY1" fmla="*/ 164826 h 414857"/>
                    <a:gd name="connsiteX2" fmla="*/ 673894 w 823135"/>
                    <a:gd name="connsiteY2" fmla="*/ 5282 h 414857"/>
                    <a:gd name="connsiteX3" fmla="*/ 809625 w 823135"/>
                    <a:gd name="connsiteY3" fmla="*/ 105295 h 414857"/>
                    <a:gd name="connsiteX4" fmla="*/ 812006 w 823135"/>
                    <a:gd name="connsiteY4" fmla="*/ 283888 h 414857"/>
                    <a:gd name="connsiteX5" fmla="*/ 421481 w 823135"/>
                    <a:gd name="connsiteY5" fmla="*/ 414857 h 414857"/>
                    <a:gd name="connsiteX6" fmla="*/ 0 w 823135"/>
                    <a:gd name="connsiteY6" fmla="*/ 383901 h 414857"/>
                    <a:gd name="connsiteX0" fmla="*/ 0 w 819966"/>
                    <a:gd name="connsiteY0" fmla="*/ 383901 h 414857"/>
                    <a:gd name="connsiteX1" fmla="*/ 176213 w 819966"/>
                    <a:gd name="connsiteY1" fmla="*/ 164826 h 414857"/>
                    <a:gd name="connsiteX2" fmla="*/ 673894 w 819966"/>
                    <a:gd name="connsiteY2" fmla="*/ 5282 h 414857"/>
                    <a:gd name="connsiteX3" fmla="*/ 809625 w 819966"/>
                    <a:gd name="connsiteY3" fmla="*/ 105295 h 414857"/>
                    <a:gd name="connsiteX4" fmla="*/ 812006 w 819966"/>
                    <a:gd name="connsiteY4" fmla="*/ 283888 h 414857"/>
                    <a:gd name="connsiteX5" fmla="*/ 421481 w 819966"/>
                    <a:gd name="connsiteY5" fmla="*/ 414857 h 414857"/>
                    <a:gd name="connsiteX6" fmla="*/ 0 w 819966"/>
                    <a:gd name="connsiteY6" fmla="*/ 383901 h 414857"/>
                    <a:gd name="connsiteX0" fmla="*/ 0 w 819966"/>
                    <a:gd name="connsiteY0" fmla="*/ 383901 h 414857"/>
                    <a:gd name="connsiteX1" fmla="*/ 176213 w 819966"/>
                    <a:gd name="connsiteY1" fmla="*/ 164826 h 414857"/>
                    <a:gd name="connsiteX2" fmla="*/ 673894 w 819966"/>
                    <a:gd name="connsiteY2" fmla="*/ 5282 h 414857"/>
                    <a:gd name="connsiteX3" fmla="*/ 809625 w 819966"/>
                    <a:gd name="connsiteY3" fmla="*/ 105295 h 414857"/>
                    <a:gd name="connsiteX4" fmla="*/ 812006 w 819966"/>
                    <a:gd name="connsiteY4" fmla="*/ 283888 h 414857"/>
                    <a:gd name="connsiteX5" fmla="*/ 421481 w 819966"/>
                    <a:gd name="connsiteY5" fmla="*/ 414857 h 414857"/>
                    <a:gd name="connsiteX6" fmla="*/ 0 w 819966"/>
                    <a:gd name="connsiteY6" fmla="*/ 383901 h 414857"/>
                    <a:gd name="connsiteX0" fmla="*/ 0 w 819966"/>
                    <a:gd name="connsiteY0" fmla="*/ 383901 h 414857"/>
                    <a:gd name="connsiteX1" fmla="*/ 176213 w 819966"/>
                    <a:gd name="connsiteY1" fmla="*/ 164826 h 414857"/>
                    <a:gd name="connsiteX2" fmla="*/ 673894 w 819966"/>
                    <a:gd name="connsiteY2" fmla="*/ 5282 h 414857"/>
                    <a:gd name="connsiteX3" fmla="*/ 809625 w 819966"/>
                    <a:gd name="connsiteY3" fmla="*/ 105295 h 414857"/>
                    <a:gd name="connsiteX4" fmla="*/ 812006 w 819966"/>
                    <a:gd name="connsiteY4" fmla="*/ 283888 h 414857"/>
                    <a:gd name="connsiteX5" fmla="*/ 421481 w 819966"/>
                    <a:gd name="connsiteY5" fmla="*/ 414857 h 414857"/>
                    <a:gd name="connsiteX6" fmla="*/ 0 w 819966"/>
                    <a:gd name="connsiteY6" fmla="*/ 383901 h 414857"/>
                    <a:gd name="connsiteX0" fmla="*/ 0 w 819966"/>
                    <a:gd name="connsiteY0" fmla="*/ 382142 h 413098"/>
                    <a:gd name="connsiteX1" fmla="*/ 176213 w 819966"/>
                    <a:gd name="connsiteY1" fmla="*/ 163067 h 413098"/>
                    <a:gd name="connsiteX2" fmla="*/ 673894 w 819966"/>
                    <a:gd name="connsiteY2" fmla="*/ 3523 h 413098"/>
                    <a:gd name="connsiteX3" fmla="*/ 809625 w 819966"/>
                    <a:gd name="connsiteY3" fmla="*/ 103536 h 413098"/>
                    <a:gd name="connsiteX4" fmla="*/ 812006 w 819966"/>
                    <a:gd name="connsiteY4" fmla="*/ 282129 h 413098"/>
                    <a:gd name="connsiteX5" fmla="*/ 421481 w 819966"/>
                    <a:gd name="connsiteY5" fmla="*/ 413098 h 413098"/>
                    <a:gd name="connsiteX6" fmla="*/ 0 w 819966"/>
                    <a:gd name="connsiteY6" fmla="*/ 382142 h 413098"/>
                    <a:gd name="connsiteX0" fmla="*/ 0 w 819966"/>
                    <a:gd name="connsiteY0" fmla="*/ 383290 h 414246"/>
                    <a:gd name="connsiteX1" fmla="*/ 176213 w 819966"/>
                    <a:gd name="connsiteY1" fmla="*/ 164215 h 414246"/>
                    <a:gd name="connsiteX2" fmla="*/ 673894 w 819966"/>
                    <a:gd name="connsiteY2" fmla="*/ 4671 h 414246"/>
                    <a:gd name="connsiteX3" fmla="*/ 809625 w 819966"/>
                    <a:gd name="connsiteY3" fmla="*/ 104684 h 414246"/>
                    <a:gd name="connsiteX4" fmla="*/ 812006 w 819966"/>
                    <a:gd name="connsiteY4" fmla="*/ 283277 h 414246"/>
                    <a:gd name="connsiteX5" fmla="*/ 421481 w 819966"/>
                    <a:gd name="connsiteY5" fmla="*/ 414246 h 414246"/>
                    <a:gd name="connsiteX6" fmla="*/ 0 w 819966"/>
                    <a:gd name="connsiteY6" fmla="*/ 383290 h 414246"/>
                    <a:gd name="connsiteX0" fmla="*/ 0 w 819966"/>
                    <a:gd name="connsiteY0" fmla="*/ 387256 h 418212"/>
                    <a:gd name="connsiteX1" fmla="*/ 176213 w 819966"/>
                    <a:gd name="connsiteY1" fmla="*/ 168181 h 418212"/>
                    <a:gd name="connsiteX2" fmla="*/ 673894 w 819966"/>
                    <a:gd name="connsiteY2" fmla="*/ 8637 h 418212"/>
                    <a:gd name="connsiteX3" fmla="*/ 809625 w 819966"/>
                    <a:gd name="connsiteY3" fmla="*/ 108650 h 418212"/>
                    <a:gd name="connsiteX4" fmla="*/ 812006 w 819966"/>
                    <a:gd name="connsiteY4" fmla="*/ 287243 h 418212"/>
                    <a:gd name="connsiteX5" fmla="*/ 421481 w 819966"/>
                    <a:gd name="connsiteY5" fmla="*/ 418212 h 418212"/>
                    <a:gd name="connsiteX6" fmla="*/ 0 w 819966"/>
                    <a:gd name="connsiteY6" fmla="*/ 387256 h 418212"/>
                    <a:gd name="connsiteX0" fmla="*/ 0 w 819966"/>
                    <a:gd name="connsiteY0" fmla="*/ 385189 h 416145"/>
                    <a:gd name="connsiteX1" fmla="*/ 176213 w 819966"/>
                    <a:gd name="connsiteY1" fmla="*/ 166114 h 416145"/>
                    <a:gd name="connsiteX2" fmla="*/ 673894 w 819966"/>
                    <a:gd name="connsiteY2" fmla="*/ 6570 h 416145"/>
                    <a:gd name="connsiteX3" fmla="*/ 809625 w 819966"/>
                    <a:gd name="connsiteY3" fmla="*/ 106583 h 416145"/>
                    <a:gd name="connsiteX4" fmla="*/ 812006 w 819966"/>
                    <a:gd name="connsiteY4" fmla="*/ 285176 h 416145"/>
                    <a:gd name="connsiteX5" fmla="*/ 421481 w 819966"/>
                    <a:gd name="connsiteY5" fmla="*/ 416145 h 416145"/>
                    <a:gd name="connsiteX6" fmla="*/ 0 w 819966"/>
                    <a:gd name="connsiteY6" fmla="*/ 385189 h 416145"/>
                    <a:gd name="connsiteX0" fmla="*/ 0 w 819966"/>
                    <a:gd name="connsiteY0" fmla="*/ 382704 h 413660"/>
                    <a:gd name="connsiteX1" fmla="*/ 176213 w 819966"/>
                    <a:gd name="connsiteY1" fmla="*/ 163629 h 413660"/>
                    <a:gd name="connsiteX2" fmla="*/ 673894 w 819966"/>
                    <a:gd name="connsiteY2" fmla="*/ 4085 h 413660"/>
                    <a:gd name="connsiteX3" fmla="*/ 809625 w 819966"/>
                    <a:gd name="connsiteY3" fmla="*/ 104098 h 413660"/>
                    <a:gd name="connsiteX4" fmla="*/ 812006 w 819966"/>
                    <a:gd name="connsiteY4" fmla="*/ 282691 h 413660"/>
                    <a:gd name="connsiteX5" fmla="*/ 421481 w 819966"/>
                    <a:gd name="connsiteY5" fmla="*/ 413660 h 413660"/>
                    <a:gd name="connsiteX6" fmla="*/ 0 w 819966"/>
                    <a:gd name="connsiteY6" fmla="*/ 382704 h 413660"/>
                    <a:gd name="connsiteX0" fmla="*/ 14600 w 834566"/>
                    <a:gd name="connsiteY0" fmla="*/ 382704 h 413660"/>
                    <a:gd name="connsiteX1" fmla="*/ 190813 w 834566"/>
                    <a:gd name="connsiteY1" fmla="*/ 163629 h 413660"/>
                    <a:gd name="connsiteX2" fmla="*/ 688494 w 834566"/>
                    <a:gd name="connsiteY2" fmla="*/ 4085 h 413660"/>
                    <a:gd name="connsiteX3" fmla="*/ 824225 w 834566"/>
                    <a:gd name="connsiteY3" fmla="*/ 104098 h 413660"/>
                    <a:gd name="connsiteX4" fmla="*/ 826606 w 834566"/>
                    <a:gd name="connsiteY4" fmla="*/ 282691 h 413660"/>
                    <a:gd name="connsiteX5" fmla="*/ 436081 w 834566"/>
                    <a:gd name="connsiteY5" fmla="*/ 413660 h 413660"/>
                    <a:gd name="connsiteX6" fmla="*/ 14600 w 834566"/>
                    <a:gd name="connsiteY6" fmla="*/ 382704 h 413660"/>
                    <a:gd name="connsiteX0" fmla="*/ 22169 w 842135"/>
                    <a:gd name="connsiteY0" fmla="*/ 382704 h 413660"/>
                    <a:gd name="connsiteX1" fmla="*/ 198382 w 842135"/>
                    <a:gd name="connsiteY1" fmla="*/ 163629 h 413660"/>
                    <a:gd name="connsiteX2" fmla="*/ 696063 w 842135"/>
                    <a:gd name="connsiteY2" fmla="*/ 4085 h 413660"/>
                    <a:gd name="connsiteX3" fmla="*/ 831794 w 842135"/>
                    <a:gd name="connsiteY3" fmla="*/ 104098 h 413660"/>
                    <a:gd name="connsiteX4" fmla="*/ 834175 w 842135"/>
                    <a:gd name="connsiteY4" fmla="*/ 282691 h 413660"/>
                    <a:gd name="connsiteX5" fmla="*/ 443650 w 842135"/>
                    <a:gd name="connsiteY5" fmla="*/ 413660 h 413660"/>
                    <a:gd name="connsiteX6" fmla="*/ 22169 w 842135"/>
                    <a:gd name="connsiteY6" fmla="*/ 382704 h 413660"/>
                    <a:gd name="connsiteX0" fmla="*/ 30000 w 849966"/>
                    <a:gd name="connsiteY0" fmla="*/ 382704 h 413660"/>
                    <a:gd name="connsiteX1" fmla="*/ 206213 w 849966"/>
                    <a:gd name="connsiteY1" fmla="*/ 163629 h 413660"/>
                    <a:gd name="connsiteX2" fmla="*/ 703894 w 849966"/>
                    <a:gd name="connsiteY2" fmla="*/ 4085 h 413660"/>
                    <a:gd name="connsiteX3" fmla="*/ 839625 w 849966"/>
                    <a:gd name="connsiteY3" fmla="*/ 104098 h 413660"/>
                    <a:gd name="connsiteX4" fmla="*/ 842006 w 849966"/>
                    <a:gd name="connsiteY4" fmla="*/ 282691 h 413660"/>
                    <a:gd name="connsiteX5" fmla="*/ 451481 w 849966"/>
                    <a:gd name="connsiteY5" fmla="*/ 413660 h 413660"/>
                    <a:gd name="connsiteX6" fmla="*/ 30000 w 849966"/>
                    <a:gd name="connsiteY6" fmla="*/ 382704 h 413660"/>
                    <a:gd name="connsiteX0" fmla="*/ 30000 w 849966"/>
                    <a:gd name="connsiteY0" fmla="*/ 383528 h 414484"/>
                    <a:gd name="connsiteX1" fmla="*/ 206213 w 849966"/>
                    <a:gd name="connsiteY1" fmla="*/ 164453 h 414484"/>
                    <a:gd name="connsiteX2" fmla="*/ 703894 w 849966"/>
                    <a:gd name="connsiteY2" fmla="*/ 4909 h 414484"/>
                    <a:gd name="connsiteX3" fmla="*/ 839625 w 849966"/>
                    <a:gd name="connsiteY3" fmla="*/ 104922 h 414484"/>
                    <a:gd name="connsiteX4" fmla="*/ 842006 w 849966"/>
                    <a:gd name="connsiteY4" fmla="*/ 283515 h 414484"/>
                    <a:gd name="connsiteX5" fmla="*/ 451481 w 849966"/>
                    <a:gd name="connsiteY5" fmla="*/ 414484 h 414484"/>
                    <a:gd name="connsiteX6" fmla="*/ 30000 w 849966"/>
                    <a:gd name="connsiteY6" fmla="*/ 383528 h 414484"/>
                    <a:gd name="connsiteX0" fmla="*/ 9464 w 829430"/>
                    <a:gd name="connsiteY0" fmla="*/ 383528 h 414484"/>
                    <a:gd name="connsiteX1" fmla="*/ 185677 w 829430"/>
                    <a:gd name="connsiteY1" fmla="*/ 164453 h 414484"/>
                    <a:gd name="connsiteX2" fmla="*/ 683358 w 829430"/>
                    <a:gd name="connsiteY2" fmla="*/ 4909 h 414484"/>
                    <a:gd name="connsiteX3" fmla="*/ 819089 w 829430"/>
                    <a:gd name="connsiteY3" fmla="*/ 104922 h 414484"/>
                    <a:gd name="connsiteX4" fmla="*/ 821470 w 829430"/>
                    <a:gd name="connsiteY4" fmla="*/ 283515 h 414484"/>
                    <a:gd name="connsiteX5" fmla="*/ 430945 w 829430"/>
                    <a:gd name="connsiteY5" fmla="*/ 414484 h 414484"/>
                    <a:gd name="connsiteX6" fmla="*/ 9464 w 829430"/>
                    <a:gd name="connsiteY6" fmla="*/ 383528 h 414484"/>
                    <a:gd name="connsiteX0" fmla="*/ 11197 w 831163"/>
                    <a:gd name="connsiteY0" fmla="*/ 383712 h 414668"/>
                    <a:gd name="connsiteX1" fmla="*/ 187410 w 831163"/>
                    <a:gd name="connsiteY1" fmla="*/ 164637 h 414668"/>
                    <a:gd name="connsiteX2" fmla="*/ 685091 w 831163"/>
                    <a:gd name="connsiteY2" fmla="*/ 5093 h 414668"/>
                    <a:gd name="connsiteX3" fmla="*/ 820822 w 831163"/>
                    <a:gd name="connsiteY3" fmla="*/ 105106 h 414668"/>
                    <a:gd name="connsiteX4" fmla="*/ 823203 w 831163"/>
                    <a:gd name="connsiteY4" fmla="*/ 283699 h 414668"/>
                    <a:gd name="connsiteX5" fmla="*/ 432678 w 831163"/>
                    <a:gd name="connsiteY5" fmla="*/ 414668 h 414668"/>
                    <a:gd name="connsiteX6" fmla="*/ 11197 w 831163"/>
                    <a:gd name="connsiteY6" fmla="*/ 383712 h 414668"/>
                    <a:gd name="connsiteX0" fmla="*/ 27114 w 847080"/>
                    <a:gd name="connsiteY0" fmla="*/ 383712 h 414668"/>
                    <a:gd name="connsiteX1" fmla="*/ 203327 w 847080"/>
                    <a:gd name="connsiteY1" fmla="*/ 164637 h 414668"/>
                    <a:gd name="connsiteX2" fmla="*/ 701008 w 847080"/>
                    <a:gd name="connsiteY2" fmla="*/ 5093 h 414668"/>
                    <a:gd name="connsiteX3" fmla="*/ 836739 w 847080"/>
                    <a:gd name="connsiteY3" fmla="*/ 105106 h 414668"/>
                    <a:gd name="connsiteX4" fmla="*/ 839120 w 847080"/>
                    <a:gd name="connsiteY4" fmla="*/ 283699 h 414668"/>
                    <a:gd name="connsiteX5" fmla="*/ 448595 w 847080"/>
                    <a:gd name="connsiteY5" fmla="*/ 414668 h 414668"/>
                    <a:gd name="connsiteX6" fmla="*/ 27114 w 847080"/>
                    <a:gd name="connsiteY6" fmla="*/ 383712 h 414668"/>
                    <a:gd name="connsiteX0" fmla="*/ 26142 w 846108"/>
                    <a:gd name="connsiteY0" fmla="*/ 383712 h 414668"/>
                    <a:gd name="connsiteX1" fmla="*/ 202355 w 846108"/>
                    <a:gd name="connsiteY1" fmla="*/ 164637 h 414668"/>
                    <a:gd name="connsiteX2" fmla="*/ 700036 w 846108"/>
                    <a:gd name="connsiteY2" fmla="*/ 5093 h 414668"/>
                    <a:gd name="connsiteX3" fmla="*/ 835767 w 846108"/>
                    <a:gd name="connsiteY3" fmla="*/ 105106 h 414668"/>
                    <a:gd name="connsiteX4" fmla="*/ 838148 w 846108"/>
                    <a:gd name="connsiteY4" fmla="*/ 283699 h 414668"/>
                    <a:gd name="connsiteX5" fmla="*/ 447623 w 846108"/>
                    <a:gd name="connsiteY5" fmla="*/ 414668 h 414668"/>
                    <a:gd name="connsiteX6" fmla="*/ 26142 w 846108"/>
                    <a:gd name="connsiteY6" fmla="*/ 383712 h 414668"/>
                    <a:gd name="connsiteX0" fmla="*/ 26142 w 843997"/>
                    <a:gd name="connsiteY0" fmla="*/ 383712 h 414668"/>
                    <a:gd name="connsiteX1" fmla="*/ 202355 w 843997"/>
                    <a:gd name="connsiteY1" fmla="*/ 164637 h 414668"/>
                    <a:gd name="connsiteX2" fmla="*/ 700036 w 843997"/>
                    <a:gd name="connsiteY2" fmla="*/ 5093 h 414668"/>
                    <a:gd name="connsiteX3" fmla="*/ 835767 w 843997"/>
                    <a:gd name="connsiteY3" fmla="*/ 105106 h 414668"/>
                    <a:gd name="connsiteX4" fmla="*/ 838148 w 843997"/>
                    <a:gd name="connsiteY4" fmla="*/ 283699 h 414668"/>
                    <a:gd name="connsiteX5" fmla="*/ 447623 w 843997"/>
                    <a:gd name="connsiteY5" fmla="*/ 414668 h 414668"/>
                    <a:gd name="connsiteX6" fmla="*/ 26142 w 843997"/>
                    <a:gd name="connsiteY6" fmla="*/ 383712 h 414668"/>
                    <a:gd name="connsiteX0" fmla="*/ 26142 w 843997"/>
                    <a:gd name="connsiteY0" fmla="*/ 379762 h 410718"/>
                    <a:gd name="connsiteX1" fmla="*/ 202355 w 843997"/>
                    <a:gd name="connsiteY1" fmla="*/ 160687 h 410718"/>
                    <a:gd name="connsiteX2" fmla="*/ 700036 w 843997"/>
                    <a:gd name="connsiteY2" fmla="*/ 1143 h 410718"/>
                    <a:gd name="connsiteX3" fmla="*/ 835767 w 843997"/>
                    <a:gd name="connsiteY3" fmla="*/ 101156 h 410718"/>
                    <a:gd name="connsiteX4" fmla="*/ 838148 w 843997"/>
                    <a:gd name="connsiteY4" fmla="*/ 279749 h 410718"/>
                    <a:gd name="connsiteX5" fmla="*/ 447623 w 843997"/>
                    <a:gd name="connsiteY5" fmla="*/ 410718 h 410718"/>
                    <a:gd name="connsiteX6" fmla="*/ 26142 w 843997"/>
                    <a:gd name="connsiteY6" fmla="*/ 379762 h 410718"/>
                    <a:gd name="connsiteX0" fmla="*/ 22632 w 843654"/>
                    <a:gd name="connsiteY0" fmla="*/ 384205 h 415161"/>
                    <a:gd name="connsiteX1" fmla="*/ 198845 w 843654"/>
                    <a:gd name="connsiteY1" fmla="*/ 165130 h 415161"/>
                    <a:gd name="connsiteX2" fmla="*/ 687001 w 843654"/>
                    <a:gd name="connsiteY2" fmla="*/ 823 h 415161"/>
                    <a:gd name="connsiteX3" fmla="*/ 832257 w 843654"/>
                    <a:gd name="connsiteY3" fmla="*/ 105599 h 415161"/>
                    <a:gd name="connsiteX4" fmla="*/ 834638 w 843654"/>
                    <a:gd name="connsiteY4" fmla="*/ 284192 h 415161"/>
                    <a:gd name="connsiteX5" fmla="*/ 444113 w 843654"/>
                    <a:gd name="connsiteY5" fmla="*/ 415161 h 415161"/>
                    <a:gd name="connsiteX6" fmla="*/ 22632 w 843654"/>
                    <a:gd name="connsiteY6" fmla="*/ 384205 h 415161"/>
                    <a:gd name="connsiteX0" fmla="*/ 22632 w 843654"/>
                    <a:gd name="connsiteY0" fmla="*/ 386809 h 417765"/>
                    <a:gd name="connsiteX1" fmla="*/ 198845 w 843654"/>
                    <a:gd name="connsiteY1" fmla="*/ 167734 h 417765"/>
                    <a:gd name="connsiteX2" fmla="*/ 687001 w 843654"/>
                    <a:gd name="connsiteY2" fmla="*/ 3427 h 417765"/>
                    <a:gd name="connsiteX3" fmla="*/ 832257 w 843654"/>
                    <a:gd name="connsiteY3" fmla="*/ 108203 h 417765"/>
                    <a:gd name="connsiteX4" fmla="*/ 834638 w 843654"/>
                    <a:gd name="connsiteY4" fmla="*/ 286796 h 417765"/>
                    <a:gd name="connsiteX5" fmla="*/ 444113 w 843654"/>
                    <a:gd name="connsiteY5" fmla="*/ 417765 h 417765"/>
                    <a:gd name="connsiteX6" fmla="*/ 22632 w 843654"/>
                    <a:gd name="connsiteY6" fmla="*/ 386809 h 417765"/>
                    <a:gd name="connsiteX0" fmla="*/ 22632 w 843654"/>
                    <a:gd name="connsiteY0" fmla="*/ 386289 h 417245"/>
                    <a:gd name="connsiteX1" fmla="*/ 198845 w 843654"/>
                    <a:gd name="connsiteY1" fmla="*/ 167214 h 417245"/>
                    <a:gd name="connsiteX2" fmla="*/ 687001 w 843654"/>
                    <a:gd name="connsiteY2" fmla="*/ 2907 h 417245"/>
                    <a:gd name="connsiteX3" fmla="*/ 832257 w 843654"/>
                    <a:gd name="connsiteY3" fmla="*/ 107683 h 417245"/>
                    <a:gd name="connsiteX4" fmla="*/ 834638 w 843654"/>
                    <a:gd name="connsiteY4" fmla="*/ 286276 h 417245"/>
                    <a:gd name="connsiteX5" fmla="*/ 444113 w 843654"/>
                    <a:gd name="connsiteY5" fmla="*/ 417245 h 417245"/>
                    <a:gd name="connsiteX6" fmla="*/ 22632 w 843654"/>
                    <a:gd name="connsiteY6" fmla="*/ 386289 h 417245"/>
                    <a:gd name="connsiteX0" fmla="*/ 24190 w 828543"/>
                    <a:gd name="connsiteY0" fmla="*/ 381512 h 417230"/>
                    <a:gd name="connsiteX1" fmla="*/ 183734 w 828543"/>
                    <a:gd name="connsiteY1" fmla="*/ 167199 h 417230"/>
                    <a:gd name="connsiteX2" fmla="*/ 671890 w 828543"/>
                    <a:gd name="connsiteY2" fmla="*/ 2892 h 417230"/>
                    <a:gd name="connsiteX3" fmla="*/ 817146 w 828543"/>
                    <a:gd name="connsiteY3" fmla="*/ 107668 h 417230"/>
                    <a:gd name="connsiteX4" fmla="*/ 819527 w 828543"/>
                    <a:gd name="connsiteY4" fmla="*/ 286261 h 417230"/>
                    <a:gd name="connsiteX5" fmla="*/ 429002 w 828543"/>
                    <a:gd name="connsiteY5" fmla="*/ 417230 h 417230"/>
                    <a:gd name="connsiteX6" fmla="*/ 24190 w 828543"/>
                    <a:gd name="connsiteY6" fmla="*/ 381512 h 417230"/>
                    <a:gd name="connsiteX0" fmla="*/ 39708 w 844061"/>
                    <a:gd name="connsiteY0" fmla="*/ 381512 h 417230"/>
                    <a:gd name="connsiteX1" fmla="*/ 199252 w 844061"/>
                    <a:gd name="connsiteY1" fmla="*/ 167199 h 417230"/>
                    <a:gd name="connsiteX2" fmla="*/ 687408 w 844061"/>
                    <a:gd name="connsiteY2" fmla="*/ 2892 h 417230"/>
                    <a:gd name="connsiteX3" fmla="*/ 832664 w 844061"/>
                    <a:gd name="connsiteY3" fmla="*/ 107668 h 417230"/>
                    <a:gd name="connsiteX4" fmla="*/ 835045 w 844061"/>
                    <a:gd name="connsiteY4" fmla="*/ 286261 h 417230"/>
                    <a:gd name="connsiteX5" fmla="*/ 444520 w 844061"/>
                    <a:gd name="connsiteY5" fmla="*/ 417230 h 417230"/>
                    <a:gd name="connsiteX6" fmla="*/ 39708 w 844061"/>
                    <a:gd name="connsiteY6" fmla="*/ 381512 h 417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4061" h="417230">
                      <a:moveTo>
                        <a:pt x="39708" y="381512"/>
                      </a:moveTo>
                      <a:cubicBezTo>
                        <a:pt x="-77370" y="354128"/>
                        <a:pt x="91302" y="230302"/>
                        <a:pt x="199252" y="167199"/>
                      </a:cubicBezTo>
                      <a:cubicBezTo>
                        <a:pt x="307202" y="104096"/>
                        <a:pt x="588982" y="-20524"/>
                        <a:pt x="687408" y="2892"/>
                      </a:cubicBezTo>
                      <a:cubicBezTo>
                        <a:pt x="785834" y="26308"/>
                        <a:pt x="808058" y="60440"/>
                        <a:pt x="832664" y="107668"/>
                      </a:cubicBezTo>
                      <a:cubicBezTo>
                        <a:pt x="857270" y="154896"/>
                        <a:pt x="834251" y="226730"/>
                        <a:pt x="835045" y="286261"/>
                      </a:cubicBezTo>
                      <a:lnTo>
                        <a:pt x="444520" y="417230"/>
                      </a:lnTo>
                      <a:lnTo>
                        <a:pt x="39708" y="381512"/>
                      </a:lnTo>
                      <a:close/>
                    </a:path>
                  </a:pathLst>
                </a:custGeom>
                <a:solidFill>
                  <a:srgbClr val="09B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2" name="任意多边形 142">
                  <a:extLst>
                    <a:ext uri="{FF2B5EF4-FFF2-40B4-BE49-F238E27FC236}">
                      <a16:creationId xmlns:a16="http://schemas.microsoft.com/office/drawing/2014/main" id="{8E4212BD-D5E8-4608-AC2C-FB4119765075}"/>
                    </a:ext>
                  </a:extLst>
                </p:cNvPr>
                <p:cNvSpPr/>
                <p:nvPr/>
              </p:nvSpPr>
              <p:spPr>
                <a:xfrm>
                  <a:off x="-116241" y="9672486"/>
                  <a:ext cx="307767" cy="264036"/>
                </a:xfrm>
                <a:custGeom>
                  <a:avLst/>
                  <a:gdLst>
                    <a:gd name="connsiteX0" fmla="*/ 0 w 295275"/>
                    <a:gd name="connsiteY0" fmla="*/ 0 h 250031"/>
                    <a:gd name="connsiteX1" fmla="*/ 295275 w 295275"/>
                    <a:gd name="connsiteY1" fmla="*/ 80962 h 250031"/>
                    <a:gd name="connsiteX2" fmla="*/ 128587 w 295275"/>
                    <a:gd name="connsiteY2" fmla="*/ 250031 h 250031"/>
                    <a:gd name="connsiteX3" fmla="*/ 0 w 295275"/>
                    <a:gd name="connsiteY3" fmla="*/ 0 h 250031"/>
                    <a:gd name="connsiteX0" fmla="*/ 0 w 295275"/>
                    <a:gd name="connsiteY0" fmla="*/ 14005 h 264036"/>
                    <a:gd name="connsiteX1" fmla="*/ 295275 w 295275"/>
                    <a:gd name="connsiteY1" fmla="*/ 94967 h 264036"/>
                    <a:gd name="connsiteX2" fmla="*/ 128587 w 295275"/>
                    <a:gd name="connsiteY2" fmla="*/ 264036 h 264036"/>
                    <a:gd name="connsiteX3" fmla="*/ 0 w 295275"/>
                    <a:gd name="connsiteY3" fmla="*/ 14005 h 264036"/>
                    <a:gd name="connsiteX0" fmla="*/ 12492 w 307767"/>
                    <a:gd name="connsiteY0" fmla="*/ 14005 h 264036"/>
                    <a:gd name="connsiteX1" fmla="*/ 307767 w 307767"/>
                    <a:gd name="connsiteY1" fmla="*/ 94967 h 264036"/>
                    <a:gd name="connsiteX2" fmla="*/ 141079 w 307767"/>
                    <a:gd name="connsiteY2" fmla="*/ 264036 h 264036"/>
                    <a:gd name="connsiteX3" fmla="*/ 12492 w 307767"/>
                    <a:gd name="connsiteY3" fmla="*/ 14005 h 264036"/>
                  </a:gdLst>
                  <a:ahLst/>
                  <a:cxnLst>
                    <a:cxn ang="0">
                      <a:pos x="connsiteX0" y="connsiteY0"/>
                    </a:cxn>
                    <a:cxn ang="0">
                      <a:pos x="connsiteX1" y="connsiteY1"/>
                    </a:cxn>
                    <a:cxn ang="0">
                      <a:pos x="connsiteX2" y="connsiteY2"/>
                    </a:cxn>
                    <a:cxn ang="0">
                      <a:pos x="connsiteX3" y="connsiteY3"/>
                    </a:cxn>
                  </a:cxnLst>
                  <a:rect l="l" t="t" r="r" b="b"/>
                  <a:pathLst>
                    <a:path w="307767" h="264036">
                      <a:moveTo>
                        <a:pt x="12492" y="14005"/>
                      </a:moveTo>
                      <a:cubicBezTo>
                        <a:pt x="96629" y="-37589"/>
                        <a:pt x="209342" y="67980"/>
                        <a:pt x="307767" y="94967"/>
                      </a:cubicBezTo>
                      <a:lnTo>
                        <a:pt x="141079" y="264036"/>
                      </a:lnTo>
                      <a:cubicBezTo>
                        <a:pt x="98217" y="180692"/>
                        <a:pt x="-42277" y="92586"/>
                        <a:pt x="12492" y="14005"/>
                      </a:cubicBezTo>
                      <a:close/>
                    </a:path>
                  </a:pathLst>
                </a:custGeom>
                <a:solidFill>
                  <a:srgbClr val="09B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3" name="任意多边形 143">
                  <a:extLst>
                    <a:ext uri="{FF2B5EF4-FFF2-40B4-BE49-F238E27FC236}">
                      <a16:creationId xmlns:a16="http://schemas.microsoft.com/office/drawing/2014/main" id="{5C401358-25FF-4330-894A-BAC4DB644A62}"/>
                    </a:ext>
                  </a:extLst>
                </p:cNvPr>
                <p:cNvSpPr/>
                <p:nvPr/>
              </p:nvSpPr>
              <p:spPr>
                <a:xfrm>
                  <a:off x="-56125" y="9628766"/>
                  <a:ext cx="850626" cy="350841"/>
                </a:xfrm>
                <a:custGeom>
                  <a:avLst/>
                  <a:gdLst>
                    <a:gd name="connsiteX0" fmla="*/ 711994 w 828675"/>
                    <a:gd name="connsiteY0" fmla="*/ 0 h 338138"/>
                    <a:gd name="connsiteX1" fmla="*/ 0 w 828675"/>
                    <a:gd name="connsiteY1" fmla="*/ 338138 h 338138"/>
                    <a:gd name="connsiteX2" fmla="*/ 828675 w 828675"/>
                    <a:gd name="connsiteY2" fmla="*/ 90488 h 338138"/>
                    <a:gd name="connsiteX3" fmla="*/ 711994 w 828675"/>
                    <a:gd name="connsiteY3" fmla="*/ 0 h 338138"/>
                    <a:gd name="connsiteX0" fmla="*/ 712001 w 828682"/>
                    <a:gd name="connsiteY0" fmla="*/ 0 h 369677"/>
                    <a:gd name="connsiteX1" fmla="*/ 7 w 828682"/>
                    <a:gd name="connsiteY1" fmla="*/ 338138 h 369677"/>
                    <a:gd name="connsiteX2" fmla="*/ 828682 w 828682"/>
                    <a:gd name="connsiteY2" fmla="*/ 90488 h 369677"/>
                    <a:gd name="connsiteX3" fmla="*/ 712001 w 828682"/>
                    <a:gd name="connsiteY3" fmla="*/ 0 h 369677"/>
                    <a:gd name="connsiteX0" fmla="*/ 717397 w 834078"/>
                    <a:gd name="connsiteY0" fmla="*/ 0 h 369677"/>
                    <a:gd name="connsiteX1" fmla="*/ 5403 w 834078"/>
                    <a:gd name="connsiteY1" fmla="*/ 338138 h 369677"/>
                    <a:gd name="connsiteX2" fmla="*/ 834078 w 834078"/>
                    <a:gd name="connsiteY2" fmla="*/ 90488 h 369677"/>
                    <a:gd name="connsiteX3" fmla="*/ 717397 w 834078"/>
                    <a:gd name="connsiteY3" fmla="*/ 0 h 369677"/>
                    <a:gd name="connsiteX0" fmla="*/ 717484 w 834165"/>
                    <a:gd name="connsiteY0" fmla="*/ 0 h 369677"/>
                    <a:gd name="connsiteX1" fmla="*/ 5490 w 834165"/>
                    <a:gd name="connsiteY1" fmla="*/ 338138 h 369677"/>
                    <a:gd name="connsiteX2" fmla="*/ 834165 w 834165"/>
                    <a:gd name="connsiteY2" fmla="*/ 90488 h 369677"/>
                    <a:gd name="connsiteX3" fmla="*/ 717484 w 834165"/>
                    <a:gd name="connsiteY3" fmla="*/ 0 h 369677"/>
                    <a:gd name="connsiteX0" fmla="*/ 717484 w 834165"/>
                    <a:gd name="connsiteY0" fmla="*/ 0 h 369677"/>
                    <a:gd name="connsiteX1" fmla="*/ 5490 w 834165"/>
                    <a:gd name="connsiteY1" fmla="*/ 338138 h 369677"/>
                    <a:gd name="connsiteX2" fmla="*/ 834165 w 834165"/>
                    <a:gd name="connsiteY2" fmla="*/ 90488 h 369677"/>
                    <a:gd name="connsiteX3" fmla="*/ 717484 w 834165"/>
                    <a:gd name="connsiteY3" fmla="*/ 0 h 369677"/>
                    <a:gd name="connsiteX0" fmla="*/ 717484 w 834165"/>
                    <a:gd name="connsiteY0" fmla="*/ 12 h 369689"/>
                    <a:gd name="connsiteX1" fmla="*/ 5490 w 834165"/>
                    <a:gd name="connsiteY1" fmla="*/ 338150 h 369689"/>
                    <a:gd name="connsiteX2" fmla="*/ 834165 w 834165"/>
                    <a:gd name="connsiteY2" fmla="*/ 90500 h 369689"/>
                    <a:gd name="connsiteX3" fmla="*/ 717484 w 834165"/>
                    <a:gd name="connsiteY3" fmla="*/ 12 h 369689"/>
                    <a:gd name="connsiteX0" fmla="*/ 717484 w 834165"/>
                    <a:gd name="connsiteY0" fmla="*/ 12 h 377528"/>
                    <a:gd name="connsiteX1" fmla="*/ 5490 w 834165"/>
                    <a:gd name="connsiteY1" fmla="*/ 338150 h 377528"/>
                    <a:gd name="connsiteX2" fmla="*/ 834165 w 834165"/>
                    <a:gd name="connsiteY2" fmla="*/ 90500 h 377528"/>
                    <a:gd name="connsiteX3" fmla="*/ 717484 w 834165"/>
                    <a:gd name="connsiteY3" fmla="*/ 12 h 377528"/>
                    <a:gd name="connsiteX0" fmla="*/ 717484 w 834165"/>
                    <a:gd name="connsiteY0" fmla="*/ 12 h 368175"/>
                    <a:gd name="connsiteX1" fmla="*/ 5490 w 834165"/>
                    <a:gd name="connsiteY1" fmla="*/ 338150 h 368175"/>
                    <a:gd name="connsiteX2" fmla="*/ 834165 w 834165"/>
                    <a:gd name="connsiteY2" fmla="*/ 90500 h 368175"/>
                    <a:gd name="connsiteX3" fmla="*/ 717484 w 834165"/>
                    <a:gd name="connsiteY3" fmla="*/ 12 h 368175"/>
                    <a:gd name="connsiteX0" fmla="*/ 714123 w 830804"/>
                    <a:gd name="connsiteY0" fmla="*/ 12 h 368175"/>
                    <a:gd name="connsiteX1" fmla="*/ 2129 w 830804"/>
                    <a:gd name="connsiteY1" fmla="*/ 338150 h 368175"/>
                    <a:gd name="connsiteX2" fmla="*/ 830804 w 830804"/>
                    <a:gd name="connsiteY2" fmla="*/ 90500 h 368175"/>
                    <a:gd name="connsiteX3" fmla="*/ 714123 w 830804"/>
                    <a:gd name="connsiteY3" fmla="*/ 12 h 368175"/>
                    <a:gd name="connsiteX0" fmla="*/ 714123 w 830804"/>
                    <a:gd name="connsiteY0" fmla="*/ 12 h 368175"/>
                    <a:gd name="connsiteX1" fmla="*/ 2129 w 830804"/>
                    <a:gd name="connsiteY1" fmla="*/ 338150 h 368175"/>
                    <a:gd name="connsiteX2" fmla="*/ 830804 w 830804"/>
                    <a:gd name="connsiteY2" fmla="*/ 90500 h 368175"/>
                    <a:gd name="connsiteX3" fmla="*/ 714123 w 830804"/>
                    <a:gd name="connsiteY3" fmla="*/ 12 h 368175"/>
                    <a:gd name="connsiteX0" fmla="*/ 718613 w 835294"/>
                    <a:gd name="connsiteY0" fmla="*/ 12 h 368175"/>
                    <a:gd name="connsiteX1" fmla="*/ 6619 w 835294"/>
                    <a:gd name="connsiteY1" fmla="*/ 338150 h 368175"/>
                    <a:gd name="connsiteX2" fmla="*/ 835294 w 835294"/>
                    <a:gd name="connsiteY2" fmla="*/ 90500 h 368175"/>
                    <a:gd name="connsiteX3" fmla="*/ 718613 w 835294"/>
                    <a:gd name="connsiteY3" fmla="*/ 12 h 368175"/>
                    <a:gd name="connsiteX0" fmla="*/ 718613 w 835294"/>
                    <a:gd name="connsiteY0" fmla="*/ 12 h 350841"/>
                    <a:gd name="connsiteX1" fmla="*/ 6619 w 835294"/>
                    <a:gd name="connsiteY1" fmla="*/ 338150 h 350841"/>
                    <a:gd name="connsiteX2" fmla="*/ 835294 w 835294"/>
                    <a:gd name="connsiteY2" fmla="*/ 90500 h 350841"/>
                    <a:gd name="connsiteX3" fmla="*/ 718613 w 835294"/>
                    <a:gd name="connsiteY3" fmla="*/ 12 h 350841"/>
                  </a:gdLst>
                  <a:ahLst/>
                  <a:cxnLst>
                    <a:cxn ang="0">
                      <a:pos x="connsiteX0" y="connsiteY0"/>
                    </a:cxn>
                    <a:cxn ang="0">
                      <a:pos x="connsiteX1" y="connsiteY1"/>
                    </a:cxn>
                    <a:cxn ang="0">
                      <a:pos x="connsiteX2" y="connsiteY2"/>
                    </a:cxn>
                    <a:cxn ang="0">
                      <a:pos x="connsiteX3" y="connsiteY3"/>
                    </a:cxn>
                  </a:cxnLst>
                  <a:rect l="l" t="t" r="r" b="b"/>
                  <a:pathLst>
                    <a:path w="835294" h="350841">
                      <a:moveTo>
                        <a:pt x="718613" y="12"/>
                      </a:moveTo>
                      <a:cubicBezTo>
                        <a:pt x="471757" y="265125"/>
                        <a:pt x="-65612" y="239725"/>
                        <a:pt x="6619" y="338150"/>
                      </a:cubicBezTo>
                      <a:cubicBezTo>
                        <a:pt x="-2907" y="393712"/>
                        <a:pt x="720994" y="258775"/>
                        <a:pt x="835294" y="90500"/>
                      </a:cubicBezTo>
                      <a:cubicBezTo>
                        <a:pt x="813069" y="36525"/>
                        <a:pt x="767032" y="-781"/>
                        <a:pt x="718613" y="12"/>
                      </a:cubicBezTo>
                      <a:close/>
                    </a:path>
                  </a:pathLst>
                </a:custGeom>
                <a:solidFill>
                  <a:srgbClr val="F6F4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字魂59号-创粗黑" panose="00000500000000000000" pitchFamily="2" charset="-122"/>
                    </a:rPr>
                    <a:t>                                                                </a:t>
                  </a:r>
                  <a:endParaRPr lang="zh-CN" altLang="en-US" dirty="0">
                    <a:latin typeface="字魂59号-创粗黑" panose="00000500000000000000" pitchFamily="2" charset="-122"/>
                  </a:endParaRPr>
                </a:p>
              </p:txBody>
            </p:sp>
            <p:sp>
              <p:nvSpPr>
                <p:cNvPr id="24" name="椭圆 369">
                  <a:extLst>
                    <a:ext uri="{FF2B5EF4-FFF2-40B4-BE49-F238E27FC236}">
                      <a16:creationId xmlns:a16="http://schemas.microsoft.com/office/drawing/2014/main" id="{CADEAA91-DD76-453D-85BE-673EA0EAFA42}"/>
                    </a:ext>
                  </a:extLst>
                </p:cNvPr>
                <p:cNvSpPr/>
                <p:nvPr/>
              </p:nvSpPr>
              <p:spPr>
                <a:xfrm rot="21151079">
                  <a:off x="167974" y="9851770"/>
                  <a:ext cx="427168" cy="109187"/>
                </a:xfrm>
                <a:custGeom>
                  <a:avLst/>
                  <a:gdLst>
                    <a:gd name="connsiteX0" fmla="*/ 0 w 434211"/>
                    <a:gd name="connsiteY0" fmla="*/ 39063 h 78125"/>
                    <a:gd name="connsiteX1" fmla="*/ 217106 w 434211"/>
                    <a:gd name="connsiteY1" fmla="*/ 0 h 78125"/>
                    <a:gd name="connsiteX2" fmla="*/ 434212 w 434211"/>
                    <a:gd name="connsiteY2" fmla="*/ 39063 h 78125"/>
                    <a:gd name="connsiteX3" fmla="*/ 217106 w 434211"/>
                    <a:gd name="connsiteY3" fmla="*/ 78126 h 78125"/>
                    <a:gd name="connsiteX4" fmla="*/ 0 w 434211"/>
                    <a:gd name="connsiteY4" fmla="*/ 39063 h 78125"/>
                    <a:gd name="connsiteX0" fmla="*/ 0 w 434212"/>
                    <a:gd name="connsiteY0" fmla="*/ 40692 h 79755"/>
                    <a:gd name="connsiteX1" fmla="*/ 217106 w 434212"/>
                    <a:gd name="connsiteY1" fmla="*/ 1629 h 79755"/>
                    <a:gd name="connsiteX2" fmla="*/ 434212 w 434212"/>
                    <a:gd name="connsiteY2" fmla="*/ 40692 h 79755"/>
                    <a:gd name="connsiteX3" fmla="*/ 217106 w 434212"/>
                    <a:gd name="connsiteY3" fmla="*/ 79755 h 79755"/>
                    <a:gd name="connsiteX4" fmla="*/ 0 w 434212"/>
                    <a:gd name="connsiteY4" fmla="*/ 40692 h 79755"/>
                    <a:gd name="connsiteX0" fmla="*/ 0 w 434224"/>
                    <a:gd name="connsiteY0" fmla="*/ 40692 h 80439"/>
                    <a:gd name="connsiteX1" fmla="*/ 217106 w 434224"/>
                    <a:gd name="connsiteY1" fmla="*/ 1629 h 80439"/>
                    <a:gd name="connsiteX2" fmla="*/ 434212 w 434224"/>
                    <a:gd name="connsiteY2" fmla="*/ 40692 h 80439"/>
                    <a:gd name="connsiteX3" fmla="*/ 217106 w 434224"/>
                    <a:gd name="connsiteY3" fmla="*/ 79755 h 80439"/>
                    <a:gd name="connsiteX4" fmla="*/ 0 w 434224"/>
                    <a:gd name="connsiteY4" fmla="*/ 40692 h 80439"/>
                    <a:gd name="connsiteX0" fmla="*/ 0 w 434224"/>
                    <a:gd name="connsiteY0" fmla="*/ 39748 h 79495"/>
                    <a:gd name="connsiteX1" fmla="*/ 217106 w 434224"/>
                    <a:gd name="connsiteY1" fmla="*/ 685 h 79495"/>
                    <a:gd name="connsiteX2" fmla="*/ 434212 w 434224"/>
                    <a:gd name="connsiteY2" fmla="*/ 39748 h 79495"/>
                    <a:gd name="connsiteX3" fmla="*/ 217106 w 434224"/>
                    <a:gd name="connsiteY3" fmla="*/ 78811 h 79495"/>
                    <a:gd name="connsiteX4" fmla="*/ 0 w 434224"/>
                    <a:gd name="connsiteY4" fmla="*/ 39748 h 79495"/>
                    <a:gd name="connsiteX0" fmla="*/ 0 w 475599"/>
                    <a:gd name="connsiteY0" fmla="*/ 44221 h 79496"/>
                    <a:gd name="connsiteX1" fmla="*/ 258484 w 475599"/>
                    <a:gd name="connsiteY1" fmla="*/ 986 h 79496"/>
                    <a:gd name="connsiteX2" fmla="*/ 475590 w 475599"/>
                    <a:gd name="connsiteY2" fmla="*/ 40049 h 79496"/>
                    <a:gd name="connsiteX3" fmla="*/ 258484 w 475599"/>
                    <a:gd name="connsiteY3" fmla="*/ 79112 h 79496"/>
                    <a:gd name="connsiteX4" fmla="*/ 0 w 475599"/>
                    <a:gd name="connsiteY4" fmla="*/ 44221 h 79496"/>
                    <a:gd name="connsiteX0" fmla="*/ 0 w 511944"/>
                    <a:gd name="connsiteY0" fmla="*/ 46830 h 79498"/>
                    <a:gd name="connsiteX1" fmla="*/ 294829 w 511944"/>
                    <a:gd name="connsiteY1" fmla="*/ 1163 h 79498"/>
                    <a:gd name="connsiteX2" fmla="*/ 511935 w 511944"/>
                    <a:gd name="connsiteY2" fmla="*/ 40226 h 79498"/>
                    <a:gd name="connsiteX3" fmla="*/ 294829 w 511944"/>
                    <a:gd name="connsiteY3" fmla="*/ 79289 h 79498"/>
                    <a:gd name="connsiteX4" fmla="*/ 0 w 511944"/>
                    <a:gd name="connsiteY4" fmla="*/ 46830 h 79498"/>
                    <a:gd name="connsiteX0" fmla="*/ 0 w 511942"/>
                    <a:gd name="connsiteY0" fmla="*/ 52013 h 89928"/>
                    <a:gd name="connsiteX1" fmla="*/ 294829 w 511942"/>
                    <a:gd name="connsiteY1" fmla="*/ 6346 h 89928"/>
                    <a:gd name="connsiteX2" fmla="*/ 511935 w 511942"/>
                    <a:gd name="connsiteY2" fmla="*/ 45409 h 89928"/>
                    <a:gd name="connsiteX3" fmla="*/ 294829 w 511942"/>
                    <a:gd name="connsiteY3" fmla="*/ 84472 h 89928"/>
                    <a:gd name="connsiteX4" fmla="*/ 0 w 511942"/>
                    <a:gd name="connsiteY4" fmla="*/ 52013 h 89928"/>
                    <a:gd name="connsiteX0" fmla="*/ 0 w 511935"/>
                    <a:gd name="connsiteY0" fmla="*/ 45704 h 97075"/>
                    <a:gd name="connsiteX1" fmla="*/ 294829 w 511935"/>
                    <a:gd name="connsiteY1" fmla="*/ 37 h 97075"/>
                    <a:gd name="connsiteX2" fmla="*/ 511935 w 511935"/>
                    <a:gd name="connsiteY2" fmla="*/ 39100 h 97075"/>
                    <a:gd name="connsiteX3" fmla="*/ 292349 w 511935"/>
                    <a:gd name="connsiteY3" fmla="*/ 97051 h 97075"/>
                    <a:gd name="connsiteX4" fmla="*/ 0 w 511935"/>
                    <a:gd name="connsiteY4" fmla="*/ 45704 h 97075"/>
                    <a:gd name="connsiteX0" fmla="*/ 0 w 511935"/>
                    <a:gd name="connsiteY0" fmla="*/ 48371 h 99742"/>
                    <a:gd name="connsiteX1" fmla="*/ 292779 w 511935"/>
                    <a:gd name="connsiteY1" fmla="*/ 33 h 99742"/>
                    <a:gd name="connsiteX2" fmla="*/ 511935 w 511935"/>
                    <a:gd name="connsiteY2" fmla="*/ 41767 h 99742"/>
                    <a:gd name="connsiteX3" fmla="*/ 292349 w 511935"/>
                    <a:gd name="connsiteY3" fmla="*/ 99718 h 99742"/>
                    <a:gd name="connsiteX4" fmla="*/ 0 w 511935"/>
                    <a:gd name="connsiteY4" fmla="*/ 48371 h 99742"/>
                    <a:gd name="connsiteX0" fmla="*/ 0 w 511935"/>
                    <a:gd name="connsiteY0" fmla="*/ 57808 h 109180"/>
                    <a:gd name="connsiteX1" fmla="*/ 294019 w 511935"/>
                    <a:gd name="connsiteY1" fmla="*/ 26 h 109180"/>
                    <a:gd name="connsiteX2" fmla="*/ 511935 w 511935"/>
                    <a:gd name="connsiteY2" fmla="*/ 51204 h 109180"/>
                    <a:gd name="connsiteX3" fmla="*/ 292349 w 511935"/>
                    <a:gd name="connsiteY3" fmla="*/ 109155 h 109180"/>
                    <a:gd name="connsiteX4" fmla="*/ 0 w 511935"/>
                    <a:gd name="connsiteY4" fmla="*/ 57808 h 109180"/>
                    <a:gd name="connsiteX0" fmla="*/ 0 w 511943"/>
                    <a:gd name="connsiteY0" fmla="*/ 58919 h 110291"/>
                    <a:gd name="connsiteX1" fmla="*/ 294019 w 511943"/>
                    <a:gd name="connsiteY1" fmla="*/ 1137 h 110291"/>
                    <a:gd name="connsiteX2" fmla="*/ 511935 w 511943"/>
                    <a:gd name="connsiteY2" fmla="*/ 52315 h 110291"/>
                    <a:gd name="connsiteX3" fmla="*/ 292349 w 511943"/>
                    <a:gd name="connsiteY3" fmla="*/ 110266 h 110291"/>
                    <a:gd name="connsiteX4" fmla="*/ 0 w 511943"/>
                    <a:gd name="connsiteY4" fmla="*/ 58919 h 110291"/>
                    <a:gd name="connsiteX0" fmla="*/ 0 w 511953"/>
                    <a:gd name="connsiteY0" fmla="*/ 58345 h 109717"/>
                    <a:gd name="connsiteX1" fmla="*/ 294019 w 511953"/>
                    <a:gd name="connsiteY1" fmla="*/ 563 h 109717"/>
                    <a:gd name="connsiteX2" fmla="*/ 511935 w 511953"/>
                    <a:gd name="connsiteY2" fmla="*/ 51741 h 109717"/>
                    <a:gd name="connsiteX3" fmla="*/ 292349 w 511953"/>
                    <a:gd name="connsiteY3" fmla="*/ 109692 h 109717"/>
                    <a:gd name="connsiteX4" fmla="*/ 0 w 511953"/>
                    <a:gd name="connsiteY4" fmla="*/ 58345 h 109717"/>
                    <a:gd name="connsiteX0" fmla="*/ 0 w 430767"/>
                    <a:gd name="connsiteY0" fmla="*/ 59036 h 110441"/>
                    <a:gd name="connsiteX1" fmla="*/ 294019 w 430767"/>
                    <a:gd name="connsiteY1" fmla="*/ 1254 h 110441"/>
                    <a:gd name="connsiteX2" fmla="*/ 430731 w 430767"/>
                    <a:gd name="connsiteY2" fmla="*/ 48973 h 110441"/>
                    <a:gd name="connsiteX3" fmla="*/ 292349 w 430767"/>
                    <a:gd name="connsiteY3" fmla="*/ 110383 h 110441"/>
                    <a:gd name="connsiteX4" fmla="*/ 0 w 430767"/>
                    <a:gd name="connsiteY4" fmla="*/ 59036 h 110441"/>
                    <a:gd name="connsiteX0" fmla="*/ 0 w 427168"/>
                    <a:gd name="connsiteY0" fmla="*/ 57797 h 109187"/>
                    <a:gd name="connsiteX1" fmla="*/ 294019 w 427168"/>
                    <a:gd name="connsiteY1" fmla="*/ 15 h 109187"/>
                    <a:gd name="connsiteX2" fmla="*/ 427130 w 427168"/>
                    <a:gd name="connsiteY2" fmla="*/ 56868 h 109187"/>
                    <a:gd name="connsiteX3" fmla="*/ 292349 w 427168"/>
                    <a:gd name="connsiteY3" fmla="*/ 109144 h 109187"/>
                    <a:gd name="connsiteX4" fmla="*/ 0 w 427168"/>
                    <a:gd name="connsiteY4" fmla="*/ 57797 h 109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168" h="109187">
                      <a:moveTo>
                        <a:pt x="0" y="57797"/>
                      </a:moveTo>
                      <a:cubicBezTo>
                        <a:pt x="278" y="39609"/>
                        <a:pt x="222831" y="170"/>
                        <a:pt x="294019" y="15"/>
                      </a:cubicBezTo>
                      <a:cubicBezTo>
                        <a:pt x="365207" y="-140"/>
                        <a:pt x="425285" y="-27"/>
                        <a:pt x="427130" y="56868"/>
                      </a:cubicBezTo>
                      <a:cubicBezTo>
                        <a:pt x="428975" y="113763"/>
                        <a:pt x="363537" y="108989"/>
                        <a:pt x="292349" y="109144"/>
                      </a:cubicBezTo>
                      <a:cubicBezTo>
                        <a:pt x="221161" y="109299"/>
                        <a:pt x="-278" y="75985"/>
                        <a:pt x="0" y="57797"/>
                      </a:cubicBezTo>
                      <a:close/>
                    </a:path>
                  </a:pathLst>
                </a:custGeom>
                <a:solidFill>
                  <a:srgbClr val="F168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5" name="椭圆 369">
                  <a:extLst>
                    <a:ext uri="{FF2B5EF4-FFF2-40B4-BE49-F238E27FC236}">
                      <a16:creationId xmlns:a16="http://schemas.microsoft.com/office/drawing/2014/main" id="{C3BE6DB1-9C4A-46C3-9511-7D8766F642B0}"/>
                    </a:ext>
                  </a:extLst>
                </p:cNvPr>
                <p:cNvSpPr/>
                <p:nvPr/>
              </p:nvSpPr>
              <p:spPr>
                <a:xfrm rot="21151079">
                  <a:off x="-53909" y="9884611"/>
                  <a:ext cx="178865" cy="45719"/>
                </a:xfrm>
                <a:custGeom>
                  <a:avLst/>
                  <a:gdLst>
                    <a:gd name="connsiteX0" fmla="*/ 0 w 434211"/>
                    <a:gd name="connsiteY0" fmla="*/ 39063 h 78125"/>
                    <a:gd name="connsiteX1" fmla="*/ 217106 w 434211"/>
                    <a:gd name="connsiteY1" fmla="*/ 0 h 78125"/>
                    <a:gd name="connsiteX2" fmla="*/ 434212 w 434211"/>
                    <a:gd name="connsiteY2" fmla="*/ 39063 h 78125"/>
                    <a:gd name="connsiteX3" fmla="*/ 217106 w 434211"/>
                    <a:gd name="connsiteY3" fmla="*/ 78126 h 78125"/>
                    <a:gd name="connsiteX4" fmla="*/ 0 w 434211"/>
                    <a:gd name="connsiteY4" fmla="*/ 39063 h 78125"/>
                    <a:gd name="connsiteX0" fmla="*/ 0 w 434212"/>
                    <a:gd name="connsiteY0" fmla="*/ 40692 h 79755"/>
                    <a:gd name="connsiteX1" fmla="*/ 217106 w 434212"/>
                    <a:gd name="connsiteY1" fmla="*/ 1629 h 79755"/>
                    <a:gd name="connsiteX2" fmla="*/ 434212 w 434212"/>
                    <a:gd name="connsiteY2" fmla="*/ 40692 h 79755"/>
                    <a:gd name="connsiteX3" fmla="*/ 217106 w 434212"/>
                    <a:gd name="connsiteY3" fmla="*/ 79755 h 79755"/>
                    <a:gd name="connsiteX4" fmla="*/ 0 w 434212"/>
                    <a:gd name="connsiteY4" fmla="*/ 40692 h 79755"/>
                    <a:gd name="connsiteX0" fmla="*/ 0 w 434224"/>
                    <a:gd name="connsiteY0" fmla="*/ 40692 h 80439"/>
                    <a:gd name="connsiteX1" fmla="*/ 217106 w 434224"/>
                    <a:gd name="connsiteY1" fmla="*/ 1629 h 80439"/>
                    <a:gd name="connsiteX2" fmla="*/ 434212 w 434224"/>
                    <a:gd name="connsiteY2" fmla="*/ 40692 h 80439"/>
                    <a:gd name="connsiteX3" fmla="*/ 217106 w 434224"/>
                    <a:gd name="connsiteY3" fmla="*/ 79755 h 80439"/>
                    <a:gd name="connsiteX4" fmla="*/ 0 w 434224"/>
                    <a:gd name="connsiteY4" fmla="*/ 40692 h 80439"/>
                    <a:gd name="connsiteX0" fmla="*/ 0 w 434224"/>
                    <a:gd name="connsiteY0" fmla="*/ 39748 h 79495"/>
                    <a:gd name="connsiteX1" fmla="*/ 217106 w 434224"/>
                    <a:gd name="connsiteY1" fmla="*/ 685 h 79495"/>
                    <a:gd name="connsiteX2" fmla="*/ 434212 w 434224"/>
                    <a:gd name="connsiteY2" fmla="*/ 39748 h 79495"/>
                    <a:gd name="connsiteX3" fmla="*/ 217106 w 434224"/>
                    <a:gd name="connsiteY3" fmla="*/ 78811 h 79495"/>
                    <a:gd name="connsiteX4" fmla="*/ 0 w 434224"/>
                    <a:gd name="connsiteY4" fmla="*/ 39748 h 79495"/>
                    <a:gd name="connsiteX0" fmla="*/ 0 w 475599"/>
                    <a:gd name="connsiteY0" fmla="*/ 44221 h 79496"/>
                    <a:gd name="connsiteX1" fmla="*/ 258484 w 475599"/>
                    <a:gd name="connsiteY1" fmla="*/ 986 h 79496"/>
                    <a:gd name="connsiteX2" fmla="*/ 475590 w 475599"/>
                    <a:gd name="connsiteY2" fmla="*/ 40049 h 79496"/>
                    <a:gd name="connsiteX3" fmla="*/ 258484 w 475599"/>
                    <a:gd name="connsiteY3" fmla="*/ 79112 h 79496"/>
                    <a:gd name="connsiteX4" fmla="*/ 0 w 475599"/>
                    <a:gd name="connsiteY4" fmla="*/ 44221 h 79496"/>
                    <a:gd name="connsiteX0" fmla="*/ 0 w 511944"/>
                    <a:gd name="connsiteY0" fmla="*/ 46830 h 79498"/>
                    <a:gd name="connsiteX1" fmla="*/ 294829 w 511944"/>
                    <a:gd name="connsiteY1" fmla="*/ 1163 h 79498"/>
                    <a:gd name="connsiteX2" fmla="*/ 511935 w 511944"/>
                    <a:gd name="connsiteY2" fmla="*/ 40226 h 79498"/>
                    <a:gd name="connsiteX3" fmla="*/ 294829 w 511944"/>
                    <a:gd name="connsiteY3" fmla="*/ 79289 h 79498"/>
                    <a:gd name="connsiteX4" fmla="*/ 0 w 511944"/>
                    <a:gd name="connsiteY4" fmla="*/ 46830 h 79498"/>
                    <a:gd name="connsiteX0" fmla="*/ 0 w 511942"/>
                    <a:gd name="connsiteY0" fmla="*/ 52013 h 89928"/>
                    <a:gd name="connsiteX1" fmla="*/ 294829 w 511942"/>
                    <a:gd name="connsiteY1" fmla="*/ 6346 h 89928"/>
                    <a:gd name="connsiteX2" fmla="*/ 511935 w 511942"/>
                    <a:gd name="connsiteY2" fmla="*/ 45409 h 89928"/>
                    <a:gd name="connsiteX3" fmla="*/ 294829 w 511942"/>
                    <a:gd name="connsiteY3" fmla="*/ 84472 h 89928"/>
                    <a:gd name="connsiteX4" fmla="*/ 0 w 511942"/>
                    <a:gd name="connsiteY4" fmla="*/ 52013 h 89928"/>
                    <a:gd name="connsiteX0" fmla="*/ 0 w 511935"/>
                    <a:gd name="connsiteY0" fmla="*/ 45704 h 97075"/>
                    <a:gd name="connsiteX1" fmla="*/ 294829 w 511935"/>
                    <a:gd name="connsiteY1" fmla="*/ 37 h 97075"/>
                    <a:gd name="connsiteX2" fmla="*/ 511935 w 511935"/>
                    <a:gd name="connsiteY2" fmla="*/ 39100 h 97075"/>
                    <a:gd name="connsiteX3" fmla="*/ 292349 w 511935"/>
                    <a:gd name="connsiteY3" fmla="*/ 97051 h 97075"/>
                    <a:gd name="connsiteX4" fmla="*/ 0 w 511935"/>
                    <a:gd name="connsiteY4" fmla="*/ 45704 h 97075"/>
                    <a:gd name="connsiteX0" fmla="*/ 0 w 511935"/>
                    <a:gd name="connsiteY0" fmla="*/ 48371 h 99742"/>
                    <a:gd name="connsiteX1" fmla="*/ 292779 w 511935"/>
                    <a:gd name="connsiteY1" fmla="*/ 33 h 99742"/>
                    <a:gd name="connsiteX2" fmla="*/ 511935 w 511935"/>
                    <a:gd name="connsiteY2" fmla="*/ 41767 h 99742"/>
                    <a:gd name="connsiteX3" fmla="*/ 292349 w 511935"/>
                    <a:gd name="connsiteY3" fmla="*/ 99718 h 99742"/>
                    <a:gd name="connsiteX4" fmla="*/ 0 w 511935"/>
                    <a:gd name="connsiteY4" fmla="*/ 48371 h 99742"/>
                    <a:gd name="connsiteX0" fmla="*/ 0 w 511935"/>
                    <a:gd name="connsiteY0" fmla="*/ 57808 h 109180"/>
                    <a:gd name="connsiteX1" fmla="*/ 294019 w 511935"/>
                    <a:gd name="connsiteY1" fmla="*/ 26 h 109180"/>
                    <a:gd name="connsiteX2" fmla="*/ 511935 w 511935"/>
                    <a:gd name="connsiteY2" fmla="*/ 51204 h 109180"/>
                    <a:gd name="connsiteX3" fmla="*/ 292349 w 511935"/>
                    <a:gd name="connsiteY3" fmla="*/ 109155 h 109180"/>
                    <a:gd name="connsiteX4" fmla="*/ 0 w 511935"/>
                    <a:gd name="connsiteY4" fmla="*/ 57808 h 109180"/>
                    <a:gd name="connsiteX0" fmla="*/ 0 w 511943"/>
                    <a:gd name="connsiteY0" fmla="*/ 58919 h 110291"/>
                    <a:gd name="connsiteX1" fmla="*/ 294019 w 511943"/>
                    <a:gd name="connsiteY1" fmla="*/ 1137 h 110291"/>
                    <a:gd name="connsiteX2" fmla="*/ 511935 w 511943"/>
                    <a:gd name="connsiteY2" fmla="*/ 52315 h 110291"/>
                    <a:gd name="connsiteX3" fmla="*/ 292349 w 511943"/>
                    <a:gd name="connsiteY3" fmla="*/ 110266 h 110291"/>
                    <a:gd name="connsiteX4" fmla="*/ 0 w 511943"/>
                    <a:gd name="connsiteY4" fmla="*/ 58919 h 110291"/>
                    <a:gd name="connsiteX0" fmla="*/ 0 w 511953"/>
                    <a:gd name="connsiteY0" fmla="*/ 58345 h 109717"/>
                    <a:gd name="connsiteX1" fmla="*/ 294019 w 511953"/>
                    <a:gd name="connsiteY1" fmla="*/ 563 h 109717"/>
                    <a:gd name="connsiteX2" fmla="*/ 511935 w 511953"/>
                    <a:gd name="connsiteY2" fmla="*/ 51741 h 109717"/>
                    <a:gd name="connsiteX3" fmla="*/ 292349 w 511953"/>
                    <a:gd name="connsiteY3" fmla="*/ 109692 h 109717"/>
                    <a:gd name="connsiteX4" fmla="*/ 0 w 511953"/>
                    <a:gd name="connsiteY4" fmla="*/ 58345 h 109717"/>
                    <a:gd name="connsiteX0" fmla="*/ 0 w 430767"/>
                    <a:gd name="connsiteY0" fmla="*/ 59036 h 110441"/>
                    <a:gd name="connsiteX1" fmla="*/ 294019 w 430767"/>
                    <a:gd name="connsiteY1" fmla="*/ 1254 h 110441"/>
                    <a:gd name="connsiteX2" fmla="*/ 430731 w 430767"/>
                    <a:gd name="connsiteY2" fmla="*/ 48973 h 110441"/>
                    <a:gd name="connsiteX3" fmla="*/ 292349 w 430767"/>
                    <a:gd name="connsiteY3" fmla="*/ 110383 h 110441"/>
                    <a:gd name="connsiteX4" fmla="*/ 0 w 430767"/>
                    <a:gd name="connsiteY4" fmla="*/ 59036 h 110441"/>
                    <a:gd name="connsiteX0" fmla="*/ 0 w 427168"/>
                    <a:gd name="connsiteY0" fmla="*/ 57797 h 109187"/>
                    <a:gd name="connsiteX1" fmla="*/ 294019 w 427168"/>
                    <a:gd name="connsiteY1" fmla="*/ 15 h 109187"/>
                    <a:gd name="connsiteX2" fmla="*/ 427130 w 427168"/>
                    <a:gd name="connsiteY2" fmla="*/ 56868 h 109187"/>
                    <a:gd name="connsiteX3" fmla="*/ 292349 w 427168"/>
                    <a:gd name="connsiteY3" fmla="*/ 109144 h 109187"/>
                    <a:gd name="connsiteX4" fmla="*/ 0 w 427168"/>
                    <a:gd name="connsiteY4" fmla="*/ 57797 h 109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168" h="109187">
                      <a:moveTo>
                        <a:pt x="0" y="57797"/>
                      </a:moveTo>
                      <a:cubicBezTo>
                        <a:pt x="278" y="39609"/>
                        <a:pt x="222831" y="170"/>
                        <a:pt x="294019" y="15"/>
                      </a:cubicBezTo>
                      <a:cubicBezTo>
                        <a:pt x="365207" y="-140"/>
                        <a:pt x="425285" y="-27"/>
                        <a:pt x="427130" y="56868"/>
                      </a:cubicBezTo>
                      <a:cubicBezTo>
                        <a:pt x="428975" y="113763"/>
                        <a:pt x="363537" y="108989"/>
                        <a:pt x="292349" y="109144"/>
                      </a:cubicBezTo>
                      <a:cubicBezTo>
                        <a:pt x="221161" y="109299"/>
                        <a:pt x="-278" y="75985"/>
                        <a:pt x="0" y="57797"/>
                      </a:cubicBezTo>
                      <a:close/>
                    </a:path>
                  </a:pathLst>
                </a:custGeom>
                <a:solidFill>
                  <a:srgbClr val="F168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grpSp>
              <p:nvGrpSpPr>
                <p:cNvPr id="26" name="组合 21">
                  <a:extLst>
                    <a:ext uri="{FF2B5EF4-FFF2-40B4-BE49-F238E27FC236}">
                      <a16:creationId xmlns:a16="http://schemas.microsoft.com/office/drawing/2014/main" id="{581EC399-EA8D-41C4-B95F-CC0F437374D9}"/>
                    </a:ext>
                  </a:extLst>
                </p:cNvPr>
                <p:cNvGrpSpPr/>
                <p:nvPr/>
              </p:nvGrpSpPr>
              <p:grpSpPr>
                <a:xfrm>
                  <a:off x="620531" y="9636924"/>
                  <a:ext cx="118084" cy="158131"/>
                  <a:chOff x="620531" y="9636924"/>
                  <a:chExt cx="118084" cy="158131"/>
                </a:xfrm>
              </p:grpSpPr>
              <p:sp>
                <p:nvSpPr>
                  <p:cNvPr id="27" name="任意多边形 147">
                    <a:extLst>
                      <a:ext uri="{FF2B5EF4-FFF2-40B4-BE49-F238E27FC236}">
                        <a16:creationId xmlns:a16="http://schemas.microsoft.com/office/drawing/2014/main" id="{AEE822B5-2EB4-44A9-913D-FD5F6BAF719C}"/>
                      </a:ext>
                    </a:extLst>
                  </p:cNvPr>
                  <p:cNvSpPr/>
                  <p:nvPr/>
                </p:nvSpPr>
                <p:spPr>
                  <a:xfrm rot="19056237">
                    <a:off x="620531" y="9676992"/>
                    <a:ext cx="83834" cy="118063"/>
                  </a:xfrm>
                  <a:custGeom>
                    <a:avLst/>
                    <a:gdLst>
                      <a:gd name="connsiteX0" fmla="*/ 67854 w 83834"/>
                      <a:gd name="connsiteY0" fmla="*/ 5476 h 118063"/>
                      <a:gd name="connsiteX1" fmla="*/ 77024 w 83834"/>
                      <a:gd name="connsiteY1" fmla="*/ 23017 h 118063"/>
                      <a:gd name="connsiteX2" fmla="*/ 83834 w 83834"/>
                      <a:gd name="connsiteY2" fmla="*/ 67962 h 118063"/>
                      <a:gd name="connsiteX3" fmla="*/ 70008 w 83834"/>
                      <a:gd name="connsiteY3" fmla="*/ 118063 h 118063"/>
                      <a:gd name="connsiteX4" fmla="*/ 5891 w 83834"/>
                      <a:gd name="connsiteY4" fmla="*/ 115888 h 118063"/>
                      <a:gd name="connsiteX5" fmla="*/ 3485 w 83834"/>
                      <a:gd name="connsiteY5" fmla="*/ 115349 h 118063"/>
                      <a:gd name="connsiteX6" fmla="*/ 17044 w 83834"/>
                      <a:gd name="connsiteY6" fmla="*/ 66216 h 118063"/>
                      <a:gd name="connsiteX7" fmla="*/ 11617 w 83834"/>
                      <a:gd name="connsiteY7" fmla="*/ 25863 h 118063"/>
                      <a:gd name="connsiteX8" fmla="*/ 0 w 83834"/>
                      <a:gd name="connsiteY8" fmla="*/ 0 h 118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34" h="118063">
                        <a:moveTo>
                          <a:pt x="67854" y="5476"/>
                        </a:moveTo>
                        <a:lnTo>
                          <a:pt x="77024" y="23017"/>
                        </a:lnTo>
                        <a:cubicBezTo>
                          <a:pt x="81388" y="36614"/>
                          <a:pt x="83834" y="51859"/>
                          <a:pt x="83834" y="67962"/>
                        </a:cubicBezTo>
                        <a:lnTo>
                          <a:pt x="70008" y="118063"/>
                        </a:lnTo>
                        <a:lnTo>
                          <a:pt x="5891" y="115888"/>
                        </a:lnTo>
                        <a:lnTo>
                          <a:pt x="3485" y="115349"/>
                        </a:lnTo>
                        <a:lnTo>
                          <a:pt x="17044" y="66216"/>
                        </a:lnTo>
                        <a:cubicBezTo>
                          <a:pt x="17044" y="51903"/>
                          <a:pt x="15112" y="38266"/>
                          <a:pt x="11617" y="25863"/>
                        </a:cubicBezTo>
                        <a:lnTo>
                          <a:pt x="0" y="0"/>
                        </a:lnTo>
                        <a:close/>
                      </a:path>
                    </a:pathLst>
                  </a:custGeom>
                  <a:solidFill>
                    <a:srgbClr val="86C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8" name="任意多边形 148">
                    <a:extLst>
                      <a:ext uri="{FF2B5EF4-FFF2-40B4-BE49-F238E27FC236}">
                        <a16:creationId xmlns:a16="http://schemas.microsoft.com/office/drawing/2014/main" id="{D096DF14-9C70-4F1E-A09F-BF860F3D33C0}"/>
                      </a:ext>
                    </a:extLst>
                  </p:cNvPr>
                  <p:cNvSpPr/>
                  <p:nvPr/>
                </p:nvSpPr>
                <p:spPr>
                  <a:xfrm rot="19056237">
                    <a:off x="692896" y="9636924"/>
                    <a:ext cx="45719" cy="118063"/>
                  </a:xfrm>
                  <a:custGeom>
                    <a:avLst/>
                    <a:gdLst>
                      <a:gd name="connsiteX0" fmla="*/ 67854 w 83834"/>
                      <a:gd name="connsiteY0" fmla="*/ 5476 h 118063"/>
                      <a:gd name="connsiteX1" fmla="*/ 77024 w 83834"/>
                      <a:gd name="connsiteY1" fmla="*/ 23017 h 118063"/>
                      <a:gd name="connsiteX2" fmla="*/ 83834 w 83834"/>
                      <a:gd name="connsiteY2" fmla="*/ 67962 h 118063"/>
                      <a:gd name="connsiteX3" fmla="*/ 70008 w 83834"/>
                      <a:gd name="connsiteY3" fmla="*/ 118063 h 118063"/>
                      <a:gd name="connsiteX4" fmla="*/ 5891 w 83834"/>
                      <a:gd name="connsiteY4" fmla="*/ 115888 h 118063"/>
                      <a:gd name="connsiteX5" fmla="*/ 3485 w 83834"/>
                      <a:gd name="connsiteY5" fmla="*/ 115349 h 118063"/>
                      <a:gd name="connsiteX6" fmla="*/ 17044 w 83834"/>
                      <a:gd name="connsiteY6" fmla="*/ 66216 h 118063"/>
                      <a:gd name="connsiteX7" fmla="*/ 11617 w 83834"/>
                      <a:gd name="connsiteY7" fmla="*/ 25863 h 118063"/>
                      <a:gd name="connsiteX8" fmla="*/ 0 w 83834"/>
                      <a:gd name="connsiteY8" fmla="*/ 0 h 118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34" h="118063">
                        <a:moveTo>
                          <a:pt x="67854" y="5476"/>
                        </a:moveTo>
                        <a:lnTo>
                          <a:pt x="77024" y="23017"/>
                        </a:lnTo>
                        <a:cubicBezTo>
                          <a:pt x="81388" y="36614"/>
                          <a:pt x="83834" y="51859"/>
                          <a:pt x="83834" y="67962"/>
                        </a:cubicBezTo>
                        <a:lnTo>
                          <a:pt x="70008" y="118063"/>
                        </a:lnTo>
                        <a:lnTo>
                          <a:pt x="5891" y="115888"/>
                        </a:lnTo>
                        <a:lnTo>
                          <a:pt x="3485" y="115349"/>
                        </a:lnTo>
                        <a:lnTo>
                          <a:pt x="17044" y="66216"/>
                        </a:lnTo>
                        <a:cubicBezTo>
                          <a:pt x="17044" y="51903"/>
                          <a:pt x="15112" y="38266"/>
                          <a:pt x="11617" y="25863"/>
                        </a:cubicBezTo>
                        <a:lnTo>
                          <a:pt x="0" y="0"/>
                        </a:lnTo>
                        <a:close/>
                      </a:path>
                    </a:pathLst>
                  </a:custGeom>
                  <a:solidFill>
                    <a:srgbClr val="86C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grpSp>
          </p:grpSp>
        </p:grpSp>
        <p:sp>
          <p:nvSpPr>
            <p:cNvPr id="16" name="文本框 2">
              <a:extLst>
                <a:ext uri="{FF2B5EF4-FFF2-40B4-BE49-F238E27FC236}">
                  <a16:creationId xmlns:a16="http://schemas.microsoft.com/office/drawing/2014/main" id="{AC7E8A4B-6E1F-4001-8E6A-B9FFFEA8E53C}"/>
                </a:ext>
              </a:extLst>
            </p:cNvPr>
            <p:cNvSpPr txBox="1"/>
            <p:nvPr/>
          </p:nvSpPr>
          <p:spPr>
            <a:xfrm rot="20879296">
              <a:off x="2513256" y="3223015"/>
              <a:ext cx="4391492" cy="459144"/>
            </a:xfrm>
            <a:prstGeom prst="rect">
              <a:avLst/>
            </a:prstGeom>
            <a:noFill/>
          </p:spPr>
          <p:txBody>
            <a:bodyPr wrap="square" rtlCol="0">
              <a:prstTxWarp prst="textArchUp">
                <a:avLst/>
              </a:prstTxWarp>
              <a:spAutoFit/>
            </a:bodyPr>
            <a:lstStyle>
              <a:defPPr>
                <a:defRPr lang="zh-CN"/>
              </a:defPPr>
              <a:lvl1pPr>
                <a:lnSpc>
                  <a:spcPct val="120000"/>
                </a:lnSpc>
                <a:defRPr sz="2400">
                  <a:latin typeface="汉仪小麦体简" panose="00020600040101010101" pitchFamily="18" charset="-122"/>
                  <a:ea typeface="汉仪小麦体简" panose="00020600040101010101" pitchFamily="18" charset="-122"/>
                </a:defRPr>
              </a:lvl1pPr>
            </a:lstStyle>
            <a:p>
              <a:pPr lvl="0" algn="ctr" defTabSz="342900">
                <a:lnSpc>
                  <a:spcPct val="200000"/>
                </a:lnSpc>
                <a:defRPr/>
              </a:pPr>
              <a:r>
                <a:rPr lang="en-US" sz="3200" b="1">
                  <a:solidFill>
                    <a:srgbClr val="000000"/>
                  </a:solidFill>
                  <a:latin typeface="UTM Avo" panose="02040603050506020204" pitchFamily="18" charset="0"/>
                  <a:cs typeface="Times New Roman" panose="02020603050405020304" pitchFamily="18" charset="0"/>
                </a:rPr>
                <a:t>Biểu đồ cột</a:t>
              </a:r>
            </a:p>
          </p:txBody>
        </p:sp>
      </p:grpSp>
      <p:graphicFrame>
        <p:nvGraphicFramePr>
          <p:cNvPr id="36" name="Chart 35">
            <a:extLst>
              <a:ext uri="{FF2B5EF4-FFF2-40B4-BE49-F238E27FC236}">
                <a16:creationId xmlns:a16="http://schemas.microsoft.com/office/drawing/2014/main" id="{2EE16E3E-650B-4756-B0F6-2C9BA8391EAE}"/>
              </a:ext>
            </a:extLst>
          </p:cNvPr>
          <p:cNvGraphicFramePr>
            <a:graphicFrameLocks/>
          </p:cNvGraphicFramePr>
          <p:nvPr>
            <p:extLst>
              <p:ext uri="{D42A27DB-BD31-4B8C-83A1-F6EECF244321}">
                <p14:modId xmlns:p14="http://schemas.microsoft.com/office/powerpoint/2010/main" val="2728794144"/>
              </p:ext>
            </p:extLst>
          </p:nvPr>
        </p:nvGraphicFramePr>
        <p:xfrm>
          <a:off x="6376683" y="2655027"/>
          <a:ext cx="4656083" cy="357871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29779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0-#ppt_w/2"/>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par>
                          <p:cTn id="14" fill="hold">
                            <p:stCondLst>
                              <p:cond delay="500"/>
                            </p:stCondLst>
                            <p:childTnLst>
                              <p:par>
                                <p:cTn id="15" presetID="18" presetClass="entr" presetSubtype="12" fill="hold" grpId="0" nodeType="after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strips(downLeft)">
                                      <p:cBhvr>
                                        <p:cTn id="17" dur="500"/>
                                        <p:tgtEl>
                                          <p:spTgt spid="34"/>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36"/>
                                        </p:tgtEl>
                                        <p:attrNameLst>
                                          <p:attrName>style.visibility</p:attrName>
                                        </p:attrNameLst>
                                      </p:cBhvr>
                                      <p:to>
                                        <p:strVal val="visible"/>
                                      </p:to>
                                    </p:set>
                                    <p:animEffect transition="in" filter="fade">
                                      <p:cBhvr>
                                        <p:cTn id="21"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11" grpId="0"/>
      <p:bldGraphic spid="36" grpId="0">
        <p:bldAsOne/>
      </p:bldGraphic>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任意多边形: 形状 5">
            <a:extLst>
              <a:ext uri="{FF2B5EF4-FFF2-40B4-BE49-F238E27FC236}">
                <a16:creationId xmlns:a16="http://schemas.microsoft.com/office/drawing/2014/main" id="{722DB0D7-F2B4-485C-9463-340D18869D5B}"/>
              </a:ext>
            </a:extLst>
          </p:cNvPr>
          <p:cNvSpPr/>
          <p:nvPr/>
        </p:nvSpPr>
        <p:spPr>
          <a:xfrm>
            <a:off x="614527" y="3369600"/>
            <a:ext cx="5481474" cy="3065672"/>
          </a:xfrm>
          <a:custGeom>
            <a:avLst/>
            <a:gdLst>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401300 w 10439439"/>
              <a:gd name="connsiteY8" fmla="*/ 280072 h 4934357"/>
              <a:gd name="connsiteX9" fmla="*/ 10375900 w 10439439"/>
              <a:gd name="connsiteY9" fmla="*/ 1003972 h 4934357"/>
              <a:gd name="connsiteX10" fmla="*/ 10401300 w 10439439"/>
              <a:gd name="connsiteY10" fmla="*/ 1994572 h 4934357"/>
              <a:gd name="connsiteX11" fmla="*/ 10350500 w 10439439"/>
              <a:gd name="connsiteY11" fmla="*/ 2781972 h 4934357"/>
              <a:gd name="connsiteX12" fmla="*/ 10439400 w 10439439"/>
              <a:gd name="connsiteY12" fmla="*/ 3759872 h 4934357"/>
              <a:gd name="connsiteX13" fmla="*/ 10337800 w 10439439"/>
              <a:gd name="connsiteY13" fmla="*/ 4559972 h 4934357"/>
              <a:gd name="connsiteX14" fmla="*/ 10350500 w 10439439"/>
              <a:gd name="connsiteY14" fmla="*/ 4864772 h 4934357"/>
              <a:gd name="connsiteX15" fmla="*/ 9093200 w 10439439"/>
              <a:gd name="connsiteY15" fmla="*/ 4915572 h 4934357"/>
              <a:gd name="connsiteX16" fmla="*/ 8267700 w 10439439"/>
              <a:gd name="connsiteY16" fmla="*/ 4801272 h 4934357"/>
              <a:gd name="connsiteX17" fmla="*/ 6273800 w 10439439"/>
              <a:gd name="connsiteY17" fmla="*/ 4915572 h 4934357"/>
              <a:gd name="connsiteX18" fmla="*/ 4343400 w 10439439"/>
              <a:gd name="connsiteY18" fmla="*/ 4839372 h 4934357"/>
              <a:gd name="connsiteX19" fmla="*/ 1879600 w 10439439"/>
              <a:gd name="connsiteY19" fmla="*/ 4877472 h 4934357"/>
              <a:gd name="connsiteX20" fmla="*/ 520700 w 10439439"/>
              <a:gd name="connsiteY20" fmla="*/ 4928272 h 4934357"/>
              <a:gd name="connsiteX21" fmla="*/ 114300 w 10439439"/>
              <a:gd name="connsiteY21" fmla="*/ 4725072 h 4934357"/>
              <a:gd name="connsiteX22" fmla="*/ 12700 w 10439439"/>
              <a:gd name="connsiteY22" fmla="*/ 4242472 h 4934357"/>
              <a:gd name="connsiteX23" fmla="*/ 63500 w 10439439"/>
              <a:gd name="connsiteY23" fmla="*/ 2820072 h 4934357"/>
              <a:gd name="connsiteX24" fmla="*/ 0 w 10439439"/>
              <a:gd name="connsiteY24" fmla="*/ 1804072 h 4934357"/>
              <a:gd name="connsiteX25" fmla="*/ 63500 w 10439439"/>
              <a:gd name="connsiteY25" fmla="*/ 864272 h 4934357"/>
              <a:gd name="connsiteX26" fmla="*/ 165100 w 10439439"/>
              <a:gd name="connsiteY26" fmla="*/ 153072 h 4934357"/>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375900 w 10439439"/>
              <a:gd name="connsiteY8" fmla="*/ 1003972 h 4934357"/>
              <a:gd name="connsiteX9" fmla="*/ 10401300 w 10439439"/>
              <a:gd name="connsiteY9" fmla="*/ 1994572 h 4934357"/>
              <a:gd name="connsiteX10" fmla="*/ 10350500 w 10439439"/>
              <a:gd name="connsiteY10" fmla="*/ 2781972 h 4934357"/>
              <a:gd name="connsiteX11" fmla="*/ 10439400 w 10439439"/>
              <a:gd name="connsiteY11" fmla="*/ 3759872 h 4934357"/>
              <a:gd name="connsiteX12" fmla="*/ 10337800 w 10439439"/>
              <a:gd name="connsiteY12" fmla="*/ 4559972 h 4934357"/>
              <a:gd name="connsiteX13" fmla="*/ 10350500 w 10439439"/>
              <a:gd name="connsiteY13" fmla="*/ 4864772 h 4934357"/>
              <a:gd name="connsiteX14" fmla="*/ 9093200 w 10439439"/>
              <a:gd name="connsiteY14" fmla="*/ 4915572 h 4934357"/>
              <a:gd name="connsiteX15" fmla="*/ 8267700 w 10439439"/>
              <a:gd name="connsiteY15" fmla="*/ 4801272 h 4934357"/>
              <a:gd name="connsiteX16" fmla="*/ 6273800 w 10439439"/>
              <a:gd name="connsiteY16" fmla="*/ 4915572 h 4934357"/>
              <a:gd name="connsiteX17" fmla="*/ 4343400 w 10439439"/>
              <a:gd name="connsiteY17" fmla="*/ 4839372 h 4934357"/>
              <a:gd name="connsiteX18" fmla="*/ 1879600 w 10439439"/>
              <a:gd name="connsiteY18" fmla="*/ 4877472 h 4934357"/>
              <a:gd name="connsiteX19" fmla="*/ 520700 w 10439439"/>
              <a:gd name="connsiteY19" fmla="*/ 4928272 h 4934357"/>
              <a:gd name="connsiteX20" fmla="*/ 114300 w 10439439"/>
              <a:gd name="connsiteY20" fmla="*/ 4725072 h 4934357"/>
              <a:gd name="connsiteX21" fmla="*/ 12700 w 10439439"/>
              <a:gd name="connsiteY21" fmla="*/ 4242472 h 4934357"/>
              <a:gd name="connsiteX22" fmla="*/ 63500 w 10439439"/>
              <a:gd name="connsiteY22" fmla="*/ 2820072 h 4934357"/>
              <a:gd name="connsiteX23" fmla="*/ 0 w 10439439"/>
              <a:gd name="connsiteY23" fmla="*/ 1804072 h 4934357"/>
              <a:gd name="connsiteX24" fmla="*/ 63500 w 10439439"/>
              <a:gd name="connsiteY24" fmla="*/ 864272 h 4934357"/>
              <a:gd name="connsiteX25" fmla="*/ 165100 w 10439439"/>
              <a:gd name="connsiteY25" fmla="*/ 153072 h 4934357"/>
              <a:gd name="connsiteX0" fmla="*/ 165100 w 10472164"/>
              <a:gd name="connsiteY0" fmla="*/ 153072 h 4934357"/>
              <a:gd name="connsiteX1" fmla="*/ 711200 w 10472164"/>
              <a:gd name="connsiteY1" fmla="*/ 13372 h 4934357"/>
              <a:gd name="connsiteX2" fmla="*/ 2006600 w 10472164"/>
              <a:gd name="connsiteY2" fmla="*/ 76872 h 4934357"/>
              <a:gd name="connsiteX3" fmla="*/ 4165600 w 10472164"/>
              <a:gd name="connsiteY3" fmla="*/ 672 h 4934357"/>
              <a:gd name="connsiteX4" fmla="*/ 5765800 w 10472164"/>
              <a:gd name="connsiteY4" fmla="*/ 127672 h 4934357"/>
              <a:gd name="connsiteX5" fmla="*/ 7556500 w 10472164"/>
              <a:gd name="connsiteY5" fmla="*/ 672 h 4934357"/>
              <a:gd name="connsiteX6" fmla="*/ 8648700 w 10472164"/>
              <a:gd name="connsiteY6" fmla="*/ 76872 h 4934357"/>
              <a:gd name="connsiteX7" fmla="*/ 10134600 w 10472164"/>
              <a:gd name="connsiteY7" fmla="*/ 64172 h 4934357"/>
              <a:gd name="connsiteX8" fmla="*/ 10375900 w 10472164"/>
              <a:gd name="connsiteY8" fmla="*/ 1003972 h 4934357"/>
              <a:gd name="connsiteX9" fmla="*/ 10401300 w 10472164"/>
              <a:gd name="connsiteY9" fmla="*/ 1994572 h 4934357"/>
              <a:gd name="connsiteX10" fmla="*/ 10350500 w 10472164"/>
              <a:gd name="connsiteY10" fmla="*/ 2781972 h 4934357"/>
              <a:gd name="connsiteX11" fmla="*/ 10439400 w 10472164"/>
              <a:gd name="connsiteY11" fmla="*/ 3759872 h 4934357"/>
              <a:gd name="connsiteX12" fmla="*/ 10337800 w 10472164"/>
              <a:gd name="connsiteY12" fmla="*/ 4559972 h 4934357"/>
              <a:gd name="connsiteX13" fmla="*/ 9093200 w 10472164"/>
              <a:gd name="connsiteY13" fmla="*/ 4915572 h 4934357"/>
              <a:gd name="connsiteX14" fmla="*/ 8267700 w 10472164"/>
              <a:gd name="connsiteY14" fmla="*/ 4801272 h 4934357"/>
              <a:gd name="connsiteX15" fmla="*/ 6273800 w 10472164"/>
              <a:gd name="connsiteY15" fmla="*/ 4915572 h 4934357"/>
              <a:gd name="connsiteX16" fmla="*/ 4343400 w 10472164"/>
              <a:gd name="connsiteY16" fmla="*/ 4839372 h 4934357"/>
              <a:gd name="connsiteX17" fmla="*/ 1879600 w 10472164"/>
              <a:gd name="connsiteY17" fmla="*/ 4877472 h 4934357"/>
              <a:gd name="connsiteX18" fmla="*/ 520700 w 10472164"/>
              <a:gd name="connsiteY18" fmla="*/ 4928272 h 4934357"/>
              <a:gd name="connsiteX19" fmla="*/ 114300 w 10472164"/>
              <a:gd name="connsiteY19" fmla="*/ 4725072 h 4934357"/>
              <a:gd name="connsiteX20" fmla="*/ 12700 w 10472164"/>
              <a:gd name="connsiteY20" fmla="*/ 4242472 h 4934357"/>
              <a:gd name="connsiteX21" fmla="*/ 63500 w 10472164"/>
              <a:gd name="connsiteY21" fmla="*/ 2820072 h 4934357"/>
              <a:gd name="connsiteX22" fmla="*/ 0 w 10472164"/>
              <a:gd name="connsiteY22" fmla="*/ 1804072 h 4934357"/>
              <a:gd name="connsiteX23" fmla="*/ 63500 w 10472164"/>
              <a:gd name="connsiteY23" fmla="*/ 864272 h 4934357"/>
              <a:gd name="connsiteX24" fmla="*/ 165100 w 10472164"/>
              <a:gd name="connsiteY24" fmla="*/ 153072 h 4934357"/>
              <a:gd name="connsiteX0" fmla="*/ 165100 w 10441336"/>
              <a:gd name="connsiteY0" fmla="*/ 153072 h 4934357"/>
              <a:gd name="connsiteX1" fmla="*/ 711200 w 10441336"/>
              <a:gd name="connsiteY1" fmla="*/ 13372 h 4934357"/>
              <a:gd name="connsiteX2" fmla="*/ 2006600 w 10441336"/>
              <a:gd name="connsiteY2" fmla="*/ 76872 h 4934357"/>
              <a:gd name="connsiteX3" fmla="*/ 4165600 w 10441336"/>
              <a:gd name="connsiteY3" fmla="*/ 672 h 4934357"/>
              <a:gd name="connsiteX4" fmla="*/ 5765800 w 10441336"/>
              <a:gd name="connsiteY4" fmla="*/ 127672 h 4934357"/>
              <a:gd name="connsiteX5" fmla="*/ 7556500 w 10441336"/>
              <a:gd name="connsiteY5" fmla="*/ 672 h 4934357"/>
              <a:gd name="connsiteX6" fmla="*/ 8648700 w 10441336"/>
              <a:gd name="connsiteY6" fmla="*/ 76872 h 4934357"/>
              <a:gd name="connsiteX7" fmla="*/ 10134600 w 10441336"/>
              <a:gd name="connsiteY7" fmla="*/ 64172 h 4934357"/>
              <a:gd name="connsiteX8" fmla="*/ 10375900 w 10441336"/>
              <a:gd name="connsiteY8" fmla="*/ 1003972 h 4934357"/>
              <a:gd name="connsiteX9" fmla="*/ 10401300 w 10441336"/>
              <a:gd name="connsiteY9" fmla="*/ 1994572 h 4934357"/>
              <a:gd name="connsiteX10" fmla="*/ 10350500 w 10441336"/>
              <a:gd name="connsiteY10" fmla="*/ 2781972 h 4934357"/>
              <a:gd name="connsiteX11" fmla="*/ 10439400 w 10441336"/>
              <a:gd name="connsiteY11" fmla="*/ 3759872 h 4934357"/>
              <a:gd name="connsiteX12" fmla="*/ 10248900 w 10441336"/>
              <a:gd name="connsiteY12" fmla="*/ 4737772 h 4934357"/>
              <a:gd name="connsiteX13" fmla="*/ 9093200 w 10441336"/>
              <a:gd name="connsiteY13" fmla="*/ 4915572 h 4934357"/>
              <a:gd name="connsiteX14" fmla="*/ 8267700 w 10441336"/>
              <a:gd name="connsiteY14" fmla="*/ 4801272 h 4934357"/>
              <a:gd name="connsiteX15" fmla="*/ 6273800 w 10441336"/>
              <a:gd name="connsiteY15" fmla="*/ 4915572 h 4934357"/>
              <a:gd name="connsiteX16" fmla="*/ 4343400 w 10441336"/>
              <a:gd name="connsiteY16" fmla="*/ 4839372 h 4934357"/>
              <a:gd name="connsiteX17" fmla="*/ 1879600 w 10441336"/>
              <a:gd name="connsiteY17" fmla="*/ 4877472 h 4934357"/>
              <a:gd name="connsiteX18" fmla="*/ 520700 w 10441336"/>
              <a:gd name="connsiteY18" fmla="*/ 4928272 h 4934357"/>
              <a:gd name="connsiteX19" fmla="*/ 114300 w 10441336"/>
              <a:gd name="connsiteY19" fmla="*/ 4725072 h 4934357"/>
              <a:gd name="connsiteX20" fmla="*/ 12700 w 10441336"/>
              <a:gd name="connsiteY20" fmla="*/ 4242472 h 4934357"/>
              <a:gd name="connsiteX21" fmla="*/ 63500 w 10441336"/>
              <a:gd name="connsiteY21" fmla="*/ 2820072 h 4934357"/>
              <a:gd name="connsiteX22" fmla="*/ 0 w 10441336"/>
              <a:gd name="connsiteY22" fmla="*/ 1804072 h 4934357"/>
              <a:gd name="connsiteX23" fmla="*/ 63500 w 10441336"/>
              <a:gd name="connsiteY23" fmla="*/ 864272 h 4934357"/>
              <a:gd name="connsiteX24" fmla="*/ 165100 w 10441336"/>
              <a:gd name="connsiteY24" fmla="*/ 153072 h 493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441336" h="4934357">
                <a:moveTo>
                  <a:pt x="165100" y="153072"/>
                </a:moveTo>
                <a:cubicBezTo>
                  <a:pt x="273050" y="11255"/>
                  <a:pt x="404283" y="26072"/>
                  <a:pt x="711200" y="13372"/>
                </a:cubicBezTo>
                <a:cubicBezTo>
                  <a:pt x="1018117" y="672"/>
                  <a:pt x="1430867" y="78989"/>
                  <a:pt x="2006600" y="76872"/>
                </a:cubicBezTo>
                <a:cubicBezTo>
                  <a:pt x="2582333" y="74755"/>
                  <a:pt x="3539067" y="-7795"/>
                  <a:pt x="4165600" y="672"/>
                </a:cubicBezTo>
                <a:cubicBezTo>
                  <a:pt x="4792133" y="9139"/>
                  <a:pt x="5200650" y="127672"/>
                  <a:pt x="5765800" y="127672"/>
                </a:cubicBezTo>
                <a:cubicBezTo>
                  <a:pt x="6330950" y="127672"/>
                  <a:pt x="7076017" y="9139"/>
                  <a:pt x="7556500" y="672"/>
                </a:cubicBezTo>
                <a:cubicBezTo>
                  <a:pt x="8036983" y="-7795"/>
                  <a:pt x="8219017" y="66289"/>
                  <a:pt x="8648700" y="76872"/>
                </a:cubicBezTo>
                <a:cubicBezTo>
                  <a:pt x="9078383" y="87455"/>
                  <a:pt x="9846733" y="-90345"/>
                  <a:pt x="10134600" y="64172"/>
                </a:cubicBezTo>
                <a:cubicBezTo>
                  <a:pt x="10422467" y="218689"/>
                  <a:pt x="10331450" y="682239"/>
                  <a:pt x="10375900" y="1003972"/>
                </a:cubicBezTo>
                <a:cubicBezTo>
                  <a:pt x="10420350" y="1325705"/>
                  <a:pt x="10405533" y="1698239"/>
                  <a:pt x="10401300" y="1994572"/>
                </a:cubicBezTo>
                <a:cubicBezTo>
                  <a:pt x="10397067" y="2290905"/>
                  <a:pt x="10344150" y="2487755"/>
                  <a:pt x="10350500" y="2781972"/>
                </a:cubicBezTo>
                <a:cubicBezTo>
                  <a:pt x="10356850" y="3076189"/>
                  <a:pt x="10456333" y="3433905"/>
                  <a:pt x="10439400" y="3759872"/>
                </a:cubicBezTo>
                <a:cubicBezTo>
                  <a:pt x="10422467" y="4085839"/>
                  <a:pt x="10473267" y="4545155"/>
                  <a:pt x="10248900" y="4737772"/>
                </a:cubicBezTo>
                <a:cubicBezTo>
                  <a:pt x="10024533" y="4930389"/>
                  <a:pt x="9423400" y="4904989"/>
                  <a:pt x="9093200" y="4915572"/>
                </a:cubicBezTo>
                <a:cubicBezTo>
                  <a:pt x="8763000" y="4926155"/>
                  <a:pt x="8737600" y="4801272"/>
                  <a:pt x="8267700" y="4801272"/>
                </a:cubicBezTo>
                <a:cubicBezTo>
                  <a:pt x="7797800" y="4801272"/>
                  <a:pt x="6927850" y="4909222"/>
                  <a:pt x="6273800" y="4915572"/>
                </a:cubicBezTo>
                <a:cubicBezTo>
                  <a:pt x="5619750" y="4921922"/>
                  <a:pt x="4343400" y="4839372"/>
                  <a:pt x="4343400" y="4839372"/>
                </a:cubicBezTo>
                <a:lnTo>
                  <a:pt x="1879600" y="4877472"/>
                </a:lnTo>
                <a:cubicBezTo>
                  <a:pt x="1242484" y="4892289"/>
                  <a:pt x="814917" y="4953672"/>
                  <a:pt x="520700" y="4928272"/>
                </a:cubicBezTo>
                <a:cubicBezTo>
                  <a:pt x="226483" y="4902872"/>
                  <a:pt x="198967" y="4839372"/>
                  <a:pt x="114300" y="4725072"/>
                </a:cubicBezTo>
                <a:cubicBezTo>
                  <a:pt x="29633" y="4610772"/>
                  <a:pt x="21167" y="4559972"/>
                  <a:pt x="12700" y="4242472"/>
                </a:cubicBezTo>
                <a:cubicBezTo>
                  <a:pt x="4233" y="3924972"/>
                  <a:pt x="65617" y="3226472"/>
                  <a:pt x="63500" y="2820072"/>
                </a:cubicBezTo>
                <a:cubicBezTo>
                  <a:pt x="61383" y="2413672"/>
                  <a:pt x="0" y="2130039"/>
                  <a:pt x="0" y="1804072"/>
                </a:cubicBezTo>
                <a:cubicBezTo>
                  <a:pt x="0" y="1478105"/>
                  <a:pt x="40217" y="1137322"/>
                  <a:pt x="63500" y="864272"/>
                </a:cubicBezTo>
                <a:cubicBezTo>
                  <a:pt x="86783" y="591222"/>
                  <a:pt x="57150" y="294889"/>
                  <a:pt x="165100" y="153072"/>
                </a:cubicBezTo>
                <a:close/>
              </a:path>
            </a:pathLst>
          </a:custGeom>
          <a:solidFill>
            <a:schemeClr val="bg1"/>
          </a:solidFill>
          <a:ln w="38100">
            <a:solidFill>
              <a:srgbClr val="EA63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sp>
        <p:nvSpPr>
          <p:cNvPr id="11" name="TextBox 10">
            <a:extLst>
              <a:ext uri="{FF2B5EF4-FFF2-40B4-BE49-F238E27FC236}">
                <a16:creationId xmlns:a16="http://schemas.microsoft.com/office/drawing/2014/main" id="{1B167B2D-DBD6-4F6B-905C-C30C4C0C8894}"/>
              </a:ext>
            </a:extLst>
          </p:cNvPr>
          <p:cNvSpPr txBox="1"/>
          <p:nvPr/>
        </p:nvSpPr>
        <p:spPr>
          <a:xfrm>
            <a:off x="735860" y="3390905"/>
            <a:ext cx="5069004" cy="2947025"/>
          </a:xfrm>
          <a:prstGeom prst="rect">
            <a:avLst/>
          </a:prstGeom>
          <a:noFill/>
        </p:spPr>
        <p:txBody>
          <a:bodyPr wrap="square">
            <a:spAutoFit/>
          </a:bodyPr>
          <a:lstStyle/>
          <a:p>
            <a:pPr lvl="0" algn="ctr" defTabSz="342900">
              <a:lnSpc>
                <a:spcPct val="135000"/>
              </a:lnSpc>
              <a:defRPr/>
            </a:pPr>
            <a:r>
              <a:rPr lang="en-US" sz="2000">
                <a:solidFill>
                  <a:srgbClr val="000000"/>
                </a:solidFill>
                <a:latin typeface="UTM Avo" panose="02040603050506020204" pitchFamily="18" charset="0"/>
                <a:cs typeface="Times New Roman" panose="02020603050405020304" pitchFamily="18" charset="0"/>
              </a:rPr>
              <a:t>T</a:t>
            </a:r>
            <a:r>
              <a:rPr lang="vi-VN" sz="2000">
                <a:solidFill>
                  <a:srgbClr val="000000"/>
                </a:solidFill>
                <a:latin typeface="UTM Avo" panose="02040603050506020204" pitchFamily="18" charset="0"/>
                <a:cs typeface="Times New Roman" panose="02020603050405020304" pitchFamily="18" charset="0"/>
              </a:rPr>
              <a:t>hường được sử dụng để quan sát xu hướng tăng giảm của dữ liệu theo thời gian hay quá trình nào đó. Ví dụ, biểu đồ đoạn thẳng ở Hình 7.3 cho thấy số lượng ứng dụng được tải về từ các chợ ứng dụng từ năm 2017 đến 2020 có xu hướng tăng dần.</a:t>
            </a:r>
          </a:p>
        </p:txBody>
      </p:sp>
      <p:grpSp>
        <p:nvGrpSpPr>
          <p:cNvPr id="14" name="组合 30">
            <a:extLst>
              <a:ext uri="{FF2B5EF4-FFF2-40B4-BE49-F238E27FC236}">
                <a16:creationId xmlns:a16="http://schemas.microsoft.com/office/drawing/2014/main" id="{AE95112A-BB2E-4F5E-9567-7C05465B7833}"/>
              </a:ext>
            </a:extLst>
          </p:cNvPr>
          <p:cNvGrpSpPr/>
          <p:nvPr/>
        </p:nvGrpSpPr>
        <p:grpSpPr>
          <a:xfrm>
            <a:off x="1058850" y="49765"/>
            <a:ext cx="9018768" cy="2622998"/>
            <a:chOff x="1586616" y="1770243"/>
            <a:chExt cx="9018768" cy="2622998"/>
          </a:xfrm>
        </p:grpSpPr>
        <p:grpSp>
          <p:nvGrpSpPr>
            <p:cNvPr id="15" name="组合 10">
              <a:extLst>
                <a:ext uri="{FF2B5EF4-FFF2-40B4-BE49-F238E27FC236}">
                  <a16:creationId xmlns:a16="http://schemas.microsoft.com/office/drawing/2014/main" id="{7E5A939D-3A73-49D5-A8C9-8FD76B9E14A0}"/>
                </a:ext>
              </a:extLst>
            </p:cNvPr>
            <p:cNvGrpSpPr/>
            <p:nvPr/>
          </p:nvGrpSpPr>
          <p:grpSpPr>
            <a:xfrm>
              <a:off x="1586616" y="1770243"/>
              <a:ext cx="9018768" cy="2622998"/>
              <a:chOff x="2851167" y="3308681"/>
              <a:chExt cx="3021479" cy="878760"/>
            </a:xfrm>
          </p:grpSpPr>
          <p:grpSp>
            <p:nvGrpSpPr>
              <p:cNvPr id="17" name="组合 12">
                <a:extLst>
                  <a:ext uri="{FF2B5EF4-FFF2-40B4-BE49-F238E27FC236}">
                    <a16:creationId xmlns:a16="http://schemas.microsoft.com/office/drawing/2014/main" id="{7AE6E767-BFC6-41F2-A425-A967994F25D2}"/>
                  </a:ext>
                </a:extLst>
              </p:cNvPr>
              <p:cNvGrpSpPr/>
              <p:nvPr/>
            </p:nvGrpSpPr>
            <p:grpSpPr>
              <a:xfrm rot="20884910">
                <a:off x="2851167" y="3579378"/>
                <a:ext cx="2105831" cy="608063"/>
                <a:chOff x="3256489" y="3502442"/>
                <a:chExt cx="2105831" cy="608063"/>
              </a:xfrm>
            </p:grpSpPr>
            <p:sp>
              <p:nvSpPr>
                <p:cNvPr id="29" name="任意多边形 133">
                  <a:extLst>
                    <a:ext uri="{FF2B5EF4-FFF2-40B4-BE49-F238E27FC236}">
                      <a16:creationId xmlns:a16="http://schemas.microsoft.com/office/drawing/2014/main" id="{88FC4EF1-5160-4658-940E-DA0943090E55}"/>
                    </a:ext>
                  </a:extLst>
                </p:cNvPr>
                <p:cNvSpPr/>
                <p:nvPr/>
              </p:nvSpPr>
              <p:spPr>
                <a:xfrm>
                  <a:off x="5121814" y="3747154"/>
                  <a:ext cx="240506" cy="126206"/>
                </a:xfrm>
                <a:custGeom>
                  <a:avLst/>
                  <a:gdLst>
                    <a:gd name="connsiteX0" fmla="*/ 0 w 240506"/>
                    <a:gd name="connsiteY0" fmla="*/ 0 h 126206"/>
                    <a:gd name="connsiteX1" fmla="*/ 240506 w 240506"/>
                    <a:gd name="connsiteY1" fmla="*/ 28575 h 126206"/>
                    <a:gd name="connsiteX2" fmla="*/ 0 w 240506"/>
                    <a:gd name="connsiteY2" fmla="*/ 126206 h 126206"/>
                    <a:gd name="connsiteX3" fmla="*/ 0 w 240506"/>
                    <a:gd name="connsiteY3" fmla="*/ 126206 h 126206"/>
                  </a:gdLst>
                  <a:ahLst/>
                  <a:cxnLst>
                    <a:cxn ang="0">
                      <a:pos x="connsiteX0" y="connsiteY0"/>
                    </a:cxn>
                    <a:cxn ang="0">
                      <a:pos x="connsiteX1" y="connsiteY1"/>
                    </a:cxn>
                    <a:cxn ang="0">
                      <a:pos x="connsiteX2" y="connsiteY2"/>
                    </a:cxn>
                    <a:cxn ang="0">
                      <a:pos x="connsiteX3" y="connsiteY3"/>
                    </a:cxn>
                  </a:cxnLst>
                  <a:rect l="l" t="t" r="r" b="b"/>
                  <a:pathLst>
                    <a:path w="240506" h="126206">
                      <a:moveTo>
                        <a:pt x="0" y="0"/>
                      </a:moveTo>
                      <a:lnTo>
                        <a:pt x="240506" y="28575"/>
                      </a:lnTo>
                      <a:lnTo>
                        <a:pt x="0" y="126206"/>
                      </a:lnTo>
                      <a:lnTo>
                        <a:pt x="0" y="126206"/>
                      </a:lnTo>
                    </a:path>
                  </a:pathLst>
                </a:custGeom>
                <a:noFill/>
                <a:ln w="63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grpSp>
              <p:nvGrpSpPr>
                <p:cNvPr id="30" name="组合 25">
                  <a:extLst>
                    <a:ext uri="{FF2B5EF4-FFF2-40B4-BE49-F238E27FC236}">
                      <a16:creationId xmlns:a16="http://schemas.microsoft.com/office/drawing/2014/main" id="{D6C7E0AC-88D1-4436-98ED-2585A68ED5FE}"/>
                    </a:ext>
                  </a:extLst>
                </p:cNvPr>
                <p:cNvGrpSpPr/>
                <p:nvPr/>
              </p:nvGrpSpPr>
              <p:grpSpPr>
                <a:xfrm>
                  <a:off x="3256489" y="3502442"/>
                  <a:ext cx="1870024" cy="608063"/>
                  <a:chOff x="-1283892" y="9484005"/>
                  <a:chExt cx="1259682" cy="409602"/>
                </a:xfrm>
              </p:grpSpPr>
              <p:sp>
                <p:nvSpPr>
                  <p:cNvPr id="31" name="任意多边形 135">
                    <a:extLst>
                      <a:ext uri="{FF2B5EF4-FFF2-40B4-BE49-F238E27FC236}">
                        <a16:creationId xmlns:a16="http://schemas.microsoft.com/office/drawing/2014/main" id="{0BC8D8BE-57E4-4FE2-9E0F-20102FE9D235}"/>
                      </a:ext>
                    </a:extLst>
                  </p:cNvPr>
                  <p:cNvSpPr/>
                  <p:nvPr/>
                </p:nvSpPr>
                <p:spPr>
                  <a:xfrm>
                    <a:off x="-1283892" y="9600495"/>
                    <a:ext cx="276226" cy="293112"/>
                  </a:xfrm>
                  <a:custGeom>
                    <a:avLst/>
                    <a:gdLst>
                      <a:gd name="connsiteX0" fmla="*/ 0 w 250031"/>
                      <a:gd name="connsiteY0" fmla="*/ 71437 h 292893"/>
                      <a:gd name="connsiteX1" fmla="*/ 242887 w 250031"/>
                      <a:gd name="connsiteY1" fmla="*/ 0 h 292893"/>
                      <a:gd name="connsiteX2" fmla="*/ 250031 w 250031"/>
                      <a:gd name="connsiteY2" fmla="*/ 252412 h 292893"/>
                      <a:gd name="connsiteX3" fmla="*/ 11906 w 250031"/>
                      <a:gd name="connsiteY3" fmla="*/ 292893 h 292893"/>
                      <a:gd name="connsiteX4" fmla="*/ 71437 w 250031"/>
                      <a:gd name="connsiteY4" fmla="*/ 169068 h 292893"/>
                      <a:gd name="connsiteX5" fmla="*/ 0 w 250031"/>
                      <a:gd name="connsiteY5" fmla="*/ 71437 h 292893"/>
                      <a:gd name="connsiteX0" fmla="*/ 0 w 261938"/>
                      <a:gd name="connsiteY0" fmla="*/ 64293 h 292893"/>
                      <a:gd name="connsiteX1" fmla="*/ 254794 w 261938"/>
                      <a:gd name="connsiteY1" fmla="*/ 0 h 292893"/>
                      <a:gd name="connsiteX2" fmla="*/ 261938 w 261938"/>
                      <a:gd name="connsiteY2" fmla="*/ 252412 h 292893"/>
                      <a:gd name="connsiteX3" fmla="*/ 23813 w 261938"/>
                      <a:gd name="connsiteY3" fmla="*/ 292893 h 292893"/>
                      <a:gd name="connsiteX4" fmla="*/ 83344 w 261938"/>
                      <a:gd name="connsiteY4" fmla="*/ 169068 h 292893"/>
                      <a:gd name="connsiteX5" fmla="*/ 0 w 261938"/>
                      <a:gd name="connsiteY5" fmla="*/ 64293 h 292893"/>
                      <a:gd name="connsiteX0" fmla="*/ 0 w 261938"/>
                      <a:gd name="connsiteY0" fmla="*/ 64293 h 292893"/>
                      <a:gd name="connsiteX1" fmla="*/ 254794 w 261938"/>
                      <a:gd name="connsiteY1" fmla="*/ 0 h 292893"/>
                      <a:gd name="connsiteX2" fmla="*/ 261938 w 261938"/>
                      <a:gd name="connsiteY2" fmla="*/ 252412 h 292893"/>
                      <a:gd name="connsiteX3" fmla="*/ 23813 w 261938"/>
                      <a:gd name="connsiteY3" fmla="*/ 292893 h 292893"/>
                      <a:gd name="connsiteX4" fmla="*/ 83344 w 261938"/>
                      <a:gd name="connsiteY4" fmla="*/ 169068 h 292893"/>
                      <a:gd name="connsiteX5" fmla="*/ 0 w 261938"/>
                      <a:gd name="connsiteY5" fmla="*/ 64293 h 292893"/>
                      <a:gd name="connsiteX0" fmla="*/ 0 w 261938"/>
                      <a:gd name="connsiteY0" fmla="*/ 64512 h 293112"/>
                      <a:gd name="connsiteX1" fmla="*/ 254794 w 261938"/>
                      <a:gd name="connsiteY1" fmla="*/ 219 h 293112"/>
                      <a:gd name="connsiteX2" fmla="*/ 261938 w 261938"/>
                      <a:gd name="connsiteY2" fmla="*/ 252631 h 293112"/>
                      <a:gd name="connsiteX3" fmla="*/ 23813 w 261938"/>
                      <a:gd name="connsiteY3" fmla="*/ 293112 h 293112"/>
                      <a:gd name="connsiteX4" fmla="*/ 83344 w 261938"/>
                      <a:gd name="connsiteY4" fmla="*/ 169287 h 293112"/>
                      <a:gd name="connsiteX5" fmla="*/ 0 w 261938"/>
                      <a:gd name="connsiteY5" fmla="*/ 64512 h 293112"/>
                      <a:gd name="connsiteX0" fmla="*/ 0 w 261938"/>
                      <a:gd name="connsiteY0" fmla="*/ 64512 h 293112"/>
                      <a:gd name="connsiteX1" fmla="*/ 254794 w 261938"/>
                      <a:gd name="connsiteY1" fmla="*/ 219 h 293112"/>
                      <a:gd name="connsiteX2" fmla="*/ 261938 w 261938"/>
                      <a:gd name="connsiteY2" fmla="*/ 252631 h 293112"/>
                      <a:gd name="connsiteX3" fmla="*/ 23813 w 261938"/>
                      <a:gd name="connsiteY3" fmla="*/ 293112 h 293112"/>
                      <a:gd name="connsiteX4" fmla="*/ 83344 w 261938"/>
                      <a:gd name="connsiteY4" fmla="*/ 169287 h 293112"/>
                      <a:gd name="connsiteX5" fmla="*/ 0 w 261938"/>
                      <a:gd name="connsiteY5" fmla="*/ 64512 h 293112"/>
                      <a:gd name="connsiteX0" fmla="*/ 0 w 261938"/>
                      <a:gd name="connsiteY0" fmla="*/ 64512 h 293112"/>
                      <a:gd name="connsiteX1" fmla="*/ 254794 w 261938"/>
                      <a:gd name="connsiteY1" fmla="*/ 219 h 293112"/>
                      <a:gd name="connsiteX2" fmla="*/ 261938 w 261938"/>
                      <a:gd name="connsiteY2" fmla="*/ 252631 h 293112"/>
                      <a:gd name="connsiteX3" fmla="*/ 23813 w 261938"/>
                      <a:gd name="connsiteY3" fmla="*/ 293112 h 293112"/>
                      <a:gd name="connsiteX4" fmla="*/ 83344 w 261938"/>
                      <a:gd name="connsiteY4" fmla="*/ 169287 h 293112"/>
                      <a:gd name="connsiteX5" fmla="*/ 0 w 261938"/>
                      <a:gd name="connsiteY5" fmla="*/ 64512 h 293112"/>
                      <a:gd name="connsiteX0" fmla="*/ 0 w 261938"/>
                      <a:gd name="connsiteY0" fmla="*/ 64512 h 293112"/>
                      <a:gd name="connsiteX1" fmla="*/ 254794 w 261938"/>
                      <a:gd name="connsiteY1" fmla="*/ 219 h 293112"/>
                      <a:gd name="connsiteX2" fmla="*/ 261938 w 261938"/>
                      <a:gd name="connsiteY2" fmla="*/ 252631 h 293112"/>
                      <a:gd name="connsiteX3" fmla="*/ 23813 w 261938"/>
                      <a:gd name="connsiteY3" fmla="*/ 293112 h 293112"/>
                      <a:gd name="connsiteX4" fmla="*/ 83344 w 261938"/>
                      <a:gd name="connsiteY4" fmla="*/ 169287 h 293112"/>
                      <a:gd name="connsiteX5" fmla="*/ 0 w 261938"/>
                      <a:gd name="connsiteY5" fmla="*/ 64512 h 293112"/>
                      <a:gd name="connsiteX0" fmla="*/ 0 w 276226"/>
                      <a:gd name="connsiteY0" fmla="*/ 64512 h 293112"/>
                      <a:gd name="connsiteX1" fmla="*/ 269082 w 276226"/>
                      <a:gd name="connsiteY1" fmla="*/ 219 h 293112"/>
                      <a:gd name="connsiteX2" fmla="*/ 276226 w 276226"/>
                      <a:gd name="connsiteY2" fmla="*/ 252631 h 293112"/>
                      <a:gd name="connsiteX3" fmla="*/ 38101 w 276226"/>
                      <a:gd name="connsiteY3" fmla="*/ 293112 h 293112"/>
                      <a:gd name="connsiteX4" fmla="*/ 97632 w 276226"/>
                      <a:gd name="connsiteY4" fmla="*/ 169287 h 293112"/>
                      <a:gd name="connsiteX5" fmla="*/ 0 w 276226"/>
                      <a:gd name="connsiteY5" fmla="*/ 64512 h 29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6226" h="293112">
                        <a:moveTo>
                          <a:pt x="0" y="64512"/>
                        </a:moveTo>
                        <a:cubicBezTo>
                          <a:pt x="65881" y="14506"/>
                          <a:pt x="184151" y="-2163"/>
                          <a:pt x="269082" y="219"/>
                        </a:cubicBezTo>
                        <a:lnTo>
                          <a:pt x="276226" y="252631"/>
                        </a:lnTo>
                        <a:cubicBezTo>
                          <a:pt x="208758" y="247075"/>
                          <a:pt x="112714" y="251043"/>
                          <a:pt x="38101" y="293112"/>
                        </a:cubicBezTo>
                        <a:lnTo>
                          <a:pt x="97632" y="169287"/>
                        </a:lnTo>
                        <a:lnTo>
                          <a:pt x="0" y="64512"/>
                        </a:lnTo>
                        <a:close/>
                      </a:path>
                    </a:pathLst>
                  </a:custGeom>
                  <a:solidFill>
                    <a:srgbClr val="EDEA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32" name="任意多边形 136">
                    <a:extLst>
                      <a:ext uri="{FF2B5EF4-FFF2-40B4-BE49-F238E27FC236}">
                        <a16:creationId xmlns:a16="http://schemas.microsoft.com/office/drawing/2014/main" id="{B6632F17-9784-41EB-AA59-853710D86431}"/>
                      </a:ext>
                    </a:extLst>
                  </p:cNvPr>
                  <p:cNvSpPr/>
                  <p:nvPr/>
                </p:nvSpPr>
                <p:spPr>
                  <a:xfrm>
                    <a:off x="-1114823" y="9553089"/>
                    <a:ext cx="107156" cy="295275"/>
                  </a:xfrm>
                  <a:custGeom>
                    <a:avLst/>
                    <a:gdLst>
                      <a:gd name="connsiteX0" fmla="*/ 0 w 107156"/>
                      <a:gd name="connsiteY0" fmla="*/ 228600 h 295275"/>
                      <a:gd name="connsiteX1" fmla="*/ 107156 w 107156"/>
                      <a:gd name="connsiteY1" fmla="*/ 295275 h 295275"/>
                      <a:gd name="connsiteX2" fmla="*/ 104775 w 107156"/>
                      <a:gd name="connsiteY2" fmla="*/ 47625 h 295275"/>
                      <a:gd name="connsiteX3" fmla="*/ 4763 w 107156"/>
                      <a:gd name="connsiteY3" fmla="*/ 0 h 295275"/>
                      <a:gd name="connsiteX4" fmla="*/ 0 w 107156"/>
                      <a:gd name="connsiteY4" fmla="*/ 228600 h 295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156" h="295275">
                        <a:moveTo>
                          <a:pt x="0" y="228600"/>
                        </a:moveTo>
                        <a:lnTo>
                          <a:pt x="107156" y="295275"/>
                        </a:lnTo>
                        <a:cubicBezTo>
                          <a:pt x="106362" y="212725"/>
                          <a:pt x="105569" y="130175"/>
                          <a:pt x="104775" y="47625"/>
                        </a:cubicBezTo>
                        <a:lnTo>
                          <a:pt x="4763" y="0"/>
                        </a:lnTo>
                        <a:cubicBezTo>
                          <a:pt x="3175" y="76200"/>
                          <a:pt x="1588" y="152400"/>
                          <a:pt x="0" y="228600"/>
                        </a:cubicBezTo>
                        <a:close/>
                      </a:path>
                    </a:pathLst>
                  </a:custGeom>
                  <a:solidFill>
                    <a:srgbClr val="C5B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33" name="任意多边形 137">
                    <a:extLst>
                      <a:ext uri="{FF2B5EF4-FFF2-40B4-BE49-F238E27FC236}">
                        <a16:creationId xmlns:a16="http://schemas.microsoft.com/office/drawing/2014/main" id="{A0B40FF1-2137-4AB3-8810-67AD435C04AF}"/>
                      </a:ext>
                    </a:extLst>
                  </p:cNvPr>
                  <p:cNvSpPr/>
                  <p:nvPr/>
                </p:nvSpPr>
                <p:spPr>
                  <a:xfrm>
                    <a:off x="-1117204" y="9484005"/>
                    <a:ext cx="1092994" cy="323873"/>
                  </a:xfrm>
                  <a:custGeom>
                    <a:avLst/>
                    <a:gdLst>
                      <a:gd name="connsiteX0" fmla="*/ 2382 w 1092994"/>
                      <a:gd name="connsiteY0" fmla="*/ 0 h 252412"/>
                      <a:gd name="connsiteX1" fmla="*/ 1092994 w 1092994"/>
                      <a:gd name="connsiteY1" fmla="*/ 23812 h 252412"/>
                      <a:gd name="connsiteX2" fmla="*/ 1092994 w 1092994"/>
                      <a:gd name="connsiteY2" fmla="*/ 252412 h 252412"/>
                      <a:gd name="connsiteX3" fmla="*/ 0 w 1092994"/>
                      <a:gd name="connsiteY3" fmla="*/ 228600 h 252412"/>
                      <a:gd name="connsiteX4" fmla="*/ 2382 w 1092994"/>
                      <a:gd name="connsiteY4" fmla="*/ 0 h 252412"/>
                      <a:gd name="connsiteX0" fmla="*/ 2382 w 1092994"/>
                      <a:gd name="connsiteY0" fmla="*/ 46913 h 299325"/>
                      <a:gd name="connsiteX1" fmla="*/ 1092994 w 1092994"/>
                      <a:gd name="connsiteY1" fmla="*/ 70725 h 299325"/>
                      <a:gd name="connsiteX2" fmla="*/ 1092994 w 1092994"/>
                      <a:gd name="connsiteY2" fmla="*/ 299325 h 299325"/>
                      <a:gd name="connsiteX3" fmla="*/ 0 w 1092994"/>
                      <a:gd name="connsiteY3" fmla="*/ 275513 h 299325"/>
                      <a:gd name="connsiteX4" fmla="*/ 2382 w 1092994"/>
                      <a:gd name="connsiteY4" fmla="*/ 46913 h 299325"/>
                      <a:gd name="connsiteX0" fmla="*/ 2382 w 1092994"/>
                      <a:gd name="connsiteY0" fmla="*/ 68167 h 320579"/>
                      <a:gd name="connsiteX1" fmla="*/ 1092994 w 1092994"/>
                      <a:gd name="connsiteY1" fmla="*/ 91979 h 320579"/>
                      <a:gd name="connsiteX2" fmla="*/ 1092994 w 1092994"/>
                      <a:gd name="connsiteY2" fmla="*/ 320579 h 320579"/>
                      <a:gd name="connsiteX3" fmla="*/ 0 w 1092994"/>
                      <a:gd name="connsiteY3" fmla="*/ 296767 h 320579"/>
                      <a:gd name="connsiteX4" fmla="*/ 2382 w 1092994"/>
                      <a:gd name="connsiteY4" fmla="*/ 68167 h 320579"/>
                      <a:gd name="connsiteX0" fmla="*/ 2382 w 1092994"/>
                      <a:gd name="connsiteY0" fmla="*/ 68167 h 320579"/>
                      <a:gd name="connsiteX1" fmla="*/ 1092994 w 1092994"/>
                      <a:gd name="connsiteY1" fmla="*/ 91979 h 320579"/>
                      <a:gd name="connsiteX2" fmla="*/ 1092994 w 1092994"/>
                      <a:gd name="connsiteY2" fmla="*/ 320579 h 320579"/>
                      <a:gd name="connsiteX3" fmla="*/ 0 w 1092994"/>
                      <a:gd name="connsiteY3" fmla="*/ 296767 h 320579"/>
                      <a:gd name="connsiteX4" fmla="*/ 2382 w 1092994"/>
                      <a:gd name="connsiteY4" fmla="*/ 68167 h 320579"/>
                      <a:gd name="connsiteX0" fmla="*/ 2382 w 1092994"/>
                      <a:gd name="connsiteY0" fmla="*/ 68167 h 320579"/>
                      <a:gd name="connsiteX1" fmla="*/ 1092994 w 1092994"/>
                      <a:gd name="connsiteY1" fmla="*/ 91979 h 320579"/>
                      <a:gd name="connsiteX2" fmla="*/ 1092994 w 1092994"/>
                      <a:gd name="connsiteY2" fmla="*/ 320579 h 320579"/>
                      <a:gd name="connsiteX3" fmla="*/ 0 w 1092994"/>
                      <a:gd name="connsiteY3" fmla="*/ 296767 h 320579"/>
                      <a:gd name="connsiteX4" fmla="*/ 2382 w 1092994"/>
                      <a:gd name="connsiteY4" fmla="*/ 68167 h 320579"/>
                      <a:gd name="connsiteX0" fmla="*/ 2382 w 1092994"/>
                      <a:gd name="connsiteY0" fmla="*/ 68167 h 320579"/>
                      <a:gd name="connsiteX1" fmla="*/ 1092994 w 1092994"/>
                      <a:gd name="connsiteY1" fmla="*/ 91979 h 320579"/>
                      <a:gd name="connsiteX2" fmla="*/ 1092994 w 1092994"/>
                      <a:gd name="connsiteY2" fmla="*/ 320579 h 320579"/>
                      <a:gd name="connsiteX3" fmla="*/ 0 w 1092994"/>
                      <a:gd name="connsiteY3" fmla="*/ 296767 h 320579"/>
                      <a:gd name="connsiteX4" fmla="*/ 2382 w 1092994"/>
                      <a:gd name="connsiteY4" fmla="*/ 68167 h 320579"/>
                      <a:gd name="connsiteX0" fmla="*/ 2382 w 1092994"/>
                      <a:gd name="connsiteY0" fmla="*/ 71461 h 323873"/>
                      <a:gd name="connsiteX1" fmla="*/ 1092994 w 1092994"/>
                      <a:gd name="connsiteY1" fmla="*/ 95273 h 323873"/>
                      <a:gd name="connsiteX2" fmla="*/ 1092994 w 1092994"/>
                      <a:gd name="connsiteY2" fmla="*/ 323873 h 323873"/>
                      <a:gd name="connsiteX3" fmla="*/ 0 w 1092994"/>
                      <a:gd name="connsiteY3" fmla="*/ 300061 h 323873"/>
                      <a:gd name="connsiteX4" fmla="*/ 2382 w 1092994"/>
                      <a:gd name="connsiteY4" fmla="*/ 71461 h 323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2994" h="323873">
                        <a:moveTo>
                          <a:pt x="2382" y="71461"/>
                        </a:moveTo>
                        <a:cubicBezTo>
                          <a:pt x="201612" y="-1565"/>
                          <a:pt x="703264" y="-53158"/>
                          <a:pt x="1092994" y="95273"/>
                        </a:cubicBezTo>
                        <a:lnTo>
                          <a:pt x="1092994" y="323873"/>
                        </a:lnTo>
                        <a:cubicBezTo>
                          <a:pt x="850107" y="237354"/>
                          <a:pt x="397668" y="184173"/>
                          <a:pt x="0" y="300061"/>
                        </a:cubicBezTo>
                        <a:lnTo>
                          <a:pt x="2382" y="71461"/>
                        </a:lnTo>
                        <a:close/>
                      </a:path>
                    </a:pathLst>
                  </a:custGeom>
                  <a:solidFill>
                    <a:srgbClr val="F6F4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grpSp>
          </p:grpSp>
          <p:grpSp>
            <p:nvGrpSpPr>
              <p:cNvPr id="18" name="组合 13">
                <a:extLst>
                  <a:ext uri="{FF2B5EF4-FFF2-40B4-BE49-F238E27FC236}">
                    <a16:creationId xmlns:a16="http://schemas.microsoft.com/office/drawing/2014/main" id="{70009543-74DC-46B2-9B2D-198B8E174362}"/>
                  </a:ext>
                </a:extLst>
              </p:cNvPr>
              <p:cNvGrpSpPr/>
              <p:nvPr/>
            </p:nvGrpSpPr>
            <p:grpSpPr>
              <a:xfrm>
                <a:off x="4803673" y="3308681"/>
                <a:ext cx="1068973" cy="429411"/>
                <a:chOff x="-116241" y="9612161"/>
                <a:chExt cx="1068973" cy="429411"/>
              </a:xfrm>
            </p:grpSpPr>
            <p:sp>
              <p:nvSpPr>
                <p:cNvPr id="19" name="椭圆 14">
                  <a:extLst>
                    <a:ext uri="{FF2B5EF4-FFF2-40B4-BE49-F238E27FC236}">
                      <a16:creationId xmlns:a16="http://schemas.microsoft.com/office/drawing/2014/main" id="{D3B09542-8C90-47F1-BB63-F8C624F29C0B}"/>
                    </a:ext>
                  </a:extLst>
                </p:cNvPr>
                <p:cNvSpPr/>
                <p:nvPr/>
              </p:nvSpPr>
              <p:spPr>
                <a:xfrm>
                  <a:off x="720443" y="9709029"/>
                  <a:ext cx="232289" cy="217174"/>
                </a:xfrm>
                <a:prstGeom prst="ellipse">
                  <a:avLst/>
                </a:prstGeom>
                <a:solidFill>
                  <a:srgbClr val="F6F4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0" name="任意多边形 140">
                  <a:extLst>
                    <a:ext uri="{FF2B5EF4-FFF2-40B4-BE49-F238E27FC236}">
                      <a16:creationId xmlns:a16="http://schemas.microsoft.com/office/drawing/2014/main" id="{19B9BD14-A111-497C-AD30-DFD9DE75D89B}"/>
                    </a:ext>
                  </a:extLst>
                </p:cNvPr>
                <p:cNvSpPr/>
                <p:nvPr/>
              </p:nvSpPr>
              <p:spPr>
                <a:xfrm>
                  <a:off x="-2149" y="9716654"/>
                  <a:ext cx="900906" cy="324918"/>
                </a:xfrm>
                <a:custGeom>
                  <a:avLst/>
                  <a:gdLst>
                    <a:gd name="connsiteX0" fmla="*/ 800100 w 889000"/>
                    <a:gd name="connsiteY0" fmla="*/ 0 h 298450"/>
                    <a:gd name="connsiteX1" fmla="*/ 889000 w 889000"/>
                    <a:gd name="connsiteY1" fmla="*/ 200025 h 298450"/>
                    <a:gd name="connsiteX2" fmla="*/ 0 w 889000"/>
                    <a:gd name="connsiteY2" fmla="*/ 298450 h 298450"/>
                    <a:gd name="connsiteX3" fmla="*/ 800100 w 889000"/>
                    <a:gd name="connsiteY3" fmla="*/ 0 h 298450"/>
                    <a:gd name="connsiteX0" fmla="*/ 821531 w 889000"/>
                    <a:gd name="connsiteY0" fmla="*/ 0 h 298450"/>
                    <a:gd name="connsiteX1" fmla="*/ 889000 w 889000"/>
                    <a:gd name="connsiteY1" fmla="*/ 200025 h 298450"/>
                    <a:gd name="connsiteX2" fmla="*/ 0 w 889000"/>
                    <a:gd name="connsiteY2" fmla="*/ 298450 h 298450"/>
                    <a:gd name="connsiteX3" fmla="*/ 821531 w 889000"/>
                    <a:gd name="connsiteY3" fmla="*/ 0 h 298450"/>
                    <a:gd name="connsiteX0" fmla="*/ 821531 w 889000"/>
                    <a:gd name="connsiteY0" fmla="*/ 0 h 298450"/>
                    <a:gd name="connsiteX1" fmla="*/ 889000 w 889000"/>
                    <a:gd name="connsiteY1" fmla="*/ 200025 h 298450"/>
                    <a:gd name="connsiteX2" fmla="*/ 0 w 889000"/>
                    <a:gd name="connsiteY2" fmla="*/ 298450 h 298450"/>
                    <a:gd name="connsiteX3" fmla="*/ 821531 w 889000"/>
                    <a:gd name="connsiteY3" fmla="*/ 0 h 298450"/>
                    <a:gd name="connsiteX0" fmla="*/ 821531 w 889000"/>
                    <a:gd name="connsiteY0" fmla="*/ 0 h 298450"/>
                    <a:gd name="connsiteX1" fmla="*/ 889000 w 889000"/>
                    <a:gd name="connsiteY1" fmla="*/ 200025 h 298450"/>
                    <a:gd name="connsiteX2" fmla="*/ 0 w 889000"/>
                    <a:gd name="connsiteY2" fmla="*/ 298450 h 298450"/>
                    <a:gd name="connsiteX3" fmla="*/ 821531 w 889000"/>
                    <a:gd name="connsiteY3" fmla="*/ 0 h 298450"/>
                    <a:gd name="connsiteX0" fmla="*/ 821531 w 889000"/>
                    <a:gd name="connsiteY0" fmla="*/ 0 h 305702"/>
                    <a:gd name="connsiteX1" fmla="*/ 889000 w 889000"/>
                    <a:gd name="connsiteY1" fmla="*/ 200025 h 305702"/>
                    <a:gd name="connsiteX2" fmla="*/ 0 w 889000"/>
                    <a:gd name="connsiteY2" fmla="*/ 298450 h 305702"/>
                    <a:gd name="connsiteX3" fmla="*/ 821531 w 889000"/>
                    <a:gd name="connsiteY3" fmla="*/ 0 h 305702"/>
                    <a:gd name="connsiteX0" fmla="*/ 833437 w 900906"/>
                    <a:gd name="connsiteY0" fmla="*/ 0 h 299577"/>
                    <a:gd name="connsiteX1" fmla="*/ 900906 w 900906"/>
                    <a:gd name="connsiteY1" fmla="*/ 200025 h 299577"/>
                    <a:gd name="connsiteX2" fmla="*/ 0 w 900906"/>
                    <a:gd name="connsiteY2" fmla="*/ 284163 h 299577"/>
                    <a:gd name="connsiteX3" fmla="*/ 833437 w 900906"/>
                    <a:gd name="connsiteY3" fmla="*/ 0 h 299577"/>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28674 w 900906"/>
                    <a:gd name="connsiteY0" fmla="*/ 0 h 334443"/>
                    <a:gd name="connsiteX1" fmla="*/ 900906 w 900906"/>
                    <a:gd name="connsiteY1" fmla="*/ 202406 h 334443"/>
                    <a:gd name="connsiteX2" fmla="*/ 0 w 900906"/>
                    <a:gd name="connsiteY2" fmla="*/ 286544 h 334443"/>
                    <a:gd name="connsiteX3" fmla="*/ 828674 w 900906"/>
                    <a:gd name="connsiteY3" fmla="*/ 0 h 334443"/>
                    <a:gd name="connsiteX0" fmla="*/ 800099 w 900906"/>
                    <a:gd name="connsiteY0" fmla="*/ 0 h 341587"/>
                    <a:gd name="connsiteX1" fmla="*/ 900906 w 900906"/>
                    <a:gd name="connsiteY1" fmla="*/ 209550 h 341587"/>
                    <a:gd name="connsiteX2" fmla="*/ 0 w 900906"/>
                    <a:gd name="connsiteY2" fmla="*/ 293688 h 341587"/>
                    <a:gd name="connsiteX3" fmla="*/ 800099 w 900906"/>
                    <a:gd name="connsiteY3" fmla="*/ 0 h 341587"/>
                    <a:gd name="connsiteX0" fmla="*/ 826293 w 900906"/>
                    <a:gd name="connsiteY0" fmla="*/ 0 h 336824"/>
                    <a:gd name="connsiteX1" fmla="*/ 900906 w 900906"/>
                    <a:gd name="connsiteY1" fmla="*/ 204787 h 336824"/>
                    <a:gd name="connsiteX2" fmla="*/ 0 w 900906"/>
                    <a:gd name="connsiteY2" fmla="*/ 288925 h 336824"/>
                    <a:gd name="connsiteX3" fmla="*/ 826293 w 900906"/>
                    <a:gd name="connsiteY3" fmla="*/ 0 h 336824"/>
                    <a:gd name="connsiteX0" fmla="*/ 826293 w 900906"/>
                    <a:gd name="connsiteY0" fmla="*/ 0 h 336824"/>
                    <a:gd name="connsiteX1" fmla="*/ 900906 w 900906"/>
                    <a:gd name="connsiteY1" fmla="*/ 204787 h 336824"/>
                    <a:gd name="connsiteX2" fmla="*/ 0 w 900906"/>
                    <a:gd name="connsiteY2" fmla="*/ 288925 h 336824"/>
                    <a:gd name="connsiteX3" fmla="*/ 826293 w 900906"/>
                    <a:gd name="connsiteY3" fmla="*/ 0 h 336824"/>
                    <a:gd name="connsiteX0" fmla="*/ 797718 w 900906"/>
                    <a:gd name="connsiteY0" fmla="*/ 0 h 324918"/>
                    <a:gd name="connsiteX1" fmla="*/ 900906 w 900906"/>
                    <a:gd name="connsiteY1" fmla="*/ 192881 h 324918"/>
                    <a:gd name="connsiteX2" fmla="*/ 0 w 900906"/>
                    <a:gd name="connsiteY2" fmla="*/ 277019 h 324918"/>
                    <a:gd name="connsiteX3" fmla="*/ 797718 w 900906"/>
                    <a:gd name="connsiteY3" fmla="*/ 0 h 324918"/>
                    <a:gd name="connsiteX0" fmla="*/ 797718 w 900906"/>
                    <a:gd name="connsiteY0" fmla="*/ 0 h 324918"/>
                    <a:gd name="connsiteX1" fmla="*/ 900906 w 900906"/>
                    <a:gd name="connsiteY1" fmla="*/ 192881 h 324918"/>
                    <a:gd name="connsiteX2" fmla="*/ 0 w 900906"/>
                    <a:gd name="connsiteY2" fmla="*/ 277019 h 324918"/>
                    <a:gd name="connsiteX3" fmla="*/ 797718 w 900906"/>
                    <a:gd name="connsiteY3" fmla="*/ 0 h 324918"/>
                  </a:gdLst>
                  <a:ahLst/>
                  <a:cxnLst>
                    <a:cxn ang="0">
                      <a:pos x="connsiteX0" y="connsiteY0"/>
                    </a:cxn>
                    <a:cxn ang="0">
                      <a:pos x="connsiteX1" y="connsiteY1"/>
                    </a:cxn>
                    <a:cxn ang="0">
                      <a:pos x="connsiteX2" y="connsiteY2"/>
                    </a:cxn>
                    <a:cxn ang="0">
                      <a:pos x="connsiteX3" y="connsiteY3"/>
                    </a:cxn>
                  </a:cxnLst>
                  <a:rect l="l" t="t" r="r" b="b"/>
                  <a:pathLst>
                    <a:path w="900906" h="324918">
                      <a:moveTo>
                        <a:pt x="797718" y="0"/>
                      </a:moveTo>
                      <a:cubicBezTo>
                        <a:pt x="822590" y="111918"/>
                        <a:pt x="849841" y="159543"/>
                        <a:pt x="900906" y="192881"/>
                      </a:cubicBezTo>
                      <a:cubicBezTo>
                        <a:pt x="649816" y="375707"/>
                        <a:pt x="217752" y="332317"/>
                        <a:pt x="0" y="277019"/>
                      </a:cubicBezTo>
                      <a:cubicBezTo>
                        <a:pt x="275430" y="241829"/>
                        <a:pt x="586580" y="142345"/>
                        <a:pt x="797718" y="0"/>
                      </a:cubicBezTo>
                      <a:close/>
                    </a:path>
                  </a:pathLst>
                </a:custGeom>
                <a:solidFill>
                  <a:srgbClr val="09B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1" name="任意多边形 141">
                  <a:extLst>
                    <a:ext uri="{FF2B5EF4-FFF2-40B4-BE49-F238E27FC236}">
                      <a16:creationId xmlns:a16="http://schemas.microsoft.com/office/drawing/2014/main" id="{40E8D18D-A865-41E8-BCF8-42106BC6DFBF}"/>
                    </a:ext>
                  </a:extLst>
                </p:cNvPr>
                <p:cNvSpPr/>
                <p:nvPr/>
              </p:nvSpPr>
              <p:spPr>
                <a:xfrm>
                  <a:off x="-41065" y="9612161"/>
                  <a:ext cx="844061" cy="417230"/>
                </a:xfrm>
                <a:custGeom>
                  <a:avLst/>
                  <a:gdLst>
                    <a:gd name="connsiteX0" fmla="*/ 0 w 812006"/>
                    <a:gd name="connsiteY0" fmla="*/ 378619 h 409575"/>
                    <a:gd name="connsiteX1" fmla="*/ 176213 w 812006"/>
                    <a:gd name="connsiteY1" fmla="*/ 159544 h 409575"/>
                    <a:gd name="connsiteX2" fmla="*/ 673894 w 812006"/>
                    <a:gd name="connsiteY2" fmla="*/ 0 h 409575"/>
                    <a:gd name="connsiteX3" fmla="*/ 790575 w 812006"/>
                    <a:gd name="connsiteY3" fmla="*/ 71438 h 409575"/>
                    <a:gd name="connsiteX4" fmla="*/ 812006 w 812006"/>
                    <a:gd name="connsiteY4" fmla="*/ 278606 h 409575"/>
                    <a:gd name="connsiteX5" fmla="*/ 421481 w 812006"/>
                    <a:gd name="connsiteY5" fmla="*/ 409575 h 409575"/>
                    <a:gd name="connsiteX6" fmla="*/ 0 w 812006"/>
                    <a:gd name="connsiteY6" fmla="*/ 378619 h 409575"/>
                    <a:gd name="connsiteX0" fmla="*/ 0 w 812006"/>
                    <a:gd name="connsiteY0" fmla="*/ 378619 h 409575"/>
                    <a:gd name="connsiteX1" fmla="*/ 176213 w 812006"/>
                    <a:gd name="connsiteY1" fmla="*/ 159544 h 409575"/>
                    <a:gd name="connsiteX2" fmla="*/ 673894 w 812006"/>
                    <a:gd name="connsiteY2" fmla="*/ 0 h 409575"/>
                    <a:gd name="connsiteX3" fmla="*/ 809625 w 812006"/>
                    <a:gd name="connsiteY3" fmla="*/ 100013 h 409575"/>
                    <a:gd name="connsiteX4" fmla="*/ 812006 w 812006"/>
                    <a:gd name="connsiteY4" fmla="*/ 278606 h 409575"/>
                    <a:gd name="connsiteX5" fmla="*/ 421481 w 812006"/>
                    <a:gd name="connsiteY5" fmla="*/ 409575 h 409575"/>
                    <a:gd name="connsiteX6" fmla="*/ 0 w 812006"/>
                    <a:gd name="connsiteY6" fmla="*/ 378619 h 409575"/>
                    <a:gd name="connsiteX0" fmla="*/ 0 w 812006"/>
                    <a:gd name="connsiteY0" fmla="*/ 378619 h 409575"/>
                    <a:gd name="connsiteX1" fmla="*/ 176213 w 812006"/>
                    <a:gd name="connsiteY1" fmla="*/ 159544 h 409575"/>
                    <a:gd name="connsiteX2" fmla="*/ 673894 w 812006"/>
                    <a:gd name="connsiteY2" fmla="*/ 0 h 409575"/>
                    <a:gd name="connsiteX3" fmla="*/ 809625 w 812006"/>
                    <a:gd name="connsiteY3" fmla="*/ 100013 h 409575"/>
                    <a:gd name="connsiteX4" fmla="*/ 812006 w 812006"/>
                    <a:gd name="connsiteY4" fmla="*/ 278606 h 409575"/>
                    <a:gd name="connsiteX5" fmla="*/ 421481 w 812006"/>
                    <a:gd name="connsiteY5" fmla="*/ 409575 h 409575"/>
                    <a:gd name="connsiteX6" fmla="*/ 0 w 812006"/>
                    <a:gd name="connsiteY6" fmla="*/ 378619 h 409575"/>
                    <a:gd name="connsiteX0" fmla="*/ 0 w 812006"/>
                    <a:gd name="connsiteY0" fmla="*/ 379654 h 410610"/>
                    <a:gd name="connsiteX1" fmla="*/ 176213 w 812006"/>
                    <a:gd name="connsiteY1" fmla="*/ 160579 h 410610"/>
                    <a:gd name="connsiteX2" fmla="*/ 673894 w 812006"/>
                    <a:gd name="connsiteY2" fmla="*/ 1035 h 410610"/>
                    <a:gd name="connsiteX3" fmla="*/ 809625 w 812006"/>
                    <a:gd name="connsiteY3" fmla="*/ 101048 h 410610"/>
                    <a:gd name="connsiteX4" fmla="*/ 812006 w 812006"/>
                    <a:gd name="connsiteY4" fmla="*/ 279641 h 410610"/>
                    <a:gd name="connsiteX5" fmla="*/ 421481 w 812006"/>
                    <a:gd name="connsiteY5" fmla="*/ 410610 h 410610"/>
                    <a:gd name="connsiteX6" fmla="*/ 0 w 812006"/>
                    <a:gd name="connsiteY6" fmla="*/ 379654 h 410610"/>
                    <a:gd name="connsiteX0" fmla="*/ 0 w 812006"/>
                    <a:gd name="connsiteY0" fmla="*/ 383901 h 414857"/>
                    <a:gd name="connsiteX1" fmla="*/ 176213 w 812006"/>
                    <a:gd name="connsiteY1" fmla="*/ 164826 h 414857"/>
                    <a:gd name="connsiteX2" fmla="*/ 673894 w 812006"/>
                    <a:gd name="connsiteY2" fmla="*/ 5282 h 414857"/>
                    <a:gd name="connsiteX3" fmla="*/ 809625 w 812006"/>
                    <a:gd name="connsiteY3" fmla="*/ 105295 h 414857"/>
                    <a:gd name="connsiteX4" fmla="*/ 812006 w 812006"/>
                    <a:gd name="connsiteY4" fmla="*/ 283888 h 414857"/>
                    <a:gd name="connsiteX5" fmla="*/ 421481 w 812006"/>
                    <a:gd name="connsiteY5" fmla="*/ 414857 h 414857"/>
                    <a:gd name="connsiteX6" fmla="*/ 0 w 812006"/>
                    <a:gd name="connsiteY6" fmla="*/ 383901 h 414857"/>
                    <a:gd name="connsiteX0" fmla="*/ 0 w 812006"/>
                    <a:gd name="connsiteY0" fmla="*/ 383901 h 414857"/>
                    <a:gd name="connsiteX1" fmla="*/ 176213 w 812006"/>
                    <a:gd name="connsiteY1" fmla="*/ 164826 h 414857"/>
                    <a:gd name="connsiteX2" fmla="*/ 673894 w 812006"/>
                    <a:gd name="connsiteY2" fmla="*/ 5282 h 414857"/>
                    <a:gd name="connsiteX3" fmla="*/ 809625 w 812006"/>
                    <a:gd name="connsiteY3" fmla="*/ 105295 h 414857"/>
                    <a:gd name="connsiteX4" fmla="*/ 812006 w 812006"/>
                    <a:gd name="connsiteY4" fmla="*/ 283888 h 414857"/>
                    <a:gd name="connsiteX5" fmla="*/ 421481 w 812006"/>
                    <a:gd name="connsiteY5" fmla="*/ 414857 h 414857"/>
                    <a:gd name="connsiteX6" fmla="*/ 0 w 812006"/>
                    <a:gd name="connsiteY6" fmla="*/ 383901 h 414857"/>
                    <a:gd name="connsiteX0" fmla="*/ 0 w 812006"/>
                    <a:gd name="connsiteY0" fmla="*/ 383901 h 414857"/>
                    <a:gd name="connsiteX1" fmla="*/ 176213 w 812006"/>
                    <a:gd name="connsiteY1" fmla="*/ 164826 h 414857"/>
                    <a:gd name="connsiteX2" fmla="*/ 673894 w 812006"/>
                    <a:gd name="connsiteY2" fmla="*/ 5282 h 414857"/>
                    <a:gd name="connsiteX3" fmla="*/ 809625 w 812006"/>
                    <a:gd name="connsiteY3" fmla="*/ 105295 h 414857"/>
                    <a:gd name="connsiteX4" fmla="*/ 812006 w 812006"/>
                    <a:gd name="connsiteY4" fmla="*/ 283888 h 414857"/>
                    <a:gd name="connsiteX5" fmla="*/ 421481 w 812006"/>
                    <a:gd name="connsiteY5" fmla="*/ 414857 h 414857"/>
                    <a:gd name="connsiteX6" fmla="*/ 0 w 812006"/>
                    <a:gd name="connsiteY6" fmla="*/ 383901 h 414857"/>
                    <a:gd name="connsiteX0" fmla="*/ 0 w 823135"/>
                    <a:gd name="connsiteY0" fmla="*/ 383901 h 414857"/>
                    <a:gd name="connsiteX1" fmla="*/ 176213 w 823135"/>
                    <a:gd name="connsiteY1" fmla="*/ 164826 h 414857"/>
                    <a:gd name="connsiteX2" fmla="*/ 673894 w 823135"/>
                    <a:gd name="connsiteY2" fmla="*/ 5282 h 414857"/>
                    <a:gd name="connsiteX3" fmla="*/ 809625 w 823135"/>
                    <a:gd name="connsiteY3" fmla="*/ 105295 h 414857"/>
                    <a:gd name="connsiteX4" fmla="*/ 812006 w 823135"/>
                    <a:gd name="connsiteY4" fmla="*/ 283888 h 414857"/>
                    <a:gd name="connsiteX5" fmla="*/ 421481 w 823135"/>
                    <a:gd name="connsiteY5" fmla="*/ 414857 h 414857"/>
                    <a:gd name="connsiteX6" fmla="*/ 0 w 823135"/>
                    <a:gd name="connsiteY6" fmla="*/ 383901 h 414857"/>
                    <a:gd name="connsiteX0" fmla="*/ 0 w 819966"/>
                    <a:gd name="connsiteY0" fmla="*/ 383901 h 414857"/>
                    <a:gd name="connsiteX1" fmla="*/ 176213 w 819966"/>
                    <a:gd name="connsiteY1" fmla="*/ 164826 h 414857"/>
                    <a:gd name="connsiteX2" fmla="*/ 673894 w 819966"/>
                    <a:gd name="connsiteY2" fmla="*/ 5282 h 414857"/>
                    <a:gd name="connsiteX3" fmla="*/ 809625 w 819966"/>
                    <a:gd name="connsiteY3" fmla="*/ 105295 h 414857"/>
                    <a:gd name="connsiteX4" fmla="*/ 812006 w 819966"/>
                    <a:gd name="connsiteY4" fmla="*/ 283888 h 414857"/>
                    <a:gd name="connsiteX5" fmla="*/ 421481 w 819966"/>
                    <a:gd name="connsiteY5" fmla="*/ 414857 h 414857"/>
                    <a:gd name="connsiteX6" fmla="*/ 0 w 819966"/>
                    <a:gd name="connsiteY6" fmla="*/ 383901 h 414857"/>
                    <a:gd name="connsiteX0" fmla="*/ 0 w 819966"/>
                    <a:gd name="connsiteY0" fmla="*/ 383901 h 414857"/>
                    <a:gd name="connsiteX1" fmla="*/ 176213 w 819966"/>
                    <a:gd name="connsiteY1" fmla="*/ 164826 h 414857"/>
                    <a:gd name="connsiteX2" fmla="*/ 673894 w 819966"/>
                    <a:gd name="connsiteY2" fmla="*/ 5282 h 414857"/>
                    <a:gd name="connsiteX3" fmla="*/ 809625 w 819966"/>
                    <a:gd name="connsiteY3" fmla="*/ 105295 h 414857"/>
                    <a:gd name="connsiteX4" fmla="*/ 812006 w 819966"/>
                    <a:gd name="connsiteY4" fmla="*/ 283888 h 414857"/>
                    <a:gd name="connsiteX5" fmla="*/ 421481 w 819966"/>
                    <a:gd name="connsiteY5" fmla="*/ 414857 h 414857"/>
                    <a:gd name="connsiteX6" fmla="*/ 0 w 819966"/>
                    <a:gd name="connsiteY6" fmla="*/ 383901 h 414857"/>
                    <a:gd name="connsiteX0" fmla="*/ 0 w 819966"/>
                    <a:gd name="connsiteY0" fmla="*/ 383901 h 414857"/>
                    <a:gd name="connsiteX1" fmla="*/ 176213 w 819966"/>
                    <a:gd name="connsiteY1" fmla="*/ 164826 h 414857"/>
                    <a:gd name="connsiteX2" fmla="*/ 673894 w 819966"/>
                    <a:gd name="connsiteY2" fmla="*/ 5282 h 414857"/>
                    <a:gd name="connsiteX3" fmla="*/ 809625 w 819966"/>
                    <a:gd name="connsiteY3" fmla="*/ 105295 h 414857"/>
                    <a:gd name="connsiteX4" fmla="*/ 812006 w 819966"/>
                    <a:gd name="connsiteY4" fmla="*/ 283888 h 414857"/>
                    <a:gd name="connsiteX5" fmla="*/ 421481 w 819966"/>
                    <a:gd name="connsiteY5" fmla="*/ 414857 h 414857"/>
                    <a:gd name="connsiteX6" fmla="*/ 0 w 819966"/>
                    <a:gd name="connsiteY6" fmla="*/ 383901 h 414857"/>
                    <a:gd name="connsiteX0" fmla="*/ 0 w 819966"/>
                    <a:gd name="connsiteY0" fmla="*/ 382142 h 413098"/>
                    <a:gd name="connsiteX1" fmla="*/ 176213 w 819966"/>
                    <a:gd name="connsiteY1" fmla="*/ 163067 h 413098"/>
                    <a:gd name="connsiteX2" fmla="*/ 673894 w 819966"/>
                    <a:gd name="connsiteY2" fmla="*/ 3523 h 413098"/>
                    <a:gd name="connsiteX3" fmla="*/ 809625 w 819966"/>
                    <a:gd name="connsiteY3" fmla="*/ 103536 h 413098"/>
                    <a:gd name="connsiteX4" fmla="*/ 812006 w 819966"/>
                    <a:gd name="connsiteY4" fmla="*/ 282129 h 413098"/>
                    <a:gd name="connsiteX5" fmla="*/ 421481 w 819966"/>
                    <a:gd name="connsiteY5" fmla="*/ 413098 h 413098"/>
                    <a:gd name="connsiteX6" fmla="*/ 0 w 819966"/>
                    <a:gd name="connsiteY6" fmla="*/ 382142 h 413098"/>
                    <a:gd name="connsiteX0" fmla="*/ 0 w 819966"/>
                    <a:gd name="connsiteY0" fmla="*/ 383290 h 414246"/>
                    <a:gd name="connsiteX1" fmla="*/ 176213 w 819966"/>
                    <a:gd name="connsiteY1" fmla="*/ 164215 h 414246"/>
                    <a:gd name="connsiteX2" fmla="*/ 673894 w 819966"/>
                    <a:gd name="connsiteY2" fmla="*/ 4671 h 414246"/>
                    <a:gd name="connsiteX3" fmla="*/ 809625 w 819966"/>
                    <a:gd name="connsiteY3" fmla="*/ 104684 h 414246"/>
                    <a:gd name="connsiteX4" fmla="*/ 812006 w 819966"/>
                    <a:gd name="connsiteY4" fmla="*/ 283277 h 414246"/>
                    <a:gd name="connsiteX5" fmla="*/ 421481 w 819966"/>
                    <a:gd name="connsiteY5" fmla="*/ 414246 h 414246"/>
                    <a:gd name="connsiteX6" fmla="*/ 0 w 819966"/>
                    <a:gd name="connsiteY6" fmla="*/ 383290 h 414246"/>
                    <a:gd name="connsiteX0" fmla="*/ 0 w 819966"/>
                    <a:gd name="connsiteY0" fmla="*/ 387256 h 418212"/>
                    <a:gd name="connsiteX1" fmla="*/ 176213 w 819966"/>
                    <a:gd name="connsiteY1" fmla="*/ 168181 h 418212"/>
                    <a:gd name="connsiteX2" fmla="*/ 673894 w 819966"/>
                    <a:gd name="connsiteY2" fmla="*/ 8637 h 418212"/>
                    <a:gd name="connsiteX3" fmla="*/ 809625 w 819966"/>
                    <a:gd name="connsiteY3" fmla="*/ 108650 h 418212"/>
                    <a:gd name="connsiteX4" fmla="*/ 812006 w 819966"/>
                    <a:gd name="connsiteY4" fmla="*/ 287243 h 418212"/>
                    <a:gd name="connsiteX5" fmla="*/ 421481 w 819966"/>
                    <a:gd name="connsiteY5" fmla="*/ 418212 h 418212"/>
                    <a:gd name="connsiteX6" fmla="*/ 0 w 819966"/>
                    <a:gd name="connsiteY6" fmla="*/ 387256 h 418212"/>
                    <a:gd name="connsiteX0" fmla="*/ 0 w 819966"/>
                    <a:gd name="connsiteY0" fmla="*/ 385189 h 416145"/>
                    <a:gd name="connsiteX1" fmla="*/ 176213 w 819966"/>
                    <a:gd name="connsiteY1" fmla="*/ 166114 h 416145"/>
                    <a:gd name="connsiteX2" fmla="*/ 673894 w 819966"/>
                    <a:gd name="connsiteY2" fmla="*/ 6570 h 416145"/>
                    <a:gd name="connsiteX3" fmla="*/ 809625 w 819966"/>
                    <a:gd name="connsiteY3" fmla="*/ 106583 h 416145"/>
                    <a:gd name="connsiteX4" fmla="*/ 812006 w 819966"/>
                    <a:gd name="connsiteY4" fmla="*/ 285176 h 416145"/>
                    <a:gd name="connsiteX5" fmla="*/ 421481 w 819966"/>
                    <a:gd name="connsiteY5" fmla="*/ 416145 h 416145"/>
                    <a:gd name="connsiteX6" fmla="*/ 0 w 819966"/>
                    <a:gd name="connsiteY6" fmla="*/ 385189 h 416145"/>
                    <a:gd name="connsiteX0" fmla="*/ 0 w 819966"/>
                    <a:gd name="connsiteY0" fmla="*/ 382704 h 413660"/>
                    <a:gd name="connsiteX1" fmla="*/ 176213 w 819966"/>
                    <a:gd name="connsiteY1" fmla="*/ 163629 h 413660"/>
                    <a:gd name="connsiteX2" fmla="*/ 673894 w 819966"/>
                    <a:gd name="connsiteY2" fmla="*/ 4085 h 413660"/>
                    <a:gd name="connsiteX3" fmla="*/ 809625 w 819966"/>
                    <a:gd name="connsiteY3" fmla="*/ 104098 h 413660"/>
                    <a:gd name="connsiteX4" fmla="*/ 812006 w 819966"/>
                    <a:gd name="connsiteY4" fmla="*/ 282691 h 413660"/>
                    <a:gd name="connsiteX5" fmla="*/ 421481 w 819966"/>
                    <a:gd name="connsiteY5" fmla="*/ 413660 h 413660"/>
                    <a:gd name="connsiteX6" fmla="*/ 0 w 819966"/>
                    <a:gd name="connsiteY6" fmla="*/ 382704 h 413660"/>
                    <a:gd name="connsiteX0" fmla="*/ 14600 w 834566"/>
                    <a:gd name="connsiteY0" fmla="*/ 382704 h 413660"/>
                    <a:gd name="connsiteX1" fmla="*/ 190813 w 834566"/>
                    <a:gd name="connsiteY1" fmla="*/ 163629 h 413660"/>
                    <a:gd name="connsiteX2" fmla="*/ 688494 w 834566"/>
                    <a:gd name="connsiteY2" fmla="*/ 4085 h 413660"/>
                    <a:gd name="connsiteX3" fmla="*/ 824225 w 834566"/>
                    <a:gd name="connsiteY3" fmla="*/ 104098 h 413660"/>
                    <a:gd name="connsiteX4" fmla="*/ 826606 w 834566"/>
                    <a:gd name="connsiteY4" fmla="*/ 282691 h 413660"/>
                    <a:gd name="connsiteX5" fmla="*/ 436081 w 834566"/>
                    <a:gd name="connsiteY5" fmla="*/ 413660 h 413660"/>
                    <a:gd name="connsiteX6" fmla="*/ 14600 w 834566"/>
                    <a:gd name="connsiteY6" fmla="*/ 382704 h 413660"/>
                    <a:gd name="connsiteX0" fmla="*/ 22169 w 842135"/>
                    <a:gd name="connsiteY0" fmla="*/ 382704 h 413660"/>
                    <a:gd name="connsiteX1" fmla="*/ 198382 w 842135"/>
                    <a:gd name="connsiteY1" fmla="*/ 163629 h 413660"/>
                    <a:gd name="connsiteX2" fmla="*/ 696063 w 842135"/>
                    <a:gd name="connsiteY2" fmla="*/ 4085 h 413660"/>
                    <a:gd name="connsiteX3" fmla="*/ 831794 w 842135"/>
                    <a:gd name="connsiteY3" fmla="*/ 104098 h 413660"/>
                    <a:gd name="connsiteX4" fmla="*/ 834175 w 842135"/>
                    <a:gd name="connsiteY4" fmla="*/ 282691 h 413660"/>
                    <a:gd name="connsiteX5" fmla="*/ 443650 w 842135"/>
                    <a:gd name="connsiteY5" fmla="*/ 413660 h 413660"/>
                    <a:gd name="connsiteX6" fmla="*/ 22169 w 842135"/>
                    <a:gd name="connsiteY6" fmla="*/ 382704 h 413660"/>
                    <a:gd name="connsiteX0" fmla="*/ 30000 w 849966"/>
                    <a:gd name="connsiteY0" fmla="*/ 382704 h 413660"/>
                    <a:gd name="connsiteX1" fmla="*/ 206213 w 849966"/>
                    <a:gd name="connsiteY1" fmla="*/ 163629 h 413660"/>
                    <a:gd name="connsiteX2" fmla="*/ 703894 w 849966"/>
                    <a:gd name="connsiteY2" fmla="*/ 4085 h 413660"/>
                    <a:gd name="connsiteX3" fmla="*/ 839625 w 849966"/>
                    <a:gd name="connsiteY3" fmla="*/ 104098 h 413660"/>
                    <a:gd name="connsiteX4" fmla="*/ 842006 w 849966"/>
                    <a:gd name="connsiteY4" fmla="*/ 282691 h 413660"/>
                    <a:gd name="connsiteX5" fmla="*/ 451481 w 849966"/>
                    <a:gd name="connsiteY5" fmla="*/ 413660 h 413660"/>
                    <a:gd name="connsiteX6" fmla="*/ 30000 w 849966"/>
                    <a:gd name="connsiteY6" fmla="*/ 382704 h 413660"/>
                    <a:gd name="connsiteX0" fmla="*/ 30000 w 849966"/>
                    <a:gd name="connsiteY0" fmla="*/ 383528 h 414484"/>
                    <a:gd name="connsiteX1" fmla="*/ 206213 w 849966"/>
                    <a:gd name="connsiteY1" fmla="*/ 164453 h 414484"/>
                    <a:gd name="connsiteX2" fmla="*/ 703894 w 849966"/>
                    <a:gd name="connsiteY2" fmla="*/ 4909 h 414484"/>
                    <a:gd name="connsiteX3" fmla="*/ 839625 w 849966"/>
                    <a:gd name="connsiteY3" fmla="*/ 104922 h 414484"/>
                    <a:gd name="connsiteX4" fmla="*/ 842006 w 849966"/>
                    <a:gd name="connsiteY4" fmla="*/ 283515 h 414484"/>
                    <a:gd name="connsiteX5" fmla="*/ 451481 w 849966"/>
                    <a:gd name="connsiteY5" fmla="*/ 414484 h 414484"/>
                    <a:gd name="connsiteX6" fmla="*/ 30000 w 849966"/>
                    <a:gd name="connsiteY6" fmla="*/ 383528 h 414484"/>
                    <a:gd name="connsiteX0" fmla="*/ 9464 w 829430"/>
                    <a:gd name="connsiteY0" fmla="*/ 383528 h 414484"/>
                    <a:gd name="connsiteX1" fmla="*/ 185677 w 829430"/>
                    <a:gd name="connsiteY1" fmla="*/ 164453 h 414484"/>
                    <a:gd name="connsiteX2" fmla="*/ 683358 w 829430"/>
                    <a:gd name="connsiteY2" fmla="*/ 4909 h 414484"/>
                    <a:gd name="connsiteX3" fmla="*/ 819089 w 829430"/>
                    <a:gd name="connsiteY3" fmla="*/ 104922 h 414484"/>
                    <a:gd name="connsiteX4" fmla="*/ 821470 w 829430"/>
                    <a:gd name="connsiteY4" fmla="*/ 283515 h 414484"/>
                    <a:gd name="connsiteX5" fmla="*/ 430945 w 829430"/>
                    <a:gd name="connsiteY5" fmla="*/ 414484 h 414484"/>
                    <a:gd name="connsiteX6" fmla="*/ 9464 w 829430"/>
                    <a:gd name="connsiteY6" fmla="*/ 383528 h 414484"/>
                    <a:gd name="connsiteX0" fmla="*/ 11197 w 831163"/>
                    <a:gd name="connsiteY0" fmla="*/ 383712 h 414668"/>
                    <a:gd name="connsiteX1" fmla="*/ 187410 w 831163"/>
                    <a:gd name="connsiteY1" fmla="*/ 164637 h 414668"/>
                    <a:gd name="connsiteX2" fmla="*/ 685091 w 831163"/>
                    <a:gd name="connsiteY2" fmla="*/ 5093 h 414668"/>
                    <a:gd name="connsiteX3" fmla="*/ 820822 w 831163"/>
                    <a:gd name="connsiteY3" fmla="*/ 105106 h 414668"/>
                    <a:gd name="connsiteX4" fmla="*/ 823203 w 831163"/>
                    <a:gd name="connsiteY4" fmla="*/ 283699 h 414668"/>
                    <a:gd name="connsiteX5" fmla="*/ 432678 w 831163"/>
                    <a:gd name="connsiteY5" fmla="*/ 414668 h 414668"/>
                    <a:gd name="connsiteX6" fmla="*/ 11197 w 831163"/>
                    <a:gd name="connsiteY6" fmla="*/ 383712 h 414668"/>
                    <a:gd name="connsiteX0" fmla="*/ 27114 w 847080"/>
                    <a:gd name="connsiteY0" fmla="*/ 383712 h 414668"/>
                    <a:gd name="connsiteX1" fmla="*/ 203327 w 847080"/>
                    <a:gd name="connsiteY1" fmla="*/ 164637 h 414668"/>
                    <a:gd name="connsiteX2" fmla="*/ 701008 w 847080"/>
                    <a:gd name="connsiteY2" fmla="*/ 5093 h 414668"/>
                    <a:gd name="connsiteX3" fmla="*/ 836739 w 847080"/>
                    <a:gd name="connsiteY3" fmla="*/ 105106 h 414668"/>
                    <a:gd name="connsiteX4" fmla="*/ 839120 w 847080"/>
                    <a:gd name="connsiteY4" fmla="*/ 283699 h 414668"/>
                    <a:gd name="connsiteX5" fmla="*/ 448595 w 847080"/>
                    <a:gd name="connsiteY5" fmla="*/ 414668 h 414668"/>
                    <a:gd name="connsiteX6" fmla="*/ 27114 w 847080"/>
                    <a:gd name="connsiteY6" fmla="*/ 383712 h 414668"/>
                    <a:gd name="connsiteX0" fmla="*/ 26142 w 846108"/>
                    <a:gd name="connsiteY0" fmla="*/ 383712 h 414668"/>
                    <a:gd name="connsiteX1" fmla="*/ 202355 w 846108"/>
                    <a:gd name="connsiteY1" fmla="*/ 164637 h 414668"/>
                    <a:gd name="connsiteX2" fmla="*/ 700036 w 846108"/>
                    <a:gd name="connsiteY2" fmla="*/ 5093 h 414668"/>
                    <a:gd name="connsiteX3" fmla="*/ 835767 w 846108"/>
                    <a:gd name="connsiteY3" fmla="*/ 105106 h 414668"/>
                    <a:gd name="connsiteX4" fmla="*/ 838148 w 846108"/>
                    <a:gd name="connsiteY4" fmla="*/ 283699 h 414668"/>
                    <a:gd name="connsiteX5" fmla="*/ 447623 w 846108"/>
                    <a:gd name="connsiteY5" fmla="*/ 414668 h 414668"/>
                    <a:gd name="connsiteX6" fmla="*/ 26142 w 846108"/>
                    <a:gd name="connsiteY6" fmla="*/ 383712 h 414668"/>
                    <a:gd name="connsiteX0" fmla="*/ 26142 w 843997"/>
                    <a:gd name="connsiteY0" fmla="*/ 383712 h 414668"/>
                    <a:gd name="connsiteX1" fmla="*/ 202355 w 843997"/>
                    <a:gd name="connsiteY1" fmla="*/ 164637 h 414668"/>
                    <a:gd name="connsiteX2" fmla="*/ 700036 w 843997"/>
                    <a:gd name="connsiteY2" fmla="*/ 5093 h 414668"/>
                    <a:gd name="connsiteX3" fmla="*/ 835767 w 843997"/>
                    <a:gd name="connsiteY3" fmla="*/ 105106 h 414668"/>
                    <a:gd name="connsiteX4" fmla="*/ 838148 w 843997"/>
                    <a:gd name="connsiteY4" fmla="*/ 283699 h 414668"/>
                    <a:gd name="connsiteX5" fmla="*/ 447623 w 843997"/>
                    <a:gd name="connsiteY5" fmla="*/ 414668 h 414668"/>
                    <a:gd name="connsiteX6" fmla="*/ 26142 w 843997"/>
                    <a:gd name="connsiteY6" fmla="*/ 383712 h 414668"/>
                    <a:gd name="connsiteX0" fmla="*/ 26142 w 843997"/>
                    <a:gd name="connsiteY0" fmla="*/ 379762 h 410718"/>
                    <a:gd name="connsiteX1" fmla="*/ 202355 w 843997"/>
                    <a:gd name="connsiteY1" fmla="*/ 160687 h 410718"/>
                    <a:gd name="connsiteX2" fmla="*/ 700036 w 843997"/>
                    <a:gd name="connsiteY2" fmla="*/ 1143 h 410718"/>
                    <a:gd name="connsiteX3" fmla="*/ 835767 w 843997"/>
                    <a:gd name="connsiteY3" fmla="*/ 101156 h 410718"/>
                    <a:gd name="connsiteX4" fmla="*/ 838148 w 843997"/>
                    <a:gd name="connsiteY4" fmla="*/ 279749 h 410718"/>
                    <a:gd name="connsiteX5" fmla="*/ 447623 w 843997"/>
                    <a:gd name="connsiteY5" fmla="*/ 410718 h 410718"/>
                    <a:gd name="connsiteX6" fmla="*/ 26142 w 843997"/>
                    <a:gd name="connsiteY6" fmla="*/ 379762 h 410718"/>
                    <a:gd name="connsiteX0" fmla="*/ 22632 w 843654"/>
                    <a:gd name="connsiteY0" fmla="*/ 384205 h 415161"/>
                    <a:gd name="connsiteX1" fmla="*/ 198845 w 843654"/>
                    <a:gd name="connsiteY1" fmla="*/ 165130 h 415161"/>
                    <a:gd name="connsiteX2" fmla="*/ 687001 w 843654"/>
                    <a:gd name="connsiteY2" fmla="*/ 823 h 415161"/>
                    <a:gd name="connsiteX3" fmla="*/ 832257 w 843654"/>
                    <a:gd name="connsiteY3" fmla="*/ 105599 h 415161"/>
                    <a:gd name="connsiteX4" fmla="*/ 834638 w 843654"/>
                    <a:gd name="connsiteY4" fmla="*/ 284192 h 415161"/>
                    <a:gd name="connsiteX5" fmla="*/ 444113 w 843654"/>
                    <a:gd name="connsiteY5" fmla="*/ 415161 h 415161"/>
                    <a:gd name="connsiteX6" fmla="*/ 22632 w 843654"/>
                    <a:gd name="connsiteY6" fmla="*/ 384205 h 415161"/>
                    <a:gd name="connsiteX0" fmla="*/ 22632 w 843654"/>
                    <a:gd name="connsiteY0" fmla="*/ 386809 h 417765"/>
                    <a:gd name="connsiteX1" fmla="*/ 198845 w 843654"/>
                    <a:gd name="connsiteY1" fmla="*/ 167734 h 417765"/>
                    <a:gd name="connsiteX2" fmla="*/ 687001 w 843654"/>
                    <a:gd name="connsiteY2" fmla="*/ 3427 h 417765"/>
                    <a:gd name="connsiteX3" fmla="*/ 832257 w 843654"/>
                    <a:gd name="connsiteY3" fmla="*/ 108203 h 417765"/>
                    <a:gd name="connsiteX4" fmla="*/ 834638 w 843654"/>
                    <a:gd name="connsiteY4" fmla="*/ 286796 h 417765"/>
                    <a:gd name="connsiteX5" fmla="*/ 444113 w 843654"/>
                    <a:gd name="connsiteY5" fmla="*/ 417765 h 417765"/>
                    <a:gd name="connsiteX6" fmla="*/ 22632 w 843654"/>
                    <a:gd name="connsiteY6" fmla="*/ 386809 h 417765"/>
                    <a:gd name="connsiteX0" fmla="*/ 22632 w 843654"/>
                    <a:gd name="connsiteY0" fmla="*/ 386289 h 417245"/>
                    <a:gd name="connsiteX1" fmla="*/ 198845 w 843654"/>
                    <a:gd name="connsiteY1" fmla="*/ 167214 h 417245"/>
                    <a:gd name="connsiteX2" fmla="*/ 687001 w 843654"/>
                    <a:gd name="connsiteY2" fmla="*/ 2907 h 417245"/>
                    <a:gd name="connsiteX3" fmla="*/ 832257 w 843654"/>
                    <a:gd name="connsiteY3" fmla="*/ 107683 h 417245"/>
                    <a:gd name="connsiteX4" fmla="*/ 834638 w 843654"/>
                    <a:gd name="connsiteY4" fmla="*/ 286276 h 417245"/>
                    <a:gd name="connsiteX5" fmla="*/ 444113 w 843654"/>
                    <a:gd name="connsiteY5" fmla="*/ 417245 h 417245"/>
                    <a:gd name="connsiteX6" fmla="*/ 22632 w 843654"/>
                    <a:gd name="connsiteY6" fmla="*/ 386289 h 417245"/>
                    <a:gd name="connsiteX0" fmla="*/ 24190 w 828543"/>
                    <a:gd name="connsiteY0" fmla="*/ 381512 h 417230"/>
                    <a:gd name="connsiteX1" fmla="*/ 183734 w 828543"/>
                    <a:gd name="connsiteY1" fmla="*/ 167199 h 417230"/>
                    <a:gd name="connsiteX2" fmla="*/ 671890 w 828543"/>
                    <a:gd name="connsiteY2" fmla="*/ 2892 h 417230"/>
                    <a:gd name="connsiteX3" fmla="*/ 817146 w 828543"/>
                    <a:gd name="connsiteY3" fmla="*/ 107668 h 417230"/>
                    <a:gd name="connsiteX4" fmla="*/ 819527 w 828543"/>
                    <a:gd name="connsiteY4" fmla="*/ 286261 h 417230"/>
                    <a:gd name="connsiteX5" fmla="*/ 429002 w 828543"/>
                    <a:gd name="connsiteY5" fmla="*/ 417230 h 417230"/>
                    <a:gd name="connsiteX6" fmla="*/ 24190 w 828543"/>
                    <a:gd name="connsiteY6" fmla="*/ 381512 h 417230"/>
                    <a:gd name="connsiteX0" fmla="*/ 39708 w 844061"/>
                    <a:gd name="connsiteY0" fmla="*/ 381512 h 417230"/>
                    <a:gd name="connsiteX1" fmla="*/ 199252 w 844061"/>
                    <a:gd name="connsiteY1" fmla="*/ 167199 h 417230"/>
                    <a:gd name="connsiteX2" fmla="*/ 687408 w 844061"/>
                    <a:gd name="connsiteY2" fmla="*/ 2892 h 417230"/>
                    <a:gd name="connsiteX3" fmla="*/ 832664 w 844061"/>
                    <a:gd name="connsiteY3" fmla="*/ 107668 h 417230"/>
                    <a:gd name="connsiteX4" fmla="*/ 835045 w 844061"/>
                    <a:gd name="connsiteY4" fmla="*/ 286261 h 417230"/>
                    <a:gd name="connsiteX5" fmla="*/ 444520 w 844061"/>
                    <a:gd name="connsiteY5" fmla="*/ 417230 h 417230"/>
                    <a:gd name="connsiteX6" fmla="*/ 39708 w 844061"/>
                    <a:gd name="connsiteY6" fmla="*/ 381512 h 417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4061" h="417230">
                      <a:moveTo>
                        <a:pt x="39708" y="381512"/>
                      </a:moveTo>
                      <a:cubicBezTo>
                        <a:pt x="-77370" y="354128"/>
                        <a:pt x="91302" y="230302"/>
                        <a:pt x="199252" y="167199"/>
                      </a:cubicBezTo>
                      <a:cubicBezTo>
                        <a:pt x="307202" y="104096"/>
                        <a:pt x="588982" y="-20524"/>
                        <a:pt x="687408" y="2892"/>
                      </a:cubicBezTo>
                      <a:cubicBezTo>
                        <a:pt x="785834" y="26308"/>
                        <a:pt x="808058" y="60440"/>
                        <a:pt x="832664" y="107668"/>
                      </a:cubicBezTo>
                      <a:cubicBezTo>
                        <a:pt x="857270" y="154896"/>
                        <a:pt x="834251" y="226730"/>
                        <a:pt x="835045" y="286261"/>
                      </a:cubicBezTo>
                      <a:lnTo>
                        <a:pt x="444520" y="417230"/>
                      </a:lnTo>
                      <a:lnTo>
                        <a:pt x="39708" y="381512"/>
                      </a:lnTo>
                      <a:close/>
                    </a:path>
                  </a:pathLst>
                </a:custGeom>
                <a:solidFill>
                  <a:srgbClr val="09B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2" name="任意多边形 142">
                  <a:extLst>
                    <a:ext uri="{FF2B5EF4-FFF2-40B4-BE49-F238E27FC236}">
                      <a16:creationId xmlns:a16="http://schemas.microsoft.com/office/drawing/2014/main" id="{8E4212BD-D5E8-4608-AC2C-FB4119765075}"/>
                    </a:ext>
                  </a:extLst>
                </p:cNvPr>
                <p:cNvSpPr/>
                <p:nvPr/>
              </p:nvSpPr>
              <p:spPr>
                <a:xfrm>
                  <a:off x="-116241" y="9672486"/>
                  <a:ext cx="307767" cy="264036"/>
                </a:xfrm>
                <a:custGeom>
                  <a:avLst/>
                  <a:gdLst>
                    <a:gd name="connsiteX0" fmla="*/ 0 w 295275"/>
                    <a:gd name="connsiteY0" fmla="*/ 0 h 250031"/>
                    <a:gd name="connsiteX1" fmla="*/ 295275 w 295275"/>
                    <a:gd name="connsiteY1" fmla="*/ 80962 h 250031"/>
                    <a:gd name="connsiteX2" fmla="*/ 128587 w 295275"/>
                    <a:gd name="connsiteY2" fmla="*/ 250031 h 250031"/>
                    <a:gd name="connsiteX3" fmla="*/ 0 w 295275"/>
                    <a:gd name="connsiteY3" fmla="*/ 0 h 250031"/>
                    <a:gd name="connsiteX0" fmla="*/ 0 w 295275"/>
                    <a:gd name="connsiteY0" fmla="*/ 14005 h 264036"/>
                    <a:gd name="connsiteX1" fmla="*/ 295275 w 295275"/>
                    <a:gd name="connsiteY1" fmla="*/ 94967 h 264036"/>
                    <a:gd name="connsiteX2" fmla="*/ 128587 w 295275"/>
                    <a:gd name="connsiteY2" fmla="*/ 264036 h 264036"/>
                    <a:gd name="connsiteX3" fmla="*/ 0 w 295275"/>
                    <a:gd name="connsiteY3" fmla="*/ 14005 h 264036"/>
                    <a:gd name="connsiteX0" fmla="*/ 12492 w 307767"/>
                    <a:gd name="connsiteY0" fmla="*/ 14005 h 264036"/>
                    <a:gd name="connsiteX1" fmla="*/ 307767 w 307767"/>
                    <a:gd name="connsiteY1" fmla="*/ 94967 h 264036"/>
                    <a:gd name="connsiteX2" fmla="*/ 141079 w 307767"/>
                    <a:gd name="connsiteY2" fmla="*/ 264036 h 264036"/>
                    <a:gd name="connsiteX3" fmla="*/ 12492 w 307767"/>
                    <a:gd name="connsiteY3" fmla="*/ 14005 h 264036"/>
                  </a:gdLst>
                  <a:ahLst/>
                  <a:cxnLst>
                    <a:cxn ang="0">
                      <a:pos x="connsiteX0" y="connsiteY0"/>
                    </a:cxn>
                    <a:cxn ang="0">
                      <a:pos x="connsiteX1" y="connsiteY1"/>
                    </a:cxn>
                    <a:cxn ang="0">
                      <a:pos x="connsiteX2" y="connsiteY2"/>
                    </a:cxn>
                    <a:cxn ang="0">
                      <a:pos x="connsiteX3" y="connsiteY3"/>
                    </a:cxn>
                  </a:cxnLst>
                  <a:rect l="l" t="t" r="r" b="b"/>
                  <a:pathLst>
                    <a:path w="307767" h="264036">
                      <a:moveTo>
                        <a:pt x="12492" y="14005"/>
                      </a:moveTo>
                      <a:cubicBezTo>
                        <a:pt x="96629" y="-37589"/>
                        <a:pt x="209342" y="67980"/>
                        <a:pt x="307767" y="94967"/>
                      </a:cubicBezTo>
                      <a:lnTo>
                        <a:pt x="141079" y="264036"/>
                      </a:lnTo>
                      <a:cubicBezTo>
                        <a:pt x="98217" y="180692"/>
                        <a:pt x="-42277" y="92586"/>
                        <a:pt x="12492" y="14005"/>
                      </a:cubicBezTo>
                      <a:close/>
                    </a:path>
                  </a:pathLst>
                </a:custGeom>
                <a:solidFill>
                  <a:srgbClr val="09B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3" name="任意多边形 143">
                  <a:extLst>
                    <a:ext uri="{FF2B5EF4-FFF2-40B4-BE49-F238E27FC236}">
                      <a16:creationId xmlns:a16="http://schemas.microsoft.com/office/drawing/2014/main" id="{5C401358-25FF-4330-894A-BAC4DB644A62}"/>
                    </a:ext>
                  </a:extLst>
                </p:cNvPr>
                <p:cNvSpPr/>
                <p:nvPr/>
              </p:nvSpPr>
              <p:spPr>
                <a:xfrm>
                  <a:off x="-56125" y="9628766"/>
                  <a:ext cx="850626" cy="350841"/>
                </a:xfrm>
                <a:custGeom>
                  <a:avLst/>
                  <a:gdLst>
                    <a:gd name="connsiteX0" fmla="*/ 711994 w 828675"/>
                    <a:gd name="connsiteY0" fmla="*/ 0 h 338138"/>
                    <a:gd name="connsiteX1" fmla="*/ 0 w 828675"/>
                    <a:gd name="connsiteY1" fmla="*/ 338138 h 338138"/>
                    <a:gd name="connsiteX2" fmla="*/ 828675 w 828675"/>
                    <a:gd name="connsiteY2" fmla="*/ 90488 h 338138"/>
                    <a:gd name="connsiteX3" fmla="*/ 711994 w 828675"/>
                    <a:gd name="connsiteY3" fmla="*/ 0 h 338138"/>
                    <a:gd name="connsiteX0" fmla="*/ 712001 w 828682"/>
                    <a:gd name="connsiteY0" fmla="*/ 0 h 369677"/>
                    <a:gd name="connsiteX1" fmla="*/ 7 w 828682"/>
                    <a:gd name="connsiteY1" fmla="*/ 338138 h 369677"/>
                    <a:gd name="connsiteX2" fmla="*/ 828682 w 828682"/>
                    <a:gd name="connsiteY2" fmla="*/ 90488 h 369677"/>
                    <a:gd name="connsiteX3" fmla="*/ 712001 w 828682"/>
                    <a:gd name="connsiteY3" fmla="*/ 0 h 369677"/>
                    <a:gd name="connsiteX0" fmla="*/ 717397 w 834078"/>
                    <a:gd name="connsiteY0" fmla="*/ 0 h 369677"/>
                    <a:gd name="connsiteX1" fmla="*/ 5403 w 834078"/>
                    <a:gd name="connsiteY1" fmla="*/ 338138 h 369677"/>
                    <a:gd name="connsiteX2" fmla="*/ 834078 w 834078"/>
                    <a:gd name="connsiteY2" fmla="*/ 90488 h 369677"/>
                    <a:gd name="connsiteX3" fmla="*/ 717397 w 834078"/>
                    <a:gd name="connsiteY3" fmla="*/ 0 h 369677"/>
                    <a:gd name="connsiteX0" fmla="*/ 717484 w 834165"/>
                    <a:gd name="connsiteY0" fmla="*/ 0 h 369677"/>
                    <a:gd name="connsiteX1" fmla="*/ 5490 w 834165"/>
                    <a:gd name="connsiteY1" fmla="*/ 338138 h 369677"/>
                    <a:gd name="connsiteX2" fmla="*/ 834165 w 834165"/>
                    <a:gd name="connsiteY2" fmla="*/ 90488 h 369677"/>
                    <a:gd name="connsiteX3" fmla="*/ 717484 w 834165"/>
                    <a:gd name="connsiteY3" fmla="*/ 0 h 369677"/>
                    <a:gd name="connsiteX0" fmla="*/ 717484 w 834165"/>
                    <a:gd name="connsiteY0" fmla="*/ 0 h 369677"/>
                    <a:gd name="connsiteX1" fmla="*/ 5490 w 834165"/>
                    <a:gd name="connsiteY1" fmla="*/ 338138 h 369677"/>
                    <a:gd name="connsiteX2" fmla="*/ 834165 w 834165"/>
                    <a:gd name="connsiteY2" fmla="*/ 90488 h 369677"/>
                    <a:gd name="connsiteX3" fmla="*/ 717484 w 834165"/>
                    <a:gd name="connsiteY3" fmla="*/ 0 h 369677"/>
                    <a:gd name="connsiteX0" fmla="*/ 717484 w 834165"/>
                    <a:gd name="connsiteY0" fmla="*/ 12 h 369689"/>
                    <a:gd name="connsiteX1" fmla="*/ 5490 w 834165"/>
                    <a:gd name="connsiteY1" fmla="*/ 338150 h 369689"/>
                    <a:gd name="connsiteX2" fmla="*/ 834165 w 834165"/>
                    <a:gd name="connsiteY2" fmla="*/ 90500 h 369689"/>
                    <a:gd name="connsiteX3" fmla="*/ 717484 w 834165"/>
                    <a:gd name="connsiteY3" fmla="*/ 12 h 369689"/>
                    <a:gd name="connsiteX0" fmla="*/ 717484 w 834165"/>
                    <a:gd name="connsiteY0" fmla="*/ 12 h 377528"/>
                    <a:gd name="connsiteX1" fmla="*/ 5490 w 834165"/>
                    <a:gd name="connsiteY1" fmla="*/ 338150 h 377528"/>
                    <a:gd name="connsiteX2" fmla="*/ 834165 w 834165"/>
                    <a:gd name="connsiteY2" fmla="*/ 90500 h 377528"/>
                    <a:gd name="connsiteX3" fmla="*/ 717484 w 834165"/>
                    <a:gd name="connsiteY3" fmla="*/ 12 h 377528"/>
                    <a:gd name="connsiteX0" fmla="*/ 717484 w 834165"/>
                    <a:gd name="connsiteY0" fmla="*/ 12 h 368175"/>
                    <a:gd name="connsiteX1" fmla="*/ 5490 w 834165"/>
                    <a:gd name="connsiteY1" fmla="*/ 338150 h 368175"/>
                    <a:gd name="connsiteX2" fmla="*/ 834165 w 834165"/>
                    <a:gd name="connsiteY2" fmla="*/ 90500 h 368175"/>
                    <a:gd name="connsiteX3" fmla="*/ 717484 w 834165"/>
                    <a:gd name="connsiteY3" fmla="*/ 12 h 368175"/>
                    <a:gd name="connsiteX0" fmla="*/ 714123 w 830804"/>
                    <a:gd name="connsiteY0" fmla="*/ 12 h 368175"/>
                    <a:gd name="connsiteX1" fmla="*/ 2129 w 830804"/>
                    <a:gd name="connsiteY1" fmla="*/ 338150 h 368175"/>
                    <a:gd name="connsiteX2" fmla="*/ 830804 w 830804"/>
                    <a:gd name="connsiteY2" fmla="*/ 90500 h 368175"/>
                    <a:gd name="connsiteX3" fmla="*/ 714123 w 830804"/>
                    <a:gd name="connsiteY3" fmla="*/ 12 h 368175"/>
                    <a:gd name="connsiteX0" fmla="*/ 714123 w 830804"/>
                    <a:gd name="connsiteY0" fmla="*/ 12 h 368175"/>
                    <a:gd name="connsiteX1" fmla="*/ 2129 w 830804"/>
                    <a:gd name="connsiteY1" fmla="*/ 338150 h 368175"/>
                    <a:gd name="connsiteX2" fmla="*/ 830804 w 830804"/>
                    <a:gd name="connsiteY2" fmla="*/ 90500 h 368175"/>
                    <a:gd name="connsiteX3" fmla="*/ 714123 w 830804"/>
                    <a:gd name="connsiteY3" fmla="*/ 12 h 368175"/>
                    <a:gd name="connsiteX0" fmla="*/ 718613 w 835294"/>
                    <a:gd name="connsiteY0" fmla="*/ 12 h 368175"/>
                    <a:gd name="connsiteX1" fmla="*/ 6619 w 835294"/>
                    <a:gd name="connsiteY1" fmla="*/ 338150 h 368175"/>
                    <a:gd name="connsiteX2" fmla="*/ 835294 w 835294"/>
                    <a:gd name="connsiteY2" fmla="*/ 90500 h 368175"/>
                    <a:gd name="connsiteX3" fmla="*/ 718613 w 835294"/>
                    <a:gd name="connsiteY3" fmla="*/ 12 h 368175"/>
                    <a:gd name="connsiteX0" fmla="*/ 718613 w 835294"/>
                    <a:gd name="connsiteY0" fmla="*/ 12 h 350841"/>
                    <a:gd name="connsiteX1" fmla="*/ 6619 w 835294"/>
                    <a:gd name="connsiteY1" fmla="*/ 338150 h 350841"/>
                    <a:gd name="connsiteX2" fmla="*/ 835294 w 835294"/>
                    <a:gd name="connsiteY2" fmla="*/ 90500 h 350841"/>
                    <a:gd name="connsiteX3" fmla="*/ 718613 w 835294"/>
                    <a:gd name="connsiteY3" fmla="*/ 12 h 350841"/>
                  </a:gdLst>
                  <a:ahLst/>
                  <a:cxnLst>
                    <a:cxn ang="0">
                      <a:pos x="connsiteX0" y="connsiteY0"/>
                    </a:cxn>
                    <a:cxn ang="0">
                      <a:pos x="connsiteX1" y="connsiteY1"/>
                    </a:cxn>
                    <a:cxn ang="0">
                      <a:pos x="connsiteX2" y="connsiteY2"/>
                    </a:cxn>
                    <a:cxn ang="0">
                      <a:pos x="connsiteX3" y="connsiteY3"/>
                    </a:cxn>
                  </a:cxnLst>
                  <a:rect l="l" t="t" r="r" b="b"/>
                  <a:pathLst>
                    <a:path w="835294" h="350841">
                      <a:moveTo>
                        <a:pt x="718613" y="12"/>
                      </a:moveTo>
                      <a:cubicBezTo>
                        <a:pt x="471757" y="265125"/>
                        <a:pt x="-65612" y="239725"/>
                        <a:pt x="6619" y="338150"/>
                      </a:cubicBezTo>
                      <a:cubicBezTo>
                        <a:pt x="-2907" y="393712"/>
                        <a:pt x="720994" y="258775"/>
                        <a:pt x="835294" y="90500"/>
                      </a:cubicBezTo>
                      <a:cubicBezTo>
                        <a:pt x="813069" y="36525"/>
                        <a:pt x="767032" y="-781"/>
                        <a:pt x="718613" y="12"/>
                      </a:cubicBezTo>
                      <a:close/>
                    </a:path>
                  </a:pathLst>
                </a:custGeom>
                <a:solidFill>
                  <a:srgbClr val="F6F4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字魂59号-创粗黑" panose="00000500000000000000" pitchFamily="2" charset="-122"/>
                    </a:rPr>
                    <a:t>                                                                </a:t>
                  </a:r>
                  <a:endParaRPr lang="zh-CN" altLang="en-US" dirty="0">
                    <a:latin typeface="字魂59号-创粗黑" panose="00000500000000000000" pitchFamily="2" charset="-122"/>
                  </a:endParaRPr>
                </a:p>
              </p:txBody>
            </p:sp>
            <p:sp>
              <p:nvSpPr>
                <p:cNvPr id="24" name="椭圆 369">
                  <a:extLst>
                    <a:ext uri="{FF2B5EF4-FFF2-40B4-BE49-F238E27FC236}">
                      <a16:creationId xmlns:a16="http://schemas.microsoft.com/office/drawing/2014/main" id="{CADEAA91-DD76-453D-85BE-673EA0EAFA42}"/>
                    </a:ext>
                  </a:extLst>
                </p:cNvPr>
                <p:cNvSpPr/>
                <p:nvPr/>
              </p:nvSpPr>
              <p:spPr>
                <a:xfrm rot="21151079">
                  <a:off x="167974" y="9851770"/>
                  <a:ext cx="427168" cy="109187"/>
                </a:xfrm>
                <a:custGeom>
                  <a:avLst/>
                  <a:gdLst>
                    <a:gd name="connsiteX0" fmla="*/ 0 w 434211"/>
                    <a:gd name="connsiteY0" fmla="*/ 39063 h 78125"/>
                    <a:gd name="connsiteX1" fmla="*/ 217106 w 434211"/>
                    <a:gd name="connsiteY1" fmla="*/ 0 h 78125"/>
                    <a:gd name="connsiteX2" fmla="*/ 434212 w 434211"/>
                    <a:gd name="connsiteY2" fmla="*/ 39063 h 78125"/>
                    <a:gd name="connsiteX3" fmla="*/ 217106 w 434211"/>
                    <a:gd name="connsiteY3" fmla="*/ 78126 h 78125"/>
                    <a:gd name="connsiteX4" fmla="*/ 0 w 434211"/>
                    <a:gd name="connsiteY4" fmla="*/ 39063 h 78125"/>
                    <a:gd name="connsiteX0" fmla="*/ 0 w 434212"/>
                    <a:gd name="connsiteY0" fmla="*/ 40692 h 79755"/>
                    <a:gd name="connsiteX1" fmla="*/ 217106 w 434212"/>
                    <a:gd name="connsiteY1" fmla="*/ 1629 h 79755"/>
                    <a:gd name="connsiteX2" fmla="*/ 434212 w 434212"/>
                    <a:gd name="connsiteY2" fmla="*/ 40692 h 79755"/>
                    <a:gd name="connsiteX3" fmla="*/ 217106 w 434212"/>
                    <a:gd name="connsiteY3" fmla="*/ 79755 h 79755"/>
                    <a:gd name="connsiteX4" fmla="*/ 0 w 434212"/>
                    <a:gd name="connsiteY4" fmla="*/ 40692 h 79755"/>
                    <a:gd name="connsiteX0" fmla="*/ 0 w 434224"/>
                    <a:gd name="connsiteY0" fmla="*/ 40692 h 80439"/>
                    <a:gd name="connsiteX1" fmla="*/ 217106 w 434224"/>
                    <a:gd name="connsiteY1" fmla="*/ 1629 h 80439"/>
                    <a:gd name="connsiteX2" fmla="*/ 434212 w 434224"/>
                    <a:gd name="connsiteY2" fmla="*/ 40692 h 80439"/>
                    <a:gd name="connsiteX3" fmla="*/ 217106 w 434224"/>
                    <a:gd name="connsiteY3" fmla="*/ 79755 h 80439"/>
                    <a:gd name="connsiteX4" fmla="*/ 0 w 434224"/>
                    <a:gd name="connsiteY4" fmla="*/ 40692 h 80439"/>
                    <a:gd name="connsiteX0" fmla="*/ 0 w 434224"/>
                    <a:gd name="connsiteY0" fmla="*/ 39748 h 79495"/>
                    <a:gd name="connsiteX1" fmla="*/ 217106 w 434224"/>
                    <a:gd name="connsiteY1" fmla="*/ 685 h 79495"/>
                    <a:gd name="connsiteX2" fmla="*/ 434212 w 434224"/>
                    <a:gd name="connsiteY2" fmla="*/ 39748 h 79495"/>
                    <a:gd name="connsiteX3" fmla="*/ 217106 w 434224"/>
                    <a:gd name="connsiteY3" fmla="*/ 78811 h 79495"/>
                    <a:gd name="connsiteX4" fmla="*/ 0 w 434224"/>
                    <a:gd name="connsiteY4" fmla="*/ 39748 h 79495"/>
                    <a:gd name="connsiteX0" fmla="*/ 0 w 475599"/>
                    <a:gd name="connsiteY0" fmla="*/ 44221 h 79496"/>
                    <a:gd name="connsiteX1" fmla="*/ 258484 w 475599"/>
                    <a:gd name="connsiteY1" fmla="*/ 986 h 79496"/>
                    <a:gd name="connsiteX2" fmla="*/ 475590 w 475599"/>
                    <a:gd name="connsiteY2" fmla="*/ 40049 h 79496"/>
                    <a:gd name="connsiteX3" fmla="*/ 258484 w 475599"/>
                    <a:gd name="connsiteY3" fmla="*/ 79112 h 79496"/>
                    <a:gd name="connsiteX4" fmla="*/ 0 w 475599"/>
                    <a:gd name="connsiteY4" fmla="*/ 44221 h 79496"/>
                    <a:gd name="connsiteX0" fmla="*/ 0 w 511944"/>
                    <a:gd name="connsiteY0" fmla="*/ 46830 h 79498"/>
                    <a:gd name="connsiteX1" fmla="*/ 294829 w 511944"/>
                    <a:gd name="connsiteY1" fmla="*/ 1163 h 79498"/>
                    <a:gd name="connsiteX2" fmla="*/ 511935 w 511944"/>
                    <a:gd name="connsiteY2" fmla="*/ 40226 h 79498"/>
                    <a:gd name="connsiteX3" fmla="*/ 294829 w 511944"/>
                    <a:gd name="connsiteY3" fmla="*/ 79289 h 79498"/>
                    <a:gd name="connsiteX4" fmla="*/ 0 w 511944"/>
                    <a:gd name="connsiteY4" fmla="*/ 46830 h 79498"/>
                    <a:gd name="connsiteX0" fmla="*/ 0 w 511942"/>
                    <a:gd name="connsiteY0" fmla="*/ 52013 h 89928"/>
                    <a:gd name="connsiteX1" fmla="*/ 294829 w 511942"/>
                    <a:gd name="connsiteY1" fmla="*/ 6346 h 89928"/>
                    <a:gd name="connsiteX2" fmla="*/ 511935 w 511942"/>
                    <a:gd name="connsiteY2" fmla="*/ 45409 h 89928"/>
                    <a:gd name="connsiteX3" fmla="*/ 294829 w 511942"/>
                    <a:gd name="connsiteY3" fmla="*/ 84472 h 89928"/>
                    <a:gd name="connsiteX4" fmla="*/ 0 w 511942"/>
                    <a:gd name="connsiteY4" fmla="*/ 52013 h 89928"/>
                    <a:gd name="connsiteX0" fmla="*/ 0 w 511935"/>
                    <a:gd name="connsiteY0" fmla="*/ 45704 h 97075"/>
                    <a:gd name="connsiteX1" fmla="*/ 294829 w 511935"/>
                    <a:gd name="connsiteY1" fmla="*/ 37 h 97075"/>
                    <a:gd name="connsiteX2" fmla="*/ 511935 w 511935"/>
                    <a:gd name="connsiteY2" fmla="*/ 39100 h 97075"/>
                    <a:gd name="connsiteX3" fmla="*/ 292349 w 511935"/>
                    <a:gd name="connsiteY3" fmla="*/ 97051 h 97075"/>
                    <a:gd name="connsiteX4" fmla="*/ 0 w 511935"/>
                    <a:gd name="connsiteY4" fmla="*/ 45704 h 97075"/>
                    <a:gd name="connsiteX0" fmla="*/ 0 w 511935"/>
                    <a:gd name="connsiteY0" fmla="*/ 48371 h 99742"/>
                    <a:gd name="connsiteX1" fmla="*/ 292779 w 511935"/>
                    <a:gd name="connsiteY1" fmla="*/ 33 h 99742"/>
                    <a:gd name="connsiteX2" fmla="*/ 511935 w 511935"/>
                    <a:gd name="connsiteY2" fmla="*/ 41767 h 99742"/>
                    <a:gd name="connsiteX3" fmla="*/ 292349 w 511935"/>
                    <a:gd name="connsiteY3" fmla="*/ 99718 h 99742"/>
                    <a:gd name="connsiteX4" fmla="*/ 0 w 511935"/>
                    <a:gd name="connsiteY4" fmla="*/ 48371 h 99742"/>
                    <a:gd name="connsiteX0" fmla="*/ 0 w 511935"/>
                    <a:gd name="connsiteY0" fmla="*/ 57808 h 109180"/>
                    <a:gd name="connsiteX1" fmla="*/ 294019 w 511935"/>
                    <a:gd name="connsiteY1" fmla="*/ 26 h 109180"/>
                    <a:gd name="connsiteX2" fmla="*/ 511935 w 511935"/>
                    <a:gd name="connsiteY2" fmla="*/ 51204 h 109180"/>
                    <a:gd name="connsiteX3" fmla="*/ 292349 w 511935"/>
                    <a:gd name="connsiteY3" fmla="*/ 109155 h 109180"/>
                    <a:gd name="connsiteX4" fmla="*/ 0 w 511935"/>
                    <a:gd name="connsiteY4" fmla="*/ 57808 h 109180"/>
                    <a:gd name="connsiteX0" fmla="*/ 0 w 511943"/>
                    <a:gd name="connsiteY0" fmla="*/ 58919 h 110291"/>
                    <a:gd name="connsiteX1" fmla="*/ 294019 w 511943"/>
                    <a:gd name="connsiteY1" fmla="*/ 1137 h 110291"/>
                    <a:gd name="connsiteX2" fmla="*/ 511935 w 511943"/>
                    <a:gd name="connsiteY2" fmla="*/ 52315 h 110291"/>
                    <a:gd name="connsiteX3" fmla="*/ 292349 w 511943"/>
                    <a:gd name="connsiteY3" fmla="*/ 110266 h 110291"/>
                    <a:gd name="connsiteX4" fmla="*/ 0 w 511943"/>
                    <a:gd name="connsiteY4" fmla="*/ 58919 h 110291"/>
                    <a:gd name="connsiteX0" fmla="*/ 0 w 511953"/>
                    <a:gd name="connsiteY0" fmla="*/ 58345 h 109717"/>
                    <a:gd name="connsiteX1" fmla="*/ 294019 w 511953"/>
                    <a:gd name="connsiteY1" fmla="*/ 563 h 109717"/>
                    <a:gd name="connsiteX2" fmla="*/ 511935 w 511953"/>
                    <a:gd name="connsiteY2" fmla="*/ 51741 h 109717"/>
                    <a:gd name="connsiteX3" fmla="*/ 292349 w 511953"/>
                    <a:gd name="connsiteY3" fmla="*/ 109692 h 109717"/>
                    <a:gd name="connsiteX4" fmla="*/ 0 w 511953"/>
                    <a:gd name="connsiteY4" fmla="*/ 58345 h 109717"/>
                    <a:gd name="connsiteX0" fmla="*/ 0 w 430767"/>
                    <a:gd name="connsiteY0" fmla="*/ 59036 h 110441"/>
                    <a:gd name="connsiteX1" fmla="*/ 294019 w 430767"/>
                    <a:gd name="connsiteY1" fmla="*/ 1254 h 110441"/>
                    <a:gd name="connsiteX2" fmla="*/ 430731 w 430767"/>
                    <a:gd name="connsiteY2" fmla="*/ 48973 h 110441"/>
                    <a:gd name="connsiteX3" fmla="*/ 292349 w 430767"/>
                    <a:gd name="connsiteY3" fmla="*/ 110383 h 110441"/>
                    <a:gd name="connsiteX4" fmla="*/ 0 w 430767"/>
                    <a:gd name="connsiteY4" fmla="*/ 59036 h 110441"/>
                    <a:gd name="connsiteX0" fmla="*/ 0 w 427168"/>
                    <a:gd name="connsiteY0" fmla="*/ 57797 h 109187"/>
                    <a:gd name="connsiteX1" fmla="*/ 294019 w 427168"/>
                    <a:gd name="connsiteY1" fmla="*/ 15 h 109187"/>
                    <a:gd name="connsiteX2" fmla="*/ 427130 w 427168"/>
                    <a:gd name="connsiteY2" fmla="*/ 56868 h 109187"/>
                    <a:gd name="connsiteX3" fmla="*/ 292349 w 427168"/>
                    <a:gd name="connsiteY3" fmla="*/ 109144 h 109187"/>
                    <a:gd name="connsiteX4" fmla="*/ 0 w 427168"/>
                    <a:gd name="connsiteY4" fmla="*/ 57797 h 109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168" h="109187">
                      <a:moveTo>
                        <a:pt x="0" y="57797"/>
                      </a:moveTo>
                      <a:cubicBezTo>
                        <a:pt x="278" y="39609"/>
                        <a:pt x="222831" y="170"/>
                        <a:pt x="294019" y="15"/>
                      </a:cubicBezTo>
                      <a:cubicBezTo>
                        <a:pt x="365207" y="-140"/>
                        <a:pt x="425285" y="-27"/>
                        <a:pt x="427130" y="56868"/>
                      </a:cubicBezTo>
                      <a:cubicBezTo>
                        <a:pt x="428975" y="113763"/>
                        <a:pt x="363537" y="108989"/>
                        <a:pt x="292349" y="109144"/>
                      </a:cubicBezTo>
                      <a:cubicBezTo>
                        <a:pt x="221161" y="109299"/>
                        <a:pt x="-278" y="75985"/>
                        <a:pt x="0" y="57797"/>
                      </a:cubicBezTo>
                      <a:close/>
                    </a:path>
                  </a:pathLst>
                </a:custGeom>
                <a:solidFill>
                  <a:srgbClr val="F168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5" name="椭圆 369">
                  <a:extLst>
                    <a:ext uri="{FF2B5EF4-FFF2-40B4-BE49-F238E27FC236}">
                      <a16:creationId xmlns:a16="http://schemas.microsoft.com/office/drawing/2014/main" id="{C3BE6DB1-9C4A-46C3-9511-7D8766F642B0}"/>
                    </a:ext>
                  </a:extLst>
                </p:cNvPr>
                <p:cNvSpPr/>
                <p:nvPr/>
              </p:nvSpPr>
              <p:spPr>
                <a:xfrm rot="21151079">
                  <a:off x="-53909" y="9884611"/>
                  <a:ext cx="178865" cy="45719"/>
                </a:xfrm>
                <a:custGeom>
                  <a:avLst/>
                  <a:gdLst>
                    <a:gd name="connsiteX0" fmla="*/ 0 w 434211"/>
                    <a:gd name="connsiteY0" fmla="*/ 39063 h 78125"/>
                    <a:gd name="connsiteX1" fmla="*/ 217106 w 434211"/>
                    <a:gd name="connsiteY1" fmla="*/ 0 h 78125"/>
                    <a:gd name="connsiteX2" fmla="*/ 434212 w 434211"/>
                    <a:gd name="connsiteY2" fmla="*/ 39063 h 78125"/>
                    <a:gd name="connsiteX3" fmla="*/ 217106 w 434211"/>
                    <a:gd name="connsiteY3" fmla="*/ 78126 h 78125"/>
                    <a:gd name="connsiteX4" fmla="*/ 0 w 434211"/>
                    <a:gd name="connsiteY4" fmla="*/ 39063 h 78125"/>
                    <a:gd name="connsiteX0" fmla="*/ 0 w 434212"/>
                    <a:gd name="connsiteY0" fmla="*/ 40692 h 79755"/>
                    <a:gd name="connsiteX1" fmla="*/ 217106 w 434212"/>
                    <a:gd name="connsiteY1" fmla="*/ 1629 h 79755"/>
                    <a:gd name="connsiteX2" fmla="*/ 434212 w 434212"/>
                    <a:gd name="connsiteY2" fmla="*/ 40692 h 79755"/>
                    <a:gd name="connsiteX3" fmla="*/ 217106 w 434212"/>
                    <a:gd name="connsiteY3" fmla="*/ 79755 h 79755"/>
                    <a:gd name="connsiteX4" fmla="*/ 0 w 434212"/>
                    <a:gd name="connsiteY4" fmla="*/ 40692 h 79755"/>
                    <a:gd name="connsiteX0" fmla="*/ 0 w 434224"/>
                    <a:gd name="connsiteY0" fmla="*/ 40692 h 80439"/>
                    <a:gd name="connsiteX1" fmla="*/ 217106 w 434224"/>
                    <a:gd name="connsiteY1" fmla="*/ 1629 h 80439"/>
                    <a:gd name="connsiteX2" fmla="*/ 434212 w 434224"/>
                    <a:gd name="connsiteY2" fmla="*/ 40692 h 80439"/>
                    <a:gd name="connsiteX3" fmla="*/ 217106 w 434224"/>
                    <a:gd name="connsiteY3" fmla="*/ 79755 h 80439"/>
                    <a:gd name="connsiteX4" fmla="*/ 0 w 434224"/>
                    <a:gd name="connsiteY4" fmla="*/ 40692 h 80439"/>
                    <a:gd name="connsiteX0" fmla="*/ 0 w 434224"/>
                    <a:gd name="connsiteY0" fmla="*/ 39748 h 79495"/>
                    <a:gd name="connsiteX1" fmla="*/ 217106 w 434224"/>
                    <a:gd name="connsiteY1" fmla="*/ 685 h 79495"/>
                    <a:gd name="connsiteX2" fmla="*/ 434212 w 434224"/>
                    <a:gd name="connsiteY2" fmla="*/ 39748 h 79495"/>
                    <a:gd name="connsiteX3" fmla="*/ 217106 w 434224"/>
                    <a:gd name="connsiteY3" fmla="*/ 78811 h 79495"/>
                    <a:gd name="connsiteX4" fmla="*/ 0 w 434224"/>
                    <a:gd name="connsiteY4" fmla="*/ 39748 h 79495"/>
                    <a:gd name="connsiteX0" fmla="*/ 0 w 475599"/>
                    <a:gd name="connsiteY0" fmla="*/ 44221 h 79496"/>
                    <a:gd name="connsiteX1" fmla="*/ 258484 w 475599"/>
                    <a:gd name="connsiteY1" fmla="*/ 986 h 79496"/>
                    <a:gd name="connsiteX2" fmla="*/ 475590 w 475599"/>
                    <a:gd name="connsiteY2" fmla="*/ 40049 h 79496"/>
                    <a:gd name="connsiteX3" fmla="*/ 258484 w 475599"/>
                    <a:gd name="connsiteY3" fmla="*/ 79112 h 79496"/>
                    <a:gd name="connsiteX4" fmla="*/ 0 w 475599"/>
                    <a:gd name="connsiteY4" fmla="*/ 44221 h 79496"/>
                    <a:gd name="connsiteX0" fmla="*/ 0 w 511944"/>
                    <a:gd name="connsiteY0" fmla="*/ 46830 h 79498"/>
                    <a:gd name="connsiteX1" fmla="*/ 294829 w 511944"/>
                    <a:gd name="connsiteY1" fmla="*/ 1163 h 79498"/>
                    <a:gd name="connsiteX2" fmla="*/ 511935 w 511944"/>
                    <a:gd name="connsiteY2" fmla="*/ 40226 h 79498"/>
                    <a:gd name="connsiteX3" fmla="*/ 294829 w 511944"/>
                    <a:gd name="connsiteY3" fmla="*/ 79289 h 79498"/>
                    <a:gd name="connsiteX4" fmla="*/ 0 w 511944"/>
                    <a:gd name="connsiteY4" fmla="*/ 46830 h 79498"/>
                    <a:gd name="connsiteX0" fmla="*/ 0 w 511942"/>
                    <a:gd name="connsiteY0" fmla="*/ 52013 h 89928"/>
                    <a:gd name="connsiteX1" fmla="*/ 294829 w 511942"/>
                    <a:gd name="connsiteY1" fmla="*/ 6346 h 89928"/>
                    <a:gd name="connsiteX2" fmla="*/ 511935 w 511942"/>
                    <a:gd name="connsiteY2" fmla="*/ 45409 h 89928"/>
                    <a:gd name="connsiteX3" fmla="*/ 294829 w 511942"/>
                    <a:gd name="connsiteY3" fmla="*/ 84472 h 89928"/>
                    <a:gd name="connsiteX4" fmla="*/ 0 w 511942"/>
                    <a:gd name="connsiteY4" fmla="*/ 52013 h 89928"/>
                    <a:gd name="connsiteX0" fmla="*/ 0 w 511935"/>
                    <a:gd name="connsiteY0" fmla="*/ 45704 h 97075"/>
                    <a:gd name="connsiteX1" fmla="*/ 294829 w 511935"/>
                    <a:gd name="connsiteY1" fmla="*/ 37 h 97075"/>
                    <a:gd name="connsiteX2" fmla="*/ 511935 w 511935"/>
                    <a:gd name="connsiteY2" fmla="*/ 39100 h 97075"/>
                    <a:gd name="connsiteX3" fmla="*/ 292349 w 511935"/>
                    <a:gd name="connsiteY3" fmla="*/ 97051 h 97075"/>
                    <a:gd name="connsiteX4" fmla="*/ 0 w 511935"/>
                    <a:gd name="connsiteY4" fmla="*/ 45704 h 97075"/>
                    <a:gd name="connsiteX0" fmla="*/ 0 w 511935"/>
                    <a:gd name="connsiteY0" fmla="*/ 48371 h 99742"/>
                    <a:gd name="connsiteX1" fmla="*/ 292779 w 511935"/>
                    <a:gd name="connsiteY1" fmla="*/ 33 h 99742"/>
                    <a:gd name="connsiteX2" fmla="*/ 511935 w 511935"/>
                    <a:gd name="connsiteY2" fmla="*/ 41767 h 99742"/>
                    <a:gd name="connsiteX3" fmla="*/ 292349 w 511935"/>
                    <a:gd name="connsiteY3" fmla="*/ 99718 h 99742"/>
                    <a:gd name="connsiteX4" fmla="*/ 0 w 511935"/>
                    <a:gd name="connsiteY4" fmla="*/ 48371 h 99742"/>
                    <a:gd name="connsiteX0" fmla="*/ 0 w 511935"/>
                    <a:gd name="connsiteY0" fmla="*/ 57808 h 109180"/>
                    <a:gd name="connsiteX1" fmla="*/ 294019 w 511935"/>
                    <a:gd name="connsiteY1" fmla="*/ 26 h 109180"/>
                    <a:gd name="connsiteX2" fmla="*/ 511935 w 511935"/>
                    <a:gd name="connsiteY2" fmla="*/ 51204 h 109180"/>
                    <a:gd name="connsiteX3" fmla="*/ 292349 w 511935"/>
                    <a:gd name="connsiteY3" fmla="*/ 109155 h 109180"/>
                    <a:gd name="connsiteX4" fmla="*/ 0 w 511935"/>
                    <a:gd name="connsiteY4" fmla="*/ 57808 h 109180"/>
                    <a:gd name="connsiteX0" fmla="*/ 0 w 511943"/>
                    <a:gd name="connsiteY0" fmla="*/ 58919 h 110291"/>
                    <a:gd name="connsiteX1" fmla="*/ 294019 w 511943"/>
                    <a:gd name="connsiteY1" fmla="*/ 1137 h 110291"/>
                    <a:gd name="connsiteX2" fmla="*/ 511935 w 511943"/>
                    <a:gd name="connsiteY2" fmla="*/ 52315 h 110291"/>
                    <a:gd name="connsiteX3" fmla="*/ 292349 w 511943"/>
                    <a:gd name="connsiteY3" fmla="*/ 110266 h 110291"/>
                    <a:gd name="connsiteX4" fmla="*/ 0 w 511943"/>
                    <a:gd name="connsiteY4" fmla="*/ 58919 h 110291"/>
                    <a:gd name="connsiteX0" fmla="*/ 0 w 511953"/>
                    <a:gd name="connsiteY0" fmla="*/ 58345 h 109717"/>
                    <a:gd name="connsiteX1" fmla="*/ 294019 w 511953"/>
                    <a:gd name="connsiteY1" fmla="*/ 563 h 109717"/>
                    <a:gd name="connsiteX2" fmla="*/ 511935 w 511953"/>
                    <a:gd name="connsiteY2" fmla="*/ 51741 h 109717"/>
                    <a:gd name="connsiteX3" fmla="*/ 292349 w 511953"/>
                    <a:gd name="connsiteY3" fmla="*/ 109692 h 109717"/>
                    <a:gd name="connsiteX4" fmla="*/ 0 w 511953"/>
                    <a:gd name="connsiteY4" fmla="*/ 58345 h 109717"/>
                    <a:gd name="connsiteX0" fmla="*/ 0 w 430767"/>
                    <a:gd name="connsiteY0" fmla="*/ 59036 h 110441"/>
                    <a:gd name="connsiteX1" fmla="*/ 294019 w 430767"/>
                    <a:gd name="connsiteY1" fmla="*/ 1254 h 110441"/>
                    <a:gd name="connsiteX2" fmla="*/ 430731 w 430767"/>
                    <a:gd name="connsiteY2" fmla="*/ 48973 h 110441"/>
                    <a:gd name="connsiteX3" fmla="*/ 292349 w 430767"/>
                    <a:gd name="connsiteY3" fmla="*/ 110383 h 110441"/>
                    <a:gd name="connsiteX4" fmla="*/ 0 w 430767"/>
                    <a:gd name="connsiteY4" fmla="*/ 59036 h 110441"/>
                    <a:gd name="connsiteX0" fmla="*/ 0 w 427168"/>
                    <a:gd name="connsiteY0" fmla="*/ 57797 h 109187"/>
                    <a:gd name="connsiteX1" fmla="*/ 294019 w 427168"/>
                    <a:gd name="connsiteY1" fmla="*/ 15 h 109187"/>
                    <a:gd name="connsiteX2" fmla="*/ 427130 w 427168"/>
                    <a:gd name="connsiteY2" fmla="*/ 56868 h 109187"/>
                    <a:gd name="connsiteX3" fmla="*/ 292349 w 427168"/>
                    <a:gd name="connsiteY3" fmla="*/ 109144 h 109187"/>
                    <a:gd name="connsiteX4" fmla="*/ 0 w 427168"/>
                    <a:gd name="connsiteY4" fmla="*/ 57797 h 109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168" h="109187">
                      <a:moveTo>
                        <a:pt x="0" y="57797"/>
                      </a:moveTo>
                      <a:cubicBezTo>
                        <a:pt x="278" y="39609"/>
                        <a:pt x="222831" y="170"/>
                        <a:pt x="294019" y="15"/>
                      </a:cubicBezTo>
                      <a:cubicBezTo>
                        <a:pt x="365207" y="-140"/>
                        <a:pt x="425285" y="-27"/>
                        <a:pt x="427130" y="56868"/>
                      </a:cubicBezTo>
                      <a:cubicBezTo>
                        <a:pt x="428975" y="113763"/>
                        <a:pt x="363537" y="108989"/>
                        <a:pt x="292349" y="109144"/>
                      </a:cubicBezTo>
                      <a:cubicBezTo>
                        <a:pt x="221161" y="109299"/>
                        <a:pt x="-278" y="75985"/>
                        <a:pt x="0" y="57797"/>
                      </a:cubicBezTo>
                      <a:close/>
                    </a:path>
                  </a:pathLst>
                </a:custGeom>
                <a:solidFill>
                  <a:srgbClr val="F168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grpSp>
              <p:nvGrpSpPr>
                <p:cNvPr id="26" name="组合 21">
                  <a:extLst>
                    <a:ext uri="{FF2B5EF4-FFF2-40B4-BE49-F238E27FC236}">
                      <a16:creationId xmlns:a16="http://schemas.microsoft.com/office/drawing/2014/main" id="{581EC399-EA8D-41C4-B95F-CC0F437374D9}"/>
                    </a:ext>
                  </a:extLst>
                </p:cNvPr>
                <p:cNvGrpSpPr/>
                <p:nvPr/>
              </p:nvGrpSpPr>
              <p:grpSpPr>
                <a:xfrm>
                  <a:off x="620531" y="9636924"/>
                  <a:ext cx="118084" cy="158131"/>
                  <a:chOff x="620531" y="9636924"/>
                  <a:chExt cx="118084" cy="158131"/>
                </a:xfrm>
              </p:grpSpPr>
              <p:sp>
                <p:nvSpPr>
                  <p:cNvPr id="27" name="任意多边形 147">
                    <a:extLst>
                      <a:ext uri="{FF2B5EF4-FFF2-40B4-BE49-F238E27FC236}">
                        <a16:creationId xmlns:a16="http://schemas.microsoft.com/office/drawing/2014/main" id="{AEE822B5-2EB4-44A9-913D-FD5F6BAF719C}"/>
                      </a:ext>
                    </a:extLst>
                  </p:cNvPr>
                  <p:cNvSpPr/>
                  <p:nvPr/>
                </p:nvSpPr>
                <p:spPr>
                  <a:xfrm rot="19056237">
                    <a:off x="620531" y="9676992"/>
                    <a:ext cx="83834" cy="118063"/>
                  </a:xfrm>
                  <a:custGeom>
                    <a:avLst/>
                    <a:gdLst>
                      <a:gd name="connsiteX0" fmla="*/ 67854 w 83834"/>
                      <a:gd name="connsiteY0" fmla="*/ 5476 h 118063"/>
                      <a:gd name="connsiteX1" fmla="*/ 77024 w 83834"/>
                      <a:gd name="connsiteY1" fmla="*/ 23017 h 118063"/>
                      <a:gd name="connsiteX2" fmla="*/ 83834 w 83834"/>
                      <a:gd name="connsiteY2" fmla="*/ 67962 h 118063"/>
                      <a:gd name="connsiteX3" fmla="*/ 70008 w 83834"/>
                      <a:gd name="connsiteY3" fmla="*/ 118063 h 118063"/>
                      <a:gd name="connsiteX4" fmla="*/ 5891 w 83834"/>
                      <a:gd name="connsiteY4" fmla="*/ 115888 h 118063"/>
                      <a:gd name="connsiteX5" fmla="*/ 3485 w 83834"/>
                      <a:gd name="connsiteY5" fmla="*/ 115349 h 118063"/>
                      <a:gd name="connsiteX6" fmla="*/ 17044 w 83834"/>
                      <a:gd name="connsiteY6" fmla="*/ 66216 h 118063"/>
                      <a:gd name="connsiteX7" fmla="*/ 11617 w 83834"/>
                      <a:gd name="connsiteY7" fmla="*/ 25863 h 118063"/>
                      <a:gd name="connsiteX8" fmla="*/ 0 w 83834"/>
                      <a:gd name="connsiteY8" fmla="*/ 0 h 118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34" h="118063">
                        <a:moveTo>
                          <a:pt x="67854" y="5476"/>
                        </a:moveTo>
                        <a:lnTo>
                          <a:pt x="77024" y="23017"/>
                        </a:lnTo>
                        <a:cubicBezTo>
                          <a:pt x="81388" y="36614"/>
                          <a:pt x="83834" y="51859"/>
                          <a:pt x="83834" y="67962"/>
                        </a:cubicBezTo>
                        <a:lnTo>
                          <a:pt x="70008" y="118063"/>
                        </a:lnTo>
                        <a:lnTo>
                          <a:pt x="5891" y="115888"/>
                        </a:lnTo>
                        <a:lnTo>
                          <a:pt x="3485" y="115349"/>
                        </a:lnTo>
                        <a:lnTo>
                          <a:pt x="17044" y="66216"/>
                        </a:lnTo>
                        <a:cubicBezTo>
                          <a:pt x="17044" y="51903"/>
                          <a:pt x="15112" y="38266"/>
                          <a:pt x="11617" y="25863"/>
                        </a:cubicBezTo>
                        <a:lnTo>
                          <a:pt x="0" y="0"/>
                        </a:lnTo>
                        <a:close/>
                      </a:path>
                    </a:pathLst>
                  </a:custGeom>
                  <a:solidFill>
                    <a:srgbClr val="86C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8" name="任意多边形 148">
                    <a:extLst>
                      <a:ext uri="{FF2B5EF4-FFF2-40B4-BE49-F238E27FC236}">
                        <a16:creationId xmlns:a16="http://schemas.microsoft.com/office/drawing/2014/main" id="{D096DF14-9C70-4F1E-A09F-BF860F3D33C0}"/>
                      </a:ext>
                    </a:extLst>
                  </p:cNvPr>
                  <p:cNvSpPr/>
                  <p:nvPr/>
                </p:nvSpPr>
                <p:spPr>
                  <a:xfrm rot="19056237">
                    <a:off x="692896" y="9636924"/>
                    <a:ext cx="45719" cy="118063"/>
                  </a:xfrm>
                  <a:custGeom>
                    <a:avLst/>
                    <a:gdLst>
                      <a:gd name="connsiteX0" fmla="*/ 67854 w 83834"/>
                      <a:gd name="connsiteY0" fmla="*/ 5476 h 118063"/>
                      <a:gd name="connsiteX1" fmla="*/ 77024 w 83834"/>
                      <a:gd name="connsiteY1" fmla="*/ 23017 h 118063"/>
                      <a:gd name="connsiteX2" fmla="*/ 83834 w 83834"/>
                      <a:gd name="connsiteY2" fmla="*/ 67962 h 118063"/>
                      <a:gd name="connsiteX3" fmla="*/ 70008 w 83834"/>
                      <a:gd name="connsiteY3" fmla="*/ 118063 h 118063"/>
                      <a:gd name="connsiteX4" fmla="*/ 5891 w 83834"/>
                      <a:gd name="connsiteY4" fmla="*/ 115888 h 118063"/>
                      <a:gd name="connsiteX5" fmla="*/ 3485 w 83834"/>
                      <a:gd name="connsiteY5" fmla="*/ 115349 h 118063"/>
                      <a:gd name="connsiteX6" fmla="*/ 17044 w 83834"/>
                      <a:gd name="connsiteY6" fmla="*/ 66216 h 118063"/>
                      <a:gd name="connsiteX7" fmla="*/ 11617 w 83834"/>
                      <a:gd name="connsiteY7" fmla="*/ 25863 h 118063"/>
                      <a:gd name="connsiteX8" fmla="*/ 0 w 83834"/>
                      <a:gd name="connsiteY8" fmla="*/ 0 h 118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34" h="118063">
                        <a:moveTo>
                          <a:pt x="67854" y="5476"/>
                        </a:moveTo>
                        <a:lnTo>
                          <a:pt x="77024" y="23017"/>
                        </a:lnTo>
                        <a:cubicBezTo>
                          <a:pt x="81388" y="36614"/>
                          <a:pt x="83834" y="51859"/>
                          <a:pt x="83834" y="67962"/>
                        </a:cubicBezTo>
                        <a:lnTo>
                          <a:pt x="70008" y="118063"/>
                        </a:lnTo>
                        <a:lnTo>
                          <a:pt x="5891" y="115888"/>
                        </a:lnTo>
                        <a:lnTo>
                          <a:pt x="3485" y="115349"/>
                        </a:lnTo>
                        <a:lnTo>
                          <a:pt x="17044" y="66216"/>
                        </a:lnTo>
                        <a:cubicBezTo>
                          <a:pt x="17044" y="51903"/>
                          <a:pt x="15112" y="38266"/>
                          <a:pt x="11617" y="25863"/>
                        </a:cubicBezTo>
                        <a:lnTo>
                          <a:pt x="0" y="0"/>
                        </a:lnTo>
                        <a:close/>
                      </a:path>
                    </a:pathLst>
                  </a:custGeom>
                  <a:solidFill>
                    <a:srgbClr val="86C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grpSp>
          </p:grpSp>
        </p:grpSp>
        <p:sp>
          <p:nvSpPr>
            <p:cNvPr id="16" name="文本框 2">
              <a:extLst>
                <a:ext uri="{FF2B5EF4-FFF2-40B4-BE49-F238E27FC236}">
                  <a16:creationId xmlns:a16="http://schemas.microsoft.com/office/drawing/2014/main" id="{AC7E8A4B-6E1F-4001-8E6A-B9FFFEA8E53C}"/>
                </a:ext>
              </a:extLst>
            </p:cNvPr>
            <p:cNvSpPr txBox="1"/>
            <p:nvPr/>
          </p:nvSpPr>
          <p:spPr>
            <a:xfrm rot="20879296">
              <a:off x="2513256" y="3223015"/>
              <a:ext cx="4391492" cy="459144"/>
            </a:xfrm>
            <a:prstGeom prst="rect">
              <a:avLst/>
            </a:prstGeom>
            <a:noFill/>
          </p:spPr>
          <p:txBody>
            <a:bodyPr wrap="square" rtlCol="0">
              <a:prstTxWarp prst="textArchUp">
                <a:avLst/>
              </a:prstTxWarp>
              <a:spAutoFit/>
            </a:bodyPr>
            <a:lstStyle>
              <a:defPPr>
                <a:defRPr lang="zh-CN"/>
              </a:defPPr>
              <a:lvl1pPr>
                <a:lnSpc>
                  <a:spcPct val="120000"/>
                </a:lnSpc>
                <a:defRPr sz="2400">
                  <a:latin typeface="汉仪小麦体简" panose="00020600040101010101" pitchFamily="18" charset="-122"/>
                  <a:ea typeface="汉仪小麦体简" panose="00020600040101010101" pitchFamily="18" charset="-122"/>
                </a:defRPr>
              </a:lvl1pPr>
            </a:lstStyle>
            <a:p>
              <a:pPr lvl="0" algn="ctr" defTabSz="342900">
                <a:lnSpc>
                  <a:spcPct val="200000"/>
                </a:lnSpc>
                <a:defRPr/>
              </a:pPr>
              <a:r>
                <a:rPr lang="en-US" sz="3200" b="1">
                  <a:solidFill>
                    <a:srgbClr val="000000"/>
                  </a:solidFill>
                  <a:latin typeface="UTM Avo" panose="02040603050506020204" pitchFamily="18" charset="0"/>
                  <a:cs typeface="Times New Roman" panose="02020603050405020304" pitchFamily="18" charset="0"/>
                </a:rPr>
                <a:t>Biểu đồ đoạn thẳng </a:t>
              </a:r>
            </a:p>
          </p:txBody>
        </p:sp>
      </p:grpSp>
      <p:pic>
        <p:nvPicPr>
          <p:cNvPr id="36" name="Shape 236">
            <a:extLst>
              <a:ext uri="{FF2B5EF4-FFF2-40B4-BE49-F238E27FC236}">
                <a16:creationId xmlns:a16="http://schemas.microsoft.com/office/drawing/2014/main" id="{EAF5CDD0-9509-421F-8E41-7E66B47844BE}"/>
              </a:ext>
            </a:extLst>
          </p:cNvPr>
          <p:cNvPicPr/>
          <p:nvPr/>
        </p:nvPicPr>
        <p:blipFill>
          <a:blip r:embed="rId3"/>
          <a:stretch/>
        </p:blipFill>
        <p:spPr>
          <a:xfrm>
            <a:off x="6319320" y="2413616"/>
            <a:ext cx="4826896" cy="3806297"/>
          </a:xfrm>
          <a:prstGeom prst="rect">
            <a:avLst/>
          </a:prstGeom>
        </p:spPr>
      </p:pic>
    </p:spTree>
    <p:extLst>
      <p:ext uri="{BB962C8B-B14F-4D97-AF65-F5344CB8AC3E}">
        <p14:creationId xmlns:p14="http://schemas.microsoft.com/office/powerpoint/2010/main" val="83499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0-#ppt_w/2"/>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par>
                          <p:cTn id="14" fill="hold">
                            <p:stCondLst>
                              <p:cond delay="500"/>
                            </p:stCondLst>
                            <p:childTnLst>
                              <p:par>
                                <p:cTn id="15" presetID="18" presetClass="entr" presetSubtype="12" fill="hold" grpId="0" nodeType="after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strips(downLeft)">
                                      <p:cBhvr>
                                        <p:cTn id="17" dur="500"/>
                                        <p:tgtEl>
                                          <p:spTgt spid="34"/>
                                        </p:tgtEl>
                                      </p:cBhvr>
                                    </p:animEffect>
                                  </p:childTnLst>
                                </p:cTn>
                              </p:par>
                              <p:par>
                                <p:cTn id="18" presetID="10" presetClass="entr" presetSubtype="0" fill="hold" nodeType="withEffect">
                                  <p:stCondLst>
                                    <p:cond delay="0"/>
                                  </p:stCondLst>
                                  <p:childTnLst>
                                    <p:set>
                                      <p:cBhvr>
                                        <p:cTn id="19" dur="1" fill="hold">
                                          <p:stCondLst>
                                            <p:cond delay="0"/>
                                          </p:stCondLst>
                                        </p:cTn>
                                        <p:tgtEl>
                                          <p:spTgt spid="36"/>
                                        </p:tgtEl>
                                        <p:attrNameLst>
                                          <p:attrName>style.visibility</p:attrName>
                                        </p:attrNameLst>
                                      </p:cBhvr>
                                      <p:to>
                                        <p:strVal val="visible"/>
                                      </p:to>
                                    </p:set>
                                    <p:animEffect transition="in" filter="fade">
                                      <p:cBhvr>
                                        <p:cTn id="20"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任意多边形: 形状 5">
            <a:extLst>
              <a:ext uri="{FF2B5EF4-FFF2-40B4-BE49-F238E27FC236}">
                <a16:creationId xmlns:a16="http://schemas.microsoft.com/office/drawing/2014/main" id="{722DB0D7-F2B4-485C-9463-340D18869D5B}"/>
              </a:ext>
            </a:extLst>
          </p:cNvPr>
          <p:cNvSpPr/>
          <p:nvPr/>
        </p:nvSpPr>
        <p:spPr>
          <a:xfrm>
            <a:off x="614527" y="3369600"/>
            <a:ext cx="5481474" cy="2552832"/>
          </a:xfrm>
          <a:custGeom>
            <a:avLst/>
            <a:gdLst>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401300 w 10439439"/>
              <a:gd name="connsiteY8" fmla="*/ 280072 h 4934357"/>
              <a:gd name="connsiteX9" fmla="*/ 10375900 w 10439439"/>
              <a:gd name="connsiteY9" fmla="*/ 1003972 h 4934357"/>
              <a:gd name="connsiteX10" fmla="*/ 10401300 w 10439439"/>
              <a:gd name="connsiteY10" fmla="*/ 1994572 h 4934357"/>
              <a:gd name="connsiteX11" fmla="*/ 10350500 w 10439439"/>
              <a:gd name="connsiteY11" fmla="*/ 2781972 h 4934357"/>
              <a:gd name="connsiteX12" fmla="*/ 10439400 w 10439439"/>
              <a:gd name="connsiteY12" fmla="*/ 3759872 h 4934357"/>
              <a:gd name="connsiteX13" fmla="*/ 10337800 w 10439439"/>
              <a:gd name="connsiteY13" fmla="*/ 4559972 h 4934357"/>
              <a:gd name="connsiteX14" fmla="*/ 10350500 w 10439439"/>
              <a:gd name="connsiteY14" fmla="*/ 4864772 h 4934357"/>
              <a:gd name="connsiteX15" fmla="*/ 9093200 w 10439439"/>
              <a:gd name="connsiteY15" fmla="*/ 4915572 h 4934357"/>
              <a:gd name="connsiteX16" fmla="*/ 8267700 w 10439439"/>
              <a:gd name="connsiteY16" fmla="*/ 4801272 h 4934357"/>
              <a:gd name="connsiteX17" fmla="*/ 6273800 w 10439439"/>
              <a:gd name="connsiteY17" fmla="*/ 4915572 h 4934357"/>
              <a:gd name="connsiteX18" fmla="*/ 4343400 w 10439439"/>
              <a:gd name="connsiteY18" fmla="*/ 4839372 h 4934357"/>
              <a:gd name="connsiteX19" fmla="*/ 1879600 w 10439439"/>
              <a:gd name="connsiteY19" fmla="*/ 4877472 h 4934357"/>
              <a:gd name="connsiteX20" fmla="*/ 520700 w 10439439"/>
              <a:gd name="connsiteY20" fmla="*/ 4928272 h 4934357"/>
              <a:gd name="connsiteX21" fmla="*/ 114300 w 10439439"/>
              <a:gd name="connsiteY21" fmla="*/ 4725072 h 4934357"/>
              <a:gd name="connsiteX22" fmla="*/ 12700 w 10439439"/>
              <a:gd name="connsiteY22" fmla="*/ 4242472 h 4934357"/>
              <a:gd name="connsiteX23" fmla="*/ 63500 w 10439439"/>
              <a:gd name="connsiteY23" fmla="*/ 2820072 h 4934357"/>
              <a:gd name="connsiteX24" fmla="*/ 0 w 10439439"/>
              <a:gd name="connsiteY24" fmla="*/ 1804072 h 4934357"/>
              <a:gd name="connsiteX25" fmla="*/ 63500 w 10439439"/>
              <a:gd name="connsiteY25" fmla="*/ 864272 h 4934357"/>
              <a:gd name="connsiteX26" fmla="*/ 165100 w 10439439"/>
              <a:gd name="connsiteY26" fmla="*/ 153072 h 4934357"/>
              <a:gd name="connsiteX0" fmla="*/ 165100 w 10439439"/>
              <a:gd name="connsiteY0" fmla="*/ 153072 h 4934357"/>
              <a:gd name="connsiteX1" fmla="*/ 711200 w 10439439"/>
              <a:gd name="connsiteY1" fmla="*/ 13372 h 4934357"/>
              <a:gd name="connsiteX2" fmla="*/ 2006600 w 10439439"/>
              <a:gd name="connsiteY2" fmla="*/ 76872 h 4934357"/>
              <a:gd name="connsiteX3" fmla="*/ 4165600 w 10439439"/>
              <a:gd name="connsiteY3" fmla="*/ 672 h 4934357"/>
              <a:gd name="connsiteX4" fmla="*/ 5765800 w 10439439"/>
              <a:gd name="connsiteY4" fmla="*/ 127672 h 4934357"/>
              <a:gd name="connsiteX5" fmla="*/ 7556500 w 10439439"/>
              <a:gd name="connsiteY5" fmla="*/ 672 h 4934357"/>
              <a:gd name="connsiteX6" fmla="*/ 8648700 w 10439439"/>
              <a:gd name="connsiteY6" fmla="*/ 76872 h 4934357"/>
              <a:gd name="connsiteX7" fmla="*/ 10134600 w 10439439"/>
              <a:gd name="connsiteY7" fmla="*/ 64172 h 4934357"/>
              <a:gd name="connsiteX8" fmla="*/ 10375900 w 10439439"/>
              <a:gd name="connsiteY8" fmla="*/ 1003972 h 4934357"/>
              <a:gd name="connsiteX9" fmla="*/ 10401300 w 10439439"/>
              <a:gd name="connsiteY9" fmla="*/ 1994572 h 4934357"/>
              <a:gd name="connsiteX10" fmla="*/ 10350500 w 10439439"/>
              <a:gd name="connsiteY10" fmla="*/ 2781972 h 4934357"/>
              <a:gd name="connsiteX11" fmla="*/ 10439400 w 10439439"/>
              <a:gd name="connsiteY11" fmla="*/ 3759872 h 4934357"/>
              <a:gd name="connsiteX12" fmla="*/ 10337800 w 10439439"/>
              <a:gd name="connsiteY12" fmla="*/ 4559972 h 4934357"/>
              <a:gd name="connsiteX13" fmla="*/ 10350500 w 10439439"/>
              <a:gd name="connsiteY13" fmla="*/ 4864772 h 4934357"/>
              <a:gd name="connsiteX14" fmla="*/ 9093200 w 10439439"/>
              <a:gd name="connsiteY14" fmla="*/ 4915572 h 4934357"/>
              <a:gd name="connsiteX15" fmla="*/ 8267700 w 10439439"/>
              <a:gd name="connsiteY15" fmla="*/ 4801272 h 4934357"/>
              <a:gd name="connsiteX16" fmla="*/ 6273800 w 10439439"/>
              <a:gd name="connsiteY16" fmla="*/ 4915572 h 4934357"/>
              <a:gd name="connsiteX17" fmla="*/ 4343400 w 10439439"/>
              <a:gd name="connsiteY17" fmla="*/ 4839372 h 4934357"/>
              <a:gd name="connsiteX18" fmla="*/ 1879600 w 10439439"/>
              <a:gd name="connsiteY18" fmla="*/ 4877472 h 4934357"/>
              <a:gd name="connsiteX19" fmla="*/ 520700 w 10439439"/>
              <a:gd name="connsiteY19" fmla="*/ 4928272 h 4934357"/>
              <a:gd name="connsiteX20" fmla="*/ 114300 w 10439439"/>
              <a:gd name="connsiteY20" fmla="*/ 4725072 h 4934357"/>
              <a:gd name="connsiteX21" fmla="*/ 12700 w 10439439"/>
              <a:gd name="connsiteY21" fmla="*/ 4242472 h 4934357"/>
              <a:gd name="connsiteX22" fmla="*/ 63500 w 10439439"/>
              <a:gd name="connsiteY22" fmla="*/ 2820072 h 4934357"/>
              <a:gd name="connsiteX23" fmla="*/ 0 w 10439439"/>
              <a:gd name="connsiteY23" fmla="*/ 1804072 h 4934357"/>
              <a:gd name="connsiteX24" fmla="*/ 63500 w 10439439"/>
              <a:gd name="connsiteY24" fmla="*/ 864272 h 4934357"/>
              <a:gd name="connsiteX25" fmla="*/ 165100 w 10439439"/>
              <a:gd name="connsiteY25" fmla="*/ 153072 h 4934357"/>
              <a:gd name="connsiteX0" fmla="*/ 165100 w 10472164"/>
              <a:gd name="connsiteY0" fmla="*/ 153072 h 4934357"/>
              <a:gd name="connsiteX1" fmla="*/ 711200 w 10472164"/>
              <a:gd name="connsiteY1" fmla="*/ 13372 h 4934357"/>
              <a:gd name="connsiteX2" fmla="*/ 2006600 w 10472164"/>
              <a:gd name="connsiteY2" fmla="*/ 76872 h 4934357"/>
              <a:gd name="connsiteX3" fmla="*/ 4165600 w 10472164"/>
              <a:gd name="connsiteY3" fmla="*/ 672 h 4934357"/>
              <a:gd name="connsiteX4" fmla="*/ 5765800 w 10472164"/>
              <a:gd name="connsiteY4" fmla="*/ 127672 h 4934357"/>
              <a:gd name="connsiteX5" fmla="*/ 7556500 w 10472164"/>
              <a:gd name="connsiteY5" fmla="*/ 672 h 4934357"/>
              <a:gd name="connsiteX6" fmla="*/ 8648700 w 10472164"/>
              <a:gd name="connsiteY6" fmla="*/ 76872 h 4934357"/>
              <a:gd name="connsiteX7" fmla="*/ 10134600 w 10472164"/>
              <a:gd name="connsiteY7" fmla="*/ 64172 h 4934357"/>
              <a:gd name="connsiteX8" fmla="*/ 10375900 w 10472164"/>
              <a:gd name="connsiteY8" fmla="*/ 1003972 h 4934357"/>
              <a:gd name="connsiteX9" fmla="*/ 10401300 w 10472164"/>
              <a:gd name="connsiteY9" fmla="*/ 1994572 h 4934357"/>
              <a:gd name="connsiteX10" fmla="*/ 10350500 w 10472164"/>
              <a:gd name="connsiteY10" fmla="*/ 2781972 h 4934357"/>
              <a:gd name="connsiteX11" fmla="*/ 10439400 w 10472164"/>
              <a:gd name="connsiteY11" fmla="*/ 3759872 h 4934357"/>
              <a:gd name="connsiteX12" fmla="*/ 10337800 w 10472164"/>
              <a:gd name="connsiteY12" fmla="*/ 4559972 h 4934357"/>
              <a:gd name="connsiteX13" fmla="*/ 9093200 w 10472164"/>
              <a:gd name="connsiteY13" fmla="*/ 4915572 h 4934357"/>
              <a:gd name="connsiteX14" fmla="*/ 8267700 w 10472164"/>
              <a:gd name="connsiteY14" fmla="*/ 4801272 h 4934357"/>
              <a:gd name="connsiteX15" fmla="*/ 6273800 w 10472164"/>
              <a:gd name="connsiteY15" fmla="*/ 4915572 h 4934357"/>
              <a:gd name="connsiteX16" fmla="*/ 4343400 w 10472164"/>
              <a:gd name="connsiteY16" fmla="*/ 4839372 h 4934357"/>
              <a:gd name="connsiteX17" fmla="*/ 1879600 w 10472164"/>
              <a:gd name="connsiteY17" fmla="*/ 4877472 h 4934357"/>
              <a:gd name="connsiteX18" fmla="*/ 520700 w 10472164"/>
              <a:gd name="connsiteY18" fmla="*/ 4928272 h 4934357"/>
              <a:gd name="connsiteX19" fmla="*/ 114300 w 10472164"/>
              <a:gd name="connsiteY19" fmla="*/ 4725072 h 4934357"/>
              <a:gd name="connsiteX20" fmla="*/ 12700 w 10472164"/>
              <a:gd name="connsiteY20" fmla="*/ 4242472 h 4934357"/>
              <a:gd name="connsiteX21" fmla="*/ 63500 w 10472164"/>
              <a:gd name="connsiteY21" fmla="*/ 2820072 h 4934357"/>
              <a:gd name="connsiteX22" fmla="*/ 0 w 10472164"/>
              <a:gd name="connsiteY22" fmla="*/ 1804072 h 4934357"/>
              <a:gd name="connsiteX23" fmla="*/ 63500 w 10472164"/>
              <a:gd name="connsiteY23" fmla="*/ 864272 h 4934357"/>
              <a:gd name="connsiteX24" fmla="*/ 165100 w 10472164"/>
              <a:gd name="connsiteY24" fmla="*/ 153072 h 4934357"/>
              <a:gd name="connsiteX0" fmla="*/ 165100 w 10441336"/>
              <a:gd name="connsiteY0" fmla="*/ 153072 h 4934357"/>
              <a:gd name="connsiteX1" fmla="*/ 711200 w 10441336"/>
              <a:gd name="connsiteY1" fmla="*/ 13372 h 4934357"/>
              <a:gd name="connsiteX2" fmla="*/ 2006600 w 10441336"/>
              <a:gd name="connsiteY2" fmla="*/ 76872 h 4934357"/>
              <a:gd name="connsiteX3" fmla="*/ 4165600 w 10441336"/>
              <a:gd name="connsiteY3" fmla="*/ 672 h 4934357"/>
              <a:gd name="connsiteX4" fmla="*/ 5765800 w 10441336"/>
              <a:gd name="connsiteY4" fmla="*/ 127672 h 4934357"/>
              <a:gd name="connsiteX5" fmla="*/ 7556500 w 10441336"/>
              <a:gd name="connsiteY5" fmla="*/ 672 h 4934357"/>
              <a:gd name="connsiteX6" fmla="*/ 8648700 w 10441336"/>
              <a:gd name="connsiteY6" fmla="*/ 76872 h 4934357"/>
              <a:gd name="connsiteX7" fmla="*/ 10134600 w 10441336"/>
              <a:gd name="connsiteY7" fmla="*/ 64172 h 4934357"/>
              <a:gd name="connsiteX8" fmla="*/ 10375900 w 10441336"/>
              <a:gd name="connsiteY8" fmla="*/ 1003972 h 4934357"/>
              <a:gd name="connsiteX9" fmla="*/ 10401300 w 10441336"/>
              <a:gd name="connsiteY9" fmla="*/ 1994572 h 4934357"/>
              <a:gd name="connsiteX10" fmla="*/ 10350500 w 10441336"/>
              <a:gd name="connsiteY10" fmla="*/ 2781972 h 4934357"/>
              <a:gd name="connsiteX11" fmla="*/ 10439400 w 10441336"/>
              <a:gd name="connsiteY11" fmla="*/ 3759872 h 4934357"/>
              <a:gd name="connsiteX12" fmla="*/ 10248900 w 10441336"/>
              <a:gd name="connsiteY12" fmla="*/ 4737772 h 4934357"/>
              <a:gd name="connsiteX13" fmla="*/ 9093200 w 10441336"/>
              <a:gd name="connsiteY13" fmla="*/ 4915572 h 4934357"/>
              <a:gd name="connsiteX14" fmla="*/ 8267700 w 10441336"/>
              <a:gd name="connsiteY14" fmla="*/ 4801272 h 4934357"/>
              <a:gd name="connsiteX15" fmla="*/ 6273800 w 10441336"/>
              <a:gd name="connsiteY15" fmla="*/ 4915572 h 4934357"/>
              <a:gd name="connsiteX16" fmla="*/ 4343400 w 10441336"/>
              <a:gd name="connsiteY16" fmla="*/ 4839372 h 4934357"/>
              <a:gd name="connsiteX17" fmla="*/ 1879600 w 10441336"/>
              <a:gd name="connsiteY17" fmla="*/ 4877472 h 4934357"/>
              <a:gd name="connsiteX18" fmla="*/ 520700 w 10441336"/>
              <a:gd name="connsiteY18" fmla="*/ 4928272 h 4934357"/>
              <a:gd name="connsiteX19" fmla="*/ 114300 w 10441336"/>
              <a:gd name="connsiteY19" fmla="*/ 4725072 h 4934357"/>
              <a:gd name="connsiteX20" fmla="*/ 12700 w 10441336"/>
              <a:gd name="connsiteY20" fmla="*/ 4242472 h 4934357"/>
              <a:gd name="connsiteX21" fmla="*/ 63500 w 10441336"/>
              <a:gd name="connsiteY21" fmla="*/ 2820072 h 4934357"/>
              <a:gd name="connsiteX22" fmla="*/ 0 w 10441336"/>
              <a:gd name="connsiteY22" fmla="*/ 1804072 h 4934357"/>
              <a:gd name="connsiteX23" fmla="*/ 63500 w 10441336"/>
              <a:gd name="connsiteY23" fmla="*/ 864272 h 4934357"/>
              <a:gd name="connsiteX24" fmla="*/ 165100 w 10441336"/>
              <a:gd name="connsiteY24" fmla="*/ 153072 h 49343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0441336" h="4934357">
                <a:moveTo>
                  <a:pt x="165100" y="153072"/>
                </a:moveTo>
                <a:cubicBezTo>
                  <a:pt x="273050" y="11255"/>
                  <a:pt x="404283" y="26072"/>
                  <a:pt x="711200" y="13372"/>
                </a:cubicBezTo>
                <a:cubicBezTo>
                  <a:pt x="1018117" y="672"/>
                  <a:pt x="1430867" y="78989"/>
                  <a:pt x="2006600" y="76872"/>
                </a:cubicBezTo>
                <a:cubicBezTo>
                  <a:pt x="2582333" y="74755"/>
                  <a:pt x="3539067" y="-7795"/>
                  <a:pt x="4165600" y="672"/>
                </a:cubicBezTo>
                <a:cubicBezTo>
                  <a:pt x="4792133" y="9139"/>
                  <a:pt x="5200650" y="127672"/>
                  <a:pt x="5765800" y="127672"/>
                </a:cubicBezTo>
                <a:cubicBezTo>
                  <a:pt x="6330950" y="127672"/>
                  <a:pt x="7076017" y="9139"/>
                  <a:pt x="7556500" y="672"/>
                </a:cubicBezTo>
                <a:cubicBezTo>
                  <a:pt x="8036983" y="-7795"/>
                  <a:pt x="8219017" y="66289"/>
                  <a:pt x="8648700" y="76872"/>
                </a:cubicBezTo>
                <a:cubicBezTo>
                  <a:pt x="9078383" y="87455"/>
                  <a:pt x="9846733" y="-90345"/>
                  <a:pt x="10134600" y="64172"/>
                </a:cubicBezTo>
                <a:cubicBezTo>
                  <a:pt x="10422467" y="218689"/>
                  <a:pt x="10331450" y="682239"/>
                  <a:pt x="10375900" y="1003972"/>
                </a:cubicBezTo>
                <a:cubicBezTo>
                  <a:pt x="10420350" y="1325705"/>
                  <a:pt x="10405533" y="1698239"/>
                  <a:pt x="10401300" y="1994572"/>
                </a:cubicBezTo>
                <a:cubicBezTo>
                  <a:pt x="10397067" y="2290905"/>
                  <a:pt x="10344150" y="2487755"/>
                  <a:pt x="10350500" y="2781972"/>
                </a:cubicBezTo>
                <a:cubicBezTo>
                  <a:pt x="10356850" y="3076189"/>
                  <a:pt x="10456333" y="3433905"/>
                  <a:pt x="10439400" y="3759872"/>
                </a:cubicBezTo>
                <a:cubicBezTo>
                  <a:pt x="10422467" y="4085839"/>
                  <a:pt x="10473267" y="4545155"/>
                  <a:pt x="10248900" y="4737772"/>
                </a:cubicBezTo>
                <a:cubicBezTo>
                  <a:pt x="10024533" y="4930389"/>
                  <a:pt x="9423400" y="4904989"/>
                  <a:pt x="9093200" y="4915572"/>
                </a:cubicBezTo>
                <a:cubicBezTo>
                  <a:pt x="8763000" y="4926155"/>
                  <a:pt x="8737600" y="4801272"/>
                  <a:pt x="8267700" y="4801272"/>
                </a:cubicBezTo>
                <a:cubicBezTo>
                  <a:pt x="7797800" y="4801272"/>
                  <a:pt x="6927850" y="4909222"/>
                  <a:pt x="6273800" y="4915572"/>
                </a:cubicBezTo>
                <a:cubicBezTo>
                  <a:pt x="5619750" y="4921922"/>
                  <a:pt x="4343400" y="4839372"/>
                  <a:pt x="4343400" y="4839372"/>
                </a:cubicBezTo>
                <a:lnTo>
                  <a:pt x="1879600" y="4877472"/>
                </a:lnTo>
                <a:cubicBezTo>
                  <a:pt x="1242484" y="4892289"/>
                  <a:pt x="814917" y="4953672"/>
                  <a:pt x="520700" y="4928272"/>
                </a:cubicBezTo>
                <a:cubicBezTo>
                  <a:pt x="226483" y="4902872"/>
                  <a:pt x="198967" y="4839372"/>
                  <a:pt x="114300" y="4725072"/>
                </a:cubicBezTo>
                <a:cubicBezTo>
                  <a:pt x="29633" y="4610772"/>
                  <a:pt x="21167" y="4559972"/>
                  <a:pt x="12700" y="4242472"/>
                </a:cubicBezTo>
                <a:cubicBezTo>
                  <a:pt x="4233" y="3924972"/>
                  <a:pt x="65617" y="3226472"/>
                  <a:pt x="63500" y="2820072"/>
                </a:cubicBezTo>
                <a:cubicBezTo>
                  <a:pt x="61383" y="2413672"/>
                  <a:pt x="0" y="2130039"/>
                  <a:pt x="0" y="1804072"/>
                </a:cubicBezTo>
                <a:cubicBezTo>
                  <a:pt x="0" y="1478105"/>
                  <a:pt x="40217" y="1137322"/>
                  <a:pt x="63500" y="864272"/>
                </a:cubicBezTo>
                <a:cubicBezTo>
                  <a:pt x="86783" y="591222"/>
                  <a:pt x="57150" y="294889"/>
                  <a:pt x="165100" y="153072"/>
                </a:cubicBezTo>
                <a:close/>
              </a:path>
            </a:pathLst>
          </a:custGeom>
          <a:solidFill>
            <a:schemeClr val="bg1"/>
          </a:solidFill>
          <a:ln w="38100">
            <a:solidFill>
              <a:srgbClr val="EA6368"/>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pic>
        <p:nvPicPr>
          <p:cNvPr id="13" name="Picture 12">
            <a:extLst>
              <a:ext uri="{FF2B5EF4-FFF2-40B4-BE49-F238E27FC236}">
                <a16:creationId xmlns:a16="http://schemas.microsoft.com/office/drawing/2014/main" id="{391FB4D9-362F-411C-84F5-BE98A5303ED6}"/>
              </a:ext>
            </a:extLst>
          </p:cNvPr>
          <p:cNvPicPr>
            <a:picLocks noChangeAspect="1"/>
          </p:cNvPicPr>
          <p:nvPr/>
        </p:nvPicPr>
        <p:blipFill>
          <a:blip r:embed="rId2"/>
          <a:stretch>
            <a:fillRect/>
          </a:stretch>
        </p:blipFill>
        <p:spPr>
          <a:xfrm>
            <a:off x="614526" y="422728"/>
            <a:ext cx="888648" cy="885725"/>
          </a:xfrm>
          <a:prstGeom prst="rect">
            <a:avLst/>
          </a:prstGeom>
        </p:spPr>
      </p:pic>
      <p:sp>
        <p:nvSpPr>
          <p:cNvPr id="11" name="TextBox 10">
            <a:extLst>
              <a:ext uri="{FF2B5EF4-FFF2-40B4-BE49-F238E27FC236}">
                <a16:creationId xmlns:a16="http://schemas.microsoft.com/office/drawing/2014/main" id="{1B167B2D-DBD6-4F6B-905C-C30C4C0C8894}"/>
              </a:ext>
            </a:extLst>
          </p:cNvPr>
          <p:cNvSpPr txBox="1"/>
          <p:nvPr/>
        </p:nvSpPr>
        <p:spPr>
          <a:xfrm>
            <a:off x="735860" y="3390905"/>
            <a:ext cx="5069004" cy="2531527"/>
          </a:xfrm>
          <a:prstGeom prst="rect">
            <a:avLst/>
          </a:prstGeom>
          <a:noFill/>
        </p:spPr>
        <p:txBody>
          <a:bodyPr wrap="square">
            <a:spAutoFit/>
          </a:bodyPr>
          <a:lstStyle/>
          <a:p>
            <a:pPr lvl="0" algn="ctr" defTabSz="342900">
              <a:lnSpc>
                <a:spcPct val="135000"/>
              </a:lnSpc>
              <a:defRPr/>
            </a:pPr>
            <a:r>
              <a:rPr lang="en-US" sz="2000">
                <a:solidFill>
                  <a:srgbClr val="000000"/>
                </a:solidFill>
                <a:latin typeface="UTM Avo" panose="02040603050506020204" pitchFamily="18" charset="0"/>
                <a:cs typeface="Times New Roman" panose="02020603050405020304" pitchFamily="18" charset="0"/>
              </a:rPr>
              <a:t>R</a:t>
            </a:r>
            <a:r>
              <a:rPr lang="vi-VN" sz="2000">
                <a:solidFill>
                  <a:srgbClr val="000000"/>
                </a:solidFill>
                <a:latin typeface="UTM Avo" panose="02040603050506020204" pitchFamily="18" charset="0"/>
                <a:cs typeface="Times New Roman" panose="02020603050405020304" pitchFamily="18" charset="0"/>
              </a:rPr>
              <a:t>ất hữu ích trong trường hợp cần so sánh các phần với tổng thể. Ví dụ, biểu đồ ở Hình 7.4 so sánh </a:t>
            </a:r>
            <a:r>
              <a:rPr lang="en-US" sz="2000">
                <a:solidFill>
                  <a:srgbClr val="000000"/>
                </a:solidFill>
                <a:latin typeface="UTM Avo" panose="02040603050506020204" pitchFamily="18" charset="0"/>
                <a:cs typeface="Times New Roman" panose="02020603050405020304" pitchFamily="18" charset="0"/>
              </a:rPr>
              <a:t>tỉ</a:t>
            </a:r>
            <a:r>
              <a:rPr lang="vi-VN" sz="2000">
                <a:solidFill>
                  <a:srgbClr val="000000"/>
                </a:solidFill>
                <a:latin typeface="UTM Avo" panose="02040603050506020204" pitchFamily="18" charset="0"/>
                <a:cs typeface="Times New Roman" panose="02020603050405020304" pitchFamily="18" charset="0"/>
              </a:rPr>
              <a:t> lệ phần trăm số học sinh muốn tìm hiểu thêm mỗi nội dung Tin học trên tổng số học sinh khảo sát.</a:t>
            </a:r>
          </a:p>
        </p:txBody>
      </p:sp>
      <p:grpSp>
        <p:nvGrpSpPr>
          <p:cNvPr id="14" name="组合 30">
            <a:extLst>
              <a:ext uri="{FF2B5EF4-FFF2-40B4-BE49-F238E27FC236}">
                <a16:creationId xmlns:a16="http://schemas.microsoft.com/office/drawing/2014/main" id="{AE95112A-BB2E-4F5E-9567-7C05465B7833}"/>
              </a:ext>
            </a:extLst>
          </p:cNvPr>
          <p:cNvGrpSpPr/>
          <p:nvPr/>
        </p:nvGrpSpPr>
        <p:grpSpPr>
          <a:xfrm>
            <a:off x="1058850" y="49765"/>
            <a:ext cx="9018768" cy="2622998"/>
            <a:chOff x="1586616" y="1770243"/>
            <a:chExt cx="9018768" cy="2622998"/>
          </a:xfrm>
        </p:grpSpPr>
        <p:grpSp>
          <p:nvGrpSpPr>
            <p:cNvPr id="15" name="组合 10">
              <a:extLst>
                <a:ext uri="{FF2B5EF4-FFF2-40B4-BE49-F238E27FC236}">
                  <a16:creationId xmlns:a16="http://schemas.microsoft.com/office/drawing/2014/main" id="{7E5A939D-3A73-49D5-A8C9-8FD76B9E14A0}"/>
                </a:ext>
              </a:extLst>
            </p:cNvPr>
            <p:cNvGrpSpPr/>
            <p:nvPr/>
          </p:nvGrpSpPr>
          <p:grpSpPr>
            <a:xfrm>
              <a:off x="1586616" y="1770243"/>
              <a:ext cx="9018768" cy="2622998"/>
              <a:chOff x="2851167" y="3308681"/>
              <a:chExt cx="3021479" cy="878760"/>
            </a:xfrm>
          </p:grpSpPr>
          <p:grpSp>
            <p:nvGrpSpPr>
              <p:cNvPr id="17" name="组合 12">
                <a:extLst>
                  <a:ext uri="{FF2B5EF4-FFF2-40B4-BE49-F238E27FC236}">
                    <a16:creationId xmlns:a16="http://schemas.microsoft.com/office/drawing/2014/main" id="{7AE6E767-BFC6-41F2-A425-A967994F25D2}"/>
                  </a:ext>
                </a:extLst>
              </p:cNvPr>
              <p:cNvGrpSpPr/>
              <p:nvPr/>
            </p:nvGrpSpPr>
            <p:grpSpPr>
              <a:xfrm rot="20884910">
                <a:off x="2851167" y="3579378"/>
                <a:ext cx="2105831" cy="608063"/>
                <a:chOff x="3256489" y="3502442"/>
                <a:chExt cx="2105831" cy="608063"/>
              </a:xfrm>
            </p:grpSpPr>
            <p:sp>
              <p:nvSpPr>
                <p:cNvPr id="29" name="任意多边形 133">
                  <a:extLst>
                    <a:ext uri="{FF2B5EF4-FFF2-40B4-BE49-F238E27FC236}">
                      <a16:creationId xmlns:a16="http://schemas.microsoft.com/office/drawing/2014/main" id="{88FC4EF1-5160-4658-940E-DA0943090E55}"/>
                    </a:ext>
                  </a:extLst>
                </p:cNvPr>
                <p:cNvSpPr/>
                <p:nvPr/>
              </p:nvSpPr>
              <p:spPr>
                <a:xfrm>
                  <a:off x="5121814" y="3747154"/>
                  <a:ext cx="240506" cy="126206"/>
                </a:xfrm>
                <a:custGeom>
                  <a:avLst/>
                  <a:gdLst>
                    <a:gd name="connsiteX0" fmla="*/ 0 w 240506"/>
                    <a:gd name="connsiteY0" fmla="*/ 0 h 126206"/>
                    <a:gd name="connsiteX1" fmla="*/ 240506 w 240506"/>
                    <a:gd name="connsiteY1" fmla="*/ 28575 h 126206"/>
                    <a:gd name="connsiteX2" fmla="*/ 0 w 240506"/>
                    <a:gd name="connsiteY2" fmla="*/ 126206 h 126206"/>
                    <a:gd name="connsiteX3" fmla="*/ 0 w 240506"/>
                    <a:gd name="connsiteY3" fmla="*/ 126206 h 126206"/>
                  </a:gdLst>
                  <a:ahLst/>
                  <a:cxnLst>
                    <a:cxn ang="0">
                      <a:pos x="connsiteX0" y="connsiteY0"/>
                    </a:cxn>
                    <a:cxn ang="0">
                      <a:pos x="connsiteX1" y="connsiteY1"/>
                    </a:cxn>
                    <a:cxn ang="0">
                      <a:pos x="connsiteX2" y="connsiteY2"/>
                    </a:cxn>
                    <a:cxn ang="0">
                      <a:pos x="connsiteX3" y="connsiteY3"/>
                    </a:cxn>
                  </a:cxnLst>
                  <a:rect l="l" t="t" r="r" b="b"/>
                  <a:pathLst>
                    <a:path w="240506" h="126206">
                      <a:moveTo>
                        <a:pt x="0" y="0"/>
                      </a:moveTo>
                      <a:lnTo>
                        <a:pt x="240506" y="28575"/>
                      </a:lnTo>
                      <a:lnTo>
                        <a:pt x="0" y="126206"/>
                      </a:lnTo>
                      <a:lnTo>
                        <a:pt x="0" y="126206"/>
                      </a:lnTo>
                    </a:path>
                  </a:pathLst>
                </a:custGeom>
                <a:noFill/>
                <a:ln w="635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grpSp>
              <p:nvGrpSpPr>
                <p:cNvPr id="30" name="组合 25">
                  <a:extLst>
                    <a:ext uri="{FF2B5EF4-FFF2-40B4-BE49-F238E27FC236}">
                      <a16:creationId xmlns:a16="http://schemas.microsoft.com/office/drawing/2014/main" id="{D6C7E0AC-88D1-4436-98ED-2585A68ED5FE}"/>
                    </a:ext>
                  </a:extLst>
                </p:cNvPr>
                <p:cNvGrpSpPr/>
                <p:nvPr/>
              </p:nvGrpSpPr>
              <p:grpSpPr>
                <a:xfrm>
                  <a:off x="3256489" y="3502442"/>
                  <a:ext cx="1870024" cy="608063"/>
                  <a:chOff x="-1283892" y="9484005"/>
                  <a:chExt cx="1259682" cy="409602"/>
                </a:xfrm>
              </p:grpSpPr>
              <p:sp>
                <p:nvSpPr>
                  <p:cNvPr id="31" name="任意多边形 135">
                    <a:extLst>
                      <a:ext uri="{FF2B5EF4-FFF2-40B4-BE49-F238E27FC236}">
                        <a16:creationId xmlns:a16="http://schemas.microsoft.com/office/drawing/2014/main" id="{0BC8D8BE-57E4-4FE2-9E0F-20102FE9D235}"/>
                      </a:ext>
                    </a:extLst>
                  </p:cNvPr>
                  <p:cNvSpPr/>
                  <p:nvPr/>
                </p:nvSpPr>
                <p:spPr>
                  <a:xfrm>
                    <a:off x="-1283892" y="9600495"/>
                    <a:ext cx="276226" cy="293112"/>
                  </a:xfrm>
                  <a:custGeom>
                    <a:avLst/>
                    <a:gdLst>
                      <a:gd name="connsiteX0" fmla="*/ 0 w 250031"/>
                      <a:gd name="connsiteY0" fmla="*/ 71437 h 292893"/>
                      <a:gd name="connsiteX1" fmla="*/ 242887 w 250031"/>
                      <a:gd name="connsiteY1" fmla="*/ 0 h 292893"/>
                      <a:gd name="connsiteX2" fmla="*/ 250031 w 250031"/>
                      <a:gd name="connsiteY2" fmla="*/ 252412 h 292893"/>
                      <a:gd name="connsiteX3" fmla="*/ 11906 w 250031"/>
                      <a:gd name="connsiteY3" fmla="*/ 292893 h 292893"/>
                      <a:gd name="connsiteX4" fmla="*/ 71437 w 250031"/>
                      <a:gd name="connsiteY4" fmla="*/ 169068 h 292893"/>
                      <a:gd name="connsiteX5" fmla="*/ 0 w 250031"/>
                      <a:gd name="connsiteY5" fmla="*/ 71437 h 292893"/>
                      <a:gd name="connsiteX0" fmla="*/ 0 w 261938"/>
                      <a:gd name="connsiteY0" fmla="*/ 64293 h 292893"/>
                      <a:gd name="connsiteX1" fmla="*/ 254794 w 261938"/>
                      <a:gd name="connsiteY1" fmla="*/ 0 h 292893"/>
                      <a:gd name="connsiteX2" fmla="*/ 261938 w 261938"/>
                      <a:gd name="connsiteY2" fmla="*/ 252412 h 292893"/>
                      <a:gd name="connsiteX3" fmla="*/ 23813 w 261938"/>
                      <a:gd name="connsiteY3" fmla="*/ 292893 h 292893"/>
                      <a:gd name="connsiteX4" fmla="*/ 83344 w 261938"/>
                      <a:gd name="connsiteY4" fmla="*/ 169068 h 292893"/>
                      <a:gd name="connsiteX5" fmla="*/ 0 w 261938"/>
                      <a:gd name="connsiteY5" fmla="*/ 64293 h 292893"/>
                      <a:gd name="connsiteX0" fmla="*/ 0 w 261938"/>
                      <a:gd name="connsiteY0" fmla="*/ 64293 h 292893"/>
                      <a:gd name="connsiteX1" fmla="*/ 254794 w 261938"/>
                      <a:gd name="connsiteY1" fmla="*/ 0 h 292893"/>
                      <a:gd name="connsiteX2" fmla="*/ 261938 w 261938"/>
                      <a:gd name="connsiteY2" fmla="*/ 252412 h 292893"/>
                      <a:gd name="connsiteX3" fmla="*/ 23813 w 261938"/>
                      <a:gd name="connsiteY3" fmla="*/ 292893 h 292893"/>
                      <a:gd name="connsiteX4" fmla="*/ 83344 w 261938"/>
                      <a:gd name="connsiteY4" fmla="*/ 169068 h 292893"/>
                      <a:gd name="connsiteX5" fmla="*/ 0 w 261938"/>
                      <a:gd name="connsiteY5" fmla="*/ 64293 h 292893"/>
                      <a:gd name="connsiteX0" fmla="*/ 0 w 261938"/>
                      <a:gd name="connsiteY0" fmla="*/ 64512 h 293112"/>
                      <a:gd name="connsiteX1" fmla="*/ 254794 w 261938"/>
                      <a:gd name="connsiteY1" fmla="*/ 219 h 293112"/>
                      <a:gd name="connsiteX2" fmla="*/ 261938 w 261938"/>
                      <a:gd name="connsiteY2" fmla="*/ 252631 h 293112"/>
                      <a:gd name="connsiteX3" fmla="*/ 23813 w 261938"/>
                      <a:gd name="connsiteY3" fmla="*/ 293112 h 293112"/>
                      <a:gd name="connsiteX4" fmla="*/ 83344 w 261938"/>
                      <a:gd name="connsiteY4" fmla="*/ 169287 h 293112"/>
                      <a:gd name="connsiteX5" fmla="*/ 0 w 261938"/>
                      <a:gd name="connsiteY5" fmla="*/ 64512 h 293112"/>
                      <a:gd name="connsiteX0" fmla="*/ 0 w 261938"/>
                      <a:gd name="connsiteY0" fmla="*/ 64512 h 293112"/>
                      <a:gd name="connsiteX1" fmla="*/ 254794 w 261938"/>
                      <a:gd name="connsiteY1" fmla="*/ 219 h 293112"/>
                      <a:gd name="connsiteX2" fmla="*/ 261938 w 261938"/>
                      <a:gd name="connsiteY2" fmla="*/ 252631 h 293112"/>
                      <a:gd name="connsiteX3" fmla="*/ 23813 w 261938"/>
                      <a:gd name="connsiteY3" fmla="*/ 293112 h 293112"/>
                      <a:gd name="connsiteX4" fmla="*/ 83344 w 261938"/>
                      <a:gd name="connsiteY4" fmla="*/ 169287 h 293112"/>
                      <a:gd name="connsiteX5" fmla="*/ 0 w 261938"/>
                      <a:gd name="connsiteY5" fmla="*/ 64512 h 293112"/>
                      <a:gd name="connsiteX0" fmla="*/ 0 w 261938"/>
                      <a:gd name="connsiteY0" fmla="*/ 64512 h 293112"/>
                      <a:gd name="connsiteX1" fmla="*/ 254794 w 261938"/>
                      <a:gd name="connsiteY1" fmla="*/ 219 h 293112"/>
                      <a:gd name="connsiteX2" fmla="*/ 261938 w 261938"/>
                      <a:gd name="connsiteY2" fmla="*/ 252631 h 293112"/>
                      <a:gd name="connsiteX3" fmla="*/ 23813 w 261938"/>
                      <a:gd name="connsiteY3" fmla="*/ 293112 h 293112"/>
                      <a:gd name="connsiteX4" fmla="*/ 83344 w 261938"/>
                      <a:gd name="connsiteY4" fmla="*/ 169287 h 293112"/>
                      <a:gd name="connsiteX5" fmla="*/ 0 w 261938"/>
                      <a:gd name="connsiteY5" fmla="*/ 64512 h 293112"/>
                      <a:gd name="connsiteX0" fmla="*/ 0 w 261938"/>
                      <a:gd name="connsiteY0" fmla="*/ 64512 h 293112"/>
                      <a:gd name="connsiteX1" fmla="*/ 254794 w 261938"/>
                      <a:gd name="connsiteY1" fmla="*/ 219 h 293112"/>
                      <a:gd name="connsiteX2" fmla="*/ 261938 w 261938"/>
                      <a:gd name="connsiteY2" fmla="*/ 252631 h 293112"/>
                      <a:gd name="connsiteX3" fmla="*/ 23813 w 261938"/>
                      <a:gd name="connsiteY3" fmla="*/ 293112 h 293112"/>
                      <a:gd name="connsiteX4" fmla="*/ 83344 w 261938"/>
                      <a:gd name="connsiteY4" fmla="*/ 169287 h 293112"/>
                      <a:gd name="connsiteX5" fmla="*/ 0 w 261938"/>
                      <a:gd name="connsiteY5" fmla="*/ 64512 h 293112"/>
                      <a:gd name="connsiteX0" fmla="*/ 0 w 276226"/>
                      <a:gd name="connsiteY0" fmla="*/ 64512 h 293112"/>
                      <a:gd name="connsiteX1" fmla="*/ 269082 w 276226"/>
                      <a:gd name="connsiteY1" fmla="*/ 219 h 293112"/>
                      <a:gd name="connsiteX2" fmla="*/ 276226 w 276226"/>
                      <a:gd name="connsiteY2" fmla="*/ 252631 h 293112"/>
                      <a:gd name="connsiteX3" fmla="*/ 38101 w 276226"/>
                      <a:gd name="connsiteY3" fmla="*/ 293112 h 293112"/>
                      <a:gd name="connsiteX4" fmla="*/ 97632 w 276226"/>
                      <a:gd name="connsiteY4" fmla="*/ 169287 h 293112"/>
                      <a:gd name="connsiteX5" fmla="*/ 0 w 276226"/>
                      <a:gd name="connsiteY5" fmla="*/ 64512 h 293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6226" h="293112">
                        <a:moveTo>
                          <a:pt x="0" y="64512"/>
                        </a:moveTo>
                        <a:cubicBezTo>
                          <a:pt x="65881" y="14506"/>
                          <a:pt x="184151" y="-2163"/>
                          <a:pt x="269082" y="219"/>
                        </a:cubicBezTo>
                        <a:lnTo>
                          <a:pt x="276226" y="252631"/>
                        </a:lnTo>
                        <a:cubicBezTo>
                          <a:pt x="208758" y="247075"/>
                          <a:pt x="112714" y="251043"/>
                          <a:pt x="38101" y="293112"/>
                        </a:cubicBezTo>
                        <a:lnTo>
                          <a:pt x="97632" y="169287"/>
                        </a:lnTo>
                        <a:lnTo>
                          <a:pt x="0" y="64512"/>
                        </a:lnTo>
                        <a:close/>
                      </a:path>
                    </a:pathLst>
                  </a:custGeom>
                  <a:solidFill>
                    <a:srgbClr val="EDEA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32" name="任意多边形 136">
                    <a:extLst>
                      <a:ext uri="{FF2B5EF4-FFF2-40B4-BE49-F238E27FC236}">
                        <a16:creationId xmlns:a16="http://schemas.microsoft.com/office/drawing/2014/main" id="{B6632F17-9784-41EB-AA59-853710D86431}"/>
                      </a:ext>
                    </a:extLst>
                  </p:cNvPr>
                  <p:cNvSpPr/>
                  <p:nvPr/>
                </p:nvSpPr>
                <p:spPr>
                  <a:xfrm>
                    <a:off x="-1114823" y="9553089"/>
                    <a:ext cx="107156" cy="295275"/>
                  </a:xfrm>
                  <a:custGeom>
                    <a:avLst/>
                    <a:gdLst>
                      <a:gd name="connsiteX0" fmla="*/ 0 w 107156"/>
                      <a:gd name="connsiteY0" fmla="*/ 228600 h 295275"/>
                      <a:gd name="connsiteX1" fmla="*/ 107156 w 107156"/>
                      <a:gd name="connsiteY1" fmla="*/ 295275 h 295275"/>
                      <a:gd name="connsiteX2" fmla="*/ 104775 w 107156"/>
                      <a:gd name="connsiteY2" fmla="*/ 47625 h 295275"/>
                      <a:gd name="connsiteX3" fmla="*/ 4763 w 107156"/>
                      <a:gd name="connsiteY3" fmla="*/ 0 h 295275"/>
                      <a:gd name="connsiteX4" fmla="*/ 0 w 107156"/>
                      <a:gd name="connsiteY4" fmla="*/ 228600 h 2952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156" h="295275">
                        <a:moveTo>
                          <a:pt x="0" y="228600"/>
                        </a:moveTo>
                        <a:lnTo>
                          <a:pt x="107156" y="295275"/>
                        </a:lnTo>
                        <a:cubicBezTo>
                          <a:pt x="106362" y="212725"/>
                          <a:pt x="105569" y="130175"/>
                          <a:pt x="104775" y="47625"/>
                        </a:cubicBezTo>
                        <a:lnTo>
                          <a:pt x="4763" y="0"/>
                        </a:lnTo>
                        <a:cubicBezTo>
                          <a:pt x="3175" y="76200"/>
                          <a:pt x="1588" y="152400"/>
                          <a:pt x="0" y="228600"/>
                        </a:cubicBezTo>
                        <a:close/>
                      </a:path>
                    </a:pathLst>
                  </a:custGeom>
                  <a:solidFill>
                    <a:srgbClr val="C5BB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33" name="任意多边形 137">
                    <a:extLst>
                      <a:ext uri="{FF2B5EF4-FFF2-40B4-BE49-F238E27FC236}">
                        <a16:creationId xmlns:a16="http://schemas.microsoft.com/office/drawing/2014/main" id="{A0B40FF1-2137-4AB3-8810-67AD435C04AF}"/>
                      </a:ext>
                    </a:extLst>
                  </p:cNvPr>
                  <p:cNvSpPr/>
                  <p:nvPr/>
                </p:nvSpPr>
                <p:spPr>
                  <a:xfrm>
                    <a:off x="-1117204" y="9484005"/>
                    <a:ext cx="1092994" cy="323873"/>
                  </a:xfrm>
                  <a:custGeom>
                    <a:avLst/>
                    <a:gdLst>
                      <a:gd name="connsiteX0" fmla="*/ 2382 w 1092994"/>
                      <a:gd name="connsiteY0" fmla="*/ 0 h 252412"/>
                      <a:gd name="connsiteX1" fmla="*/ 1092994 w 1092994"/>
                      <a:gd name="connsiteY1" fmla="*/ 23812 h 252412"/>
                      <a:gd name="connsiteX2" fmla="*/ 1092994 w 1092994"/>
                      <a:gd name="connsiteY2" fmla="*/ 252412 h 252412"/>
                      <a:gd name="connsiteX3" fmla="*/ 0 w 1092994"/>
                      <a:gd name="connsiteY3" fmla="*/ 228600 h 252412"/>
                      <a:gd name="connsiteX4" fmla="*/ 2382 w 1092994"/>
                      <a:gd name="connsiteY4" fmla="*/ 0 h 252412"/>
                      <a:gd name="connsiteX0" fmla="*/ 2382 w 1092994"/>
                      <a:gd name="connsiteY0" fmla="*/ 46913 h 299325"/>
                      <a:gd name="connsiteX1" fmla="*/ 1092994 w 1092994"/>
                      <a:gd name="connsiteY1" fmla="*/ 70725 h 299325"/>
                      <a:gd name="connsiteX2" fmla="*/ 1092994 w 1092994"/>
                      <a:gd name="connsiteY2" fmla="*/ 299325 h 299325"/>
                      <a:gd name="connsiteX3" fmla="*/ 0 w 1092994"/>
                      <a:gd name="connsiteY3" fmla="*/ 275513 h 299325"/>
                      <a:gd name="connsiteX4" fmla="*/ 2382 w 1092994"/>
                      <a:gd name="connsiteY4" fmla="*/ 46913 h 299325"/>
                      <a:gd name="connsiteX0" fmla="*/ 2382 w 1092994"/>
                      <a:gd name="connsiteY0" fmla="*/ 68167 h 320579"/>
                      <a:gd name="connsiteX1" fmla="*/ 1092994 w 1092994"/>
                      <a:gd name="connsiteY1" fmla="*/ 91979 h 320579"/>
                      <a:gd name="connsiteX2" fmla="*/ 1092994 w 1092994"/>
                      <a:gd name="connsiteY2" fmla="*/ 320579 h 320579"/>
                      <a:gd name="connsiteX3" fmla="*/ 0 w 1092994"/>
                      <a:gd name="connsiteY3" fmla="*/ 296767 h 320579"/>
                      <a:gd name="connsiteX4" fmla="*/ 2382 w 1092994"/>
                      <a:gd name="connsiteY4" fmla="*/ 68167 h 320579"/>
                      <a:gd name="connsiteX0" fmla="*/ 2382 w 1092994"/>
                      <a:gd name="connsiteY0" fmla="*/ 68167 h 320579"/>
                      <a:gd name="connsiteX1" fmla="*/ 1092994 w 1092994"/>
                      <a:gd name="connsiteY1" fmla="*/ 91979 h 320579"/>
                      <a:gd name="connsiteX2" fmla="*/ 1092994 w 1092994"/>
                      <a:gd name="connsiteY2" fmla="*/ 320579 h 320579"/>
                      <a:gd name="connsiteX3" fmla="*/ 0 w 1092994"/>
                      <a:gd name="connsiteY3" fmla="*/ 296767 h 320579"/>
                      <a:gd name="connsiteX4" fmla="*/ 2382 w 1092994"/>
                      <a:gd name="connsiteY4" fmla="*/ 68167 h 320579"/>
                      <a:gd name="connsiteX0" fmla="*/ 2382 w 1092994"/>
                      <a:gd name="connsiteY0" fmla="*/ 68167 h 320579"/>
                      <a:gd name="connsiteX1" fmla="*/ 1092994 w 1092994"/>
                      <a:gd name="connsiteY1" fmla="*/ 91979 h 320579"/>
                      <a:gd name="connsiteX2" fmla="*/ 1092994 w 1092994"/>
                      <a:gd name="connsiteY2" fmla="*/ 320579 h 320579"/>
                      <a:gd name="connsiteX3" fmla="*/ 0 w 1092994"/>
                      <a:gd name="connsiteY3" fmla="*/ 296767 h 320579"/>
                      <a:gd name="connsiteX4" fmla="*/ 2382 w 1092994"/>
                      <a:gd name="connsiteY4" fmla="*/ 68167 h 320579"/>
                      <a:gd name="connsiteX0" fmla="*/ 2382 w 1092994"/>
                      <a:gd name="connsiteY0" fmla="*/ 68167 h 320579"/>
                      <a:gd name="connsiteX1" fmla="*/ 1092994 w 1092994"/>
                      <a:gd name="connsiteY1" fmla="*/ 91979 h 320579"/>
                      <a:gd name="connsiteX2" fmla="*/ 1092994 w 1092994"/>
                      <a:gd name="connsiteY2" fmla="*/ 320579 h 320579"/>
                      <a:gd name="connsiteX3" fmla="*/ 0 w 1092994"/>
                      <a:gd name="connsiteY3" fmla="*/ 296767 h 320579"/>
                      <a:gd name="connsiteX4" fmla="*/ 2382 w 1092994"/>
                      <a:gd name="connsiteY4" fmla="*/ 68167 h 320579"/>
                      <a:gd name="connsiteX0" fmla="*/ 2382 w 1092994"/>
                      <a:gd name="connsiteY0" fmla="*/ 71461 h 323873"/>
                      <a:gd name="connsiteX1" fmla="*/ 1092994 w 1092994"/>
                      <a:gd name="connsiteY1" fmla="*/ 95273 h 323873"/>
                      <a:gd name="connsiteX2" fmla="*/ 1092994 w 1092994"/>
                      <a:gd name="connsiteY2" fmla="*/ 323873 h 323873"/>
                      <a:gd name="connsiteX3" fmla="*/ 0 w 1092994"/>
                      <a:gd name="connsiteY3" fmla="*/ 300061 h 323873"/>
                      <a:gd name="connsiteX4" fmla="*/ 2382 w 1092994"/>
                      <a:gd name="connsiteY4" fmla="*/ 71461 h 3238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92994" h="323873">
                        <a:moveTo>
                          <a:pt x="2382" y="71461"/>
                        </a:moveTo>
                        <a:cubicBezTo>
                          <a:pt x="201612" y="-1565"/>
                          <a:pt x="703264" y="-53158"/>
                          <a:pt x="1092994" y="95273"/>
                        </a:cubicBezTo>
                        <a:lnTo>
                          <a:pt x="1092994" y="323873"/>
                        </a:lnTo>
                        <a:cubicBezTo>
                          <a:pt x="850107" y="237354"/>
                          <a:pt x="397668" y="184173"/>
                          <a:pt x="0" y="300061"/>
                        </a:cubicBezTo>
                        <a:lnTo>
                          <a:pt x="2382" y="71461"/>
                        </a:lnTo>
                        <a:close/>
                      </a:path>
                    </a:pathLst>
                  </a:custGeom>
                  <a:solidFill>
                    <a:srgbClr val="F6F4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grpSp>
          </p:grpSp>
          <p:grpSp>
            <p:nvGrpSpPr>
              <p:cNvPr id="18" name="组合 13">
                <a:extLst>
                  <a:ext uri="{FF2B5EF4-FFF2-40B4-BE49-F238E27FC236}">
                    <a16:creationId xmlns:a16="http://schemas.microsoft.com/office/drawing/2014/main" id="{70009543-74DC-46B2-9B2D-198B8E174362}"/>
                  </a:ext>
                </a:extLst>
              </p:cNvPr>
              <p:cNvGrpSpPr/>
              <p:nvPr/>
            </p:nvGrpSpPr>
            <p:grpSpPr>
              <a:xfrm>
                <a:off x="4803673" y="3308681"/>
                <a:ext cx="1068973" cy="429411"/>
                <a:chOff x="-116241" y="9612161"/>
                <a:chExt cx="1068973" cy="429411"/>
              </a:xfrm>
            </p:grpSpPr>
            <p:sp>
              <p:nvSpPr>
                <p:cNvPr id="19" name="椭圆 14">
                  <a:extLst>
                    <a:ext uri="{FF2B5EF4-FFF2-40B4-BE49-F238E27FC236}">
                      <a16:creationId xmlns:a16="http://schemas.microsoft.com/office/drawing/2014/main" id="{D3B09542-8C90-47F1-BB63-F8C624F29C0B}"/>
                    </a:ext>
                  </a:extLst>
                </p:cNvPr>
                <p:cNvSpPr/>
                <p:nvPr/>
              </p:nvSpPr>
              <p:spPr>
                <a:xfrm>
                  <a:off x="720443" y="9709029"/>
                  <a:ext cx="232289" cy="217174"/>
                </a:xfrm>
                <a:prstGeom prst="ellipse">
                  <a:avLst/>
                </a:prstGeom>
                <a:solidFill>
                  <a:srgbClr val="F6F4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0" name="任意多边形 140">
                  <a:extLst>
                    <a:ext uri="{FF2B5EF4-FFF2-40B4-BE49-F238E27FC236}">
                      <a16:creationId xmlns:a16="http://schemas.microsoft.com/office/drawing/2014/main" id="{19B9BD14-A111-497C-AD30-DFD9DE75D89B}"/>
                    </a:ext>
                  </a:extLst>
                </p:cNvPr>
                <p:cNvSpPr/>
                <p:nvPr/>
              </p:nvSpPr>
              <p:spPr>
                <a:xfrm>
                  <a:off x="-2149" y="9716654"/>
                  <a:ext cx="900906" cy="324918"/>
                </a:xfrm>
                <a:custGeom>
                  <a:avLst/>
                  <a:gdLst>
                    <a:gd name="connsiteX0" fmla="*/ 800100 w 889000"/>
                    <a:gd name="connsiteY0" fmla="*/ 0 h 298450"/>
                    <a:gd name="connsiteX1" fmla="*/ 889000 w 889000"/>
                    <a:gd name="connsiteY1" fmla="*/ 200025 h 298450"/>
                    <a:gd name="connsiteX2" fmla="*/ 0 w 889000"/>
                    <a:gd name="connsiteY2" fmla="*/ 298450 h 298450"/>
                    <a:gd name="connsiteX3" fmla="*/ 800100 w 889000"/>
                    <a:gd name="connsiteY3" fmla="*/ 0 h 298450"/>
                    <a:gd name="connsiteX0" fmla="*/ 821531 w 889000"/>
                    <a:gd name="connsiteY0" fmla="*/ 0 h 298450"/>
                    <a:gd name="connsiteX1" fmla="*/ 889000 w 889000"/>
                    <a:gd name="connsiteY1" fmla="*/ 200025 h 298450"/>
                    <a:gd name="connsiteX2" fmla="*/ 0 w 889000"/>
                    <a:gd name="connsiteY2" fmla="*/ 298450 h 298450"/>
                    <a:gd name="connsiteX3" fmla="*/ 821531 w 889000"/>
                    <a:gd name="connsiteY3" fmla="*/ 0 h 298450"/>
                    <a:gd name="connsiteX0" fmla="*/ 821531 w 889000"/>
                    <a:gd name="connsiteY0" fmla="*/ 0 h 298450"/>
                    <a:gd name="connsiteX1" fmla="*/ 889000 w 889000"/>
                    <a:gd name="connsiteY1" fmla="*/ 200025 h 298450"/>
                    <a:gd name="connsiteX2" fmla="*/ 0 w 889000"/>
                    <a:gd name="connsiteY2" fmla="*/ 298450 h 298450"/>
                    <a:gd name="connsiteX3" fmla="*/ 821531 w 889000"/>
                    <a:gd name="connsiteY3" fmla="*/ 0 h 298450"/>
                    <a:gd name="connsiteX0" fmla="*/ 821531 w 889000"/>
                    <a:gd name="connsiteY0" fmla="*/ 0 h 298450"/>
                    <a:gd name="connsiteX1" fmla="*/ 889000 w 889000"/>
                    <a:gd name="connsiteY1" fmla="*/ 200025 h 298450"/>
                    <a:gd name="connsiteX2" fmla="*/ 0 w 889000"/>
                    <a:gd name="connsiteY2" fmla="*/ 298450 h 298450"/>
                    <a:gd name="connsiteX3" fmla="*/ 821531 w 889000"/>
                    <a:gd name="connsiteY3" fmla="*/ 0 h 298450"/>
                    <a:gd name="connsiteX0" fmla="*/ 821531 w 889000"/>
                    <a:gd name="connsiteY0" fmla="*/ 0 h 305702"/>
                    <a:gd name="connsiteX1" fmla="*/ 889000 w 889000"/>
                    <a:gd name="connsiteY1" fmla="*/ 200025 h 305702"/>
                    <a:gd name="connsiteX2" fmla="*/ 0 w 889000"/>
                    <a:gd name="connsiteY2" fmla="*/ 298450 h 305702"/>
                    <a:gd name="connsiteX3" fmla="*/ 821531 w 889000"/>
                    <a:gd name="connsiteY3" fmla="*/ 0 h 305702"/>
                    <a:gd name="connsiteX0" fmla="*/ 833437 w 900906"/>
                    <a:gd name="connsiteY0" fmla="*/ 0 h 299577"/>
                    <a:gd name="connsiteX1" fmla="*/ 900906 w 900906"/>
                    <a:gd name="connsiteY1" fmla="*/ 200025 h 299577"/>
                    <a:gd name="connsiteX2" fmla="*/ 0 w 900906"/>
                    <a:gd name="connsiteY2" fmla="*/ 284163 h 299577"/>
                    <a:gd name="connsiteX3" fmla="*/ 833437 w 900906"/>
                    <a:gd name="connsiteY3" fmla="*/ 0 h 299577"/>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33437 w 900906"/>
                    <a:gd name="connsiteY0" fmla="*/ 0 h 332062"/>
                    <a:gd name="connsiteX1" fmla="*/ 900906 w 900906"/>
                    <a:gd name="connsiteY1" fmla="*/ 200025 h 332062"/>
                    <a:gd name="connsiteX2" fmla="*/ 0 w 900906"/>
                    <a:gd name="connsiteY2" fmla="*/ 284163 h 332062"/>
                    <a:gd name="connsiteX3" fmla="*/ 833437 w 900906"/>
                    <a:gd name="connsiteY3" fmla="*/ 0 h 332062"/>
                    <a:gd name="connsiteX0" fmla="*/ 828674 w 900906"/>
                    <a:gd name="connsiteY0" fmla="*/ 0 h 334443"/>
                    <a:gd name="connsiteX1" fmla="*/ 900906 w 900906"/>
                    <a:gd name="connsiteY1" fmla="*/ 202406 h 334443"/>
                    <a:gd name="connsiteX2" fmla="*/ 0 w 900906"/>
                    <a:gd name="connsiteY2" fmla="*/ 286544 h 334443"/>
                    <a:gd name="connsiteX3" fmla="*/ 828674 w 900906"/>
                    <a:gd name="connsiteY3" fmla="*/ 0 h 334443"/>
                    <a:gd name="connsiteX0" fmla="*/ 800099 w 900906"/>
                    <a:gd name="connsiteY0" fmla="*/ 0 h 341587"/>
                    <a:gd name="connsiteX1" fmla="*/ 900906 w 900906"/>
                    <a:gd name="connsiteY1" fmla="*/ 209550 h 341587"/>
                    <a:gd name="connsiteX2" fmla="*/ 0 w 900906"/>
                    <a:gd name="connsiteY2" fmla="*/ 293688 h 341587"/>
                    <a:gd name="connsiteX3" fmla="*/ 800099 w 900906"/>
                    <a:gd name="connsiteY3" fmla="*/ 0 h 341587"/>
                    <a:gd name="connsiteX0" fmla="*/ 826293 w 900906"/>
                    <a:gd name="connsiteY0" fmla="*/ 0 h 336824"/>
                    <a:gd name="connsiteX1" fmla="*/ 900906 w 900906"/>
                    <a:gd name="connsiteY1" fmla="*/ 204787 h 336824"/>
                    <a:gd name="connsiteX2" fmla="*/ 0 w 900906"/>
                    <a:gd name="connsiteY2" fmla="*/ 288925 h 336824"/>
                    <a:gd name="connsiteX3" fmla="*/ 826293 w 900906"/>
                    <a:gd name="connsiteY3" fmla="*/ 0 h 336824"/>
                    <a:gd name="connsiteX0" fmla="*/ 826293 w 900906"/>
                    <a:gd name="connsiteY0" fmla="*/ 0 h 336824"/>
                    <a:gd name="connsiteX1" fmla="*/ 900906 w 900906"/>
                    <a:gd name="connsiteY1" fmla="*/ 204787 h 336824"/>
                    <a:gd name="connsiteX2" fmla="*/ 0 w 900906"/>
                    <a:gd name="connsiteY2" fmla="*/ 288925 h 336824"/>
                    <a:gd name="connsiteX3" fmla="*/ 826293 w 900906"/>
                    <a:gd name="connsiteY3" fmla="*/ 0 h 336824"/>
                    <a:gd name="connsiteX0" fmla="*/ 797718 w 900906"/>
                    <a:gd name="connsiteY0" fmla="*/ 0 h 324918"/>
                    <a:gd name="connsiteX1" fmla="*/ 900906 w 900906"/>
                    <a:gd name="connsiteY1" fmla="*/ 192881 h 324918"/>
                    <a:gd name="connsiteX2" fmla="*/ 0 w 900906"/>
                    <a:gd name="connsiteY2" fmla="*/ 277019 h 324918"/>
                    <a:gd name="connsiteX3" fmla="*/ 797718 w 900906"/>
                    <a:gd name="connsiteY3" fmla="*/ 0 h 324918"/>
                    <a:gd name="connsiteX0" fmla="*/ 797718 w 900906"/>
                    <a:gd name="connsiteY0" fmla="*/ 0 h 324918"/>
                    <a:gd name="connsiteX1" fmla="*/ 900906 w 900906"/>
                    <a:gd name="connsiteY1" fmla="*/ 192881 h 324918"/>
                    <a:gd name="connsiteX2" fmla="*/ 0 w 900906"/>
                    <a:gd name="connsiteY2" fmla="*/ 277019 h 324918"/>
                    <a:gd name="connsiteX3" fmla="*/ 797718 w 900906"/>
                    <a:gd name="connsiteY3" fmla="*/ 0 h 324918"/>
                  </a:gdLst>
                  <a:ahLst/>
                  <a:cxnLst>
                    <a:cxn ang="0">
                      <a:pos x="connsiteX0" y="connsiteY0"/>
                    </a:cxn>
                    <a:cxn ang="0">
                      <a:pos x="connsiteX1" y="connsiteY1"/>
                    </a:cxn>
                    <a:cxn ang="0">
                      <a:pos x="connsiteX2" y="connsiteY2"/>
                    </a:cxn>
                    <a:cxn ang="0">
                      <a:pos x="connsiteX3" y="connsiteY3"/>
                    </a:cxn>
                  </a:cxnLst>
                  <a:rect l="l" t="t" r="r" b="b"/>
                  <a:pathLst>
                    <a:path w="900906" h="324918">
                      <a:moveTo>
                        <a:pt x="797718" y="0"/>
                      </a:moveTo>
                      <a:cubicBezTo>
                        <a:pt x="822590" y="111918"/>
                        <a:pt x="849841" y="159543"/>
                        <a:pt x="900906" y="192881"/>
                      </a:cubicBezTo>
                      <a:cubicBezTo>
                        <a:pt x="649816" y="375707"/>
                        <a:pt x="217752" y="332317"/>
                        <a:pt x="0" y="277019"/>
                      </a:cubicBezTo>
                      <a:cubicBezTo>
                        <a:pt x="275430" y="241829"/>
                        <a:pt x="586580" y="142345"/>
                        <a:pt x="797718" y="0"/>
                      </a:cubicBezTo>
                      <a:close/>
                    </a:path>
                  </a:pathLst>
                </a:custGeom>
                <a:solidFill>
                  <a:srgbClr val="09B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1" name="任意多边形 141">
                  <a:extLst>
                    <a:ext uri="{FF2B5EF4-FFF2-40B4-BE49-F238E27FC236}">
                      <a16:creationId xmlns:a16="http://schemas.microsoft.com/office/drawing/2014/main" id="{40E8D18D-A865-41E8-BCF8-42106BC6DFBF}"/>
                    </a:ext>
                  </a:extLst>
                </p:cNvPr>
                <p:cNvSpPr/>
                <p:nvPr/>
              </p:nvSpPr>
              <p:spPr>
                <a:xfrm>
                  <a:off x="-41065" y="9612161"/>
                  <a:ext cx="844061" cy="417230"/>
                </a:xfrm>
                <a:custGeom>
                  <a:avLst/>
                  <a:gdLst>
                    <a:gd name="connsiteX0" fmla="*/ 0 w 812006"/>
                    <a:gd name="connsiteY0" fmla="*/ 378619 h 409575"/>
                    <a:gd name="connsiteX1" fmla="*/ 176213 w 812006"/>
                    <a:gd name="connsiteY1" fmla="*/ 159544 h 409575"/>
                    <a:gd name="connsiteX2" fmla="*/ 673894 w 812006"/>
                    <a:gd name="connsiteY2" fmla="*/ 0 h 409575"/>
                    <a:gd name="connsiteX3" fmla="*/ 790575 w 812006"/>
                    <a:gd name="connsiteY3" fmla="*/ 71438 h 409575"/>
                    <a:gd name="connsiteX4" fmla="*/ 812006 w 812006"/>
                    <a:gd name="connsiteY4" fmla="*/ 278606 h 409575"/>
                    <a:gd name="connsiteX5" fmla="*/ 421481 w 812006"/>
                    <a:gd name="connsiteY5" fmla="*/ 409575 h 409575"/>
                    <a:gd name="connsiteX6" fmla="*/ 0 w 812006"/>
                    <a:gd name="connsiteY6" fmla="*/ 378619 h 409575"/>
                    <a:gd name="connsiteX0" fmla="*/ 0 w 812006"/>
                    <a:gd name="connsiteY0" fmla="*/ 378619 h 409575"/>
                    <a:gd name="connsiteX1" fmla="*/ 176213 w 812006"/>
                    <a:gd name="connsiteY1" fmla="*/ 159544 h 409575"/>
                    <a:gd name="connsiteX2" fmla="*/ 673894 w 812006"/>
                    <a:gd name="connsiteY2" fmla="*/ 0 h 409575"/>
                    <a:gd name="connsiteX3" fmla="*/ 809625 w 812006"/>
                    <a:gd name="connsiteY3" fmla="*/ 100013 h 409575"/>
                    <a:gd name="connsiteX4" fmla="*/ 812006 w 812006"/>
                    <a:gd name="connsiteY4" fmla="*/ 278606 h 409575"/>
                    <a:gd name="connsiteX5" fmla="*/ 421481 w 812006"/>
                    <a:gd name="connsiteY5" fmla="*/ 409575 h 409575"/>
                    <a:gd name="connsiteX6" fmla="*/ 0 w 812006"/>
                    <a:gd name="connsiteY6" fmla="*/ 378619 h 409575"/>
                    <a:gd name="connsiteX0" fmla="*/ 0 w 812006"/>
                    <a:gd name="connsiteY0" fmla="*/ 378619 h 409575"/>
                    <a:gd name="connsiteX1" fmla="*/ 176213 w 812006"/>
                    <a:gd name="connsiteY1" fmla="*/ 159544 h 409575"/>
                    <a:gd name="connsiteX2" fmla="*/ 673894 w 812006"/>
                    <a:gd name="connsiteY2" fmla="*/ 0 h 409575"/>
                    <a:gd name="connsiteX3" fmla="*/ 809625 w 812006"/>
                    <a:gd name="connsiteY3" fmla="*/ 100013 h 409575"/>
                    <a:gd name="connsiteX4" fmla="*/ 812006 w 812006"/>
                    <a:gd name="connsiteY4" fmla="*/ 278606 h 409575"/>
                    <a:gd name="connsiteX5" fmla="*/ 421481 w 812006"/>
                    <a:gd name="connsiteY5" fmla="*/ 409575 h 409575"/>
                    <a:gd name="connsiteX6" fmla="*/ 0 w 812006"/>
                    <a:gd name="connsiteY6" fmla="*/ 378619 h 409575"/>
                    <a:gd name="connsiteX0" fmla="*/ 0 w 812006"/>
                    <a:gd name="connsiteY0" fmla="*/ 379654 h 410610"/>
                    <a:gd name="connsiteX1" fmla="*/ 176213 w 812006"/>
                    <a:gd name="connsiteY1" fmla="*/ 160579 h 410610"/>
                    <a:gd name="connsiteX2" fmla="*/ 673894 w 812006"/>
                    <a:gd name="connsiteY2" fmla="*/ 1035 h 410610"/>
                    <a:gd name="connsiteX3" fmla="*/ 809625 w 812006"/>
                    <a:gd name="connsiteY3" fmla="*/ 101048 h 410610"/>
                    <a:gd name="connsiteX4" fmla="*/ 812006 w 812006"/>
                    <a:gd name="connsiteY4" fmla="*/ 279641 h 410610"/>
                    <a:gd name="connsiteX5" fmla="*/ 421481 w 812006"/>
                    <a:gd name="connsiteY5" fmla="*/ 410610 h 410610"/>
                    <a:gd name="connsiteX6" fmla="*/ 0 w 812006"/>
                    <a:gd name="connsiteY6" fmla="*/ 379654 h 410610"/>
                    <a:gd name="connsiteX0" fmla="*/ 0 w 812006"/>
                    <a:gd name="connsiteY0" fmla="*/ 383901 h 414857"/>
                    <a:gd name="connsiteX1" fmla="*/ 176213 w 812006"/>
                    <a:gd name="connsiteY1" fmla="*/ 164826 h 414857"/>
                    <a:gd name="connsiteX2" fmla="*/ 673894 w 812006"/>
                    <a:gd name="connsiteY2" fmla="*/ 5282 h 414857"/>
                    <a:gd name="connsiteX3" fmla="*/ 809625 w 812006"/>
                    <a:gd name="connsiteY3" fmla="*/ 105295 h 414857"/>
                    <a:gd name="connsiteX4" fmla="*/ 812006 w 812006"/>
                    <a:gd name="connsiteY4" fmla="*/ 283888 h 414857"/>
                    <a:gd name="connsiteX5" fmla="*/ 421481 w 812006"/>
                    <a:gd name="connsiteY5" fmla="*/ 414857 h 414857"/>
                    <a:gd name="connsiteX6" fmla="*/ 0 w 812006"/>
                    <a:gd name="connsiteY6" fmla="*/ 383901 h 414857"/>
                    <a:gd name="connsiteX0" fmla="*/ 0 w 812006"/>
                    <a:gd name="connsiteY0" fmla="*/ 383901 h 414857"/>
                    <a:gd name="connsiteX1" fmla="*/ 176213 w 812006"/>
                    <a:gd name="connsiteY1" fmla="*/ 164826 h 414857"/>
                    <a:gd name="connsiteX2" fmla="*/ 673894 w 812006"/>
                    <a:gd name="connsiteY2" fmla="*/ 5282 h 414857"/>
                    <a:gd name="connsiteX3" fmla="*/ 809625 w 812006"/>
                    <a:gd name="connsiteY3" fmla="*/ 105295 h 414857"/>
                    <a:gd name="connsiteX4" fmla="*/ 812006 w 812006"/>
                    <a:gd name="connsiteY4" fmla="*/ 283888 h 414857"/>
                    <a:gd name="connsiteX5" fmla="*/ 421481 w 812006"/>
                    <a:gd name="connsiteY5" fmla="*/ 414857 h 414857"/>
                    <a:gd name="connsiteX6" fmla="*/ 0 w 812006"/>
                    <a:gd name="connsiteY6" fmla="*/ 383901 h 414857"/>
                    <a:gd name="connsiteX0" fmla="*/ 0 w 812006"/>
                    <a:gd name="connsiteY0" fmla="*/ 383901 h 414857"/>
                    <a:gd name="connsiteX1" fmla="*/ 176213 w 812006"/>
                    <a:gd name="connsiteY1" fmla="*/ 164826 h 414857"/>
                    <a:gd name="connsiteX2" fmla="*/ 673894 w 812006"/>
                    <a:gd name="connsiteY2" fmla="*/ 5282 h 414857"/>
                    <a:gd name="connsiteX3" fmla="*/ 809625 w 812006"/>
                    <a:gd name="connsiteY3" fmla="*/ 105295 h 414857"/>
                    <a:gd name="connsiteX4" fmla="*/ 812006 w 812006"/>
                    <a:gd name="connsiteY4" fmla="*/ 283888 h 414857"/>
                    <a:gd name="connsiteX5" fmla="*/ 421481 w 812006"/>
                    <a:gd name="connsiteY5" fmla="*/ 414857 h 414857"/>
                    <a:gd name="connsiteX6" fmla="*/ 0 w 812006"/>
                    <a:gd name="connsiteY6" fmla="*/ 383901 h 414857"/>
                    <a:gd name="connsiteX0" fmla="*/ 0 w 823135"/>
                    <a:gd name="connsiteY0" fmla="*/ 383901 h 414857"/>
                    <a:gd name="connsiteX1" fmla="*/ 176213 w 823135"/>
                    <a:gd name="connsiteY1" fmla="*/ 164826 h 414857"/>
                    <a:gd name="connsiteX2" fmla="*/ 673894 w 823135"/>
                    <a:gd name="connsiteY2" fmla="*/ 5282 h 414857"/>
                    <a:gd name="connsiteX3" fmla="*/ 809625 w 823135"/>
                    <a:gd name="connsiteY3" fmla="*/ 105295 h 414857"/>
                    <a:gd name="connsiteX4" fmla="*/ 812006 w 823135"/>
                    <a:gd name="connsiteY4" fmla="*/ 283888 h 414857"/>
                    <a:gd name="connsiteX5" fmla="*/ 421481 w 823135"/>
                    <a:gd name="connsiteY5" fmla="*/ 414857 h 414857"/>
                    <a:gd name="connsiteX6" fmla="*/ 0 w 823135"/>
                    <a:gd name="connsiteY6" fmla="*/ 383901 h 414857"/>
                    <a:gd name="connsiteX0" fmla="*/ 0 w 819966"/>
                    <a:gd name="connsiteY0" fmla="*/ 383901 h 414857"/>
                    <a:gd name="connsiteX1" fmla="*/ 176213 w 819966"/>
                    <a:gd name="connsiteY1" fmla="*/ 164826 h 414857"/>
                    <a:gd name="connsiteX2" fmla="*/ 673894 w 819966"/>
                    <a:gd name="connsiteY2" fmla="*/ 5282 h 414857"/>
                    <a:gd name="connsiteX3" fmla="*/ 809625 w 819966"/>
                    <a:gd name="connsiteY3" fmla="*/ 105295 h 414857"/>
                    <a:gd name="connsiteX4" fmla="*/ 812006 w 819966"/>
                    <a:gd name="connsiteY4" fmla="*/ 283888 h 414857"/>
                    <a:gd name="connsiteX5" fmla="*/ 421481 w 819966"/>
                    <a:gd name="connsiteY5" fmla="*/ 414857 h 414857"/>
                    <a:gd name="connsiteX6" fmla="*/ 0 w 819966"/>
                    <a:gd name="connsiteY6" fmla="*/ 383901 h 414857"/>
                    <a:gd name="connsiteX0" fmla="*/ 0 w 819966"/>
                    <a:gd name="connsiteY0" fmla="*/ 383901 h 414857"/>
                    <a:gd name="connsiteX1" fmla="*/ 176213 w 819966"/>
                    <a:gd name="connsiteY1" fmla="*/ 164826 h 414857"/>
                    <a:gd name="connsiteX2" fmla="*/ 673894 w 819966"/>
                    <a:gd name="connsiteY2" fmla="*/ 5282 h 414857"/>
                    <a:gd name="connsiteX3" fmla="*/ 809625 w 819966"/>
                    <a:gd name="connsiteY3" fmla="*/ 105295 h 414857"/>
                    <a:gd name="connsiteX4" fmla="*/ 812006 w 819966"/>
                    <a:gd name="connsiteY4" fmla="*/ 283888 h 414857"/>
                    <a:gd name="connsiteX5" fmla="*/ 421481 w 819966"/>
                    <a:gd name="connsiteY5" fmla="*/ 414857 h 414857"/>
                    <a:gd name="connsiteX6" fmla="*/ 0 w 819966"/>
                    <a:gd name="connsiteY6" fmla="*/ 383901 h 414857"/>
                    <a:gd name="connsiteX0" fmla="*/ 0 w 819966"/>
                    <a:gd name="connsiteY0" fmla="*/ 383901 h 414857"/>
                    <a:gd name="connsiteX1" fmla="*/ 176213 w 819966"/>
                    <a:gd name="connsiteY1" fmla="*/ 164826 h 414857"/>
                    <a:gd name="connsiteX2" fmla="*/ 673894 w 819966"/>
                    <a:gd name="connsiteY2" fmla="*/ 5282 h 414857"/>
                    <a:gd name="connsiteX3" fmla="*/ 809625 w 819966"/>
                    <a:gd name="connsiteY3" fmla="*/ 105295 h 414857"/>
                    <a:gd name="connsiteX4" fmla="*/ 812006 w 819966"/>
                    <a:gd name="connsiteY4" fmla="*/ 283888 h 414857"/>
                    <a:gd name="connsiteX5" fmla="*/ 421481 w 819966"/>
                    <a:gd name="connsiteY5" fmla="*/ 414857 h 414857"/>
                    <a:gd name="connsiteX6" fmla="*/ 0 w 819966"/>
                    <a:gd name="connsiteY6" fmla="*/ 383901 h 414857"/>
                    <a:gd name="connsiteX0" fmla="*/ 0 w 819966"/>
                    <a:gd name="connsiteY0" fmla="*/ 382142 h 413098"/>
                    <a:gd name="connsiteX1" fmla="*/ 176213 w 819966"/>
                    <a:gd name="connsiteY1" fmla="*/ 163067 h 413098"/>
                    <a:gd name="connsiteX2" fmla="*/ 673894 w 819966"/>
                    <a:gd name="connsiteY2" fmla="*/ 3523 h 413098"/>
                    <a:gd name="connsiteX3" fmla="*/ 809625 w 819966"/>
                    <a:gd name="connsiteY3" fmla="*/ 103536 h 413098"/>
                    <a:gd name="connsiteX4" fmla="*/ 812006 w 819966"/>
                    <a:gd name="connsiteY4" fmla="*/ 282129 h 413098"/>
                    <a:gd name="connsiteX5" fmla="*/ 421481 w 819966"/>
                    <a:gd name="connsiteY5" fmla="*/ 413098 h 413098"/>
                    <a:gd name="connsiteX6" fmla="*/ 0 w 819966"/>
                    <a:gd name="connsiteY6" fmla="*/ 382142 h 413098"/>
                    <a:gd name="connsiteX0" fmla="*/ 0 w 819966"/>
                    <a:gd name="connsiteY0" fmla="*/ 383290 h 414246"/>
                    <a:gd name="connsiteX1" fmla="*/ 176213 w 819966"/>
                    <a:gd name="connsiteY1" fmla="*/ 164215 h 414246"/>
                    <a:gd name="connsiteX2" fmla="*/ 673894 w 819966"/>
                    <a:gd name="connsiteY2" fmla="*/ 4671 h 414246"/>
                    <a:gd name="connsiteX3" fmla="*/ 809625 w 819966"/>
                    <a:gd name="connsiteY3" fmla="*/ 104684 h 414246"/>
                    <a:gd name="connsiteX4" fmla="*/ 812006 w 819966"/>
                    <a:gd name="connsiteY4" fmla="*/ 283277 h 414246"/>
                    <a:gd name="connsiteX5" fmla="*/ 421481 w 819966"/>
                    <a:gd name="connsiteY5" fmla="*/ 414246 h 414246"/>
                    <a:gd name="connsiteX6" fmla="*/ 0 w 819966"/>
                    <a:gd name="connsiteY6" fmla="*/ 383290 h 414246"/>
                    <a:gd name="connsiteX0" fmla="*/ 0 w 819966"/>
                    <a:gd name="connsiteY0" fmla="*/ 387256 h 418212"/>
                    <a:gd name="connsiteX1" fmla="*/ 176213 w 819966"/>
                    <a:gd name="connsiteY1" fmla="*/ 168181 h 418212"/>
                    <a:gd name="connsiteX2" fmla="*/ 673894 w 819966"/>
                    <a:gd name="connsiteY2" fmla="*/ 8637 h 418212"/>
                    <a:gd name="connsiteX3" fmla="*/ 809625 w 819966"/>
                    <a:gd name="connsiteY3" fmla="*/ 108650 h 418212"/>
                    <a:gd name="connsiteX4" fmla="*/ 812006 w 819966"/>
                    <a:gd name="connsiteY4" fmla="*/ 287243 h 418212"/>
                    <a:gd name="connsiteX5" fmla="*/ 421481 w 819966"/>
                    <a:gd name="connsiteY5" fmla="*/ 418212 h 418212"/>
                    <a:gd name="connsiteX6" fmla="*/ 0 w 819966"/>
                    <a:gd name="connsiteY6" fmla="*/ 387256 h 418212"/>
                    <a:gd name="connsiteX0" fmla="*/ 0 w 819966"/>
                    <a:gd name="connsiteY0" fmla="*/ 385189 h 416145"/>
                    <a:gd name="connsiteX1" fmla="*/ 176213 w 819966"/>
                    <a:gd name="connsiteY1" fmla="*/ 166114 h 416145"/>
                    <a:gd name="connsiteX2" fmla="*/ 673894 w 819966"/>
                    <a:gd name="connsiteY2" fmla="*/ 6570 h 416145"/>
                    <a:gd name="connsiteX3" fmla="*/ 809625 w 819966"/>
                    <a:gd name="connsiteY3" fmla="*/ 106583 h 416145"/>
                    <a:gd name="connsiteX4" fmla="*/ 812006 w 819966"/>
                    <a:gd name="connsiteY4" fmla="*/ 285176 h 416145"/>
                    <a:gd name="connsiteX5" fmla="*/ 421481 w 819966"/>
                    <a:gd name="connsiteY5" fmla="*/ 416145 h 416145"/>
                    <a:gd name="connsiteX6" fmla="*/ 0 w 819966"/>
                    <a:gd name="connsiteY6" fmla="*/ 385189 h 416145"/>
                    <a:gd name="connsiteX0" fmla="*/ 0 w 819966"/>
                    <a:gd name="connsiteY0" fmla="*/ 382704 h 413660"/>
                    <a:gd name="connsiteX1" fmla="*/ 176213 w 819966"/>
                    <a:gd name="connsiteY1" fmla="*/ 163629 h 413660"/>
                    <a:gd name="connsiteX2" fmla="*/ 673894 w 819966"/>
                    <a:gd name="connsiteY2" fmla="*/ 4085 h 413660"/>
                    <a:gd name="connsiteX3" fmla="*/ 809625 w 819966"/>
                    <a:gd name="connsiteY3" fmla="*/ 104098 h 413660"/>
                    <a:gd name="connsiteX4" fmla="*/ 812006 w 819966"/>
                    <a:gd name="connsiteY4" fmla="*/ 282691 h 413660"/>
                    <a:gd name="connsiteX5" fmla="*/ 421481 w 819966"/>
                    <a:gd name="connsiteY5" fmla="*/ 413660 h 413660"/>
                    <a:gd name="connsiteX6" fmla="*/ 0 w 819966"/>
                    <a:gd name="connsiteY6" fmla="*/ 382704 h 413660"/>
                    <a:gd name="connsiteX0" fmla="*/ 14600 w 834566"/>
                    <a:gd name="connsiteY0" fmla="*/ 382704 h 413660"/>
                    <a:gd name="connsiteX1" fmla="*/ 190813 w 834566"/>
                    <a:gd name="connsiteY1" fmla="*/ 163629 h 413660"/>
                    <a:gd name="connsiteX2" fmla="*/ 688494 w 834566"/>
                    <a:gd name="connsiteY2" fmla="*/ 4085 h 413660"/>
                    <a:gd name="connsiteX3" fmla="*/ 824225 w 834566"/>
                    <a:gd name="connsiteY3" fmla="*/ 104098 h 413660"/>
                    <a:gd name="connsiteX4" fmla="*/ 826606 w 834566"/>
                    <a:gd name="connsiteY4" fmla="*/ 282691 h 413660"/>
                    <a:gd name="connsiteX5" fmla="*/ 436081 w 834566"/>
                    <a:gd name="connsiteY5" fmla="*/ 413660 h 413660"/>
                    <a:gd name="connsiteX6" fmla="*/ 14600 w 834566"/>
                    <a:gd name="connsiteY6" fmla="*/ 382704 h 413660"/>
                    <a:gd name="connsiteX0" fmla="*/ 22169 w 842135"/>
                    <a:gd name="connsiteY0" fmla="*/ 382704 h 413660"/>
                    <a:gd name="connsiteX1" fmla="*/ 198382 w 842135"/>
                    <a:gd name="connsiteY1" fmla="*/ 163629 h 413660"/>
                    <a:gd name="connsiteX2" fmla="*/ 696063 w 842135"/>
                    <a:gd name="connsiteY2" fmla="*/ 4085 h 413660"/>
                    <a:gd name="connsiteX3" fmla="*/ 831794 w 842135"/>
                    <a:gd name="connsiteY3" fmla="*/ 104098 h 413660"/>
                    <a:gd name="connsiteX4" fmla="*/ 834175 w 842135"/>
                    <a:gd name="connsiteY4" fmla="*/ 282691 h 413660"/>
                    <a:gd name="connsiteX5" fmla="*/ 443650 w 842135"/>
                    <a:gd name="connsiteY5" fmla="*/ 413660 h 413660"/>
                    <a:gd name="connsiteX6" fmla="*/ 22169 w 842135"/>
                    <a:gd name="connsiteY6" fmla="*/ 382704 h 413660"/>
                    <a:gd name="connsiteX0" fmla="*/ 30000 w 849966"/>
                    <a:gd name="connsiteY0" fmla="*/ 382704 h 413660"/>
                    <a:gd name="connsiteX1" fmla="*/ 206213 w 849966"/>
                    <a:gd name="connsiteY1" fmla="*/ 163629 h 413660"/>
                    <a:gd name="connsiteX2" fmla="*/ 703894 w 849966"/>
                    <a:gd name="connsiteY2" fmla="*/ 4085 h 413660"/>
                    <a:gd name="connsiteX3" fmla="*/ 839625 w 849966"/>
                    <a:gd name="connsiteY3" fmla="*/ 104098 h 413660"/>
                    <a:gd name="connsiteX4" fmla="*/ 842006 w 849966"/>
                    <a:gd name="connsiteY4" fmla="*/ 282691 h 413660"/>
                    <a:gd name="connsiteX5" fmla="*/ 451481 w 849966"/>
                    <a:gd name="connsiteY5" fmla="*/ 413660 h 413660"/>
                    <a:gd name="connsiteX6" fmla="*/ 30000 w 849966"/>
                    <a:gd name="connsiteY6" fmla="*/ 382704 h 413660"/>
                    <a:gd name="connsiteX0" fmla="*/ 30000 w 849966"/>
                    <a:gd name="connsiteY0" fmla="*/ 383528 h 414484"/>
                    <a:gd name="connsiteX1" fmla="*/ 206213 w 849966"/>
                    <a:gd name="connsiteY1" fmla="*/ 164453 h 414484"/>
                    <a:gd name="connsiteX2" fmla="*/ 703894 w 849966"/>
                    <a:gd name="connsiteY2" fmla="*/ 4909 h 414484"/>
                    <a:gd name="connsiteX3" fmla="*/ 839625 w 849966"/>
                    <a:gd name="connsiteY3" fmla="*/ 104922 h 414484"/>
                    <a:gd name="connsiteX4" fmla="*/ 842006 w 849966"/>
                    <a:gd name="connsiteY4" fmla="*/ 283515 h 414484"/>
                    <a:gd name="connsiteX5" fmla="*/ 451481 w 849966"/>
                    <a:gd name="connsiteY5" fmla="*/ 414484 h 414484"/>
                    <a:gd name="connsiteX6" fmla="*/ 30000 w 849966"/>
                    <a:gd name="connsiteY6" fmla="*/ 383528 h 414484"/>
                    <a:gd name="connsiteX0" fmla="*/ 9464 w 829430"/>
                    <a:gd name="connsiteY0" fmla="*/ 383528 h 414484"/>
                    <a:gd name="connsiteX1" fmla="*/ 185677 w 829430"/>
                    <a:gd name="connsiteY1" fmla="*/ 164453 h 414484"/>
                    <a:gd name="connsiteX2" fmla="*/ 683358 w 829430"/>
                    <a:gd name="connsiteY2" fmla="*/ 4909 h 414484"/>
                    <a:gd name="connsiteX3" fmla="*/ 819089 w 829430"/>
                    <a:gd name="connsiteY3" fmla="*/ 104922 h 414484"/>
                    <a:gd name="connsiteX4" fmla="*/ 821470 w 829430"/>
                    <a:gd name="connsiteY4" fmla="*/ 283515 h 414484"/>
                    <a:gd name="connsiteX5" fmla="*/ 430945 w 829430"/>
                    <a:gd name="connsiteY5" fmla="*/ 414484 h 414484"/>
                    <a:gd name="connsiteX6" fmla="*/ 9464 w 829430"/>
                    <a:gd name="connsiteY6" fmla="*/ 383528 h 414484"/>
                    <a:gd name="connsiteX0" fmla="*/ 11197 w 831163"/>
                    <a:gd name="connsiteY0" fmla="*/ 383712 h 414668"/>
                    <a:gd name="connsiteX1" fmla="*/ 187410 w 831163"/>
                    <a:gd name="connsiteY1" fmla="*/ 164637 h 414668"/>
                    <a:gd name="connsiteX2" fmla="*/ 685091 w 831163"/>
                    <a:gd name="connsiteY2" fmla="*/ 5093 h 414668"/>
                    <a:gd name="connsiteX3" fmla="*/ 820822 w 831163"/>
                    <a:gd name="connsiteY3" fmla="*/ 105106 h 414668"/>
                    <a:gd name="connsiteX4" fmla="*/ 823203 w 831163"/>
                    <a:gd name="connsiteY4" fmla="*/ 283699 h 414668"/>
                    <a:gd name="connsiteX5" fmla="*/ 432678 w 831163"/>
                    <a:gd name="connsiteY5" fmla="*/ 414668 h 414668"/>
                    <a:gd name="connsiteX6" fmla="*/ 11197 w 831163"/>
                    <a:gd name="connsiteY6" fmla="*/ 383712 h 414668"/>
                    <a:gd name="connsiteX0" fmla="*/ 27114 w 847080"/>
                    <a:gd name="connsiteY0" fmla="*/ 383712 h 414668"/>
                    <a:gd name="connsiteX1" fmla="*/ 203327 w 847080"/>
                    <a:gd name="connsiteY1" fmla="*/ 164637 h 414668"/>
                    <a:gd name="connsiteX2" fmla="*/ 701008 w 847080"/>
                    <a:gd name="connsiteY2" fmla="*/ 5093 h 414668"/>
                    <a:gd name="connsiteX3" fmla="*/ 836739 w 847080"/>
                    <a:gd name="connsiteY3" fmla="*/ 105106 h 414668"/>
                    <a:gd name="connsiteX4" fmla="*/ 839120 w 847080"/>
                    <a:gd name="connsiteY4" fmla="*/ 283699 h 414668"/>
                    <a:gd name="connsiteX5" fmla="*/ 448595 w 847080"/>
                    <a:gd name="connsiteY5" fmla="*/ 414668 h 414668"/>
                    <a:gd name="connsiteX6" fmla="*/ 27114 w 847080"/>
                    <a:gd name="connsiteY6" fmla="*/ 383712 h 414668"/>
                    <a:gd name="connsiteX0" fmla="*/ 26142 w 846108"/>
                    <a:gd name="connsiteY0" fmla="*/ 383712 h 414668"/>
                    <a:gd name="connsiteX1" fmla="*/ 202355 w 846108"/>
                    <a:gd name="connsiteY1" fmla="*/ 164637 h 414668"/>
                    <a:gd name="connsiteX2" fmla="*/ 700036 w 846108"/>
                    <a:gd name="connsiteY2" fmla="*/ 5093 h 414668"/>
                    <a:gd name="connsiteX3" fmla="*/ 835767 w 846108"/>
                    <a:gd name="connsiteY3" fmla="*/ 105106 h 414668"/>
                    <a:gd name="connsiteX4" fmla="*/ 838148 w 846108"/>
                    <a:gd name="connsiteY4" fmla="*/ 283699 h 414668"/>
                    <a:gd name="connsiteX5" fmla="*/ 447623 w 846108"/>
                    <a:gd name="connsiteY5" fmla="*/ 414668 h 414668"/>
                    <a:gd name="connsiteX6" fmla="*/ 26142 w 846108"/>
                    <a:gd name="connsiteY6" fmla="*/ 383712 h 414668"/>
                    <a:gd name="connsiteX0" fmla="*/ 26142 w 843997"/>
                    <a:gd name="connsiteY0" fmla="*/ 383712 h 414668"/>
                    <a:gd name="connsiteX1" fmla="*/ 202355 w 843997"/>
                    <a:gd name="connsiteY1" fmla="*/ 164637 h 414668"/>
                    <a:gd name="connsiteX2" fmla="*/ 700036 w 843997"/>
                    <a:gd name="connsiteY2" fmla="*/ 5093 h 414668"/>
                    <a:gd name="connsiteX3" fmla="*/ 835767 w 843997"/>
                    <a:gd name="connsiteY3" fmla="*/ 105106 h 414668"/>
                    <a:gd name="connsiteX4" fmla="*/ 838148 w 843997"/>
                    <a:gd name="connsiteY4" fmla="*/ 283699 h 414668"/>
                    <a:gd name="connsiteX5" fmla="*/ 447623 w 843997"/>
                    <a:gd name="connsiteY5" fmla="*/ 414668 h 414668"/>
                    <a:gd name="connsiteX6" fmla="*/ 26142 w 843997"/>
                    <a:gd name="connsiteY6" fmla="*/ 383712 h 414668"/>
                    <a:gd name="connsiteX0" fmla="*/ 26142 w 843997"/>
                    <a:gd name="connsiteY0" fmla="*/ 379762 h 410718"/>
                    <a:gd name="connsiteX1" fmla="*/ 202355 w 843997"/>
                    <a:gd name="connsiteY1" fmla="*/ 160687 h 410718"/>
                    <a:gd name="connsiteX2" fmla="*/ 700036 w 843997"/>
                    <a:gd name="connsiteY2" fmla="*/ 1143 h 410718"/>
                    <a:gd name="connsiteX3" fmla="*/ 835767 w 843997"/>
                    <a:gd name="connsiteY3" fmla="*/ 101156 h 410718"/>
                    <a:gd name="connsiteX4" fmla="*/ 838148 w 843997"/>
                    <a:gd name="connsiteY4" fmla="*/ 279749 h 410718"/>
                    <a:gd name="connsiteX5" fmla="*/ 447623 w 843997"/>
                    <a:gd name="connsiteY5" fmla="*/ 410718 h 410718"/>
                    <a:gd name="connsiteX6" fmla="*/ 26142 w 843997"/>
                    <a:gd name="connsiteY6" fmla="*/ 379762 h 410718"/>
                    <a:gd name="connsiteX0" fmla="*/ 22632 w 843654"/>
                    <a:gd name="connsiteY0" fmla="*/ 384205 h 415161"/>
                    <a:gd name="connsiteX1" fmla="*/ 198845 w 843654"/>
                    <a:gd name="connsiteY1" fmla="*/ 165130 h 415161"/>
                    <a:gd name="connsiteX2" fmla="*/ 687001 w 843654"/>
                    <a:gd name="connsiteY2" fmla="*/ 823 h 415161"/>
                    <a:gd name="connsiteX3" fmla="*/ 832257 w 843654"/>
                    <a:gd name="connsiteY3" fmla="*/ 105599 h 415161"/>
                    <a:gd name="connsiteX4" fmla="*/ 834638 w 843654"/>
                    <a:gd name="connsiteY4" fmla="*/ 284192 h 415161"/>
                    <a:gd name="connsiteX5" fmla="*/ 444113 w 843654"/>
                    <a:gd name="connsiteY5" fmla="*/ 415161 h 415161"/>
                    <a:gd name="connsiteX6" fmla="*/ 22632 w 843654"/>
                    <a:gd name="connsiteY6" fmla="*/ 384205 h 415161"/>
                    <a:gd name="connsiteX0" fmla="*/ 22632 w 843654"/>
                    <a:gd name="connsiteY0" fmla="*/ 386809 h 417765"/>
                    <a:gd name="connsiteX1" fmla="*/ 198845 w 843654"/>
                    <a:gd name="connsiteY1" fmla="*/ 167734 h 417765"/>
                    <a:gd name="connsiteX2" fmla="*/ 687001 w 843654"/>
                    <a:gd name="connsiteY2" fmla="*/ 3427 h 417765"/>
                    <a:gd name="connsiteX3" fmla="*/ 832257 w 843654"/>
                    <a:gd name="connsiteY3" fmla="*/ 108203 h 417765"/>
                    <a:gd name="connsiteX4" fmla="*/ 834638 w 843654"/>
                    <a:gd name="connsiteY4" fmla="*/ 286796 h 417765"/>
                    <a:gd name="connsiteX5" fmla="*/ 444113 w 843654"/>
                    <a:gd name="connsiteY5" fmla="*/ 417765 h 417765"/>
                    <a:gd name="connsiteX6" fmla="*/ 22632 w 843654"/>
                    <a:gd name="connsiteY6" fmla="*/ 386809 h 417765"/>
                    <a:gd name="connsiteX0" fmla="*/ 22632 w 843654"/>
                    <a:gd name="connsiteY0" fmla="*/ 386289 h 417245"/>
                    <a:gd name="connsiteX1" fmla="*/ 198845 w 843654"/>
                    <a:gd name="connsiteY1" fmla="*/ 167214 h 417245"/>
                    <a:gd name="connsiteX2" fmla="*/ 687001 w 843654"/>
                    <a:gd name="connsiteY2" fmla="*/ 2907 h 417245"/>
                    <a:gd name="connsiteX3" fmla="*/ 832257 w 843654"/>
                    <a:gd name="connsiteY3" fmla="*/ 107683 h 417245"/>
                    <a:gd name="connsiteX4" fmla="*/ 834638 w 843654"/>
                    <a:gd name="connsiteY4" fmla="*/ 286276 h 417245"/>
                    <a:gd name="connsiteX5" fmla="*/ 444113 w 843654"/>
                    <a:gd name="connsiteY5" fmla="*/ 417245 h 417245"/>
                    <a:gd name="connsiteX6" fmla="*/ 22632 w 843654"/>
                    <a:gd name="connsiteY6" fmla="*/ 386289 h 417245"/>
                    <a:gd name="connsiteX0" fmla="*/ 24190 w 828543"/>
                    <a:gd name="connsiteY0" fmla="*/ 381512 h 417230"/>
                    <a:gd name="connsiteX1" fmla="*/ 183734 w 828543"/>
                    <a:gd name="connsiteY1" fmla="*/ 167199 h 417230"/>
                    <a:gd name="connsiteX2" fmla="*/ 671890 w 828543"/>
                    <a:gd name="connsiteY2" fmla="*/ 2892 h 417230"/>
                    <a:gd name="connsiteX3" fmla="*/ 817146 w 828543"/>
                    <a:gd name="connsiteY3" fmla="*/ 107668 h 417230"/>
                    <a:gd name="connsiteX4" fmla="*/ 819527 w 828543"/>
                    <a:gd name="connsiteY4" fmla="*/ 286261 h 417230"/>
                    <a:gd name="connsiteX5" fmla="*/ 429002 w 828543"/>
                    <a:gd name="connsiteY5" fmla="*/ 417230 h 417230"/>
                    <a:gd name="connsiteX6" fmla="*/ 24190 w 828543"/>
                    <a:gd name="connsiteY6" fmla="*/ 381512 h 417230"/>
                    <a:gd name="connsiteX0" fmla="*/ 39708 w 844061"/>
                    <a:gd name="connsiteY0" fmla="*/ 381512 h 417230"/>
                    <a:gd name="connsiteX1" fmla="*/ 199252 w 844061"/>
                    <a:gd name="connsiteY1" fmla="*/ 167199 h 417230"/>
                    <a:gd name="connsiteX2" fmla="*/ 687408 w 844061"/>
                    <a:gd name="connsiteY2" fmla="*/ 2892 h 417230"/>
                    <a:gd name="connsiteX3" fmla="*/ 832664 w 844061"/>
                    <a:gd name="connsiteY3" fmla="*/ 107668 h 417230"/>
                    <a:gd name="connsiteX4" fmla="*/ 835045 w 844061"/>
                    <a:gd name="connsiteY4" fmla="*/ 286261 h 417230"/>
                    <a:gd name="connsiteX5" fmla="*/ 444520 w 844061"/>
                    <a:gd name="connsiteY5" fmla="*/ 417230 h 417230"/>
                    <a:gd name="connsiteX6" fmla="*/ 39708 w 844061"/>
                    <a:gd name="connsiteY6" fmla="*/ 381512 h 417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44061" h="417230">
                      <a:moveTo>
                        <a:pt x="39708" y="381512"/>
                      </a:moveTo>
                      <a:cubicBezTo>
                        <a:pt x="-77370" y="354128"/>
                        <a:pt x="91302" y="230302"/>
                        <a:pt x="199252" y="167199"/>
                      </a:cubicBezTo>
                      <a:cubicBezTo>
                        <a:pt x="307202" y="104096"/>
                        <a:pt x="588982" y="-20524"/>
                        <a:pt x="687408" y="2892"/>
                      </a:cubicBezTo>
                      <a:cubicBezTo>
                        <a:pt x="785834" y="26308"/>
                        <a:pt x="808058" y="60440"/>
                        <a:pt x="832664" y="107668"/>
                      </a:cubicBezTo>
                      <a:cubicBezTo>
                        <a:pt x="857270" y="154896"/>
                        <a:pt x="834251" y="226730"/>
                        <a:pt x="835045" y="286261"/>
                      </a:cubicBezTo>
                      <a:lnTo>
                        <a:pt x="444520" y="417230"/>
                      </a:lnTo>
                      <a:lnTo>
                        <a:pt x="39708" y="381512"/>
                      </a:lnTo>
                      <a:close/>
                    </a:path>
                  </a:pathLst>
                </a:custGeom>
                <a:solidFill>
                  <a:srgbClr val="09B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2" name="任意多边形 142">
                  <a:extLst>
                    <a:ext uri="{FF2B5EF4-FFF2-40B4-BE49-F238E27FC236}">
                      <a16:creationId xmlns:a16="http://schemas.microsoft.com/office/drawing/2014/main" id="{8E4212BD-D5E8-4608-AC2C-FB4119765075}"/>
                    </a:ext>
                  </a:extLst>
                </p:cNvPr>
                <p:cNvSpPr/>
                <p:nvPr/>
              </p:nvSpPr>
              <p:spPr>
                <a:xfrm>
                  <a:off x="-116241" y="9672486"/>
                  <a:ext cx="307767" cy="264036"/>
                </a:xfrm>
                <a:custGeom>
                  <a:avLst/>
                  <a:gdLst>
                    <a:gd name="connsiteX0" fmla="*/ 0 w 295275"/>
                    <a:gd name="connsiteY0" fmla="*/ 0 h 250031"/>
                    <a:gd name="connsiteX1" fmla="*/ 295275 w 295275"/>
                    <a:gd name="connsiteY1" fmla="*/ 80962 h 250031"/>
                    <a:gd name="connsiteX2" fmla="*/ 128587 w 295275"/>
                    <a:gd name="connsiteY2" fmla="*/ 250031 h 250031"/>
                    <a:gd name="connsiteX3" fmla="*/ 0 w 295275"/>
                    <a:gd name="connsiteY3" fmla="*/ 0 h 250031"/>
                    <a:gd name="connsiteX0" fmla="*/ 0 w 295275"/>
                    <a:gd name="connsiteY0" fmla="*/ 14005 h 264036"/>
                    <a:gd name="connsiteX1" fmla="*/ 295275 w 295275"/>
                    <a:gd name="connsiteY1" fmla="*/ 94967 h 264036"/>
                    <a:gd name="connsiteX2" fmla="*/ 128587 w 295275"/>
                    <a:gd name="connsiteY2" fmla="*/ 264036 h 264036"/>
                    <a:gd name="connsiteX3" fmla="*/ 0 w 295275"/>
                    <a:gd name="connsiteY3" fmla="*/ 14005 h 264036"/>
                    <a:gd name="connsiteX0" fmla="*/ 12492 w 307767"/>
                    <a:gd name="connsiteY0" fmla="*/ 14005 h 264036"/>
                    <a:gd name="connsiteX1" fmla="*/ 307767 w 307767"/>
                    <a:gd name="connsiteY1" fmla="*/ 94967 h 264036"/>
                    <a:gd name="connsiteX2" fmla="*/ 141079 w 307767"/>
                    <a:gd name="connsiteY2" fmla="*/ 264036 h 264036"/>
                    <a:gd name="connsiteX3" fmla="*/ 12492 w 307767"/>
                    <a:gd name="connsiteY3" fmla="*/ 14005 h 264036"/>
                  </a:gdLst>
                  <a:ahLst/>
                  <a:cxnLst>
                    <a:cxn ang="0">
                      <a:pos x="connsiteX0" y="connsiteY0"/>
                    </a:cxn>
                    <a:cxn ang="0">
                      <a:pos x="connsiteX1" y="connsiteY1"/>
                    </a:cxn>
                    <a:cxn ang="0">
                      <a:pos x="connsiteX2" y="connsiteY2"/>
                    </a:cxn>
                    <a:cxn ang="0">
                      <a:pos x="connsiteX3" y="connsiteY3"/>
                    </a:cxn>
                  </a:cxnLst>
                  <a:rect l="l" t="t" r="r" b="b"/>
                  <a:pathLst>
                    <a:path w="307767" h="264036">
                      <a:moveTo>
                        <a:pt x="12492" y="14005"/>
                      </a:moveTo>
                      <a:cubicBezTo>
                        <a:pt x="96629" y="-37589"/>
                        <a:pt x="209342" y="67980"/>
                        <a:pt x="307767" y="94967"/>
                      </a:cubicBezTo>
                      <a:lnTo>
                        <a:pt x="141079" y="264036"/>
                      </a:lnTo>
                      <a:cubicBezTo>
                        <a:pt x="98217" y="180692"/>
                        <a:pt x="-42277" y="92586"/>
                        <a:pt x="12492" y="14005"/>
                      </a:cubicBezTo>
                      <a:close/>
                    </a:path>
                  </a:pathLst>
                </a:custGeom>
                <a:solidFill>
                  <a:srgbClr val="09B5B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3" name="任意多边形 143">
                  <a:extLst>
                    <a:ext uri="{FF2B5EF4-FFF2-40B4-BE49-F238E27FC236}">
                      <a16:creationId xmlns:a16="http://schemas.microsoft.com/office/drawing/2014/main" id="{5C401358-25FF-4330-894A-BAC4DB644A62}"/>
                    </a:ext>
                  </a:extLst>
                </p:cNvPr>
                <p:cNvSpPr/>
                <p:nvPr/>
              </p:nvSpPr>
              <p:spPr>
                <a:xfrm>
                  <a:off x="-56125" y="9628766"/>
                  <a:ext cx="850626" cy="350841"/>
                </a:xfrm>
                <a:custGeom>
                  <a:avLst/>
                  <a:gdLst>
                    <a:gd name="connsiteX0" fmla="*/ 711994 w 828675"/>
                    <a:gd name="connsiteY0" fmla="*/ 0 h 338138"/>
                    <a:gd name="connsiteX1" fmla="*/ 0 w 828675"/>
                    <a:gd name="connsiteY1" fmla="*/ 338138 h 338138"/>
                    <a:gd name="connsiteX2" fmla="*/ 828675 w 828675"/>
                    <a:gd name="connsiteY2" fmla="*/ 90488 h 338138"/>
                    <a:gd name="connsiteX3" fmla="*/ 711994 w 828675"/>
                    <a:gd name="connsiteY3" fmla="*/ 0 h 338138"/>
                    <a:gd name="connsiteX0" fmla="*/ 712001 w 828682"/>
                    <a:gd name="connsiteY0" fmla="*/ 0 h 369677"/>
                    <a:gd name="connsiteX1" fmla="*/ 7 w 828682"/>
                    <a:gd name="connsiteY1" fmla="*/ 338138 h 369677"/>
                    <a:gd name="connsiteX2" fmla="*/ 828682 w 828682"/>
                    <a:gd name="connsiteY2" fmla="*/ 90488 h 369677"/>
                    <a:gd name="connsiteX3" fmla="*/ 712001 w 828682"/>
                    <a:gd name="connsiteY3" fmla="*/ 0 h 369677"/>
                    <a:gd name="connsiteX0" fmla="*/ 717397 w 834078"/>
                    <a:gd name="connsiteY0" fmla="*/ 0 h 369677"/>
                    <a:gd name="connsiteX1" fmla="*/ 5403 w 834078"/>
                    <a:gd name="connsiteY1" fmla="*/ 338138 h 369677"/>
                    <a:gd name="connsiteX2" fmla="*/ 834078 w 834078"/>
                    <a:gd name="connsiteY2" fmla="*/ 90488 h 369677"/>
                    <a:gd name="connsiteX3" fmla="*/ 717397 w 834078"/>
                    <a:gd name="connsiteY3" fmla="*/ 0 h 369677"/>
                    <a:gd name="connsiteX0" fmla="*/ 717484 w 834165"/>
                    <a:gd name="connsiteY0" fmla="*/ 0 h 369677"/>
                    <a:gd name="connsiteX1" fmla="*/ 5490 w 834165"/>
                    <a:gd name="connsiteY1" fmla="*/ 338138 h 369677"/>
                    <a:gd name="connsiteX2" fmla="*/ 834165 w 834165"/>
                    <a:gd name="connsiteY2" fmla="*/ 90488 h 369677"/>
                    <a:gd name="connsiteX3" fmla="*/ 717484 w 834165"/>
                    <a:gd name="connsiteY3" fmla="*/ 0 h 369677"/>
                    <a:gd name="connsiteX0" fmla="*/ 717484 w 834165"/>
                    <a:gd name="connsiteY0" fmla="*/ 0 h 369677"/>
                    <a:gd name="connsiteX1" fmla="*/ 5490 w 834165"/>
                    <a:gd name="connsiteY1" fmla="*/ 338138 h 369677"/>
                    <a:gd name="connsiteX2" fmla="*/ 834165 w 834165"/>
                    <a:gd name="connsiteY2" fmla="*/ 90488 h 369677"/>
                    <a:gd name="connsiteX3" fmla="*/ 717484 w 834165"/>
                    <a:gd name="connsiteY3" fmla="*/ 0 h 369677"/>
                    <a:gd name="connsiteX0" fmla="*/ 717484 w 834165"/>
                    <a:gd name="connsiteY0" fmla="*/ 12 h 369689"/>
                    <a:gd name="connsiteX1" fmla="*/ 5490 w 834165"/>
                    <a:gd name="connsiteY1" fmla="*/ 338150 h 369689"/>
                    <a:gd name="connsiteX2" fmla="*/ 834165 w 834165"/>
                    <a:gd name="connsiteY2" fmla="*/ 90500 h 369689"/>
                    <a:gd name="connsiteX3" fmla="*/ 717484 w 834165"/>
                    <a:gd name="connsiteY3" fmla="*/ 12 h 369689"/>
                    <a:gd name="connsiteX0" fmla="*/ 717484 w 834165"/>
                    <a:gd name="connsiteY0" fmla="*/ 12 h 377528"/>
                    <a:gd name="connsiteX1" fmla="*/ 5490 w 834165"/>
                    <a:gd name="connsiteY1" fmla="*/ 338150 h 377528"/>
                    <a:gd name="connsiteX2" fmla="*/ 834165 w 834165"/>
                    <a:gd name="connsiteY2" fmla="*/ 90500 h 377528"/>
                    <a:gd name="connsiteX3" fmla="*/ 717484 w 834165"/>
                    <a:gd name="connsiteY3" fmla="*/ 12 h 377528"/>
                    <a:gd name="connsiteX0" fmla="*/ 717484 w 834165"/>
                    <a:gd name="connsiteY0" fmla="*/ 12 h 368175"/>
                    <a:gd name="connsiteX1" fmla="*/ 5490 w 834165"/>
                    <a:gd name="connsiteY1" fmla="*/ 338150 h 368175"/>
                    <a:gd name="connsiteX2" fmla="*/ 834165 w 834165"/>
                    <a:gd name="connsiteY2" fmla="*/ 90500 h 368175"/>
                    <a:gd name="connsiteX3" fmla="*/ 717484 w 834165"/>
                    <a:gd name="connsiteY3" fmla="*/ 12 h 368175"/>
                    <a:gd name="connsiteX0" fmla="*/ 714123 w 830804"/>
                    <a:gd name="connsiteY0" fmla="*/ 12 h 368175"/>
                    <a:gd name="connsiteX1" fmla="*/ 2129 w 830804"/>
                    <a:gd name="connsiteY1" fmla="*/ 338150 h 368175"/>
                    <a:gd name="connsiteX2" fmla="*/ 830804 w 830804"/>
                    <a:gd name="connsiteY2" fmla="*/ 90500 h 368175"/>
                    <a:gd name="connsiteX3" fmla="*/ 714123 w 830804"/>
                    <a:gd name="connsiteY3" fmla="*/ 12 h 368175"/>
                    <a:gd name="connsiteX0" fmla="*/ 714123 w 830804"/>
                    <a:gd name="connsiteY0" fmla="*/ 12 h 368175"/>
                    <a:gd name="connsiteX1" fmla="*/ 2129 w 830804"/>
                    <a:gd name="connsiteY1" fmla="*/ 338150 h 368175"/>
                    <a:gd name="connsiteX2" fmla="*/ 830804 w 830804"/>
                    <a:gd name="connsiteY2" fmla="*/ 90500 h 368175"/>
                    <a:gd name="connsiteX3" fmla="*/ 714123 w 830804"/>
                    <a:gd name="connsiteY3" fmla="*/ 12 h 368175"/>
                    <a:gd name="connsiteX0" fmla="*/ 718613 w 835294"/>
                    <a:gd name="connsiteY0" fmla="*/ 12 h 368175"/>
                    <a:gd name="connsiteX1" fmla="*/ 6619 w 835294"/>
                    <a:gd name="connsiteY1" fmla="*/ 338150 h 368175"/>
                    <a:gd name="connsiteX2" fmla="*/ 835294 w 835294"/>
                    <a:gd name="connsiteY2" fmla="*/ 90500 h 368175"/>
                    <a:gd name="connsiteX3" fmla="*/ 718613 w 835294"/>
                    <a:gd name="connsiteY3" fmla="*/ 12 h 368175"/>
                    <a:gd name="connsiteX0" fmla="*/ 718613 w 835294"/>
                    <a:gd name="connsiteY0" fmla="*/ 12 h 350841"/>
                    <a:gd name="connsiteX1" fmla="*/ 6619 w 835294"/>
                    <a:gd name="connsiteY1" fmla="*/ 338150 h 350841"/>
                    <a:gd name="connsiteX2" fmla="*/ 835294 w 835294"/>
                    <a:gd name="connsiteY2" fmla="*/ 90500 h 350841"/>
                    <a:gd name="connsiteX3" fmla="*/ 718613 w 835294"/>
                    <a:gd name="connsiteY3" fmla="*/ 12 h 350841"/>
                  </a:gdLst>
                  <a:ahLst/>
                  <a:cxnLst>
                    <a:cxn ang="0">
                      <a:pos x="connsiteX0" y="connsiteY0"/>
                    </a:cxn>
                    <a:cxn ang="0">
                      <a:pos x="connsiteX1" y="connsiteY1"/>
                    </a:cxn>
                    <a:cxn ang="0">
                      <a:pos x="connsiteX2" y="connsiteY2"/>
                    </a:cxn>
                    <a:cxn ang="0">
                      <a:pos x="connsiteX3" y="connsiteY3"/>
                    </a:cxn>
                  </a:cxnLst>
                  <a:rect l="l" t="t" r="r" b="b"/>
                  <a:pathLst>
                    <a:path w="835294" h="350841">
                      <a:moveTo>
                        <a:pt x="718613" y="12"/>
                      </a:moveTo>
                      <a:cubicBezTo>
                        <a:pt x="471757" y="265125"/>
                        <a:pt x="-65612" y="239725"/>
                        <a:pt x="6619" y="338150"/>
                      </a:cubicBezTo>
                      <a:cubicBezTo>
                        <a:pt x="-2907" y="393712"/>
                        <a:pt x="720994" y="258775"/>
                        <a:pt x="835294" y="90500"/>
                      </a:cubicBezTo>
                      <a:cubicBezTo>
                        <a:pt x="813069" y="36525"/>
                        <a:pt x="767032" y="-781"/>
                        <a:pt x="718613" y="12"/>
                      </a:cubicBezTo>
                      <a:close/>
                    </a:path>
                  </a:pathLst>
                </a:custGeom>
                <a:solidFill>
                  <a:srgbClr val="F6F4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latin typeface="字魂59号-创粗黑" panose="00000500000000000000" pitchFamily="2" charset="-122"/>
                    </a:rPr>
                    <a:t>                                                                </a:t>
                  </a:r>
                  <a:endParaRPr lang="zh-CN" altLang="en-US" dirty="0">
                    <a:latin typeface="字魂59号-创粗黑" panose="00000500000000000000" pitchFamily="2" charset="-122"/>
                  </a:endParaRPr>
                </a:p>
              </p:txBody>
            </p:sp>
            <p:sp>
              <p:nvSpPr>
                <p:cNvPr id="24" name="椭圆 369">
                  <a:extLst>
                    <a:ext uri="{FF2B5EF4-FFF2-40B4-BE49-F238E27FC236}">
                      <a16:creationId xmlns:a16="http://schemas.microsoft.com/office/drawing/2014/main" id="{CADEAA91-DD76-453D-85BE-673EA0EAFA42}"/>
                    </a:ext>
                  </a:extLst>
                </p:cNvPr>
                <p:cNvSpPr/>
                <p:nvPr/>
              </p:nvSpPr>
              <p:spPr>
                <a:xfrm rot="21151079">
                  <a:off x="167974" y="9851770"/>
                  <a:ext cx="427168" cy="109187"/>
                </a:xfrm>
                <a:custGeom>
                  <a:avLst/>
                  <a:gdLst>
                    <a:gd name="connsiteX0" fmla="*/ 0 w 434211"/>
                    <a:gd name="connsiteY0" fmla="*/ 39063 h 78125"/>
                    <a:gd name="connsiteX1" fmla="*/ 217106 w 434211"/>
                    <a:gd name="connsiteY1" fmla="*/ 0 h 78125"/>
                    <a:gd name="connsiteX2" fmla="*/ 434212 w 434211"/>
                    <a:gd name="connsiteY2" fmla="*/ 39063 h 78125"/>
                    <a:gd name="connsiteX3" fmla="*/ 217106 w 434211"/>
                    <a:gd name="connsiteY3" fmla="*/ 78126 h 78125"/>
                    <a:gd name="connsiteX4" fmla="*/ 0 w 434211"/>
                    <a:gd name="connsiteY4" fmla="*/ 39063 h 78125"/>
                    <a:gd name="connsiteX0" fmla="*/ 0 w 434212"/>
                    <a:gd name="connsiteY0" fmla="*/ 40692 h 79755"/>
                    <a:gd name="connsiteX1" fmla="*/ 217106 w 434212"/>
                    <a:gd name="connsiteY1" fmla="*/ 1629 h 79755"/>
                    <a:gd name="connsiteX2" fmla="*/ 434212 w 434212"/>
                    <a:gd name="connsiteY2" fmla="*/ 40692 h 79755"/>
                    <a:gd name="connsiteX3" fmla="*/ 217106 w 434212"/>
                    <a:gd name="connsiteY3" fmla="*/ 79755 h 79755"/>
                    <a:gd name="connsiteX4" fmla="*/ 0 w 434212"/>
                    <a:gd name="connsiteY4" fmla="*/ 40692 h 79755"/>
                    <a:gd name="connsiteX0" fmla="*/ 0 w 434224"/>
                    <a:gd name="connsiteY0" fmla="*/ 40692 h 80439"/>
                    <a:gd name="connsiteX1" fmla="*/ 217106 w 434224"/>
                    <a:gd name="connsiteY1" fmla="*/ 1629 h 80439"/>
                    <a:gd name="connsiteX2" fmla="*/ 434212 w 434224"/>
                    <a:gd name="connsiteY2" fmla="*/ 40692 h 80439"/>
                    <a:gd name="connsiteX3" fmla="*/ 217106 w 434224"/>
                    <a:gd name="connsiteY3" fmla="*/ 79755 h 80439"/>
                    <a:gd name="connsiteX4" fmla="*/ 0 w 434224"/>
                    <a:gd name="connsiteY4" fmla="*/ 40692 h 80439"/>
                    <a:gd name="connsiteX0" fmla="*/ 0 w 434224"/>
                    <a:gd name="connsiteY0" fmla="*/ 39748 h 79495"/>
                    <a:gd name="connsiteX1" fmla="*/ 217106 w 434224"/>
                    <a:gd name="connsiteY1" fmla="*/ 685 h 79495"/>
                    <a:gd name="connsiteX2" fmla="*/ 434212 w 434224"/>
                    <a:gd name="connsiteY2" fmla="*/ 39748 h 79495"/>
                    <a:gd name="connsiteX3" fmla="*/ 217106 w 434224"/>
                    <a:gd name="connsiteY3" fmla="*/ 78811 h 79495"/>
                    <a:gd name="connsiteX4" fmla="*/ 0 w 434224"/>
                    <a:gd name="connsiteY4" fmla="*/ 39748 h 79495"/>
                    <a:gd name="connsiteX0" fmla="*/ 0 w 475599"/>
                    <a:gd name="connsiteY0" fmla="*/ 44221 h 79496"/>
                    <a:gd name="connsiteX1" fmla="*/ 258484 w 475599"/>
                    <a:gd name="connsiteY1" fmla="*/ 986 h 79496"/>
                    <a:gd name="connsiteX2" fmla="*/ 475590 w 475599"/>
                    <a:gd name="connsiteY2" fmla="*/ 40049 h 79496"/>
                    <a:gd name="connsiteX3" fmla="*/ 258484 w 475599"/>
                    <a:gd name="connsiteY3" fmla="*/ 79112 h 79496"/>
                    <a:gd name="connsiteX4" fmla="*/ 0 w 475599"/>
                    <a:gd name="connsiteY4" fmla="*/ 44221 h 79496"/>
                    <a:gd name="connsiteX0" fmla="*/ 0 w 511944"/>
                    <a:gd name="connsiteY0" fmla="*/ 46830 h 79498"/>
                    <a:gd name="connsiteX1" fmla="*/ 294829 w 511944"/>
                    <a:gd name="connsiteY1" fmla="*/ 1163 h 79498"/>
                    <a:gd name="connsiteX2" fmla="*/ 511935 w 511944"/>
                    <a:gd name="connsiteY2" fmla="*/ 40226 h 79498"/>
                    <a:gd name="connsiteX3" fmla="*/ 294829 w 511944"/>
                    <a:gd name="connsiteY3" fmla="*/ 79289 h 79498"/>
                    <a:gd name="connsiteX4" fmla="*/ 0 w 511944"/>
                    <a:gd name="connsiteY4" fmla="*/ 46830 h 79498"/>
                    <a:gd name="connsiteX0" fmla="*/ 0 w 511942"/>
                    <a:gd name="connsiteY0" fmla="*/ 52013 h 89928"/>
                    <a:gd name="connsiteX1" fmla="*/ 294829 w 511942"/>
                    <a:gd name="connsiteY1" fmla="*/ 6346 h 89928"/>
                    <a:gd name="connsiteX2" fmla="*/ 511935 w 511942"/>
                    <a:gd name="connsiteY2" fmla="*/ 45409 h 89928"/>
                    <a:gd name="connsiteX3" fmla="*/ 294829 w 511942"/>
                    <a:gd name="connsiteY3" fmla="*/ 84472 h 89928"/>
                    <a:gd name="connsiteX4" fmla="*/ 0 w 511942"/>
                    <a:gd name="connsiteY4" fmla="*/ 52013 h 89928"/>
                    <a:gd name="connsiteX0" fmla="*/ 0 w 511935"/>
                    <a:gd name="connsiteY0" fmla="*/ 45704 h 97075"/>
                    <a:gd name="connsiteX1" fmla="*/ 294829 w 511935"/>
                    <a:gd name="connsiteY1" fmla="*/ 37 h 97075"/>
                    <a:gd name="connsiteX2" fmla="*/ 511935 w 511935"/>
                    <a:gd name="connsiteY2" fmla="*/ 39100 h 97075"/>
                    <a:gd name="connsiteX3" fmla="*/ 292349 w 511935"/>
                    <a:gd name="connsiteY3" fmla="*/ 97051 h 97075"/>
                    <a:gd name="connsiteX4" fmla="*/ 0 w 511935"/>
                    <a:gd name="connsiteY4" fmla="*/ 45704 h 97075"/>
                    <a:gd name="connsiteX0" fmla="*/ 0 w 511935"/>
                    <a:gd name="connsiteY0" fmla="*/ 48371 h 99742"/>
                    <a:gd name="connsiteX1" fmla="*/ 292779 w 511935"/>
                    <a:gd name="connsiteY1" fmla="*/ 33 h 99742"/>
                    <a:gd name="connsiteX2" fmla="*/ 511935 w 511935"/>
                    <a:gd name="connsiteY2" fmla="*/ 41767 h 99742"/>
                    <a:gd name="connsiteX3" fmla="*/ 292349 w 511935"/>
                    <a:gd name="connsiteY3" fmla="*/ 99718 h 99742"/>
                    <a:gd name="connsiteX4" fmla="*/ 0 w 511935"/>
                    <a:gd name="connsiteY4" fmla="*/ 48371 h 99742"/>
                    <a:gd name="connsiteX0" fmla="*/ 0 w 511935"/>
                    <a:gd name="connsiteY0" fmla="*/ 57808 h 109180"/>
                    <a:gd name="connsiteX1" fmla="*/ 294019 w 511935"/>
                    <a:gd name="connsiteY1" fmla="*/ 26 h 109180"/>
                    <a:gd name="connsiteX2" fmla="*/ 511935 w 511935"/>
                    <a:gd name="connsiteY2" fmla="*/ 51204 h 109180"/>
                    <a:gd name="connsiteX3" fmla="*/ 292349 w 511935"/>
                    <a:gd name="connsiteY3" fmla="*/ 109155 h 109180"/>
                    <a:gd name="connsiteX4" fmla="*/ 0 w 511935"/>
                    <a:gd name="connsiteY4" fmla="*/ 57808 h 109180"/>
                    <a:gd name="connsiteX0" fmla="*/ 0 w 511943"/>
                    <a:gd name="connsiteY0" fmla="*/ 58919 h 110291"/>
                    <a:gd name="connsiteX1" fmla="*/ 294019 w 511943"/>
                    <a:gd name="connsiteY1" fmla="*/ 1137 h 110291"/>
                    <a:gd name="connsiteX2" fmla="*/ 511935 w 511943"/>
                    <a:gd name="connsiteY2" fmla="*/ 52315 h 110291"/>
                    <a:gd name="connsiteX3" fmla="*/ 292349 w 511943"/>
                    <a:gd name="connsiteY3" fmla="*/ 110266 h 110291"/>
                    <a:gd name="connsiteX4" fmla="*/ 0 w 511943"/>
                    <a:gd name="connsiteY4" fmla="*/ 58919 h 110291"/>
                    <a:gd name="connsiteX0" fmla="*/ 0 w 511953"/>
                    <a:gd name="connsiteY0" fmla="*/ 58345 h 109717"/>
                    <a:gd name="connsiteX1" fmla="*/ 294019 w 511953"/>
                    <a:gd name="connsiteY1" fmla="*/ 563 h 109717"/>
                    <a:gd name="connsiteX2" fmla="*/ 511935 w 511953"/>
                    <a:gd name="connsiteY2" fmla="*/ 51741 h 109717"/>
                    <a:gd name="connsiteX3" fmla="*/ 292349 w 511953"/>
                    <a:gd name="connsiteY3" fmla="*/ 109692 h 109717"/>
                    <a:gd name="connsiteX4" fmla="*/ 0 w 511953"/>
                    <a:gd name="connsiteY4" fmla="*/ 58345 h 109717"/>
                    <a:gd name="connsiteX0" fmla="*/ 0 w 430767"/>
                    <a:gd name="connsiteY0" fmla="*/ 59036 h 110441"/>
                    <a:gd name="connsiteX1" fmla="*/ 294019 w 430767"/>
                    <a:gd name="connsiteY1" fmla="*/ 1254 h 110441"/>
                    <a:gd name="connsiteX2" fmla="*/ 430731 w 430767"/>
                    <a:gd name="connsiteY2" fmla="*/ 48973 h 110441"/>
                    <a:gd name="connsiteX3" fmla="*/ 292349 w 430767"/>
                    <a:gd name="connsiteY3" fmla="*/ 110383 h 110441"/>
                    <a:gd name="connsiteX4" fmla="*/ 0 w 430767"/>
                    <a:gd name="connsiteY4" fmla="*/ 59036 h 110441"/>
                    <a:gd name="connsiteX0" fmla="*/ 0 w 427168"/>
                    <a:gd name="connsiteY0" fmla="*/ 57797 h 109187"/>
                    <a:gd name="connsiteX1" fmla="*/ 294019 w 427168"/>
                    <a:gd name="connsiteY1" fmla="*/ 15 h 109187"/>
                    <a:gd name="connsiteX2" fmla="*/ 427130 w 427168"/>
                    <a:gd name="connsiteY2" fmla="*/ 56868 h 109187"/>
                    <a:gd name="connsiteX3" fmla="*/ 292349 w 427168"/>
                    <a:gd name="connsiteY3" fmla="*/ 109144 h 109187"/>
                    <a:gd name="connsiteX4" fmla="*/ 0 w 427168"/>
                    <a:gd name="connsiteY4" fmla="*/ 57797 h 109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168" h="109187">
                      <a:moveTo>
                        <a:pt x="0" y="57797"/>
                      </a:moveTo>
                      <a:cubicBezTo>
                        <a:pt x="278" y="39609"/>
                        <a:pt x="222831" y="170"/>
                        <a:pt x="294019" y="15"/>
                      </a:cubicBezTo>
                      <a:cubicBezTo>
                        <a:pt x="365207" y="-140"/>
                        <a:pt x="425285" y="-27"/>
                        <a:pt x="427130" y="56868"/>
                      </a:cubicBezTo>
                      <a:cubicBezTo>
                        <a:pt x="428975" y="113763"/>
                        <a:pt x="363537" y="108989"/>
                        <a:pt x="292349" y="109144"/>
                      </a:cubicBezTo>
                      <a:cubicBezTo>
                        <a:pt x="221161" y="109299"/>
                        <a:pt x="-278" y="75985"/>
                        <a:pt x="0" y="57797"/>
                      </a:cubicBezTo>
                      <a:close/>
                    </a:path>
                  </a:pathLst>
                </a:custGeom>
                <a:solidFill>
                  <a:srgbClr val="F168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5" name="椭圆 369">
                  <a:extLst>
                    <a:ext uri="{FF2B5EF4-FFF2-40B4-BE49-F238E27FC236}">
                      <a16:creationId xmlns:a16="http://schemas.microsoft.com/office/drawing/2014/main" id="{C3BE6DB1-9C4A-46C3-9511-7D8766F642B0}"/>
                    </a:ext>
                  </a:extLst>
                </p:cNvPr>
                <p:cNvSpPr/>
                <p:nvPr/>
              </p:nvSpPr>
              <p:spPr>
                <a:xfrm rot="21151079">
                  <a:off x="-53909" y="9884611"/>
                  <a:ext cx="178865" cy="45719"/>
                </a:xfrm>
                <a:custGeom>
                  <a:avLst/>
                  <a:gdLst>
                    <a:gd name="connsiteX0" fmla="*/ 0 w 434211"/>
                    <a:gd name="connsiteY0" fmla="*/ 39063 h 78125"/>
                    <a:gd name="connsiteX1" fmla="*/ 217106 w 434211"/>
                    <a:gd name="connsiteY1" fmla="*/ 0 h 78125"/>
                    <a:gd name="connsiteX2" fmla="*/ 434212 w 434211"/>
                    <a:gd name="connsiteY2" fmla="*/ 39063 h 78125"/>
                    <a:gd name="connsiteX3" fmla="*/ 217106 w 434211"/>
                    <a:gd name="connsiteY3" fmla="*/ 78126 h 78125"/>
                    <a:gd name="connsiteX4" fmla="*/ 0 w 434211"/>
                    <a:gd name="connsiteY4" fmla="*/ 39063 h 78125"/>
                    <a:gd name="connsiteX0" fmla="*/ 0 w 434212"/>
                    <a:gd name="connsiteY0" fmla="*/ 40692 h 79755"/>
                    <a:gd name="connsiteX1" fmla="*/ 217106 w 434212"/>
                    <a:gd name="connsiteY1" fmla="*/ 1629 h 79755"/>
                    <a:gd name="connsiteX2" fmla="*/ 434212 w 434212"/>
                    <a:gd name="connsiteY2" fmla="*/ 40692 h 79755"/>
                    <a:gd name="connsiteX3" fmla="*/ 217106 w 434212"/>
                    <a:gd name="connsiteY3" fmla="*/ 79755 h 79755"/>
                    <a:gd name="connsiteX4" fmla="*/ 0 w 434212"/>
                    <a:gd name="connsiteY4" fmla="*/ 40692 h 79755"/>
                    <a:gd name="connsiteX0" fmla="*/ 0 w 434224"/>
                    <a:gd name="connsiteY0" fmla="*/ 40692 h 80439"/>
                    <a:gd name="connsiteX1" fmla="*/ 217106 w 434224"/>
                    <a:gd name="connsiteY1" fmla="*/ 1629 h 80439"/>
                    <a:gd name="connsiteX2" fmla="*/ 434212 w 434224"/>
                    <a:gd name="connsiteY2" fmla="*/ 40692 h 80439"/>
                    <a:gd name="connsiteX3" fmla="*/ 217106 w 434224"/>
                    <a:gd name="connsiteY3" fmla="*/ 79755 h 80439"/>
                    <a:gd name="connsiteX4" fmla="*/ 0 w 434224"/>
                    <a:gd name="connsiteY4" fmla="*/ 40692 h 80439"/>
                    <a:gd name="connsiteX0" fmla="*/ 0 w 434224"/>
                    <a:gd name="connsiteY0" fmla="*/ 39748 h 79495"/>
                    <a:gd name="connsiteX1" fmla="*/ 217106 w 434224"/>
                    <a:gd name="connsiteY1" fmla="*/ 685 h 79495"/>
                    <a:gd name="connsiteX2" fmla="*/ 434212 w 434224"/>
                    <a:gd name="connsiteY2" fmla="*/ 39748 h 79495"/>
                    <a:gd name="connsiteX3" fmla="*/ 217106 w 434224"/>
                    <a:gd name="connsiteY3" fmla="*/ 78811 h 79495"/>
                    <a:gd name="connsiteX4" fmla="*/ 0 w 434224"/>
                    <a:gd name="connsiteY4" fmla="*/ 39748 h 79495"/>
                    <a:gd name="connsiteX0" fmla="*/ 0 w 475599"/>
                    <a:gd name="connsiteY0" fmla="*/ 44221 h 79496"/>
                    <a:gd name="connsiteX1" fmla="*/ 258484 w 475599"/>
                    <a:gd name="connsiteY1" fmla="*/ 986 h 79496"/>
                    <a:gd name="connsiteX2" fmla="*/ 475590 w 475599"/>
                    <a:gd name="connsiteY2" fmla="*/ 40049 h 79496"/>
                    <a:gd name="connsiteX3" fmla="*/ 258484 w 475599"/>
                    <a:gd name="connsiteY3" fmla="*/ 79112 h 79496"/>
                    <a:gd name="connsiteX4" fmla="*/ 0 w 475599"/>
                    <a:gd name="connsiteY4" fmla="*/ 44221 h 79496"/>
                    <a:gd name="connsiteX0" fmla="*/ 0 w 511944"/>
                    <a:gd name="connsiteY0" fmla="*/ 46830 h 79498"/>
                    <a:gd name="connsiteX1" fmla="*/ 294829 w 511944"/>
                    <a:gd name="connsiteY1" fmla="*/ 1163 h 79498"/>
                    <a:gd name="connsiteX2" fmla="*/ 511935 w 511944"/>
                    <a:gd name="connsiteY2" fmla="*/ 40226 h 79498"/>
                    <a:gd name="connsiteX3" fmla="*/ 294829 w 511944"/>
                    <a:gd name="connsiteY3" fmla="*/ 79289 h 79498"/>
                    <a:gd name="connsiteX4" fmla="*/ 0 w 511944"/>
                    <a:gd name="connsiteY4" fmla="*/ 46830 h 79498"/>
                    <a:gd name="connsiteX0" fmla="*/ 0 w 511942"/>
                    <a:gd name="connsiteY0" fmla="*/ 52013 h 89928"/>
                    <a:gd name="connsiteX1" fmla="*/ 294829 w 511942"/>
                    <a:gd name="connsiteY1" fmla="*/ 6346 h 89928"/>
                    <a:gd name="connsiteX2" fmla="*/ 511935 w 511942"/>
                    <a:gd name="connsiteY2" fmla="*/ 45409 h 89928"/>
                    <a:gd name="connsiteX3" fmla="*/ 294829 w 511942"/>
                    <a:gd name="connsiteY3" fmla="*/ 84472 h 89928"/>
                    <a:gd name="connsiteX4" fmla="*/ 0 w 511942"/>
                    <a:gd name="connsiteY4" fmla="*/ 52013 h 89928"/>
                    <a:gd name="connsiteX0" fmla="*/ 0 w 511935"/>
                    <a:gd name="connsiteY0" fmla="*/ 45704 h 97075"/>
                    <a:gd name="connsiteX1" fmla="*/ 294829 w 511935"/>
                    <a:gd name="connsiteY1" fmla="*/ 37 h 97075"/>
                    <a:gd name="connsiteX2" fmla="*/ 511935 w 511935"/>
                    <a:gd name="connsiteY2" fmla="*/ 39100 h 97075"/>
                    <a:gd name="connsiteX3" fmla="*/ 292349 w 511935"/>
                    <a:gd name="connsiteY3" fmla="*/ 97051 h 97075"/>
                    <a:gd name="connsiteX4" fmla="*/ 0 w 511935"/>
                    <a:gd name="connsiteY4" fmla="*/ 45704 h 97075"/>
                    <a:gd name="connsiteX0" fmla="*/ 0 w 511935"/>
                    <a:gd name="connsiteY0" fmla="*/ 48371 h 99742"/>
                    <a:gd name="connsiteX1" fmla="*/ 292779 w 511935"/>
                    <a:gd name="connsiteY1" fmla="*/ 33 h 99742"/>
                    <a:gd name="connsiteX2" fmla="*/ 511935 w 511935"/>
                    <a:gd name="connsiteY2" fmla="*/ 41767 h 99742"/>
                    <a:gd name="connsiteX3" fmla="*/ 292349 w 511935"/>
                    <a:gd name="connsiteY3" fmla="*/ 99718 h 99742"/>
                    <a:gd name="connsiteX4" fmla="*/ 0 w 511935"/>
                    <a:gd name="connsiteY4" fmla="*/ 48371 h 99742"/>
                    <a:gd name="connsiteX0" fmla="*/ 0 w 511935"/>
                    <a:gd name="connsiteY0" fmla="*/ 57808 h 109180"/>
                    <a:gd name="connsiteX1" fmla="*/ 294019 w 511935"/>
                    <a:gd name="connsiteY1" fmla="*/ 26 h 109180"/>
                    <a:gd name="connsiteX2" fmla="*/ 511935 w 511935"/>
                    <a:gd name="connsiteY2" fmla="*/ 51204 h 109180"/>
                    <a:gd name="connsiteX3" fmla="*/ 292349 w 511935"/>
                    <a:gd name="connsiteY3" fmla="*/ 109155 h 109180"/>
                    <a:gd name="connsiteX4" fmla="*/ 0 w 511935"/>
                    <a:gd name="connsiteY4" fmla="*/ 57808 h 109180"/>
                    <a:gd name="connsiteX0" fmla="*/ 0 w 511943"/>
                    <a:gd name="connsiteY0" fmla="*/ 58919 h 110291"/>
                    <a:gd name="connsiteX1" fmla="*/ 294019 w 511943"/>
                    <a:gd name="connsiteY1" fmla="*/ 1137 h 110291"/>
                    <a:gd name="connsiteX2" fmla="*/ 511935 w 511943"/>
                    <a:gd name="connsiteY2" fmla="*/ 52315 h 110291"/>
                    <a:gd name="connsiteX3" fmla="*/ 292349 w 511943"/>
                    <a:gd name="connsiteY3" fmla="*/ 110266 h 110291"/>
                    <a:gd name="connsiteX4" fmla="*/ 0 w 511943"/>
                    <a:gd name="connsiteY4" fmla="*/ 58919 h 110291"/>
                    <a:gd name="connsiteX0" fmla="*/ 0 w 511953"/>
                    <a:gd name="connsiteY0" fmla="*/ 58345 h 109717"/>
                    <a:gd name="connsiteX1" fmla="*/ 294019 w 511953"/>
                    <a:gd name="connsiteY1" fmla="*/ 563 h 109717"/>
                    <a:gd name="connsiteX2" fmla="*/ 511935 w 511953"/>
                    <a:gd name="connsiteY2" fmla="*/ 51741 h 109717"/>
                    <a:gd name="connsiteX3" fmla="*/ 292349 w 511953"/>
                    <a:gd name="connsiteY3" fmla="*/ 109692 h 109717"/>
                    <a:gd name="connsiteX4" fmla="*/ 0 w 511953"/>
                    <a:gd name="connsiteY4" fmla="*/ 58345 h 109717"/>
                    <a:gd name="connsiteX0" fmla="*/ 0 w 430767"/>
                    <a:gd name="connsiteY0" fmla="*/ 59036 h 110441"/>
                    <a:gd name="connsiteX1" fmla="*/ 294019 w 430767"/>
                    <a:gd name="connsiteY1" fmla="*/ 1254 h 110441"/>
                    <a:gd name="connsiteX2" fmla="*/ 430731 w 430767"/>
                    <a:gd name="connsiteY2" fmla="*/ 48973 h 110441"/>
                    <a:gd name="connsiteX3" fmla="*/ 292349 w 430767"/>
                    <a:gd name="connsiteY3" fmla="*/ 110383 h 110441"/>
                    <a:gd name="connsiteX4" fmla="*/ 0 w 430767"/>
                    <a:gd name="connsiteY4" fmla="*/ 59036 h 110441"/>
                    <a:gd name="connsiteX0" fmla="*/ 0 w 427168"/>
                    <a:gd name="connsiteY0" fmla="*/ 57797 h 109187"/>
                    <a:gd name="connsiteX1" fmla="*/ 294019 w 427168"/>
                    <a:gd name="connsiteY1" fmla="*/ 15 h 109187"/>
                    <a:gd name="connsiteX2" fmla="*/ 427130 w 427168"/>
                    <a:gd name="connsiteY2" fmla="*/ 56868 h 109187"/>
                    <a:gd name="connsiteX3" fmla="*/ 292349 w 427168"/>
                    <a:gd name="connsiteY3" fmla="*/ 109144 h 109187"/>
                    <a:gd name="connsiteX4" fmla="*/ 0 w 427168"/>
                    <a:gd name="connsiteY4" fmla="*/ 57797 h 10918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7168" h="109187">
                      <a:moveTo>
                        <a:pt x="0" y="57797"/>
                      </a:moveTo>
                      <a:cubicBezTo>
                        <a:pt x="278" y="39609"/>
                        <a:pt x="222831" y="170"/>
                        <a:pt x="294019" y="15"/>
                      </a:cubicBezTo>
                      <a:cubicBezTo>
                        <a:pt x="365207" y="-140"/>
                        <a:pt x="425285" y="-27"/>
                        <a:pt x="427130" y="56868"/>
                      </a:cubicBezTo>
                      <a:cubicBezTo>
                        <a:pt x="428975" y="113763"/>
                        <a:pt x="363537" y="108989"/>
                        <a:pt x="292349" y="109144"/>
                      </a:cubicBezTo>
                      <a:cubicBezTo>
                        <a:pt x="221161" y="109299"/>
                        <a:pt x="-278" y="75985"/>
                        <a:pt x="0" y="57797"/>
                      </a:cubicBezTo>
                      <a:close/>
                    </a:path>
                  </a:pathLst>
                </a:custGeom>
                <a:solidFill>
                  <a:srgbClr val="F168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grpSp>
              <p:nvGrpSpPr>
                <p:cNvPr id="26" name="组合 21">
                  <a:extLst>
                    <a:ext uri="{FF2B5EF4-FFF2-40B4-BE49-F238E27FC236}">
                      <a16:creationId xmlns:a16="http://schemas.microsoft.com/office/drawing/2014/main" id="{581EC399-EA8D-41C4-B95F-CC0F437374D9}"/>
                    </a:ext>
                  </a:extLst>
                </p:cNvPr>
                <p:cNvGrpSpPr/>
                <p:nvPr/>
              </p:nvGrpSpPr>
              <p:grpSpPr>
                <a:xfrm>
                  <a:off x="620531" y="9636924"/>
                  <a:ext cx="118084" cy="158131"/>
                  <a:chOff x="620531" y="9636924"/>
                  <a:chExt cx="118084" cy="158131"/>
                </a:xfrm>
              </p:grpSpPr>
              <p:sp>
                <p:nvSpPr>
                  <p:cNvPr id="27" name="任意多边形 147">
                    <a:extLst>
                      <a:ext uri="{FF2B5EF4-FFF2-40B4-BE49-F238E27FC236}">
                        <a16:creationId xmlns:a16="http://schemas.microsoft.com/office/drawing/2014/main" id="{AEE822B5-2EB4-44A9-913D-FD5F6BAF719C}"/>
                      </a:ext>
                    </a:extLst>
                  </p:cNvPr>
                  <p:cNvSpPr/>
                  <p:nvPr/>
                </p:nvSpPr>
                <p:spPr>
                  <a:xfrm rot="19056237">
                    <a:off x="620531" y="9676992"/>
                    <a:ext cx="83834" cy="118063"/>
                  </a:xfrm>
                  <a:custGeom>
                    <a:avLst/>
                    <a:gdLst>
                      <a:gd name="connsiteX0" fmla="*/ 67854 w 83834"/>
                      <a:gd name="connsiteY0" fmla="*/ 5476 h 118063"/>
                      <a:gd name="connsiteX1" fmla="*/ 77024 w 83834"/>
                      <a:gd name="connsiteY1" fmla="*/ 23017 h 118063"/>
                      <a:gd name="connsiteX2" fmla="*/ 83834 w 83834"/>
                      <a:gd name="connsiteY2" fmla="*/ 67962 h 118063"/>
                      <a:gd name="connsiteX3" fmla="*/ 70008 w 83834"/>
                      <a:gd name="connsiteY3" fmla="*/ 118063 h 118063"/>
                      <a:gd name="connsiteX4" fmla="*/ 5891 w 83834"/>
                      <a:gd name="connsiteY4" fmla="*/ 115888 h 118063"/>
                      <a:gd name="connsiteX5" fmla="*/ 3485 w 83834"/>
                      <a:gd name="connsiteY5" fmla="*/ 115349 h 118063"/>
                      <a:gd name="connsiteX6" fmla="*/ 17044 w 83834"/>
                      <a:gd name="connsiteY6" fmla="*/ 66216 h 118063"/>
                      <a:gd name="connsiteX7" fmla="*/ 11617 w 83834"/>
                      <a:gd name="connsiteY7" fmla="*/ 25863 h 118063"/>
                      <a:gd name="connsiteX8" fmla="*/ 0 w 83834"/>
                      <a:gd name="connsiteY8" fmla="*/ 0 h 118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34" h="118063">
                        <a:moveTo>
                          <a:pt x="67854" y="5476"/>
                        </a:moveTo>
                        <a:lnTo>
                          <a:pt x="77024" y="23017"/>
                        </a:lnTo>
                        <a:cubicBezTo>
                          <a:pt x="81388" y="36614"/>
                          <a:pt x="83834" y="51859"/>
                          <a:pt x="83834" y="67962"/>
                        </a:cubicBezTo>
                        <a:lnTo>
                          <a:pt x="70008" y="118063"/>
                        </a:lnTo>
                        <a:lnTo>
                          <a:pt x="5891" y="115888"/>
                        </a:lnTo>
                        <a:lnTo>
                          <a:pt x="3485" y="115349"/>
                        </a:lnTo>
                        <a:lnTo>
                          <a:pt x="17044" y="66216"/>
                        </a:lnTo>
                        <a:cubicBezTo>
                          <a:pt x="17044" y="51903"/>
                          <a:pt x="15112" y="38266"/>
                          <a:pt x="11617" y="25863"/>
                        </a:cubicBezTo>
                        <a:lnTo>
                          <a:pt x="0" y="0"/>
                        </a:lnTo>
                        <a:close/>
                      </a:path>
                    </a:pathLst>
                  </a:custGeom>
                  <a:solidFill>
                    <a:srgbClr val="86C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sp>
                <p:nvSpPr>
                  <p:cNvPr id="28" name="任意多边形 148">
                    <a:extLst>
                      <a:ext uri="{FF2B5EF4-FFF2-40B4-BE49-F238E27FC236}">
                        <a16:creationId xmlns:a16="http://schemas.microsoft.com/office/drawing/2014/main" id="{D096DF14-9C70-4F1E-A09F-BF860F3D33C0}"/>
                      </a:ext>
                    </a:extLst>
                  </p:cNvPr>
                  <p:cNvSpPr/>
                  <p:nvPr/>
                </p:nvSpPr>
                <p:spPr>
                  <a:xfrm rot="19056237">
                    <a:off x="692896" y="9636924"/>
                    <a:ext cx="45719" cy="118063"/>
                  </a:xfrm>
                  <a:custGeom>
                    <a:avLst/>
                    <a:gdLst>
                      <a:gd name="connsiteX0" fmla="*/ 67854 w 83834"/>
                      <a:gd name="connsiteY0" fmla="*/ 5476 h 118063"/>
                      <a:gd name="connsiteX1" fmla="*/ 77024 w 83834"/>
                      <a:gd name="connsiteY1" fmla="*/ 23017 h 118063"/>
                      <a:gd name="connsiteX2" fmla="*/ 83834 w 83834"/>
                      <a:gd name="connsiteY2" fmla="*/ 67962 h 118063"/>
                      <a:gd name="connsiteX3" fmla="*/ 70008 w 83834"/>
                      <a:gd name="connsiteY3" fmla="*/ 118063 h 118063"/>
                      <a:gd name="connsiteX4" fmla="*/ 5891 w 83834"/>
                      <a:gd name="connsiteY4" fmla="*/ 115888 h 118063"/>
                      <a:gd name="connsiteX5" fmla="*/ 3485 w 83834"/>
                      <a:gd name="connsiteY5" fmla="*/ 115349 h 118063"/>
                      <a:gd name="connsiteX6" fmla="*/ 17044 w 83834"/>
                      <a:gd name="connsiteY6" fmla="*/ 66216 h 118063"/>
                      <a:gd name="connsiteX7" fmla="*/ 11617 w 83834"/>
                      <a:gd name="connsiteY7" fmla="*/ 25863 h 118063"/>
                      <a:gd name="connsiteX8" fmla="*/ 0 w 83834"/>
                      <a:gd name="connsiteY8" fmla="*/ 0 h 1180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834" h="118063">
                        <a:moveTo>
                          <a:pt x="67854" y="5476"/>
                        </a:moveTo>
                        <a:lnTo>
                          <a:pt x="77024" y="23017"/>
                        </a:lnTo>
                        <a:cubicBezTo>
                          <a:pt x="81388" y="36614"/>
                          <a:pt x="83834" y="51859"/>
                          <a:pt x="83834" y="67962"/>
                        </a:cubicBezTo>
                        <a:lnTo>
                          <a:pt x="70008" y="118063"/>
                        </a:lnTo>
                        <a:lnTo>
                          <a:pt x="5891" y="115888"/>
                        </a:lnTo>
                        <a:lnTo>
                          <a:pt x="3485" y="115349"/>
                        </a:lnTo>
                        <a:lnTo>
                          <a:pt x="17044" y="66216"/>
                        </a:lnTo>
                        <a:cubicBezTo>
                          <a:pt x="17044" y="51903"/>
                          <a:pt x="15112" y="38266"/>
                          <a:pt x="11617" y="25863"/>
                        </a:cubicBezTo>
                        <a:lnTo>
                          <a:pt x="0" y="0"/>
                        </a:lnTo>
                        <a:close/>
                      </a:path>
                    </a:pathLst>
                  </a:custGeom>
                  <a:solidFill>
                    <a:srgbClr val="86CF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字魂59号-创粗黑" panose="00000500000000000000" pitchFamily="2" charset="-122"/>
                    </a:endParaRPr>
                  </a:p>
                </p:txBody>
              </p:sp>
            </p:grpSp>
          </p:grpSp>
        </p:grpSp>
        <p:sp>
          <p:nvSpPr>
            <p:cNvPr id="16" name="文本框 2">
              <a:extLst>
                <a:ext uri="{FF2B5EF4-FFF2-40B4-BE49-F238E27FC236}">
                  <a16:creationId xmlns:a16="http://schemas.microsoft.com/office/drawing/2014/main" id="{AC7E8A4B-6E1F-4001-8E6A-B9FFFEA8E53C}"/>
                </a:ext>
              </a:extLst>
            </p:cNvPr>
            <p:cNvSpPr txBox="1"/>
            <p:nvPr/>
          </p:nvSpPr>
          <p:spPr>
            <a:xfrm rot="20879296">
              <a:off x="2513256" y="3223015"/>
              <a:ext cx="4391492" cy="459144"/>
            </a:xfrm>
            <a:prstGeom prst="rect">
              <a:avLst/>
            </a:prstGeom>
            <a:noFill/>
          </p:spPr>
          <p:txBody>
            <a:bodyPr wrap="square" rtlCol="0">
              <a:prstTxWarp prst="textArchUp">
                <a:avLst/>
              </a:prstTxWarp>
              <a:spAutoFit/>
            </a:bodyPr>
            <a:lstStyle>
              <a:defPPr>
                <a:defRPr lang="zh-CN"/>
              </a:defPPr>
              <a:lvl1pPr>
                <a:lnSpc>
                  <a:spcPct val="120000"/>
                </a:lnSpc>
                <a:defRPr sz="2400">
                  <a:latin typeface="汉仪小麦体简" panose="00020600040101010101" pitchFamily="18" charset="-122"/>
                  <a:ea typeface="汉仪小麦体简" panose="00020600040101010101" pitchFamily="18" charset="-122"/>
                </a:defRPr>
              </a:lvl1pPr>
            </a:lstStyle>
            <a:p>
              <a:pPr lvl="0" algn="ctr" defTabSz="342900">
                <a:lnSpc>
                  <a:spcPct val="200000"/>
                </a:lnSpc>
                <a:defRPr/>
              </a:pPr>
              <a:r>
                <a:rPr lang="en-US" sz="3200" b="1">
                  <a:solidFill>
                    <a:srgbClr val="000000"/>
                  </a:solidFill>
                  <a:latin typeface="UTM Avo" panose="02040603050506020204" pitchFamily="18" charset="0"/>
                  <a:cs typeface="Times New Roman" panose="02020603050405020304" pitchFamily="18" charset="0"/>
                </a:rPr>
                <a:t>Biểu đồ hình quạt tròn </a:t>
              </a:r>
            </a:p>
          </p:txBody>
        </p:sp>
      </p:grpSp>
      <p:graphicFrame>
        <p:nvGraphicFramePr>
          <p:cNvPr id="37" name="Chart 36">
            <a:extLst>
              <a:ext uri="{FF2B5EF4-FFF2-40B4-BE49-F238E27FC236}">
                <a16:creationId xmlns:a16="http://schemas.microsoft.com/office/drawing/2014/main" id="{DD00F8C7-9172-4A97-90A1-235771E6F678}"/>
              </a:ext>
            </a:extLst>
          </p:cNvPr>
          <p:cNvGraphicFramePr>
            <a:graphicFrameLocks/>
          </p:cNvGraphicFramePr>
          <p:nvPr>
            <p:extLst>
              <p:ext uri="{D42A27DB-BD31-4B8C-83A1-F6EECF244321}">
                <p14:modId xmlns:p14="http://schemas.microsoft.com/office/powerpoint/2010/main" val="4125438090"/>
              </p:ext>
            </p:extLst>
          </p:nvPr>
        </p:nvGraphicFramePr>
        <p:xfrm>
          <a:off x="6376683" y="3179232"/>
          <a:ext cx="4572000" cy="27432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26410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1000" fill="hold"/>
                                        <p:tgtEl>
                                          <p:spTgt spid="14"/>
                                        </p:tgtEl>
                                        <p:attrNameLst>
                                          <p:attrName>ppt_x</p:attrName>
                                        </p:attrNameLst>
                                      </p:cBhvr>
                                      <p:tavLst>
                                        <p:tav tm="0">
                                          <p:val>
                                            <p:strVal val="0-#ppt_w/2"/>
                                          </p:val>
                                        </p:tav>
                                        <p:tav tm="100000">
                                          <p:val>
                                            <p:strVal val="#ppt_x"/>
                                          </p:val>
                                        </p:tav>
                                      </p:tavLst>
                                    </p:anim>
                                    <p:anim calcmode="lin" valueType="num">
                                      <p:cBhvr additive="base">
                                        <p:cTn id="8"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par>
                          <p:cTn id="14" fill="hold">
                            <p:stCondLst>
                              <p:cond delay="500"/>
                            </p:stCondLst>
                            <p:childTnLst>
                              <p:par>
                                <p:cTn id="15" presetID="18" presetClass="entr" presetSubtype="12" fill="hold" grpId="0" nodeType="afterEffect">
                                  <p:stCondLst>
                                    <p:cond delay="0"/>
                                  </p:stCondLst>
                                  <p:childTnLst>
                                    <p:set>
                                      <p:cBhvr>
                                        <p:cTn id="16" dur="1" fill="hold">
                                          <p:stCondLst>
                                            <p:cond delay="0"/>
                                          </p:stCondLst>
                                        </p:cTn>
                                        <p:tgtEl>
                                          <p:spTgt spid="34"/>
                                        </p:tgtEl>
                                        <p:attrNameLst>
                                          <p:attrName>style.visibility</p:attrName>
                                        </p:attrNameLst>
                                      </p:cBhvr>
                                      <p:to>
                                        <p:strVal val="visible"/>
                                      </p:to>
                                    </p:set>
                                    <p:animEffect transition="in" filter="strips(downLeft)">
                                      <p:cBhvr>
                                        <p:cTn id="17" dur="500"/>
                                        <p:tgtEl>
                                          <p:spTgt spid="34"/>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37"/>
                                        </p:tgtEl>
                                        <p:attrNameLst>
                                          <p:attrName>style.visibility</p:attrName>
                                        </p:attrNameLst>
                                      </p:cBhvr>
                                      <p:to>
                                        <p:strVal val="visible"/>
                                      </p:to>
                                    </p:set>
                                    <p:animEffect transition="in" filter="fade">
                                      <p:cBhvr>
                                        <p:cTn id="21"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11" grpId="0"/>
      <p:bldGraphic spid="37" grpId="0">
        <p:bldAsOne/>
      </p:bldGraphic>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peech Bubble: Rectangle with Corners Rounded 1">
            <a:extLst>
              <a:ext uri="{FF2B5EF4-FFF2-40B4-BE49-F238E27FC236}">
                <a16:creationId xmlns:a16="http://schemas.microsoft.com/office/drawing/2014/main" id="{39841502-50BA-4B15-8B4C-A4FE48821C2A}"/>
              </a:ext>
            </a:extLst>
          </p:cNvPr>
          <p:cNvSpPr/>
          <p:nvPr/>
        </p:nvSpPr>
        <p:spPr>
          <a:xfrm>
            <a:off x="3008671" y="678426"/>
            <a:ext cx="8085803" cy="4013875"/>
          </a:xfrm>
          <a:prstGeom prst="wedgeRoundRectCallout">
            <a:avLst>
              <a:gd name="adj1" fmla="val -56077"/>
              <a:gd name="adj2" fmla="val 38825"/>
              <a:gd name="adj3" fmla="val 16667"/>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en-US"/>
          </a:p>
        </p:txBody>
      </p:sp>
      <p:sp>
        <p:nvSpPr>
          <p:cNvPr id="8" name="TextBox 7">
            <a:extLst>
              <a:ext uri="{FF2B5EF4-FFF2-40B4-BE49-F238E27FC236}">
                <a16:creationId xmlns:a16="http://schemas.microsoft.com/office/drawing/2014/main" id="{A5350B1E-8072-4C4B-BD9E-D36B90F3D519}"/>
              </a:ext>
            </a:extLst>
          </p:cNvPr>
          <p:cNvSpPr txBox="1"/>
          <p:nvPr/>
        </p:nvSpPr>
        <p:spPr>
          <a:xfrm>
            <a:off x="3218836" y="927990"/>
            <a:ext cx="7875638" cy="3514745"/>
          </a:xfrm>
          <a:prstGeom prst="rect">
            <a:avLst/>
          </a:prstGeom>
          <a:noFill/>
        </p:spPr>
        <p:txBody>
          <a:bodyPr wrap="square">
            <a:spAutoFit/>
          </a:bodyPr>
          <a:lstStyle/>
          <a:p>
            <a:pPr lvl="0" defTabSz="342900">
              <a:lnSpc>
                <a:spcPct val="135000"/>
              </a:lnSpc>
              <a:defRPr/>
            </a:pPr>
            <a:r>
              <a:rPr lang="vi-VN" sz="2800">
                <a:solidFill>
                  <a:srgbClr val="000000"/>
                </a:solidFill>
                <a:latin typeface="UTM Avo" panose="02040603050506020204" pitchFamily="18" charset="0"/>
                <a:cs typeface="Times New Roman" panose="02020603050405020304" pitchFamily="18" charset="0"/>
              </a:rPr>
              <a:t>•	Biểu đồ là cách minh hoạ dữ liệu </a:t>
            </a:r>
            <a:r>
              <a:rPr lang="vi-VN" sz="2800" b="1">
                <a:solidFill>
                  <a:srgbClr val="000000"/>
                </a:solidFill>
                <a:latin typeface="UTM Avo" panose="02040603050506020204" pitchFamily="18" charset="0"/>
                <a:cs typeface="Times New Roman" panose="02020603050405020304" pitchFamily="18" charset="0"/>
              </a:rPr>
              <a:t>trực quan</a:t>
            </a:r>
            <a:r>
              <a:rPr lang="vi-VN" sz="2800">
                <a:solidFill>
                  <a:srgbClr val="000000"/>
                </a:solidFill>
                <a:latin typeface="UTM Avo" panose="02040603050506020204" pitchFamily="18" charset="0"/>
                <a:cs typeface="Times New Roman" panose="02020603050405020304" pitchFamily="18" charset="0"/>
              </a:rPr>
              <a:t>. Nhờ biểu đồ, em </a:t>
            </a:r>
            <a:r>
              <a:rPr lang="vi-VN" sz="2800" b="1">
                <a:solidFill>
                  <a:srgbClr val="000000"/>
                </a:solidFill>
                <a:latin typeface="UTM Avo" panose="02040603050506020204" pitchFamily="18" charset="0"/>
                <a:cs typeface="Times New Roman" panose="02020603050405020304" pitchFamily="18" charset="0"/>
              </a:rPr>
              <a:t>dễ dàng </a:t>
            </a:r>
            <a:r>
              <a:rPr lang="vi-VN" sz="2800">
                <a:solidFill>
                  <a:srgbClr val="000000"/>
                </a:solidFill>
                <a:latin typeface="UTM Avo" panose="02040603050506020204" pitchFamily="18" charset="0"/>
                <a:cs typeface="Times New Roman" panose="02020603050405020304" pitchFamily="18" charset="0"/>
              </a:rPr>
              <a:t>so sánh, nhận định xu hướng thay đổi của dữ liệu.</a:t>
            </a:r>
          </a:p>
          <a:p>
            <a:pPr lvl="0" defTabSz="342900">
              <a:lnSpc>
                <a:spcPct val="135000"/>
              </a:lnSpc>
              <a:defRPr/>
            </a:pPr>
            <a:r>
              <a:rPr lang="vi-VN" sz="2800">
                <a:solidFill>
                  <a:srgbClr val="000000"/>
                </a:solidFill>
                <a:latin typeface="UTM Avo" panose="02040603050506020204" pitchFamily="18" charset="0"/>
                <a:cs typeface="Times New Roman" panose="02020603050405020304" pitchFamily="18" charset="0"/>
              </a:rPr>
              <a:t>•	Cần sử dụng loại </a:t>
            </a:r>
            <a:r>
              <a:rPr lang="vi-VN" sz="2800" b="1">
                <a:solidFill>
                  <a:srgbClr val="000000"/>
                </a:solidFill>
                <a:latin typeface="UTM Avo" panose="02040603050506020204" pitchFamily="18" charset="0"/>
                <a:cs typeface="Times New Roman" panose="02020603050405020304" pitchFamily="18" charset="0"/>
              </a:rPr>
              <a:t>biểu đồ phù hợp </a:t>
            </a:r>
            <a:r>
              <a:rPr lang="vi-VN" sz="2800">
                <a:solidFill>
                  <a:srgbClr val="000000"/>
                </a:solidFill>
                <a:latin typeface="UTM Avo" panose="02040603050506020204" pitchFamily="18" charset="0"/>
                <a:cs typeface="Times New Roman" panose="02020603050405020304" pitchFamily="18" charset="0"/>
              </a:rPr>
              <a:t>với mục đích c</a:t>
            </a:r>
            <a:r>
              <a:rPr lang="en-US" sz="2800">
                <a:solidFill>
                  <a:srgbClr val="000000"/>
                </a:solidFill>
                <a:latin typeface="UTM Avo" panose="02040603050506020204" pitchFamily="18" charset="0"/>
                <a:cs typeface="Times New Roman" panose="02020603050405020304" pitchFamily="18" charset="0"/>
              </a:rPr>
              <a:t>ủ</a:t>
            </a:r>
            <a:r>
              <a:rPr lang="vi-VN" sz="2800">
                <a:solidFill>
                  <a:srgbClr val="000000"/>
                </a:solidFill>
                <a:latin typeface="UTM Avo" panose="02040603050506020204" pitchFamily="18" charset="0"/>
                <a:cs typeface="Times New Roman" panose="02020603050405020304" pitchFamily="18" charset="0"/>
              </a:rPr>
              <a:t>a việc biểu diễn và thể hiện dữ liệu.</a:t>
            </a:r>
          </a:p>
        </p:txBody>
      </p:sp>
      <p:pic>
        <p:nvPicPr>
          <p:cNvPr id="4" name="Picture 3">
            <a:extLst>
              <a:ext uri="{FF2B5EF4-FFF2-40B4-BE49-F238E27FC236}">
                <a16:creationId xmlns:a16="http://schemas.microsoft.com/office/drawing/2014/main" id="{0D6B7CEE-AEFD-4D9D-9FD1-667F03B50C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3012358"/>
            <a:ext cx="3429000" cy="3429000"/>
          </a:xfrm>
          <a:prstGeom prst="rect">
            <a:avLst/>
          </a:prstGeom>
        </p:spPr>
      </p:pic>
    </p:spTree>
    <p:extLst>
      <p:ext uri="{BB962C8B-B14F-4D97-AF65-F5344CB8AC3E}">
        <p14:creationId xmlns:p14="http://schemas.microsoft.com/office/powerpoint/2010/main" val="1223258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Office Theme">
  <a:themeElements>
    <a:clrScheme name="Custom 15">
      <a:dk1>
        <a:sysClr val="windowText" lastClr="000000"/>
      </a:dk1>
      <a:lt1>
        <a:sysClr val="window" lastClr="FFFFFF"/>
      </a:lt1>
      <a:dk2>
        <a:srgbClr val="454551"/>
      </a:dk2>
      <a:lt2>
        <a:srgbClr val="D8D9DC"/>
      </a:lt2>
      <a:accent1>
        <a:srgbClr val="EE81BD"/>
      </a:accent1>
      <a:accent2>
        <a:srgbClr val="F4D5F5"/>
      </a:accent2>
      <a:accent3>
        <a:srgbClr val="4EA6DC"/>
      </a:accent3>
      <a:accent4>
        <a:srgbClr val="4775E7"/>
      </a:accent4>
      <a:accent5>
        <a:srgbClr val="8971E1"/>
      </a:accent5>
      <a:accent6>
        <a:srgbClr val="D54773"/>
      </a:accent6>
      <a:hlink>
        <a:srgbClr val="6B9F25"/>
      </a:hlink>
      <a:folHlink>
        <a:srgbClr val="8C8C8C"/>
      </a:folHlink>
    </a:clrScheme>
    <a:fontScheme name="Custom 4">
      <a:majorFont>
        <a:latin typeface="UTM Cookies"/>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2887</TotalTime>
  <Words>1039</Words>
  <Application>Microsoft Office PowerPoint</Application>
  <PresentationFormat>Widescreen</PresentationFormat>
  <Paragraphs>94</Paragraphs>
  <Slides>25</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字魂59号-创粗黑</vt:lpstr>
      <vt:lpstr>Arial</vt:lpstr>
      <vt:lpstr>方正静蕾简体</vt:lpstr>
      <vt:lpstr>Segoe Print</vt:lpstr>
      <vt:lpstr>汉仪小麦体简</vt:lpstr>
      <vt:lpstr>Times New Roman</vt:lpstr>
      <vt:lpstr>Calibri</vt:lpstr>
      <vt:lpstr>UTM Cookies</vt:lpstr>
      <vt:lpstr>UTM Avo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Phạm Thanh Hằng (ADAS – GV)</dc:creator>
  <cp:lastModifiedBy>Admin</cp:lastModifiedBy>
  <cp:revision>284</cp:revision>
  <dcterms:created xsi:type="dcterms:W3CDTF">2021-06-02T01:34:28Z</dcterms:created>
  <dcterms:modified xsi:type="dcterms:W3CDTF">2023-12-09T00:38:01Z</dcterms:modified>
</cp:coreProperties>
</file>