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imgSz="1024x768" encoding="windows-1252"/>
  <p:clrMru>
    <a:srgbClr val="0066FF"/>
    <a:srgbClr val="CC3300"/>
    <a:srgbClr val="FF0066"/>
    <a:srgbClr val="660033"/>
    <a:srgbClr val="CC00FF"/>
    <a:srgbClr val="FF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38" d="100"/>
          <a:sy n="38" d="100"/>
        </p:scale>
        <p:origin x="-1398"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7DD68AD-F43E-4C63-B278-EDDB17BED70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5A81722-3FAA-4D0B-92CD-B77AB4427EE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7D425A2-0CC6-413C-84B5-A83FD809181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4F7445D-8B24-4AFD-AFEF-9B403B89ADDF}"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52D2985-91BC-4526-BC6C-CD6F28E0A3D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3A65AEF-B198-443D-8065-BC1BC8C22A7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D08681C-947A-4AEF-851A-7B061DCBECFD}"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38DEDB3-BFF9-4B20-BDC0-AB399EA1F318}"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E074028-6146-4DF2-90F7-9CF1CFA4C661}"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EA7B7FF-5DD0-453A-A56F-BDDC4CA40AB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5353F6F-1AA5-4AE3-A849-614D35BAA822}"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C5325339-C02D-4F6A-921D-9FC9B770FF5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46.png"/></Relationships>
</file>

<file path=ppt/slides/_rels/slide13.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png"/></Relationships>
</file>

<file path=ppt/slides/_rels/slide1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jpe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 Id="rId9" Type="http://schemas.openxmlformats.org/officeDocument/2006/relationships/image" Target="../media/image3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733800" y="4419600"/>
            <a:ext cx="4953000" cy="914400"/>
          </a:xfrm>
          <a:noFill/>
        </p:spPr>
        <p:txBody>
          <a:bodyPr/>
          <a:lstStyle/>
          <a:p>
            <a:pPr eaLnBrk="1" hangingPunct="1">
              <a:buClr>
                <a:srgbClr val="D60093"/>
              </a:buClr>
              <a:buFont typeface="Wingdings" pitchFamily="2" charset="2"/>
              <a:buChar char="Ø"/>
            </a:pPr>
            <a:r>
              <a:rPr lang="en-US" sz="5400" b="1" smtClean="0">
                <a:solidFill>
                  <a:schemeClr val="hlink"/>
                </a:solidFill>
              </a:rPr>
              <a:t>Khối lớp 5</a:t>
            </a:r>
          </a:p>
        </p:txBody>
      </p:sp>
      <p:sp>
        <p:nvSpPr>
          <p:cNvPr id="2051" name="Rectangle 4"/>
          <p:cNvSpPr>
            <a:spLocks noChangeArrowheads="1"/>
          </p:cNvSpPr>
          <p:nvPr/>
        </p:nvSpPr>
        <p:spPr bwMode="auto">
          <a:xfrm>
            <a:off x="533400" y="304800"/>
            <a:ext cx="8305800" cy="6324600"/>
          </a:xfrm>
          <a:prstGeom prst="rect">
            <a:avLst/>
          </a:prstGeom>
          <a:noFill/>
          <a:ln w="57150" cmpd="thinThick">
            <a:solidFill>
              <a:srgbClr val="00FF00"/>
            </a:solidFill>
            <a:miter lim="800000"/>
            <a:headEnd/>
            <a:tailEnd/>
          </a:ln>
        </p:spPr>
        <p:txBody>
          <a:bodyPr wrap="none" anchor="ctr"/>
          <a:lstStyle/>
          <a:p>
            <a:endParaRPr lang="en-US"/>
          </a:p>
        </p:txBody>
      </p:sp>
      <p:sp>
        <p:nvSpPr>
          <p:cNvPr id="2052" name="Oval 5"/>
          <p:cNvSpPr>
            <a:spLocks noChangeArrowheads="1"/>
          </p:cNvSpPr>
          <p:nvPr/>
        </p:nvSpPr>
        <p:spPr bwMode="auto">
          <a:xfrm>
            <a:off x="838200" y="1752600"/>
            <a:ext cx="7696200" cy="2743200"/>
          </a:xfrm>
          <a:prstGeom prst="ellipse">
            <a:avLst/>
          </a:prstGeom>
          <a:gradFill rotWithShape="1">
            <a:gsLst>
              <a:gs pos="0">
                <a:srgbClr val="0066FF">
                  <a:alpha val="46001"/>
                </a:srgbClr>
              </a:gs>
              <a:gs pos="100000">
                <a:schemeClr val="bg1"/>
              </a:gs>
            </a:gsLst>
            <a:lin ang="5400000" scaled="1"/>
          </a:gradFill>
          <a:ln w="9525">
            <a:solidFill>
              <a:srgbClr val="FF00FF"/>
            </a:solidFill>
            <a:round/>
            <a:headEnd/>
            <a:tailEnd/>
          </a:ln>
        </p:spPr>
        <p:txBody>
          <a:bodyPr wrap="none" anchor="ctr"/>
          <a:lstStyle/>
          <a:p>
            <a:pPr algn="ctr"/>
            <a:r>
              <a:rPr lang="en-US" sz="4800" b="1">
                <a:solidFill>
                  <a:srgbClr val="FF0066"/>
                </a:solidFill>
              </a:rPr>
              <a:t>AN TOÀN GIAO THÔNG</a:t>
            </a:r>
          </a:p>
        </p:txBody>
      </p:sp>
    </p:spTree>
  </p:cSld>
  <p:clrMapOvr>
    <a:masterClrMapping/>
  </p:clrMapOvr>
  <p:transition>
    <p:zoom dir="in"/>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type="body" idx="1"/>
          </p:nvPr>
        </p:nvSpPr>
        <p:spPr>
          <a:xfrm>
            <a:off x="381000" y="228600"/>
            <a:ext cx="8229600" cy="4525963"/>
          </a:xfrm>
        </p:spPr>
        <p:txBody>
          <a:bodyPr/>
          <a:lstStyle/>
          <a:p>
            <a:pPr eaLnBrk="1" hangingPunct="1"/>
            <a:r>
              <a:rPr lang="en-US" b="1" smtClean="0"/>
              <a:t>H/  </a:t>
            </a:r>
            <a:r>
              <a:rPr lang="en-US" b="1" i="1" smtClean="0"/>
              <a:t>Đường dành riêng</a:t>
            </a:r>
            <a:r>
              <a:rPr lang="en-US" b="1" smtClean="0"/>
              <a:t> </a:t>
            </a:r>
          </a:p>
        </p:txBody>
      </p:sp>
      <p:pic>
        <p:nvPicPr>
          <p:cNvPr id="11267" name="Picture 4" descr="304"/>
          <p:cNvPicPr>
            <a:picLocks noChangeAspect="1" noChangeArrowheads="1"/>
          </p:cNvPicPr>
          <p:nvPr/>
        </p:nvPicPr>
        <p:blipFill>
          <a:blip r:embed="rId2"/>
          <a:srcRect/>
          <a:stretch>
            <a:fillRect/>
          </a:stretch>
        </p:blipFill>
        <p:spPr bwMode="auto">
          <a:xfrm>
            <a:off x="1143000" y="1828800"/>
            <a:ext cx="2057400" cy="2057400"/>
          </a:xfrm>
          <a:prstGeom prst="rect">
            <a:avLst/>
          </a:prstGeom>
          <a:noFill/>
          <a:ln w="9525">
            <a:noFill/>
            <a:miter lim="800000"/>
            <a:headEnd/>
            <a:tailEnd/>
          </a:ln>
        </p:spPr>
      </p:pic>
      <p:pic>
        <p:nvPicPr>
          <p:cNvPr id="11268" name="Picture 5" descr="305"/>
          <p:cNvPicPr>
            <a:picLocks noChangeAspect="1" noChangeArrowheads="1"/>
          </p:cNvPicPr>
          <p:nvPr/>
        </p:nvPicPr>
        <p:blipFill>
          <a:blip r:embed="rId3"/>
          <a:srcRect/>
          <a:stretch>
            <a:fillRect/>
          </a:stretch>
        </p:blipFill>
        <p:spPr bwMode="auto">
          <a:xfrm>
            <a:off x="3810000" y="1828800"/>
            <a:ext cx="2057400" cy="2057400"/>
          </a:xfrm>
          <a:prstGeom prst="rect">
            <a:avLst/>
          </a:prstGeom>
          <a:noFill/>
          <a:ln w="9525">
            <a:noFill/>
            <a:miter lim="800000"/>
            <a:headEnd/>
            <a:tailEnd/>
          </a:ln>
        </p:spPr>
      </p:pic>
      <p:pic>
        <p:nvPicPr>
          <p:cNvPr id="11269" name="Picture 6" descr="309"/>
          <p:cNvPicPr>
            <a:picLocks noChangeAspect="1" noChangeArrowheads="1"/>
          </p:cNvPicPr>
          <p:nvPr/>
        </p:nvPicPr>
        <p:blipFill>
          <a:blip r:embed="rId4"/>
          <a:srcRect/>
          <a:stretch>
            <a:fillRect/>
          </a:stretch>
        </p:blipFill>
        <p:spPr bwMode="auto">
          <a:xfrm>
            <a:off x="6629400" y="1828800"/>
            <a:ext cx="2057400" cy="2057400"/>
          </a:xfrm>
          <a:prstGeom prst="rect">
            <a:avLst/>
          </a:prstGeom>
          <a:noFill/>
          <a:ln w="9525">
            <a:noFill/>
            <a:miter lim="800000"/>
            <a:headEnd/>
            <a:tailEnd/>
          </a:ln>
        </p:spPr>
      </p:pic>
      <p:graphicFrame>
        <p:nvGraphicFramePr>
          <p:cNvPr id="12313" name="Group 25"/>
          <p:cNvGraphicFramePr>
            <a:graphicFrameLocks noGrp="1"/>
          </p:cNvGraphicFramePr>
          <p:nvPr/>
        </p:nvGraphicFramePr>
        <p:xfrm>
          <a:off x="914400" y="4495800"/>
          <a:ext cx="7772400" cy="579438"/>
        </p:xfrm>
        <a:graphic>
          <a:graphicData uri="http://schemas.openxmlformats.org/drawingml/2006/table">
            <a:tbl>
              <a:tblPr/>
              <a:tblGrid>
                <a:gridCol w="2590800"/>
                <a:gridCol w="2590800"/>
                <a:gridCol w="2590800"/>
              </a:tblGrid>
              <a:tr h="5794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660033"/>
                          </a:solidFill>
                          <a:effectLst/>
                          <a:latin typeface=".VnTime" pitchFamily="34" charset="0"/>
                          <a:ea typeface="Times New Roman" pitchFamily="18" charset="0"/>
                          <a:cs typeface="Arial" charset="0"/>
                        </a:rPr>
                        <a:t>Biển số 304</a:t>
                      </a:r>
                      <a:endParaRPr kumimoji="0" lang="en-US" sz="3600" b="1" i="0" u="none" strike="noStrike" cap="none" normalizeH="0" baseline="0" smtClean="0">
                        <a:ln>
                          <a:noFill/>
                        </a:ln>
                        <a:solidFill>
                          <a:srgbClr val="660033"/>
                        </a:solidFill>
                        <a:effectLst/>
                        <a:latin typeface="Arial" charset="0"/>
                        <a:ea typeface="Times New Roman" pitchFamily="18" charset="0"/>
                        <a:cs typeface="Arial" charset="0"/>
                      </a:endParaRPr>
                    </a:p>
                  </a:txBody>
                  <a:tcPr marT="45745" marB="45745"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660033"/>
                          </a:solidFill>
                          <a:effectLst/>
                          <a:latin typeface=".VnTime" pitchFamily="34" charset="0"/>
                          <a:ea typeface="Times New Roman" pitchFamily="18" charset="0"/>
                          <a:cs typeface="Arial" charset="0"/>
                        </a:rPr>
                        <a:t>Biển số 305</a:t>
                      </a:r>
                      <a:endParaRPr kumimoji="0" lang="en-US" sz="3600" b="1" i="0" u="none" strike="noStrike" cap="none" normalizeH="0" baseline="0" smtClean="0">
                        <a:ln>
                          <a:noFill/>
                        </a:ln>
                        <a:solidFill>
                          <a:srgbClr val="660033"/>
                        </a:solidFill>
                        <a:effectLst/>
                        <a:latin typeface="Arial" charset="0"/>
                        <a:ea typeface="Times New Roman" pitchFamily="18" charset="0"/>
                        <a:cs typeface="Arial" charset="0"/>
                      </a:endParaRPr>
                    </a:p>
                  </a:txBody>
                  <a:tcPr marT="45745" marB="45745"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660033"/>
                          </a:solidFill>
                          <a:effectLst/>
                          <a:latin typeface=".VnTime" pitchFamily="34" charset="0"/>
                          <a:ea typeface="Times New Roman" pitchFamily="18" charset="0"/>
                          <a:cs typeface="Arial" charset="0"/>
                        </a:rPr>
                        <a:t>Biển số 309</a:t>
                      </a:r>
                      <a:endParaRPr kumimoji="0" lang="en-US" sz="3600" b="1" i="0" u="none" strike="noStrike" cap="none" normalizeH="0" baseline="0" smtClean="0">
                        <a:ln>
                          <a:noFill/>
                        </a:ln>
                        <a:solidFill>
                          <a:srgbClr val="660033"/>
                        </a:solidFill>
                        <a:effectLst/>
                        <a:latin typeface="Arial" charset="0"/>
                        <a:ea typeface="Times New Roman" pitchFamily="18" charset="0"/>
                        <a:cs typeface="Arial" charset="0"/>
                      </a:endParaRPr>
                    </a:p>
                  </a:txBody>
                  <a:tcPr marT="45745" marB="45745" horzOverflow="overflow">
                    <a:lnL>
                      <a:noFill/>
                    </a:lnL>
                    <a:lnR cap="flat">
                      <a:noFill/>
                    </a:lnR>
                    <a:lnT cap="flat">
                      <a:noFill/>
                    </a:lnT>
                    <a:lnB cap="flat">
                      <a:noFill/>
                    </a:lnB>
                    <a:lnTlToBr>
                      <a:noFill/>
                    </a:lnTlToBr>
                    <a:lnBlToTr>
                      <a:noFill/>
                    </a:lnBlToTr>
                    <a:noFill/>
                  </a:tcPr>
                </a:tc>
              </a:tr>
            </a:tbl>
          </a:graphicData>
        </a:graphic>
      </p:graphicFrame>
    </p:spTree>
  </p:cSld>
  <p:clrMapOvr>
    <a:masterClrMapping/>
  </p:clrMapOvr>
  <p:transition>
    <p:wheel spokes="8"/>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type="body" idx="1"/>
          </p:nvPr>
        </p:nvSpPr>
        <p:spPr>
          <a:xfrm>
            <a:off x="304800" y="152400"/>
            <a:ext cx="8229600" cy="3276600"/>
          </a:xfrm>
        </p:spPr>
        <p:txBody>
          <a:bodyPr/>
          <a:lstStyle/>
          <a:p>
            <a:pPr eaLnBrk="1" hangingPunct="1"/>
            <a:r>
              <a:rPr lang="en-US" b="1" i="1" smtClean="0">
                <a:solidFill>
                  <a:srgbClr val="FF00FF"/>
                </a:solidFill>
              </a:rPr>
              <a:t>4.  </a:t>
            </a:r>
            <a:r>
              <a:rPr lang="en-US" b="1" smtClean="0">
                <a:solidFill>
                  <a:srgbClr val="FF00FF"/>
                </a:solidFill>
              </a:rPr>
              <a:t>Biển chỉ dẫn :   Có hình vuông hoặc hình chữ nhật, nền màu xanh lơ, trên có hình mầu trắng và vạch đỏ đặc trưng cho những chỉ dẫn cần thiết mà người đi đường cần biết.</a:t>
            </a:r>
          </a:p>
        </p:txBody>
      </p:sp>
      <p:sp>
        <p:nvSpPr>
          <p:cNvPr id="12291" name="Rectangle 4"/>
          <p:cNvSpPr>
            <a:spLocks noChangeArrowheads="1"/>
          </p:cNvSpPr>
          <p:nvPr/>
        </p:nvSpPr>
        <p:spPr bwMode="auto">
          <a:xfrm>
            <a:off x="381000" y="2743200"/>
            <a:ext cx="3897313" cy="519113"/>
          </a:xfrm>
          <a:prstGeom prst="rect">
            <a:avLst/>
          </a:prstGeom>
          <a:noFill/>
          <a:ln w="9525">
            <a:noFill/>
            <a:miter lim="800000"/>
            <a:headEnd/>
            <a:tailEnd/>
          </a:ln>
        </p:spPr>
        <p:txBody>
          <a:bodyPr wrap="none" anchor="ctr">
            <a:spAutoFit/>
          </a:bodyPr>
          <a:lstStyle/>
          <a:p>
            <a:r>
              <a:rPr lang="en-US" sz="2800" b="1"/>
              <a:t>I/  </a:t>
            </a:r>
            <a:r>
              <a:rPr lang="en-US" sz="2800" b="1" i="1"/>
              <a:t>Đường dành riêng</a:t>
            </a:r>
            <a:r>
              <a:rPr lang="en-US" sz="2800" b="1"/>
              <a:t> :</a:t>
            </a:r>
          </a:p>
        </p:txBody>
      </p:sp>
      <p:pic>
        <p:nvPicPr>
          <p:cNvPr id="12292" name="Picture 5"/>
          <p:cNvPicPr>
            <a:picLocks noChangeAspect="1" noChangeArrowheads="1"/>
          </p:cNvPicPr>
          <p:nvPr/>
        </p:nvPicPr>
        <p:blipFill>
          <a:blip r:embed="rId2"/>
          <a:srcRect/>
          <a:stretch>
            <a:fillRect/>
          </a:stretch>
        </p:blipFill>
        <p:spPr bwMode="auto">
          <a:xfrm>
            <a:off x="914400" y="3352800"/>
            <a:ext cx="1676400" cy="2514600"/>
          </a:xfrm>
          <a:prstGeom prst="rect">
            <a:avLst/>
          </a:prstGeom>
          <a:noFill/>
          <a:ln w="9525">
            <a:noFill/>
            <a:miter lim="800000"/>
            <a:headEnd/>
            <a:tailEnd/>
          </a:ln>
        </p:spPr>
      </p:pic>
      <p:pic>
        <p:nvPicPr>
          <p:cNvPr id="12293" name="Picture 6"/>
          <p:cNvPicPr>
            <a:picLocks noChangeAspect="1" noChangeArrowheads="1"/>
          </p:cNvPicPr>
          <p:nvPr/>
        </p:nvPicPr>
        <p:blipFill>
          <a:blip r:embed="rId3"/>
          <a:srcRect/>
          <a:stretch>
            <a:fillRect/>
          </a:stretch>
        </p:blipFill>
        <p:spPr bwMode="auto">
          <a:xfrm>
            <a:off x="3810000" y="3352800"/>
            <a:ext cx="1703388" cy="2516188"/>
          </a:xfrm>
          <a:prstGeom prst="rect">
            <a:avLst/>
          </a:prstGeom>
          <a:noFill/>
          <a:ln w="9525">
            <a:noFill/>
            <a:miter lim="800000"/>
            <a:headEnd/>
            <a:tailEnd/>
          </a:ln>
        </p:spPr>
      </p:pic>
      <p:pic>
        <p:nvPicPr>
          <p:cNvPr id="12294" name="Picture 7"/>
          <p:cNvPicPr>
            <a:picLocks noChangeAspect="1" noChangeArrowheads="1"/>
          </p:cNvPicPr>
          <p:nvPr/>
        </p:nvPicPr>
        <p:blipFill>
          <a:blip r:embed="rId4"/>
          <a:srcRect/>
          <a:stretch>
            <a:fillRect/>
          </a:stretch>
        </p:blipFill>
        <p:spPr bwMode="auto">
          <a:xfrm>
            <a:off x="6477000" y="3352800"/>
            <a:ext cx="1912938" cy="2514600"/>
          </a:xfrm>
          <a:prstGeom prst="rect">
            <a:avLst/>
          </a:prstGeom>
          <a:noFill/>
          <a:ln w="9525">
            <a:noFill/>
            <a:miter lim="800000"/>
            <a:headEnd/>
            <a:tailEnd/>
          </a:ln>
        </p:spPr>
      </p:pic>
      <p:graphicFrame>
        <p:nvGraphicFramePr>
          <p:cNvPr id="13340" name="Group 28"/>
          <p:cNvGraphicFramePr>
            <a:graphicFrameLocks noGrp="1"/>
          </p:cNvGraphicFramePr>
          <p:nvPr/>
        </p:nvGraphicFramePr>
        <p:xfrm>
          <a:off x="533400" y="6019800"/>
          <a:ext cx="8229600" cy="579438"/>
        </p:xfrm>
        <a:graphic>
          <a:graphicData uri="http://schemas.openxmlformats.org/drawingml/2006/table">
            <a:tbl>
              <a:tblPr/>
              <a:tblGrid>
                <a:gridCol w="2743200"/>
                <a:gridCol w="2743200"/>
                <a:gridCol w="2743200"/>
              </a:tblGrid>
              <a:tr h="5794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660033"/>
                          </a:solidFill>
                          <a:effectLst/>
                          <a:latin typeface=".VnTime" pitchFamily="34" charset="0"/>
                          <a:ea typeface="Times New Roman" pitchFamily="18" charset="0"/>
                          <a:cs typeface="Arial" charset="0"/>
                        </a:rPr>
                        <a:t>Biển số 401</a:t>
                      </a:r>
                      <a:endParaRPr kumimoji="0" lang="en-US" sz="3600" b="1" i="0" u="none" strike="noStrike" cap="none" normalizeH="0" baseline="0" smtClean="0">
                        <a:ln>
                          <a:noFill/>
                        </a:ln>
                        <a:solidFill>
                          <a:srgbClr val="660033"/>
                        </a:solidFill>
                        <a:effectLst/>
                        <a:latin typeface="Arial" charset="0"/>
                        <a:ea typeface="Times New Roman" pitchFamily="18" charset="0"/>
                        <a:cs typeface="Arial" charset="0"/>
                      </a:endParaRPr>
                    </a:p>
                  </a:txBody>
                  <a:tcPr marT="45745" marB="45745"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660033"/>
                          </a:solidFill>
                          <a:effectLst/>
                          <a:latin typeface=".VnTime" pitchFamily="34" charset="0"/>
                          <a:ea typeface="Times New Roman" pitchFamily="18" charset="0"/>
                          <a:cs typeface="Arial" charset="0"/>
                        </a:rPr>
                        <a:t>Biển số 403a</a:t>
                      </a:r>
                      <a:endParaRPr kumimoji="0" lang="en-US" sz="3600" b="1" i="0" u="none" strike="noStrike" cap="none" normalizeH="0" baseline="0" smtClean="0">
                        <a:ln>
                          <a:noFill/>
                        </a:ln>
                        <a:solidFill>
                          <a:srgbClr val="660033"/>
                        </a:solidFill>
                        <a:effectLst/>
                        <a:latin typeface="Arial" charset="0"/>
                        <a:ea typeface="Times New Roman" pitchFamily="18" charset="0"/>
                        <a:cs typeface="Arial" charset="0"/>
                      </a:endParaRPr>
                    </a:p>
                  </a:txBody>
                  <a:tcPr marT="45745" marB="45745"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660033"/>
                          </a:solidFill>
                          <a:effectLst/>
                          <a:latin typeface=".VnTime" pitchFamily="34" charset="0"/>
                          <a:ea typeface="Times New Roman" pitchFamily="18" charset="0"/>
                          <a:cs typeface="Arial" charset="0"/>
                        </a:rPr>
                        <a:t>Biển số 403b</a:t>
                      </a:r>
                      <a:endParaRPr kumimoji="0" lang="en-US" sz="3600" b="1" i="0" u="none" strike="noStrike" cap="none" normalizeH="0" baseline="0" smtClean="0">
                        <a:ln>
                          <a:noFill/>
                        </a:ln>
                        <a:solidFill>
                          <a:srgbClr val="660033"/>
                        </a:solidFill>
                        <a:effectLst/>
                        <a:latin typeface="Arial" charset="0"/>
                        <a:ea typeface="Times New Roman" pitchFamily="18" charset="0"/>
                        <a:cs typeface="Arial" charset="0"/>
                      </a:endParaRPr>
                    </a:p>
                  </a:txBody>
                  <a:tcPr marT="45745" marB="45745" horzOverflow="overflow">
                    <a:lnL>
                      <a:noFill/>
                    </a:lnL>
                    <a:lnR cap="flat">
                      <a:noFill/>
                    </a:lnR>
                    <a:lnT cap="flat">
                      <a:noFill/>
                    </a:lnT>
                    <a:lnB cap="flat">
                      <a:noFill/>
                    </a:lnB>
                    <a:lnTlToBr>
                      <a:noFill/>
                    </a:lnTlToBr>
                    <a:lnBlToTr>
                      <a:noFill/>
                    </a:lnBlToTr>
                    <a:noFill/>
                  </a:tcPr>
                </a:tc>
              </a:tr>
            </a:tbl>
          </a:graphicData>
        </a:graphic>
      </p:graphicFrame>
    </p:spTree>
  </p:cSld>
  <p:clrMapOvr>
    <a:masterClrMapping/>
  </p:clrMapOvr>
  <p:transition>
    <p:wheel spokes="3"/>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a:xfrm>
            <a:off x="304800" y="0"/>
            <a:ext cx="4876800" cy="914400"/>
          </a:xfrm>
        </p:spPr>
        <p:txBody>
          <a:bodyPr/>
          <a:lstStyle/>
          <a:p>
            <a:pPr eaLnBrk="1" hangingPunct="1"/>
            <a:r>
              <a:rPr lang="en-US" b="1" smtClean="0">
                <a:solidFill>
                  <a:srgbClr val="CC3300"/>
                </a:solidFill>
              </a:rPr>
              <a:t>I/  </a:t>
            </a:r>
            <a:r>
              <a:rPr lang="en-US" b="1" i="1" smtClean="0">
                <a:solidFill>
                  <a:srgbClr val="CC3300"/>
                </a:solidFill>
              </a:rPr>
              <a:t>Đường dành riêng</a:t>
            </a:r>
            <a:r>
              <a:rPr lang="en-US" b="1" smtClean="0">
                <a:solidFill>
                  <a:srgbClr val="CC3300"/>
                </a:solidFill>
              </a:rPr>
              <a:t> </a:t>
            </a:r>
          </a:p>
        </p:txBody>
      </p:sp>
      <p:pic>
        <p:nvPicPr>
          <p:cNvPr id="13315" name="Picture 4"/>
          <p:cNvPicPr>
            <a:picLocks noChangeAspect="1" noChangeArrowheads="1"/>
          </p:cNvPicPr>
          <p:nvPr/>
        </p:nvPicPr>
        <p:blipFill>
          <a:blip r:embed="rId2"/>
          <a:srcRect/>
          <a:stretch>
            <a:fillRect/>
          </a:stretch>
        </p:blipFill>
        <p:spPr bwMode="auto">
          <a:xfrm>
            <a:off x="1066800" y="685800"/>
            <a:ext cx="2133600" cy="2133600"/>
          </a:xfrm>
          <a:prstGeom prst="rect">
            <a:avLst/>
          </a:prstGeom>
          <a:noFill/>
          <a:ln w="9525">
            <a:noFill/>
            <a:miter lim="800000"/>
            <a:headEnd/>
            <a:tailEnd/>
          </a:ln>
        </p:spPr>
      </p:pic>
      <p:pic>
        <p:nvPicPr>
          <p:cNvPr id="13316" name="Picture 5"/>
          <p:cNvPicPr>
            <a:picLocks noChangeAspect="1" noChangeArrowheads="1"/>
          </p:cNvPicPr>
          <p:nvPr/>
        </p:nvPicPr>
        <p:blipFill>
          <a:blip r:embed="rId3"/>
          <a:srcRect/>
          <a:stretch>
            <a:fillRect/>
          </a:stretch>
        </p:blipFill>
        <p:spPr bwMode="auto">
          <a:xfrm>
            <a:off x="5715000" y="609600"/>
            <a:ext cx="2133600" cy="2133600"/>
          </a:xfrm>
          <a:prstGeom prst="rect">
            <a:avLst/>
          </a:prstGeom>
          <a:noFill/>
          <a:ln w="9525">
            <a:noFill/>
            <a:miter lim="800000"/>
            <a:headEnd/>
            <a:tailEnd/>
          </a:ln>
        </p:spPr>
      </p:pic>
      <p:pic>
        <p:nvPicPr>
          <p:cNvPr id="13317" name="Picture 6"/>
          <p:cNvPicPr>
            <a:picLocks noChangeAspect="1" noChangeArrowheads="1"/>
          </p:cNvPicPr>
          <p:nvPr/>
        </p:nvPicPr>
        <p:blipFill>
          <a:blip r:embed="rId4"/>
          <a:srcRect/>
          <a:stretch>
            <a:fillRect/>
          </a:stretch>
        </p:blipFill>
        <p:spPr bwMode="auto">
          <a:xfrm>
            <a:off x="838200" y="3810000"/>
            <a:ext cx="2132013" cy="2027238"/>
          </a:xfrm>
          <a:prstGeom prst="rect">
            <a:avLst/>
          </a:prstGeom>
          <a:noFill/>
          <a:ln w="9525">
            <a:noFill/>
            <a:miter lim="800000"/>
            <a:headEnd/>
            <a:tailEnd/>
          </a:ln>
        </p:spPr>
      </p:pic>
      <p:pic>
        <p:nvPicPr>
          <p:cNvPr id="13318" name="Picture 7" descr="404b copy"/>
          <p:cNvPicPr>
            <a:picLocks noChangeAspect="1" noChangeArrowheads="1"/>
          </p:cNvPicPr>
          <p:nvPr/>
        </p:nvPicPr>
        <p:blipFill>
          <a:blip r:embed="rId5" cstate="print"/>
          <a:srcRect/>
          <a:stretch>
            <a:fillRect/>
          </a:stretch>
        </p:blipFill>
        <p:spPr bwMode="auto">
          <a:xfrm>
            <a:off x="5867400" y="3810000"/>
            <a:ext cx="1981200" cy="2057400"/>
          </a:xfrm>
          <a:prstGeom prst="rect">
            <a:avLst/>
          </a:prstGeom>
          <a:noFill/>
          <a:ln w="9525">
            <a:noFill/>
            <a:miter lim="800000"/>
            <a:headEnd/>
            <a:tailEnd/>
          </a:ln>
        </p:spPr>
      </p:pic>
      <p:graphicFrame>
        <p:nvGraphicFramePr>
          <p:cNvPr id="14361" name="Group 25"/>
          <p:cNvGraphicFramePr>
            <a:graphicFrameLocks noGrp="1"/>
          </p:cNvGraphicFramePr>
          <p:nvPr/>
        </p:nvGraphicFramePr>
        <p:xfrm>
          <a:off x="304800" y="2819400"/>
          <a:ext cx="8001000" cy="701675"/>
        </p:xfrm>
        <a:graphic>
          <a:graphicData uri="http://schemas.openxmlformats.org/drawingml/2006/table">
            <a:tbl>
              <a:tblPr/>
              <a:tblGrid>
                <a:gridCol w="4000500"/>
                <a:gridCol w="4000500"/>
              </a:tblGrid>
              <a:tr h="701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smtClean="0">
                          <a:ln>
                            <a:noFill/>
                          </a:ln>
                          <a:solidFill>
                            <a:srgbClr val="FF0066"/>
                          </a:solidFill>
                          <a:effectLst/>
                          <a:latin typeface=".VnTime" pitchFamily="34" charset="0"/>
                          <a:ea typeface="Times New Roman" pitchFamily="18" charset="0"/>
                          <a:cs typeface="Arial" charset="0"/>
                        </a:rPr>
                        <a:t>Biển số 423</a:t>
                      </a:r>
                      <a:endParaRPr kumimoji="0" lang="en-US" sz="4400" b="1" i="0" u="none" strike="noStrike" cap="none" normalizeH="0" baseline="0" smtClean="0">
                        <a:ln>
                          <a:noFill/>
                        </a:ln>
                        <a:solidFill>
                          <a:srgbClr val="FF0066"/>
                        </a:solidFill>
                        <a:effectLst/>
                        <a:latin typeface="Arial" charset="0"/>
                        <a:ea typeface="Times New Roman" pitchFamily="18" charset="0"/>
                        <a:cs typeface="Arial" charset="0"/>
                      </a:endParaRPr>
                    </a:p>
                  </a:txBody>
                  <a:tcPr marT="45761" marB="45761"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smtClean="0">
                          <a:ln>
                            <a:noFill/>
                          </a:ln>
                          <a:solidFill>
                            <a:srgbClr val="FF0066"/>
                          </a:solidFill>
                          <a:effectLst/>
                          <a:latin typeface=".VnTime" pitchFamily="34" charset="0"/>
                          <a:ea typeface="Times New Roman" pitchFamily="18" charset="0"/>
                          <a:cs typeface="Arial" charset="0"/>
                        </a:rPr>
                        <a:t>      Biển số 424</a:t>
                      </a:r>
                      <a:endParaRPr kumimoji="0" lang="en-US" sz="4400" b="1" i="0" u="none" strike="noStrike" cap="none" normalizeH="0" baseline="0" smtClean="0">
                        <a:ln>
                          <a:noFill/>
                        </a:ln>
                        <a:solidFill>
                          <a:srgbClr val="FF0066"/>
                        </a:solidFill>
                        <a:effectLst/>
                        <a:latin typeface="Arial" charset="0"/>
                        <a:ea typeface="Times New Roman" pitchFamily="18" charset="0"/>
                        <a:cs typeface="Arial" charset="0"/>
                      </a:endParaRPr>
                    </a:p>
                  </a:txBody>
                  <a:tcPr marT="45761" marB="45761" horzOverflow="overflow">
                    <a:lnL>
                      <a:noFill/>
                    </a:lnL>
                    <a:lnR cap="flat">
                      <a:noFill/>
                    </a:lnR>
                    <a:lnT cap="flat">
                      <a:noFill/>
                    </a:lnT>
                    <a:lnB cap="flat">
                      <a:noFill/>
                    </a:lnB>
                    <a:lnTlToBr>
                      <a:noFill/>
                    </a:lnTlToBr>
                    <a:lnBlToTr>
                      <a:noFill/>
                    </a:lnBlToTr>
                    <a:noFill/>
                  </a:tcPr>
                </a:tc>
              </a:tr>
            </a:tbl>
          </a:graphicData>
        </a:graphic>
      </p:graphicFrame>
      <p:graphicFrame>
        <p:nvGraphicFramePr>
          <p:cNvPr id="14381" name="Group 45"/>
          <p:cNvGraphicFramePr>
            <a:graphicFrameLocks noGrp="1"/>
          </p:cNvGraphicFramePr>
          <p:nvPr/>
        </p:nvGraphicFramePr>
        <p:xfrm>
          <a:off x="304800" y="5943600"/>
          <a:ext cx="8229600" cy="685800"/>
        </p:xfrm>
        <a:graphic>
          <a:graphicData uri="http://schemas.openxmlformats.org/drawingml/2006/table">
            <a:tbl>
              <a:tblPr/>
              <a:tblGrid>
                <a:gridCol w="4114800"/>
                <a:gridCol w="4114800"/>
              </a:tblGrid>
              <a:tr h="685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smtClean="0">
                          <a:ln>
                            <a:noFill/>
                          </a:ln>
                          <a:solidFill>
                            <a:srgbClr val="FF0066"/>
                          </a:solidFill>
                          <a:effectLst/>
                          <a:latin typeface=".VnTime" pitchFamily="34" charset="0"/>
                          <a:ea typeface="Times New Roman" pitchFamily="18" charset="0"/>
                          <a:cs typeface="Arial" charset="0"/>
                        </a:rPr>
                        <a:t>Biển số 447</a:t>
                      </a:r>
                      <a:endParaRPr kumimoji="0" lang="en-US" sz="4000" b="1" i="0" u="none" strike="noStrike" cap="none" normalizeH="0" baseline="0" smtClean="0">
                        <a:ln>
                          <a:noFill/>
                        </a:ln>
                        <a:solidFill>
                          <a:srgbClr val="FF0066"/>
                        </a:solidFill>
                        <a:effectLst/>
                        <a:latin typeface="Arial" charset="0"/>
                        <a:ea typeface="Times New Roman" pitchFamily="18" charset="0"/>
                        <a:cs typeface="Arial" charset="0"/>
                      </a:endParaRPr>
                    </a:p>
                  </a:txBody>
                  <a:tcPr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smtClean="0">
                          <a:ln>
                            <a:noFill/>
                          </a:ln>
                          <a:solidFill>
                            <a:srgbClr val="FF0066"/>
                          </a:solidFill>
                          <a:effectLst/>
                          <a:latin typeface=".VnTime" pitchFamily="34" charset="0"/>
                          <a:ea typeface="Times New Roman" pitchFamily="18" charset="0"/>
                          <a:cs typeface="Arial" charset="0"/>
                        </a:rPr>
                        <a:t>         Biển số 404b</a:t>
                      </a:r>
                      <a:endParaRPr kumimoji="0" lang="en-US" sz="4000" b="1" i="0" u="none" strike="noStrike" cap="none" normalizeH="0" baseline="0" smtClean="0">
                        <a:ln>
                          <a:noFill/>
                        </a:ln>
                        <a:solidFill>
                          <a:srgbClr val="FF0066"/>
                        </a:solidFill>
                        <a:effectLst/>
                        <a:latin typeface="Arial" charset="0"/>
                        <a:ea typeface="Times New Roman" pitchFamily="18" charset="0"/>
                        <a:cs typeface="Arial" charset="0"/>
                      </a:endParaRPr>
                    </a:p>
                  </a:txBody>
                  <a:tcPr horzOverflow="overflow">
                    <a:lnL>
                      <a:noFill/>
                    </a:lnL>
                    <a:lnR cap="flat">
                      <a:noFill/>
                    </a:lnR>
                    <a:lnT cap="flat">
                      <a:noFill/>
                    </a:lnT>
                    <a:lnB cap="flat">
                      <a:noFill/>
                    </a:lnB>
                    <a:lnTlToBr>
                      <a:noFill/>
                    </a:lnTlToBr>
                    <a:lnBlToTr>
                      <a:noFill/>
                    </a:lnBlToTr>
                    <a:noFill/>
                  </a:tcPr>
                </a:tc>
              </a:tr>
            </a:tbl>
          </a:graphicData>
        </a:graphic>
      </p:graphicFrame>
    </p:spTree>
  </p:cSld>
  <p:clrMapOvr>
    <a:masterClrMapping/>
  </p:clrMapOvr>
  <p:transition>
    <p:wheel spokes="3"/>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type="body" idx="1"/>
          </p:nvPr>
        </p:nvSpPr>
        <p:spPr>
          <a:xfrm>
            <a:off x="228600" y="152400"/>
            <a:ext cx="8229600" cy="838200"/>
          </a:xfrm>
        </p:spPr>
        <p:txBody>
          <a:bodyPr/>
          <a:lstStyle/>
          <a:p>
            <a:pPr eaLnBrk="1" hangingPunct="1"/>
            <a:r>
              <a:rPr lang="en-US" b="1" smtClean="0"/>
              <a:t>K/  </a:t>
            </a:r>
            <a:r>
              <a:rPr lang="en-US" b="1" i="1" smtClean="0"/>
              <a:t>Những điều cần biết trên đường</a:t>
            </a:r>
            <a:r>
              <a:rPr lang="en-US" b="1" smtClean="0"/>
              <a:t> : </a:t>
            </a:r>
          </a:p>
        </p:txBody>
      </p:sp>
      <p:pic>
        <p:nvPicPr>
          <p:cNvPr id="14339" name="Picture 4"/>
          <p:cNvPicPr>
            <a:picLocks noChangeAspect="1" noChangeArrowheads="1"/>
          </p:cNvPicPr>
          <p:nvPr/>
        </p:nvPicPr>
        <p:blipFill>
          <a:blip r:embed="rId2"/>
          <a:srcRect/>
          <a:stretch>
            <a:fillRect/>
          </a:stretch>
        </p:blipFill>
        <p:spPr bwMode="auto">
          <a:xfrm>
            <a:off x="762000" y="685800"/>
            <a:ext cx="1393825" cy="1393825"/>
          </a:xfrm>
          <a:prstGeom prst="rect">
            <a:avLst/>
          </a:prstGeom>
          <a:noFill/>
          <a:ln w="9525">
            <a:noFill/>
            <a:miter lim="800000"/>
            <a:headEnd/>
            <a:tailEnd/>
          </a:ln>
        </p:spPr>
      </p:pic>
      <p:pic>
        <p:nvPicPr>
          <p:cNvPr id="14340" name="Picture 5"/>
          <p:cNvPicPr>
            <a:picLocks noChangeAspect="1" noChangeArrowheads="1"/>
          </p:cNvPicPr>
          <p:nvPr/>
        </p:nvPicPr>
        <p:blipFill>
          <a:blip r:embed="rId3"/>
          <a:srcRect/>
          <a:stretch>
            <a:fillRect/>
          </a:stretch>
        </p:blipFill>
        <p:spPr bwMode="auto">
          <a:xfrm>
            <a:off x="3886200" y="685800"/>
            <a:ext cx="1058863" cy="1392238"/>
          </a:xfrm>
          <a:prstGeom prst="rect">
            <a:avLst/>
          </a:prstGeom>
          <a:noFill/>
          <a:ln w="9525">
            <a:noFill/>
            <a:miter lim="800000"/>
            <a:headEnd/>
            <a:tailEnd/>
          </a:ln>
        </p:spPr>
      </p:pic>
      <p:pic>
        <p:nvPicPr>
          <p:cNvPr id="14341" name="Picture 6"/>
          <p:cNvPicPr>
            <a:picLocks noChangeAspect="1" noChangeArrowheads="1"/>
          </p:cNvPicPr>
          <p:nvPr/>
        </p:nvPicPr>
        <p:blipFill>
          <a:blip r:embed="rId4"/>
          <a:srcRect/>
          <a:stretch>
            <a:fillRect/>
          </a:stretch>
        </p:blipFill>
        <p:spPr bwMode="auto">
          <a:xfrm>
            <a:off x="6781800" y="685800"/>
            <a:ext cx="1058863" cy="1392238"/>
          </a:xfrm>
          <a:prstGeom prst="rect">
            <a:avLst/>
          </a:prstGeom>
          <a:noFill/>
          <a:ln w="9525">
            <a:noFill/>
            <a:miter lim="800000"/>
            <a:headEnd/>
            <a:tailEnd/>
          </a:ln>
        </p:spPr>
      </p:pic>
      <p:pic>
        <p:nvPicPr>
          <p:cNvPr id="14342" name="Picture 7"/>
          <p:cNvPicPr>
            <a:picLocks noChangeAspect="1" noChangeArrowheads="1"/>
          </p:cNvPicPr>
          <p:nvPr/>
        </p:nvPicPr>
        <p:blipFill>
          <a:blip r:embed="rId5"/>
          <a:srcRect/>
          <a:stretch>
            <a:fillRect/>
          </a:stretch>
        </p:blipFill>
        <p:spPr bwMode="auto">
          <a:xfrm>
            <a:off x="838200" y="2743200"/>
            <a:ext cx="1058863" cy="1392238"/>
          </a:xfrm>
          <a:prstGeom prst="rect">
            <a:avLst/>
          </a:prstGeom>
          <a:noFill/>
          <a:ln w="9525">
            <a:noFill/>
            <a:miter lim="800000"/>
            <a:headEnd/>
            <a:tailEnd/>
          </a:ln>
        </p:spPr>
      </p:pic>
      <p:pic>
        <p:nvPicPr>
          <p:cNvPr id="14343" name="Picture 8"/>
          <p:cNvPicPr>
            <a:picLocks noChangeAspect="1" noChangeArrowheads="1"/>
          </p:cNvPicPr>
          <p:nvPr/>
        </p:nvPicPr>
        <p:blipFill>
          <a:blip r:embed="rId6"/>
          <a:srcRect/>
          <a:stretch>
            <a:fillRect/>
          </a:stretch>
        </p:blipFill>
        <p:spPr bwMode="auto">
          <a:xfrm>
            <a:off x="3810000" y="2743200"/>
            <a:ext cx="1058863" cy="1392238"/>
          </a:xfrm>
          <a:prstGeom prst="rect">
            <a:avLst/>
          </a:prstGeom>
          <a:noFill/>
          <a:ln w="9525">
            <a:noFill/>
            <a:miter lim="800000"/>
            <a:headEnd/>
            <a:tailEnd/>
          </a:ln>
        </p:spPr>
      </p:pic>
      <p:pic>
        <p:nvPicPr>
          <p:cNvPr id="14344" name="Picture 9"/>
          <p:cNvPicPr>
            <a:picLocks noChangeAspect="1" noChangeArrowheads="1"/>
          </p:cNvPicPr>
          <p:nvPr/>
        </p:nvPicPr>
        <p:blipFill>
          <a:blip r:embed="rId7"/>
          <a:srcRect/>
          <a:stretch>
            <a:fillRect/>
          </a:stretch>
        </p:blipFill>
        <p:spPr bwMode="auto">
          <a:xfrm>
            <a:off x="6705600" y="2743200"/>
            <a:ext cx="1058863" cy="1392238"/>
          </a:xfrm>
          <a:prstGeom prst="rect">
            <a:avLst/>
          </a:prstGeom>
          <a:noFill/>
          <a:ln w="9525">
            <a:noFill/>
            <a:miter lim="800000"/>
            <a:headEnd/>
            <a:tailEnd/>
          </a:ln>
        </p:spPr>
      </p:pic>
      <p:pic>
        <p:nvPicPr>
          <p:cNvPr id="14345" name="Picture 10"/>
          <p:cNvPicPr>
            <a:picLocks noChangeAspect="1" noChangeArrowheads="1"/>
          </p:cNvPicPr>
          <p:nvPr/>
        </p:nvPicPr>
        <p:blipFill>
          <a:blip r:embed="rId8"/>
          <a:srcRect/>
          <a:stretch>
            <a:fillRect/>
          </a:stretch>
        </p:blipFill>
        <p:spPr bwMode="auto">
          <a:xfrm>
            <a:off x="609600" y="4876800"/>
            <a:ext cx="1800225" cy="1393825"/>
          </a:xfrm>
          <a:prstGeom prst="rect">
            <a:avLst/>
          </a:prstGeom>
          <a:noFill/>
          <a:ln w="9525">
            <a:noFill/>
            <a:miter lim="800000"/>
            <a:headEnd/>
            <a:tailEnd/>
          </a:ln>
        </p:spPr>
      </p:pic>
      <p:pic>
        <p:nvPicPr>
          <p:cNvPr id="14346" name="Picture 11"/>
          <p:cNvPicPr>
            <a:picLocks noChangeAspect="1" noChangeArrowheads="1"/>
          </p:cNvPicPr>
          <p:nvPr/>
        </p:nvPicPr>
        <p:blipFill>
          <a:blip r:embed="rId9"/>
          <a:srcRect/>
          <a:stretch>
            <a:fillRect/>
          </a:stretch>
        </p:blipFill>
        <p:spPr bwMode="auto">
          <a:xfrm>
            <a:off x="3657600" y="4876800"/>
            <a:ext cx="1538288" cy="1393825"/>
          </a:xfrm>
          <a:prstGeom prst="rect">
            <a:avLst/>
          </a:prstGeom>
          <a:noFill/>
          <a:ln w="9525">
            <a:noFill/>
            <a:miter lim="800000"/>
            <a:headEnd/>
            <a:tailEnd/>
          </a:ln>
        </p:spPr>
      </p:pic>
      <p:pic>
        <p:nvPicPr>
          <p:cNvPr id="14347" name="Picture 12"/>
          <p:cNvPicPr>
            <a:picLocks noChangeAspect="1" noChangeArrowheads="1"/>
          </p:cNvPicPr>
          <p:nvPr/>
        </p:nvPicPr>
        <p:blipFill>
          <a:blip r:embed="rId10"/>
          <a:srcRect/>
          <a:stretch>
            <a:fillRect/>
          </a:stretch>
        </p:blipFill>
        <p:spPr bwMode="auto">
          <a:xfrm>
            <a:off x="6400800" y="4800600"/>
            <a:ext cx="1524000" cy="1393825"/>
          </a:xfrm>
          <a:prstGeom prst="rect">
            <a:avLst/>
          </a:prstGeom>
          <a:noFill/>
          <a:ln w="9525">
            <a:noFill/>
            <a:miter lim="800000"/>
            <a:headEnd/>
            <a:tailEnd/>
          </a:ln>
        </p:spPr>
      </p:pic>
      <p:graphicFrame>
        <p:nvGraphicFramePr>
          <p:cNvPr id="15389" name="Group 29"/>
          <p:cNvGraphicFramePr>
            <a:graphicFrameLocks noGrp="1"/>
          </p:cNvGraphicFramePr>
          <p:nvPr/>
        </p:nvGraphicFramePr>
        <p:xfrm>
          <a:off x="0" y="2209800"/>
          <a:ext cx="8839200" cy="517525"/>
        </p:xfrm>
        <a:graphic>
          <a:graphicData uri="http://schemas.openxmlformats.org/drawingml/2006/table">
            <a:tbl>
              <a:tblPr/>
              <a:tblGrid>
                <a:gridCol w="3049588"/>
                <a:gridCol w="2895600"/>
                <a:gridCol w="2894012"/>
              </a:tblGrid>
              <a:tr h="5175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latin typeface=".VnTime" pitchFamily="34" charset="0"/>
                          <a:ea typeface="Times New Roman" pitchFamily="18" charset="0"/>
                          <a:cs typeface="Arial" charset="0"/>
                        </a:rPr>
                        <a:t>Biển số 425</a:t>
                      </a:r>
                      <a:endParaRPr kumimoji="0" lang="en-US" sz="32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664" marB="45664"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latin typeface=".VnTime" pitchFamily="34" charset="0"/>
                          <a:ea typeface="Times New Roman" pitchFamily="18" charset="0"/>
                          <a:cs typeface="Arial" charset="0"/>
                        </a:rPr>
                        <a:t>Biển số 426</a:t>
                      </a:r>
                      <a:endParaRPr kumimoji="0" lang="en-US" sz="32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664" marB="45664"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latin typeface=".VnTime" pitchFamily="34" charset="0"/>
                          <a:ea typeface="Times New Roman" pitchFamily="18" charset="0"/>
                          <a:cs typeface="Arial" charset="0"/>
                        </a:rPr>
                        <a:t>Biển số 428</a:t>
                      </a:r>
                      <a:endParaRPr kumimoji="0" lang="en-US" sz="32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664" marB="45664" horzOverflow="overflow">
                    <a:lnL>
                      <a:noFill/>
                    </a:lnL>
                    <a:lnR cap="flat">
                      <a:noFill/>
                    </a:lnR>
                    <a:lnT cap="flat">
                      <a:noFill/>
                    </a:lnT>
                    <a:lnB cap="flat">
                      <a:noFill/>
                    </a:lnB>
                    <a:lnTlToBr>
                      <a:noFill/>
                    </a:lnTlToBr>
                    <a:lnBlToTr>
                      <a:noFill/>
                    </a:lnBlToTr>
                    <a:noFill/>
                  </a:tcPr>
                </a:tc>
              </a:tr>
            </a:tbl>
          </a:graphicData>
        </a:graphic>
      </p:graphicFrame>
      <p:graphicFrame>
        <p:nvGraphicFramePr>
          <p:cNvPr id="15405" name="Group 45"/>
          <p:cNvGraphicFramePr>
            <a:graphicFrameLocks noGrp="1"/>
          </p:cNvGraphicFramePr>
          <p:nvPr/>
        </p:nvGraphicFramePr>
        <p:xfrm>
          <a:off x="0" y="4267200"/>
          <a:ext cx="8763000" cy="517525"/>
        </p:xfrm>
        <a:graphic>
          <a:graphicData uri="http://schemas.openxmlformats.org/drawingml/2006/table">
            <a:tbl>
              <a:tblPr/>
              <a:tblGrid>
                <a:gridCol w="3022600"/>
                <a:gridCol w="2871788"/>
                <a:gridCol w="2868612"/>
              </a:tblGrid>
              <a:tr h="5175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latin typeface=".VnTime" pitchFamily="34" charset="0"/>
                          <a:ea typeface="Times New Roman" pitchFamily="18" charset="0"/>
                          <a:cs typeface="Arial" charset="0"/>
                        </a:rPr>
                        <a:t>Biển số 430</a:t>
                      </a:r>
                      <a:endParaRPr kumimoji="0" lang="en-US" sz="32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664" marB="45664"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latin typeface=".VnTime" pitchFamily="34" charset="0"/>
                          <a:ea typeface="Times New Roman" pitchFamily="18" charset="0"/>
                          <a:cs typeface="Arial" charset="0"/>
                        </a:rPr>
                        <a:t>Biển số 434</a:t>
                      </a:r>
                      <a:endParaRPr kumimoji="0" lang="en-US" sz="32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664" marB="45664"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latin typeface=".VnTime" pitchFamily="34" charset="0"/>
                          <a:ea typeface="Times New Roman" pitchFamily="18" charset="0"/>
                          <a:cs typeface="Arial" charset="0"/>
                        </a:rPr>
                        <a:t>Biển số 436</a:t>
                      </a:r>
                      <a:endParaRPr kumimoji="0" lang="en-US" sz="32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664" marB="45664" horzOverflow="overflow">
                    <a:lnL>
                      <a:noFill/>
                    </a:lnL>
                    <a:lnR cap="flat">
                      <a:noFill/>
                    </a:lnR>
                    <a:lnT cap="flat">
                      <a:noFill/>
                    </a:lnT>
                    <a:lnB cap="flat">
                      <a:noFill/>
                    </a:lnB>
                    <a:lnTlToBr>
                      <a:noFill/>
                    </a:lnTlToBr>
                    <a:lnBlToTr>
                      <a:noFill/>
                    </a:lnBlToTr>
                    <a:noFill/>
                  </a:tcPr>
                </a:tc>
              </a:tr>
            </a:tbl>
          </a:graphicData>
        </a:graphic>
      </p:graphicFrame>
      <p:graphicFrame>
        <p:nvGraphicFramePr>
          <p:cNvPr id="15422" name="Group 62"/>
          <p:cNvGraphicFramePr>
            <a:graphicFrameLocks noGrp="1"/>
          </p:cNvGraphicFramePr>
          <p:nvPr/>
        </p:nvGraphicFramePr>
        <p:xfrm>
          <a:off x="0" y="6340475"/>
          <a:ext cx="8534400" cy="517525"/>
        </p:xfrm>
        <a:graphic>
          <a:graphicData uri="http://schemas.openxmlformats.org/drawingml/2006/table">
            <a:tbl>
              <a:tblPr/>
              <a:tblGrid>
                <a:gridCol w="2898775"/>
                <a:gridCol w="2819400"/>
                <a:gridCol w="2816225"/>
              </a:tblGrid>
              <a:tr h="5175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latin typeface=".VnTime" pitchFamily="34" charset="0"/>
                          <a:ea typeface="Times New Roman" pitchFamily="18" charset="0"/>
                          <a:cs typeface="Arial" charset="0"/>
                        </a:rPr>
                        <a:t>Biển số 414</a:t>
                      </a:r>
                      <a:endParaRPr kumimoji="0" lang="en-US" sz="32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664" marB="45664"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latin typeface=".VnTime" pitchFamily="34" charset="0"/>
                          <a:ea typeface="Times New Roman" pitchFamily="18" charset="0"/>
                          <a:cs typeface="Arial" charset="0"/>
                        </a:rPr>
                        <a:t>Biển số 419</a:t>
                      </a:r>
                      <a:endParaRPr kumimoji="0" lang="en-US" sz="32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664" marB="45664"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latin typeface=".VnTime" pitchFamily="34" charset="0"/>
                          <a:ea typeface="Times New Roman" pitchFamily="18" charset="0"/>
                          <a:cs typeface="Arial" charset="0"/>
                        </a:rPr>
                        <a:t>Biển số 420</a:t>
                      </a:r>
                      <a:endParaRPr kumimoji="0" lang="en-US" sz="32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664" marB="45664" horzOverflow="overflow">
                    <a:lnL>
                      <a:noFill/>
                    </a:lnL>
                    <a:lnR cap="flat">
                      <a:noFill/>
                    </a:lnR>
                    <a:lnT cap="flat">
                      <a:noFill/>
                    </a:lnT>
                    <a:lnB cap="flat">
                      <a:noFill/>
                    </a:lnB>
                    <a:lnTlToBr>
                      <a:noFill/>
                    </a:lnTlToBr>
                    <a:lnBlToTr>
                      <a:noFill/>
                    </a:lnBlToTr>
                    <a:noFill/>
                  </a:tcPr>
                </a:tc>
              </a:tr>
            </a:tbl>
          </a:graphicData>
        </a:graphic>
      </p:graphicFrame>
    </p:spTree>
  </p:cSld>
  <p:clrMapOvr>
    <a:masterClrMapping/>
  </p:clrMapOvr>
  <p:transition>
    <p:wheel spokes="3"/>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body" idx="1"/>
          </p:nvPr>
        </p:nvSpPr>
        <p:spPr>
          <a:xfrm>
            <a:off x="381000" y="0"/>
            <a:ext cx="8763000" cy="1143000"/>
          </a:xfrm>
        </p:spPr>
        <p:txBody>
          <a:bodyPr/>
          <a:lstStyle/>
          <a:p>
            <a:pPr eaLnBrk="1" hangingPunct="1"/>
            <a:r>
              <a:rPr lang="en-US" b="1" i="1" smtClean="0"/>
              <a:t>Phần 4: </a:t>
            </a:r>
            <a:r>
              <a:rPr lang="en-US" b="1" smtClean="0"/>
              <a:t>Ý thức chấp hành hiệu lệnh và chỉ dẫn giạo thông</a:t>
            </a:r>
            <a:endParaRPr lang="en-US" smtClean="0"/>
          </a:p>
        </p:txBody>
      </p:sp>
      <p:pic>
        <p:nvPicPr>
          <p:cNvPr id="15363" name="Picture 4" descr="E5 copy"/>
          <p:cNvPicPr>
            <a:picLocks noChangeAspect="1" noChangeArrowheads="1"/>
          </p:cNvPicPr>
          <p:nvPr/>
        </p:nvPicPr>
        <p:blipFill>
          <a:blip r:embed="rId2"/>
          <a:srcRect/>
          <a:stretch>
            <a:fillRect/>
          </a:stretch>
        </p:blipFill>
        <p:spPr bwMode="auto">
          <a:xfrm>
            <a:off x="0" y="1219200"/>
            <a:ext cx="8915400" cy="5576888"/>
          </a:xfrm>
          <a:prstGeom prst="rect">
            <a:avLst/>
          </a:prstGeom>
          <a:noFill/>
          <a:ln w="9525">
            <a:noFill/>
            <a:miter lim="800000"/>
            <a:headEnd/>
            <a:tailEnd/>
          </a:ln>
        </p:spPr>
      </p:pic>
      <p:sp>
        <p:nvSpPr>
          <p:cNvPr id="15364" name="Rectangle 5"/>
          <p:cNvSpPr>
            <a:spLocks noChangeArrowheads="1"/>
          </p:cNvSpPr>
          <p:nvPr/>
        </p:nvSpPr>
        <p:spPr bwMode="auto">
          <a:xfrm>
            <a:off x="2486025" y="6030913"/>
            <a:ext cx="5984875" cy="831850"/>
          </a:xfrm>
          <a:prstGeom prst="rect">
            <a:avLst/>
          </a:prstGeom>
          <a:noFill/>
          <a:ln w="9525">
            <a:noFill/>
            <a:miter lim="800000"/>
            <a:headEnd/>
            <a:tailEnd/>
          </a:ln>
        </p:spPr>
        <p:txBody>
          <a:bodyPr wrap="none" anchor="ctr">
            <a:spAutoFit/>
          </a:bodyPr>
          <a:lstStyle/>
          <a:p>
            <a:pPr algn="ctr"/>
            <a:r>
              <a:rPr lang="en-US" sz="2400" b="1"/>
              <a:t>Mọi người chấp hành Luật giao thông : </a:t>
            </a:r>
          </a:p>
          <a:p>
            <a:pPr algn="ctr"/>
            <a:r>
              <a:rPr lang="en-US" sz="2400" b="1"/>
              <a:t>Giao thông có trật tự. </a:t>
            </a:r>
          </a:p>
        </p:txBody>
      </p:sp>
    </p:spTree>
  </p:cSld>
  <p:clrMapOvr>
    <a:masterClrMapping/>
  </p:clrMapOvr>
  <p:transition>
    <p:wheel spokes="3"/>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H8sin copy"/>
          <p:cNvPicPr>
            <a:picLocks noChangeAspect="1" noChangeArrowheads="1"/>
          </p:cNvPicPr>
          <p:nvPr>
            <p:ph type="body" idx="1"/>
          </p:nvPr>
        </p:nvPicPr>
        <p:blipFill>
          <a:blip r:embed="rId2"/>
          <a:srcRect/>
          <a:stretch>
            <a:fillRect/>
          </a:stretch>
        </p:blipFill>
        <p:spPr>
          <a:xfrm>
            <a:off x="0" y="0"/>
            <a:ext cx="9144000" cy="5656263"/>
          </a:xfrm>
          <a:noFill/>
        </p:spPr>
      </p:pic>
      <p:sp>
        <p:nvSpPr>
          <p:cNvPr id="16387" name="Rectangle 5"/>
          <p:cNvSpPr>
            <a:spLocks noChangeArrowheads="1"/>
          </p:cNvSpPr>
          <p:nvPr/>
        </p:nvSpPr>
        <p:spPr bwMode="auto">
          <a:xfrm>
            <a:off x="0" y="5664200"/>
            <a:ext cx="8839200" cy="1200150"/>
          </a:xfrm>
          <a:prstGeom prst="rect">
            <a:avLst/>
          </a:prstGeom>
          <a:noFill/>
          <a:ln w="9525">
            <a:noFill/>
            <a:miter lim="800000"/>
            <a:headEnd/>
            <a:tailEnd/>
          </a:ln>
        </p:spPr>
        <p:txBody>
          <a:bodyPr anchor="ctr">
            <a:spAutoFit/>
          </a:bodyPr>
          <a:lstStyle/>
          <a:p>
            <a:r>
              <a:rPr lang="en-US" sz="2400" b="1"/>
              <a:t>Không chấp hành qui định của Luật Giao thông đường bộ: Giao thông lộn xôn, ùn tăc là nguyên nhân gây tai nạn giao thông. </a:t>
            </a:r>
          </a:p>
        </p:txBody>
      </p:sp>
    </p:spTree>
  </p:cSld>
  <p:clrMapOvr>
    <a:masterClrMapping/>
  </p:clrMapOvr>
  <p:transition>
    <p:wheel spokes="3"/>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body" idx="1"/>
          </p:nvPr>
        </p:nvSpPr>
        <p:spPr>
          <a:xfrm>
            <a:off x="381000" y="533400"/>
            <a:ext cx="8229600" cy="4525963"/>
          </a:xfrm>
        </p:spPr>
        <p:txBody>
          <a:bodyPr/>
          <a:lstStyle/>
          <a:p>
            <a:pPr eaLnBrk="1" hangingPunct="1"/>
            <a:r>
              <a:rPr lang="en-US" sz="6000" b="1" smtClean="0">
                <a:solidFill>
                  <a:srgbClr val="0066FF"/>
                </a:solidFill>
              </a:rPr>
              <a:t>Ghi nhớ:</a:t>
            </a:r>
            <a:endParaRPr lang="en-US" sz="6000" smtClean="0">
              <a:solidFill>
                <a:srgbClr val="0066FF"/>
              </a:solidFill>
            </a:endParaRPr>
          </a:p>
          <a:p>
            <a:pPr eaLnBrk="1" hangingPunct="1"/>
            <a:r>
              <a:rPr lang="en-US" sz="6000" smtClean="0">
                <a:solidFill>
                  <a:srgbClr val="0066FF"/>
                </a:solidFill>
              </a:rPr>
              <a:t>“</a:t>
            </a:r>
            <a:r>
              <a:rPr lang="en-US" sz="6000" b="1" smtClean="0">
                <a:solidFill>
                  <a:srgbClr val="0066FF"/>
                </a:solidFill>
              </a:rPr>
              <a:t>Người tham gia giao thông phải chấp hành hiệu lệnh và chỉ dẫn của hệ thống báo hiệu đường bộ</a:t>
            </a:r>
            <a:r>
              <a:rPr lang="en-US" sz="6000" smtClean="0">
                <a:solidFill>
                  <a:srgbClr val="0066FF"/>
                </a:solidFill>
              </a:rPr>
              <a:t>”. </a:t>
            </a:r>
          </a:p>
        </p:txBody>
      </p:sp>
    </p:spTree>
  </p:cSld>
  <p:clrMapOvr>
    <a:masterClrMapping/>
  </p:clrMapOvr>
  <p:transition>
    <p:wheel spokes="3"/>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296863" y="1363663"/>
            <a:ext cx="5286375" cy="1755775"/>
          </a:xfrm>
          <a:prstGeom prst="rect">
            <a:avLst/>
          </a:prstGeom>
          <a:noFill/>
          <a:ln w="9525">
            <a:noFill/>
            <a:miter lim="800000"/>
            <a:headEnd/>
            <a:tailEnd/>
          </a:ln>
        </p:spPr>
        <p:txBody>
          <a:bodyPr wrap="none" anchor="ctr">
            <a:spAutoFit/>
          </a:bodyPr>
          <a:lstStyle/>
          <a:p>
            <a:pPr algn="ctr">
              <a:tabLst>
                <a:tab pos="457200" algn="l"/>
              </a:tabLst>
            </a:pPr>
            <a:r>
              <a:rPr lang="en-US" sz="3600"/>
              <a:t>Màu đỏ : Không được đi.</a:t>
            </a:r>
          </a:p>
          <a:p>
            <a:pPr algn="ctr">
              <a:tabLst>
                <a:tab pos="457200" algn="l"/>
              </a:tabLst>
            </a:pPr>
            <a:r>
              <a:rPr lang="en-US" sz="3600"/>
              <a:t>Màu vàng : Dừng lại.</a:t>
            </a:r>
          </a:p>
          <a:p>
            <a:pPr algn="ctr">
              <a:tabLst>
                <a:tab pos="457200" algn="l"/>
              </a:tabLst>
            </a:pPr>
            <a:r>
              <a:rPr lang="en-US" sz="3600"/>
              <a:t>Màu xanh : Được đi. </a:t>
            </a:r>
          </a:p>
        </p:txBody>
      </p:sp>
      <p:sp>
        <p:nvSpPr>
          <p:cNvPr id="3075" name="Rectangle 3"/>
          <p:cNvSpPr>
            <a:spLocks noChangeArrowheads="1"/>
          </p:cNvSpPr>
          <p:nvPr/>
        </p:nvSpPr>
        <p:spPr bwMode="auto">
          <a:xfrm>
            <a:off x="3462338" y="2735263"/>
            <a:ext cx="184150" cy="368300"/>
          </a:xfrm>
          <a:prstGeom prst="rect">
            <a:avLst/>
          </a:prstGeom>
          <a:noFill/>
          <a:ln w="9525">
            <a:noFill/>
            <a:miter lim="800000"/>
            <a:headEnd/>
            <a:tailEnd/>
          </a:ln>
        </p:spPr>
        <p:txBody>
          <a:bodyPr wrap="none" anchor="ctr">
            <a:spAutoFit/>
          </a:bodyPr>
          <a:lstStyle/>
          <a:p>
            <a:endParaRPr lang="en-US"/>
          </a:p>
        </p:txBody>
      </p:sp>
      <p:sp>
        <p:nvSpPr>
          <p:cNvPr id="3076" name="Rectangle 4"/>
          <p:cNvSpPr>
            <a:spLocks noChangeArrowheads="1"/>
          </p:cNvSpPr>
          <p:nvPr/>
        </p:nvSpPr>
        <p:spPr bwMode="auto">
          <a:xfrm>
            <a:off x="3462338" y="2919413"/>
            <a:ext cx="184150" cy="369887"/>
          </a:xfrm>
          <a:prstGeom prst="rect">
            <a:avLst/>
          </a:prstGeom>
          <a:noFill/>
          <a:ln w="9525">
            <a:noFill/>
            <a:miter lim="800000"/>
            <a:headEnd/>
            <a:tailEnd/>
          </a:ln>
        </p:spPr>
        <p:txBody>
          <a:bodyPr wrap="none">
            <a:spAutoFit/>
          </a:bodyPr>
          <a:lstStyle/>
          <a:p>
            <a:endParaRPr lang="en-US"/>
          </a:p>
        </p:txBody>
      </p:sp>
      <p:sp>
        <p:nvSpPr>
          <p:cNvPr id="3077" name="Rectangle 5"/>
          <p:cNvSpPr>
            <a:spLocks noChangeArrowheads="1"/>
          </p:cNvSpPr>
          <p:nvPr/>
        </p:nvSpPr>
        <p:spPr bwMode="auto">
          <a:xfrm>
            <a:off x="3462338" y="2919413"/>
            <a:ext cx="184150" cy="369887"/>
          </a:xfrm>
          <a:prstGeom prst="rect">
            <a:avLst/>
          </a:prstGeom>
          <a:noFill/>
          <a:ln w="9525">
            <a:noFill/>
            <a:miter lim="800000"/>
            <a:headEnd/>
            <a:tailEnd/>
          </a:ln>
        </p:spPr>
        <p:txBody>
          <a:bodyPr wrap="none">
            <a:spAutoFit/>
          </a:bodyPr>
          <a:lstStyle/>
          <a:p>
            <a:endParaRPr lang="en-US"/>
          </a:p>
        </p:txBody>
      </p:sp>
      <p:pic>
        <p:nvPicPr>
          <p:cNvPr id="3078" name="Picture 6" descr="E2 (1)"/>
          <p:cNvPicPr>
            <a:picLocks noChangeAspect="1" noChangeArrowheads="1"/>
          </p:cNvPicPr>
          <p:nvPr/>
        </p:nvPicPr>
        <p:blipFill>
          <a:blip r:embed="rId2"/>
          <a:srcRect/>
          <a:stretch>
            <a:fillRect/>
          </a:stretch>
        </p:blipFill>
        <p:spPr bwMode="auto">
          <a:xfrm>
            <a:off x="5410200" y="1600200"/>
            <a:ext cx="811213" cy="1524000"/>
          </a:xfrm>
          <a:prstGeom prst="rect">
            <a:avLst/>
          </a:prstGeom>
          <a:noFill/>
          <a:ln w="9525">
            <a:noFill/>
            <a:miter lim="800000"/>
            <a:headEnd/>
            <a:tailEnd/>
          </a:ln>
        </p:spPr>
      </p:pic>
      <p:pic>
        <p:nvPicPr>
          <p:cNvPr id="3079" name="Picture 7" descr="5"/>
          <p:cNvPicPr>
            <a:picLocks noChangeAspect="1" noChangeArrowheads="1"/>
          </p:cNvPicPr>
          <p:nvPr/>
        </p:nvPicPr>
        <p:blipFill>
          <a:blip r:embed="rId3"/>
          <a:srcRect/>
          <a:stretch>
            <a:fillRect/>
          </a:stretch>
        </p:blipFill>
        <p:spPr bwMode="auto">
          <a:xfrm>
            <a:off x="6400800" y="1600200"/>
            <a:ext cx="819150" cy="1524000"/>
          </a:xfrm>
          <a:prstGeom prst="rect">
            <a:avLst/>
          </a:prstGeom>
          <a:noFill/>
          <a:ln w="9525">
            <a:noFill/>
            <a:miter lim="800000"/>
            <a:headEnd/>
            <a:tailEnd/>
          </a:ln>
        </p:spPr>
      </p:pic>
      <p:pic>
        <p:nvPicPr>
          <p:cNvPr id="3080" name="Picture 8" descr="4"/>
          <p:cNvPicPr>
            <a:picLocks noChangeAspect="1" noChangeArrowheads="1"/>
          </p:cNvPicPr>
          <p:nvPr/>
        </p:nvPicPr>
        <p:blipFill>
          <a:blip r:embed="rId4"/>
          <a:srcRect/>
          <a:stretch>
            <a:fillRect/>
          </a:stretch>
        </p:blipFill>
        <p:spPr bwMode="auto">
          <a:xfrm>
            <a:off x="7391400" y="1600200"/>
            <a:ext cx="819150" cy="1524000"/>
          </a:xfrm>
          <a:prstGeom prst="rect">
            <a:avLst/>
          </a:prstGeom>
          <a:noFill/>
          <a:ln w="9525">
            <a:noFill/>
            <a:miter lim="800000"/>
            <a:headEnd/>
            <a:tailEnd/>
          </a:ln>
        </p:spPr>
      </p:pic>
      <p:sp>
        <p:nvSpPr>
          <p:cNvPr id="3081" name="Rectangle 9"/>
          <p:cNvSpPr>
            <a:spLocks noChangeArrowheads="1"/>
          </p:cNvSpPr>
          <p:nvPr/>
        </p:nvSpPr>
        <p:spPr bwMode="auto">
          <a:xfrm>
            <a:off x="228600" y="223838"/>
            <a:ext cx="8534400" cy="1077912"/>
          </a:xfrm>
          <a:prstGeom prst="rect">
            <a:avLst/>
          </a:prstGeom>
          <a:noFill/>
          <a:ln w="9525">
            <a:noFill/>
            <a:miter lim="800000"/>
            <a:headEnd/>
            <a:tailEnd/>
          </a:ln>
        </p:spPr>
        <p:txBody>
          <a:bodyPr anchor="ctr">
            <a:spAutoFit/>
          </a:bodyPr>
          <a:lstStyle/>
          <a:p>
            <a:pPr algn="ctr"/>
            <a:r>
              <a:rPr lang="en-US" sz="3200" b="1"/>
              <a:t>1.  Đèn tín hiệu giao thông (dành cho các loại xe)có 3 màu:</a:t>
            </a:r>
          </a:p>
        </p:txBody>
      </p:sp>
    </p:spTree>
  </p:cSld>
  <p:clrMapOvr>
    <a:masterClrMapping/>
  </p:clrMapOvr>
  <p:transition>
    <p:zoom dir="in"/>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533400" y="304800"/>
            <a:ext cx="8153400" cy="954088"/>
          </a:xfrm>
          <a:prstGeom prst="rect">
            <a:avLst/>
          </a:prstGeom>
          <a:noFill/>
          <a:ln w="9525">
            <a:noFill/>
            <a:miter lim="800000"/>
            <a:headEnd/>
            <a:tailEnd/>
          </a:ln>
        </p:spPr>
        <p:txBody>
          <a:bodyPr anchor="ctr">
            <a:spAutoFit/>
          </a:bodyPr>
          <a:lstStyle/>
          <a:p>
            <a:r>
              <a:rPr lang="en-US" sz="2800" b="1"/>
              <a:t>2.   Đèn tín hiệu giao thông (dành cho người đi bộ)</a:t>
            </a:r>
          </a:p>
        </p:txBody>
      </p:sp>
      <p:sp>
        <p:nvSpPr>
          <p:cNvPr id="4099" name="Rectangle 3"/>
          <p:cNvSpPr>
            <a:spLocks noChangeArrowheads="1"/>
          </p:cNvSpPr>
          <p:nvPr/>
        </p:nvSpPr>
        <p:spPr bwMode="auto">
          <a:xfrm>
            <a:off x="685800" y="1281113"/>
            <a:ext cx="6019800" cy="3609975"/>
          </a:xfrm>
          <a:prstGeom prst="rect">
            <a:avLst/>
          </a:prstGeom>
          <a:noFill/>
          <a:ln w="9525">
            <a:noFill/>
            <a:miter lim="800000"/>
            <a:headEnd/>
            <a:tailEnd/>
          </a:ln>
        </p:spPr>
        <p:txBody>
          <a:bodyPr anchor="ctr">
            <a:spAutoFit/>
          </a:bodyPr>
          <a:lstStyle/>
          <a:p>
            <a:pPr algn="ctr">
              <a:buClr>
                <a:srgbClr val="FF0000"/>
              </a:buClr>
              <a:buFont typeface="Wingdings" pitchFamily="2" charset="2"/>
              <a:buChar char="ü"/>
              <a:tabLst>
                <a:tab pos="457200" algn="l"/>
              </a:tabLst>
            </a:pPr>
            <a:r>
              <a:rPr lang="en-US" sz="3600" b="1"/>
              <a:t>Có 2 màu hình người :</a:t>
            </a:r>
          </a:p>
          <a:p>
            <a:pPr algn="ctr">
              <a:lnSpc>
                <a:spcPct val="110000"/>
              </a:lnSpc>
              <a:tabLst>
                <a:tab pos="457200" algn="l"/>
              </a:tabLst>
            </a:pPr>
            <a:r>
              <a:rPr lang="en-US" sz="3600" b="1"/>
              <a:t>Màu đỏ, hình người đứng : Không được đi.</a:t>
            </a:r>
          </a:p>
          <a:p>
            <a:pPr algn="ctr">
              <a:lnSpc>
                <a:spcPct val="160000"/>
              </a:lnSpc>
              <a:buClr>
                <a:srgbClr val="0000FF"/>
              </a:buClr>
              <a:buFont typeface="Wingdings" pitchFamily="2" charset="2"/>
              <a:buChar char="ü"/>
              <a:tabLst>
                <a:tab pos="457200" algn="l"/>
              </a:tabLst>
            </a:pPr>
            <a:r>
              <a:rPr lang="en-US" sz="3600" b="1"/>
              <a:t>Màu xanh, hình người đi : Được đi. </a:t>
            </a:r>
          </a:p>
        </p:txBody>
      </p:sp>
      <p:pic>
        <p:nvPicPr>
          <p:cNvPr id="4100" name="Picture 4" descr="1"/>
          <p:cNvPicPr>
            <a:picLocks noChangeAspect="1" noChangeArrowheads="1"/>
          </p:cNvPicPr>
          <p:nvPr/>
        </p:nvPicPr>
        <p:blipFill>
          <a:blip r:embed="rId2"/>
          <a:srcRect/>
          <a:stretch>
            <a:fillRect/>
          </a:stretch>
        </p:blipFill>
        <p:spPr bwMode="auto">
          <a:xfrm>
            <a:off x="6546850" y="1600200"/>
            <a:ext cx="1090613" cy="3200400"/>
          </a:xfrm>
          <a:prstGeom prst="rect">
            <a:avLst/>
          </a:prstGeom>
          <a:noFill/>
          <a:ln w="9525">
            <a:noFill/>
            <a:miter lim="800000"/>
            <a:headEnd/>
            <a:tailEnd/>
          </a:ln>
        </p:spPr>
      </p:pic>
      <p:pic>
        <p:nvPicPr>
          <p:cNvPr id="4101" name="Picture 5" descr="2 copy"/>
          <p:cNvPicPr>
            <a:picLocks noChangeAspect="1" noChangeArrowheads="1"/>
          </p:cNvPicPr>
          <p:nvPr/>
        </p:nvPicPr>
        <p:blipFill>
          <a:blip r:embed="rId3"/>
          <a:srcRect/>
          <a:stretch>
            <a:fillRect/>
          </a:stretch>
        </p:blipFill>
        <p:spPr bwMode="auto">
          <a:xfrm>
            <a:off x="7620000" y="1600200"/>
            <a:ext cx="1016000" cy="3200400"/>
          </a:xfrm>
          <a:prstGeom prst="rect">
            <a:avLst/>
          </a:prstGeom>
          <a:noFill/>
          <a:ln w="9525">
            <a:noFill/>
            <a:miter lim="800000"/>
            <a:headEnd/>
            <a:tailEnd/>
          </a:ln>
        </p:spPr>
      </p:pic>
    </p:spTree>
  </p:cSld>
  <p:clrMapOvr>
    <a:masterClrMapping/>
  </p:clrMapOvr>
  <p:transition>
    <p:zoom dir="in"/>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762000" y="1588"/>
            <a:ext cx="7696200" cy="2676525"/>
          </a:xfrm>
          <a:prstGeom prst="rect">
            <a:avLst/>
          </a:prstGeom>
          <a:noFill/>
          <a:ln w="9525">
            <a:noFill/>
            <a:miter lim="800000"/>
            <a:headEnd/>
            <a:tailEnd/>
          </a:ln>
        </p:spPr>
        <p:txBody>
          <a:bodyPr anchor="ctr">
            <a:spAutoFit/>
          </a:bodyPr>
          <a:lstStyle/>
          <a:p>
            <a:pPr algn="ctr">
              <a:tabLst>
                <a:tab pos="450850" algn="l"/>
              </a:tabLst>
            </a:pPr>
            <a:r>
              <a:rPr lang="en-US" sz="2400" b="1" i="1"/>
              <a:t>Phần 2</a:t>
            </a:r>
            <a:r>
              <a:rPr lang="en-US" sz="2400"/>
              <a:t> . </a:t>
            </a:r>
            <a:r>
              <a:rPr lang="en-US" sz="2400" b="1"/>
              <a:t>Hiệu lệnh của Cảnh sát giao thông.</a:t>
            </a:r>
            <a:endParaRPr lang="en-US" sz="2400"/>
          </a:p>
          <a:p>
            <a:pPr algn="ctr">
              <a:tabLst>
                <a:tab pos="450850" algn="l"/>
              </a:tabLst>
            </a:pPr>
            <a:r>
              <a:rPr lang="en-US" sz="2400"/>
              <a:t>Cảnh sát giao thông dùng hiệu lệnh bằng tay, gậy chỉ huy và còi để điều kiển người và các loại xe đi trên đường : </a:t>
            </a:r>
          </a:p>
          <a:p>
            <a:pPr algn="ctr">
              <a:tabLst>
                <a:tab pos="450850" algn="l"/>
              </a:tabLst>
            </a:pPr>
            <a:r>
              <a:rPr lang="en-US" sz="2400"/>
              <a:t>  CSGT dơ tay và gậy chỉ huy thẳng đứng phía trước mặt :</a:t>
            </a:r>
          </a:p>
          <a:p>
            <a:pPr algn="ctr">
              <a:tabLst>
                <a:tab pos="450850" algn="l"/>
              </a:tabLst>
            </a:pPr>
            <a:r>
              <a:rPr lang="en-US" sz="2400"/>
              <a:t> Người tham gia giao thông các hướng: Dừng lại</a:t>
            </a:r>
          </a:p>
        </p:txBody>
      </p:sp>
      <p:pic>
        <p:nvPicPr>
          <p:cNvPr id="5123" name="Picture 3" descr="1"/>
          <p:cNvPicPr>
            <a:picLocks noChangeAspect="1" noChangeArrowheads="1"/>
          </p:cNvPicPr>
          <p:nvPr/>
        </p:nvPicPr>
        <p:blipFill>
          <a:blip r:embed="rId2" cstate="print"/>
          <a:srcRect/>
          <a:stretch>
            <a:fillRect/>
          </a:stretch>
        </p:blipFill>
        <p:spPr bwMode="auto">
          <a:xfrm>
            <a:off x="1676400" y="2743200"/>
            <a:ext cx="2568575" cy="3657600"/>
          </a:xfrm>
          <a:prstGeom prst="rect">
            <a:avLst/>
          </a:prstGeom>
          <a:noFill/>
          <a:ln w="9525">
            <a:noFill/>
            <a:miter lim="800000"/>
            <a:headEnd/>
            <a:tailEnd/>
          </a:ln>
        </p:spPr>
      </p:pic>
      <p:pic>
        <p:nvPicPr>
          <p:cNvPr id="5124" name="Picture 4" descr="M1 007"/>
          <p:cNvPicPr>
            <a:picLocks noChangeAspect="1" noChangeArrowheads="1"/>
          </p:cNvPicPr>
          <p:nvPr/>
        </p:nvPicPr>
        <p:blipFill>
          <a:blip r:embed="rId3" cstate="print"/>
          <a:srcRect/>
          <a:stretch>
            <a:fillRect/>
          </a:stretch>
        </p:blipFill>
        <p:spPr bwMode="auto">
          <a:xfrm>
            <a:off x="5029200" y="2743200"/>
            <a:ext cx="2568575" cy="3657600"/>
          </a:xfrm>
          <a:prstGeom prst="rect">
            <a:avLst/>
          </a:prstGeom>
          <a:noFill/>
          <a:ln w="9525">
            <a:noFill/>
            <a:miter lim="800000"/>
            <a:headEnd/>
            <a:tailEnd/>
          </a:ln>
        </p:spPr>
      </p:pic>
    </p:spTree>
  </p:cSld>
  <p:clrMapOvr>
    <a:masterClrMapping/>
  </p:clrMapOvr>
  <p:transition>
    <p:zoom dir="in"/>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body" idx="1"/>
          </p:nvPr>
        </p:nvSpPr>
        <p:spPr>
          <a:xfrm>
            <a:off x="304800" y="228600"/>
            <a:ext cx="8534400" cy="4525963"/>
          </a:xfrm>
        </p:spPr>
        <p:txBody>
          <a:bodyPr/>
          <a:lstStyle/>
          <a:p>
            <a:pPr marL="609600" indent="-609600" eaLnBrk="1" hangingPunct="1"/>
            <a:r>
              <a:rPr lang="en-US" sz="2400" b="1" smtClean="0"/>
              <a:t>CSGT dang ngang hai tay hoặc một tay :</a:t>
            </a:r>
          </a:p>
          <a:p>
            <a:pPr marL="990600" lvl="1" indent="-533400" eaLnBrk="1" hangingPunct="1"/>
            <a:r>
              <a:rPr lang="en-US" sz="2000" b="1" smtClean="0"/>
              <a:t> Người tham gia giao thông phía trước mặt và sau lưng: Dừng lại.</a:t>
            </a:r>
          </a:p>
          <a:p>
            <a:pPr marL="990600" lvl="1" indent="-533400" eaLnBrk="1" hangingPunct="1"/>
            <a:r>
              <a:rPr lang="en-US" sz="2000" b="1" smtClean="0"/>
              <a:t>Người tham gia giao thông bên phải và bên trái : Được đi.</a:t>
            </a:r>
          </a:p>
          <a:p>
            <a:pPr marL="990600" lvl="1" indent="-533400" eaLnBrk="1" hangingPunct="1"/>
            <a:r>
              <a:rPr lang="en-US" sz="2000" b="1" smtClean="0"/>
              <a:t> Người đi bộ sang đường phía trước mặt và sau lưng: Được đi</a:t>
            </a:r>
          </a:p>
          <a:p>
            <a:pPr marL="990600" lvl="1" indent="-533400" eaLnBrk="1" hangingPunct="1"/>
            <a:r>
              <a:rPr lang="en-US" sz="2000" b="1" smtClean="0"/>
              <a:t>Người đi bộ sang đường phía bên phải và bên trái : Dừng lại</a:t>
            </a:r>
          </a:p>
        </p:txBody>
      </p:sp>
      <p:pic>
        <p:nvPicPr>
          <p:cNvPr id="6147" name="Picture 3" descr="4"/>
          <p:cNvPicPr>
            <a:picLocks noChangeAspect="1" noChangeArrowheads="1"/>
          </p:cNvPicPr>
          <p:nvPr/>
        </p:nvPicPr>
        <p:blipFill>
          <a:blip r:embed="rId2"/>
          <a:srcRect/>
          <a:stretch>
            <a:fillRect/>
          </a:stretch>
        </p:blipFill>
        <p:spPr bwMode="auto">
          <a:xfrm>
            <a:off x="766763" y="2819400"/>
            <a:ext cx="2509837" cy="3811588"/>
          </a:xfrm>
          <a:prstGeom prst="rect">
            <a:avLst/>
          </a:prstGeom>
          <a:noFill/>
          <a:ln w="9525">
            <a:noFill/>
            <a:miter lim="800000"/>
            <a:headEnd/>
            <a:tailEnd/>
          </a:ln>
        </p:spPr>
      </p:pic>
      <p:pic>
        <p:nvPicPr>
          <p:cNvPr id="6148" name="Picture 4" descr="2"/>
          <p:cNvPicPr>
            <a:picLocks noChangeAspect="1" noChangeArrowheads="1"/>
          </p:cNvPicPr>
          <p:nvPr/>
        </p:nvPicPr>
        <p:blipFill>
          <a:blip r:embed="rId3"/>
          <a:srcRect/>
          <a:stretch>
            <a:fillRect/>
          </a:stretch>
        </p:blipFill>
        <p:spPr bwMode="auto">
          <a:xfrm>
            <a:off x="3429000" y="2819400"/>
            <a:ext cx="2493963" cy="3795713"/>
          </a:xfrm>
          <a:prstGeom prst="rect">
            <a:avLst/>
          </a:prstGeom>
          <a:noFill/>
          <a:ln w="9525">
            <a:noFill/>
            <a:miter lim="800000"/>
            <a:headEnd/>
            <a:tailEnd/>
          </a:ln>
        </p:spPr>
      </p:pic>
      <p:pic>
        <p:nvPicPr>
          <p:cNvPr id="6149" name="Picture 5" descr="3"/>
          <p:cNvPicPr>
            <a:picLocks noChangeAspect="1" noChangeArrowheads="1"/>
          </p:cNvPicPr>
          <p:nvPr/>
        </p:nvPicPr>
        <p:blipFill>
          <a:blip r:embed="rId4" cstate="print"/>
          <a:srcRect/>
          <a:stretch>
            <a:fillRect/>
          </a:stretch>
        </p:blipFill>
        <p:spPr bwMode="auto">
          <a:xfrm>
            <a:off x="6096000" y="2819400"/>
            <a:ext cx="2555875" cy="3810000"/>
          </a:xfrm>
          <a:prstGeom prst="rect">
            <a:avLst/>
          </a:prstGeom>
          <a:noFill/>
          <a:ln w="9525">
            <a:noFill/>
            <a:miter lim="800000"/>
            <a:headEnd/>
            <a:tailEnd/>
          </a:ln>
        </p:spPr>
      </p:pic>
    </p:spTree>
  </p:cSld>
  <p:clrMapOvr>
    <a:masterClrMapping/>
  </p:clrMapOvr>
  <p:transition>
    <p:zoom dir="in"/>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body" idx="1"/>
          </p:nvPr>
        </p:nvSpPr>
        <p:spPr>
          <a:xfrm>
            <a:off x="381000" y="0"/>
            <a:ext cx="8229600" cy="4525963"/>
          </a:xfrm>
        </p:spPr>
        <p:txBody>
          <a:bodyPr/>
          <a:lstStyle/>
          <a:p>
            <a:pPr eaLnBrk="1" hangingPunct="1"/>
            <a:r>
              <a:rPr lang="en-US" sz="2400" b="1" i="1" smtClean="0"/>
              <a:t>Phần 3.  </a:t>
            </a:r>
            <a:r>
              <a:rPr lang="en-US" sz="2400" b="1" smtClean="0"/>
              <a:t>Hiệu lệnh và chỉ dẫn của Biển báo hiệu giao thông.</a:t>
            </a:r>
          </a:p>
          <a:p>
            <a:pPr eaLnBrk="1" hangingPunct="1"/>
            <a:r>
              <a:rPr lang="en-US" sz="2400" b="1" smtClean="0"/>
              <a:t>Biển báo cấm</a:t>
            </a:r>
            <a:r>
              <a:rPr lang="en-US" sz="2400" smtClean="0"/>
              <a:t> : Có dạng hình tròn, viền đỏ, nền trắng, trên nền có hình vẽ màu đen đặc trưng cho điều cấm.</a:t>
            </a:r>
          </a:p>
          <a:p>
            <a:pPr eaLnBrk="1" hangingPunct="1"/>
            <a:r>
              <a:rPr lang="en-US" sz="2400" smtClean="0"/>
              <a:t> (Trừ biển “Dừng lai” (122) có hình 8 cạnh đều nhau </a:t>
            </a:r>
          </a:p>
        </p:txBody>
      </p:sp>
      <p:pic>
        <p:nvPicPr>
          <p:cNvPr id="7171" name="Picture 3"/>
          <p:cNvPicPr>
            <a:picLocks noChangeAspect="1" noChangeArrowheads="1"/>
          </p:cNvPicPr>
          <p:nvPr/>
        </p:nvPicPr>
        <p:blipFill>
          <a:blip r:embed="rId2"/>
          <a:srcRect/>
          <a:stretch>
            <a:fillRect/>
          </a:stretch>
        </p:blipFill>
        <p:spPr bwMode="auto">
          <a:xfrm>
            <a:off x="1295400" y="2514600"/>
            <a:ext cx="1700213" cy="1600200"/>
          </a:xfrm>
          <a:prstGeom prst="rect">
            <a:avLst/>
          </a:prstGeom>
          <a:noFill/>
          <a:ln w="9525">
            <a:noFill/>
            <a:miter lim="800000"/>
            <a:headEnd/>
            <a:tailEnd/>
          </a:ln>
        </p:spPr>
      </p:pic>
      <p:pic>
        <p:nvPicPr>
          <p:cNvPr id="7172" name="Picture 4"/>
          <p:cNvPicPr>
            <a:picLocks noChangeAspect="1" noChangeArrowheads="1"/>
          </p:cNvPicPr>
          <p:nvPr/>
        </p:nvPicPr>
        <p:blipFill>
          <a:blip r:embed="rId3"/>
          <a:srcRect/>
          <a:stretch>
            <a:fillRect/>
          </a:stretch>
        </p:blipFill>
        <p:spPr bwMode="auto">
          <a:xfrm>
            <a:off x="3200400" y="2438400"/>
            <a:ext cx="1633538" cy="1600200"/>
          </a:xfrm>
          <a:prstGeom prst="rect">
            <a:avLst/>
          </a:prstGeom>
          <a:noFill/>
          <a:ln w="9525">
            <a:noFill/>
            <a:miter lim="800000"/>
            <a:headEnd/>
            <a:tailEnd/>
          </a:ln>
        </p:spPr>
      </p:pic>
      <p:pic>
        <p:nvPicPr>
          <p:cNvPr id="7173" name="Picture 5"/>
          <p:cNvPicPr>
            <a:picLocks noChangeAspect="1" noChangeArrowheads="1"/>
          </p:cNvPicPr>
          <p:nvPr/>
        </p:nvPicPr>
        <p:blipFill>
          <a:blip r:embed="rId4"/>
          <a:srcRect/>
          <a:stretch>
            <a:fillRect/>
          </a:stretch>
        </p:blipFill>
        <p:spPr bwMode="auto">
          <a:xfrm>
            <a:off x="4953000" y="2438400"/>
            <a:ext cx="1550988" cy="1601788"/>
          </a:xfrm>
          <a:prstGeom prst="rect">
            <a:avLst/>
          </a:prstGeom>
          <a:noFill/>
          <a:ln w="9525">
            <a:noFill/>
            <a:miter lim="800000"/>
            <a:headEnd/>
            <a:tailEnd/>
          </a:ln>
        </p:spPr>
      </p:pic>
      <p:pic>
        <p:nvPicPr>
          <p:cNvPr id="7174" name="Picture 6"/>
          <p:cNvPicPr>
            <a:picLocks noChangeAspect="1" noChangeArrowheads="1"/>
          </p:cNvPicPr>
          <p:nvPr/>
        </p:nvPicPr>
        <p:blipFill>
          <a:blip r:embed="rId5"/>
          <a:srcRect/>
          <a:stretch>
            <a:fillRect/>
          </a:stretch>
        </p:blipFill>
        <p:spPr bwMode="auto">
          <a:xfrm>
            <a:off x="6781800" y="2438400"/>
            <a:ext cx="1600200" cy="1600200"/>
          </a:xfrm>
          <a:prstGeom prst="rect">
            <a:avLst/>
          </a:prstGeom>
          <a:noFill/>
          <a:ln w="9525">
            <a:noFill/>
            <a:miter lim="800000"/>
            <a:headEnd/>
            <a:tailEnd/>
          </a:ln>
        </p:spPr>
      </p:pic>
      <p:pic>
        <p:nvPicPr>
          <p:cNvPr id="7175" name="Picture 7"/>
          <p:cNvPicPr>
            <a:picLocks noChangeAspect="1" noChangeArrowheads="1"/>
          </p:cNvPicPr>
          <p:nvPr/>
        </p:nvPicPr>
        <p:blipFill>
          <a:blip r:embed="rId6"/>
          <a:srcRect/>
          <a:stretch>
            <a:fillRect/>
          </a:stretch>
        </p:blipFill>
        <p:spPr bwMode="auto">
          <a:xfrm>
            <a:off x="1371600" y="4876800"/>
            <a:ext cx="1617663" cy="1600200"/>
          </a:xfrm>
          <a:prstGeom prst="rect">
            <a:avLst/>
          </a:prstGeom>
          <a:noFill/>
          <a:ln w="9525">
            <a:noFill/>
            <a:miter lim="800000"/>
            <a:headEnd/>
            <a:tailEnd/>
          </a:ln>
        </p:spPr>
      </p:pic>
      <p:pic>
        <p:nvPicPr>
          <p:cNvPr id="7176" name="Picture 8"/>
          <p:cNvPicPr>
            <a:picLocks noChangeAspect="1" noChangeArrowheads="1"/>
          </p:cNvPicPr>
          <p:nvPr/>
        </p:nvPicPr>
        <p:blipFill>
          <a:blip r:embed="rId7"/>
          <a:srcRect/>
          <a:stretch>
            <a:fillRect/>
          </a:stretch>
        </p:blipFill>
        <p:spPr bwMode="auto">
          <a:xfrm>
            <a:off x="3352800" y="4876800"/>
            <a:ext cx="1633538" cy="1600200"/>
          </a:xfrm>
          <a:prstGeom prst="rect">
            <a:avLst/>
          </a:prstGeom>
          <a:noFill/>
          <a:ln w="9525">
            <a:noFill/>
            <a:miter lim="800000"/>
            <a:headEnd/>
            <a:tailEnd/>
          </a:ln>
        </p:spPr>
      </p:pic>
      <p:pic>
        <p:nvPicPr>
          <p:cNvPr id="7177" name="Picture 9"/>
          <p:cNvPicPr>
            <a:picLocks noChangeAspect="1" noChangeArrowheads="1"/>
          </p:cNvPicPr>
          <p:nvPr/>
        </p:nvPicPr>
        <p:blipFill>
          <a:blip r:embed="rId8"/>
          <a:srcRect/>
          <a:stretch>
            <a:fillRect/>
          </a:stretch>
        </p:blipFill>
        <p:spPr bwMode="auto">
          <a:xfrm>
            <a:off x="5257800" y="4876800"/>
            <a:ext cx="1700213" cy="1600200"/>
          </a:xfrm>
          <a:prstGeom prst="rect">
            <a:avLst/>
          </a:prstGeom>
          <a:noFill/>
          <a:ln w="9525">
            <a:noFill/>
            <a:miter lim="800000"/>
            <a:headEnd/>
            <a:tailEnd/>
          </a:ln>
        </p:spPr>
      </p:pic>
      <p:pic>
        <p:nvPicPr>
          <p:cNvPr id="7178" name="Picture 10"/>
          <p:cNvPicPr>
            <a:picLocks noChangeAspect="1" noChangeArrowheads="1"/>
          </p:cNvPicPr>
          <p:nvPr/>
        </p:nvPicPr>
        <p:blipFill>
          <a:blip r:embed="rId9"/>
          <a:srcRect/>
          <a:stretch>
            <a:fillRect/>
          </a:stretch>
        </p:blipFill>
        <p:spPr bwMode="auto">
          <a:xfrm>
            <a:off x="7086600" y="4876800"/>
            <a:ext cx="1600200" cy="1600200"/>
          </a:xfrm>
          <a:prstGeom prst="rect">
            <a:avLst/>
          </a:prstGeom>
          <a:noFill/>
          <a:ln w="9525">
            <a:noFill/>
            <a:miter lim="800000"/>
            <a:headEnd/>
            <a:tailEnd/>
          </a:ln>
        </p:spPr>
      </p:pic>
      <p:sp>
        <p:nvSpPr>
          <p:cNvPr id="7179" name="Rectangle 11"/>
          <p:cNvSpPr>
            <a:spLocks noChangeArrowheads="1"/>
          </p:cNvSpPr>
          <p:nvPr/>
        </p:nvSpPr>
        <p:spPr bwMode="auto">
          <a:xfrm>
            <a:off x="3783013" y="2971800"/>
            <a:ext cx="184150" cy="369888"/>
          </a:xfrm>
          <a:prstGeom prst="rect">
            <a:avLst/>
          </a:prstGeom>
          <a:noFill/>
          <a:ln w="9525">
            <a:noFill/>
            <a:miter lim="800000"/>
            <a:headEnd/>
            <a:tailEnd/>
          </a:ln>
        </p:spPr>
        <p:txBody>
          <a:bodyPr wrap="none">
            <a:spAutoFit/>
          </a:bodyPr>
          <a:lstStyle/>
          <a:p>
            <a:endParaRPr lang="en-US"/>
          </a:p>
        </p:txBody>
      </p:sp>
      <p:sp>
        <p:nvSpPr>
          <p:cNvPr id="7180" name="Rectangle 12"/>
          <p:cNvSpPr>
            <a:spLocks noChangeArrowheads="1"/>
          </p:cNvSpPr>
          <p:nvPr/>
        </p:nvSpPr>
        <p:spPr bwMode="auto">
          <a:xfrm>
            <a:off x="1219200" y="2132013"/>
            <a:ext cx="1916113" cy="369887"/>
          </a:xfrm>
          <a:prstGeom prst="rect">
            <a:avLst/>
          </a:prstGeom>
          <a:noFill/>
          <a:ln w="9525">
            <a:noFill/>
            <a:miter lim="800000"/>
            <a:headEnd/>
            <a:tailEnd/>
          </a:ln>
        </p:spPr>
        <p:txBody>
          <a:bodyPr wrap="none" anchor="ctr">
            <a:spAutoFit/>
          </a:bodyPr>
          <a:lstStyle/>
          <a:p>
            <a:r>
              <a:rPr lang="en-US" b="1"/>
              <a:t>A/ </a:t>
            </a:r>
            <a:r>
              <a:rPr lang="en-US" b="1" i="1"/>
              <a:t>Đường cấm</a:t>
            </a:r>
            <a:r>
              <a:rPr lang="en-US" b="1"/>
              <a:t> :</a:t>
            </a:r>
          </a:p>
        </p:txBody>
      </p:sp>
      <p:sp>
        <p:nvSpPr>
          <p:cNvPr id="7181" name="Rectangle 13"/>
          <p:cNvSpPr>
            <a:spLocks noChangeArrowheads="1"/>
          </p:cNvSpPr>
          <p:nvPr/>
        </p:nvSpPr>
        <p:spPr bwMode="auto">
          <a:xfrm>
            <a:off x="762000" y="4418013"/>
            <a:ext cx="3646488" cy="369887"/>
          </a:xfrm>
          <a:prstGeom prst="rect">
            <a:avLst/>
          </a:prstGeom>
          <a:noFill/>
          <a:ln w="9525">
            <a:noFill/>
            <a:miter lim="800000"/>
            <a:headEnd/>
            <a:tailEnd/>
          </a:ln>
        </p:spPr>
        <p:txBody>
          <a:bodyPr wrap="none" anchor="ctr">
            <a:spAutoFit/>
          </a:bodyPr>
          <a:lstStyle/>
          <a:p>
            <a:r>
              <a:rPr lang="en-US" b="1"/>
              <a:t>B/ </a:t>
            </a:r>
            <a:r>
              <a:rPr lang="en-US" b="1" i="1"/>
              <a:t>Cấm các loại phương tiện</a:t>
            </a:r>
            <a:r>
              <a:rPr lang="en-US" b="1"/>
              <a:t> :   </a:t>
            </a:r>
          </a:p>
        </p:txBody>
      </p:sp>
      <p:graphicFrame>
        <p:nvGraphicFramePr>
          <p:cNvPr id="8206" name="Group 14"/>
          <p:cNvGraphicFramePr>
            <a:graphicFrameLocks noGrp="1"/>
          </p:cNvGraphicFramePr>
          <p:nvPr/>
        </p:nvGraphicFramePr>
        <p:xfrm>
          <a:off x="914400" y="3962400"/>
          <a:ext cx="7620000" cy="609600"/>
        </p:xfrm>
        <a:graphic>
          <a:graphicData uri="http://schemas.openxmlformats.org/drawingml/2006/table">
            <a:tbl>
              <a:tblPr/>
              <a:tblGrid>
                <a:gridCol w="2139950"/>
                <a:gridCol w="1674813"/>
                <a:gridCol w="2130425"/>
                <a:gridCol w="1674812"/>
              </a:tblGrid>
              <a:tr h="6096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VnTime" pitchFamily="34" charset="0"/>
                          <a:ea typeface="Times New Roman" pitchFamily="18" charset="0"/>
                          <a:cs typeface="Arial" charset="0"/>
                        </a:rPr>
                        <a:t>Biển 101</a:t>
                      </a:r>
                      <a:endParaRPr kumimoji="0" lang="en-US" sz="1800" b="1"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VnTime" pitchFamily="34" charset="0"/>
                          <a:ea typeface="Times New Roman" pitchFamily="18" charset="0"/>
                          <a:cs typeface="Arial" charset="0"/>
                        </a:rPr>
                        <a:t>Biển 102</a:t>
                      </a:r>
                      <a:endParaRPr kumimoji="0" lang="en-US" sz="1800" b="1"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VnTime" pitchFamily="34" charset="0"/>
                          <a:ea typeface="Times New Roman" pitchFamily="18" charset="0"/>
                          <a:cs typeface="Arial" charset="0"/>
                        </a:rPr>
                        <a:t>Biển 112</a:t>
                      </a:r>
                      <a:endParaRPr kumimoji="0" lang="en-US" sz="1800" b="1"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VnTime" pitchFamily="34" charset="0"/>
                          <a:ea typeface="Times New Roman" pitchFamily="18" charset="0"/>
                          <a:cs typeface="Arial" charset="0"/>
                        </a:rPr>
                        <a:t>Biển 122</a:t>
                      </a:r>
                      <a:endParaRPr kumimoji="0" lang="en-US" sz="1800" b="1"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cap="flat">
                      <a:noFill/>
                    </a:lnR>
                    <a:lnT cap="flat">
                      <a:noFill/>
                    </a:lnT>
                    <a:lnB cap="flat">
                      <a:noFill/>
                    </a:lnB>
                    <a:lnTlToBr>
                      <a:noFill/>
                    </a:lnTlToBr>
                    <a:lnBlToTr>
                      <a:noFill/>
                    </a:lnBlToTr>
                    <a:noFill/>
                  </a:tcPr>
                </a:tc>
              </a:tr>
            </a:tbl>
          </a:graphicData>
        </a:graphic>
      </p:graphicFrame>
      <p:graphicFrame>
        <p:nvGraphicFramePr>
          <p:cNvPr id="8215" name="Group 23"/>
          <p:cNvGraphicFramePr>
            <a:graphicFrameLocks noGrp="1"/>
          </p:cNvGraphicFramePr>
          <p:nvPr/>
        </p:nvGraphicFramePr>
        <p:xfrm>
          <a:off x="990600" y="6521450"/>
          <a:ext cx="8153400" cy="336550"/>
        </p:xfrm>
        <a:graphic>
          <a:graphicData uri="http://schemas.openxmlformats.org/drawingml/2006/table">
            <a:tbl>
              <a:tblPr/>
              <a:tblGrid>
                <a:gridCol w="2030413"/>
                <a:gridCol w="2032000"/>
                <a:gridCol w="2081212"/>
                <a:gridCol w="2009775"/>
              </a:tblGrid>
              <a:tr h="3365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VnTime" pitchFamily="34" charset="0"/>
                          <a:ea typeface="Times New Roman" pitchFamily="18" charset="0"/>
                          <a:cs typeface="Arial" charset="0"/>
                        </a:rPr>
                        <a:t>Biển 110a</a:t>
                      </a:r>
                      <a:endParaRPr kumimoji="0" lang="en-US" sz="1800" b="1"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VnTime" pitchFamily="34" charset="0"/>
                          <a:ea typeface="Times New Roman" pitchFamily="18" charset="0"/>
                          <a:cs typeface="Arial" charset="0"/>
                        </a:rPr>
                        <a:t>Biển 111a</a:t>
                      </a:r>
                      <a:endParaRPr kumimoji="0" lang="en-US" sz="1800" b="1"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VnTime" pitchFamily="34" charset="0"/>
                          <a:ea typeface="Times New Roman" pitchFamily="18" charset="0"/>
                          <a:cs typeface="Arial" charset="0"/>
                        </a:rPr>
                        <a:t>Biển 111b</a:t>
                      </a:r>
                      <a:endParaRPr kumimoji="0" lang="en-US" sz="1800" b="1"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VnTime" pitchFamily="34" charset="0"/>
                          <a:ea typeface="Times New Roman" pitchFamily="18" charset="0"/>
                          <a:cs typeface="Arial" charset="0"/>
                        </a:rPr>
                        <a:t>Biển 111d</a:t>
                      </a:r>
                      <a:endParaRPr kumimoji="0" lang="en-US" sz="1800" b="1"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cap="flat">
                      <a:noFill/>
                    </a:lnR>
                    <a:lnT cap="flat">
                      <a:noFill/>
                    </a:lnT>
                    <a:lnB cap="flat">
                      <a:noFill/>
                    </a:lnB>
                    <a:lnTlToBr>
                      <a:noFill/>
                    </a:lnTlToBr>
                    <a:lnBlToTr>
                      <a:noFill/>
                    </a:lnBlToTr>
                    <a:noFill/>
                  </a:tcPr>
                </a:tc>
              </a:tr>
            </a:tbl>
          </a:graphicData>
        </a:graphic>
      </p:graphicFrame>
    </p:spTree>
  </p:cSld>
  <p:clrMapOvr>
    <a:masterClrMapping/>
  </p:clrMapOvr>
  <p:transition>
    <p:wheel spokes="8"/>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609600" y="-7938"/>
            <a:ext cx="6407150" cy="1568451"/>
          </a:xfrm>
          <a:prstGeom prst="rect">
            <a:avLst/>
          </a:prstGeom>
          <a:noFill/>
          <a:ln w="9525">
            <a:noFill/>
            <a:miter lim="800000"/>
            <a:headEnd/>
            <a:tailEnd/>
          </a:ln>
        </p:spPr>
        <p:txBody>
          <a:bodyPr anchor="ctr">
            <a:spAutoFit/>
          </a:bodyPr>
          <a:lstStyle/>
          <a:p>
            <a:r>
              <a:rPr lang="en-US" sz="2400" b="1" i="1">
                <a:ea typeface="Times New Roman" pitchFamily="18" charset="0"/>
                <a:cs typeface="Arial" charset="0"/>
              </a:rPr>
              <a:t>2.  Biển báo nguy hiểm</a:t>
            </a:r>
            <a:r>
              <a:rPr lang="en-US" sz="2400" b="1">
                <a:ea typeface="Times New Roman" pitchFamily="18" charset="0"/>
                <a:cs typeface="Arial" charset="0"/>
              </a:rPr>
              <a:t> :  Có dạng hình tam giác,  viền đỏ, nền vàng, trên nền có hình vẽ màu đen đặc trưng cho tình huống nguy hiểm có thể xẩy ra.</a:t>
            </a:r>
            <a:endParaRPr lang="en-US" sz="2800" b="1">
              <a:ea typeface="Times New Roman" pitchFamily="18" charset="0"/>
              <a:cs typeface="Arial" charset="0"/>
            </a:endParaRPr>
          </a:p>
        </p:txBody>
      </p:sp>
      <p:pic>
        <p:nvPicPr>
          <p:cNvPr id="8195" name="Picture 3"/>
          <p:cNvPicPr>
            <a:picLocks noChangeAspect="1" noChangeArrowheads="1"/>
          </p:cNvPicPr>
          <p:nvPr/>
        </p:nvPicPr>
        <p:blipFill>
          <a:blip r:embed="rId2"/>
          <a:srcRect/>
          <a:stretch>
            <a:fillRect/>
          </a:stretch>
        </p:blipFill>
        <p:spPr bwMode="auto">
          <a:xfrm>
            <a:off x="-1717675" y="3582988"/>
            <a:ext cx="38100" cy="28575"/>
          </a:xfrm>
          <a:prstGeom prst="rect">
            <a:avLst/>
          </a:prstGeom>
          <a:noFill/>
          <a:ln w="9525">
            <a:noFill/>
            <a:miter lim="800000"/>
            <a:headEnd/>
            <a:tailEnd/>
          </a:ln>
        </p:spPr>
      </p:pic>
      <p:pic>
        <p:nvPicPr>
          <p:cNvPr id="8196" name="Picture 4"/>
          <p:cNvPicPr>
            <a:picLocks noChangeAspect="1" noChangeArrowheads="1"/>
          </p:cNvPicPr>
          <p:nvPr/>
        </p:nvPicPr>
        <p:blipFill>
          <a:blip r:embed="rId3"/>
          <a:srcRect/>
          <a:stretch>
            <a:fillRect/>
          </a:stretch>
        </p:blipFill>
        <p:spPr bwMode="auto">
          <a:xfrm>
            <a:off x="1371600" y="2362200"/>
            <a:ext cx="1436688" cy="1201738"/>
          </a:xfrm>
          <a:prstGeom prst="rect">
            <a:avLst/>
          </a:prstGeom>
          <a:noFill/>
          <a:ln w="9525">
            <a:noFill/>
            <a:miter lim="800000"/>
            <a:headEnd/>
            <a:tailEnd/>
          </a:ln>
        </p:spPr>
      </p:pic>
      <p:pic>
        <p:nvPicPr>
          <p:cNvPr id="8197" name="Picture 5"/>
          <p:cNvPicPr>
            <a:picLocks noChangeAspect="1" noChangeArrowheads="1"/>
          </p:cNvPicPr>
          <p:nvPr/>
        </p:nvPicPr>
        <p:blipFill>
          <a:blip r:embed="rId4"/>
          <a:srcRect/>
          <a:stretch>
            <a:fillRect/>
          </a:stretch>
        </p:blipFill>
        <p:spPr bwMode="auto">
          <a:xfrm>
            <a:off x="4343400" y="2362200"/>
            <a:ext cx="1331913" cy="1254125"/>
          </a:xfrm>
          <a:prstGeom prst="rect">
            <a:avLst/>
          </a:prstGeom>
          <a:noFill/>
          <a:ln w="9525">
            <a:noFill/>
            <a:miter lim="800000"/>
            <a:headEnd/>
            <a:tailEnd/>
          </a:ln>
        </p:spPr>
      </p:pic>
      <p:pic>
        <p:nvPicPr>
          <p:cNvPr id="8198" name="Picture 6"/>
          <p:cNvPicPr>
            <a:picLocks noChangeAspect="1" noChangeArrowheads="1"/>
          </p:cNvPicPr>
          <p:nvPr/>
        </p:nvPicPr>
        <p:blipFill>
          <a:blip r:embed="rId5"/>
          <a:srcRect/>
          <a:stretch>
            <a:fillRect/>
          </a:stretch>
        </p:blipFill>
        <p:spPr bwMode="auto">
          <a:xfrm>
            <a:off x="7010400" y="2286000"/>
            <a:ext cx="1371600" cy="1254125"/>
          </a:xfrm>
          <a:prstGeom prst="rect">
            <a:avLst/>
          </a:prstGeom>
          <a:noFill/>
          <a:ln w="9525">
            <a:noFill/>
            <a:miter lim="800000"/>
            <a:headEnd/>
            <a:tailEnd/>
          </a:ln>
        </p:spPr>
      </p:pic>
      <p:pic>
        <p:nvPicPr>
          <p:cNvPr id="8199" name="Picture 7"/>
          <p:cNvPicPr>
            <a:picLocks noChangeAspect="1" noChangeArrowheads="1"/>
          </p:cNvPicPr>
          <p:nvPr/>
        </p:nvPicPr>
        <p:blipFill>
          <a:blip r:embed="rId6"/>
          <a:srcRect/>
          <a:stretch>
            <a:fillRect/>
          </a:stretch>
        </p:blipFill>
        <p:spPr bwMode="auto">
          <a:xfrm>
            <a:off x="1524000" y="4724400"/>
            <a:ext cx="1371600" cy="1182688"/>
          </a:xfrm>
          <a:prstGeom prst="rect">
            <a:avLst/>
          </a:prstGeom>
          <a:noFill/>
          <a:ln w="9525">
            <a:noFill/>
            <a:miter lim="800000"/>
            <a:headEnd/>
            <a:tailEnd/>
          </a:ln>
        </p:spPr>
      </p:pic>
      <p:pic>
        <p:nvPicPr>
          <p:cNvPr id="8200" name="Picture 8" descr="modun5 copy copy"/>
          <p:cNvPicPr>
            <a:picLocks noChangeAspect="1" noChangeArrowheads="1"/>
          </p:cNvPicPr>
          <p:nvPr/>
        </p:nvPicPr>
        <p:blipFill>
          <a:blip r:embed="rId7"/>
          <a:srcRect/>
          <a:stretch>
            <a:fillRect/>
          </a:stretch>
        </p:blipFill>
        <p:spPr bwMode="auto">
          <a:xfrm>
            <a:off x="4572000" y="4800600"/>
            <a:ext cx="1371600" cy="1277938"/>
          </a:xfrm>
          <a:prstGeom prst="rect">
            <a:avLst/>
          </a:prstGeom>
          <a:noFill/>
          <a:ln w="9525">
            <a:noFill/>
            <a:miter lim="800000"/>
            <a:headEnd/>
            <a:tailEnd/>
          </a:ln>
        </p:spPr>
      </p:pic>
      <p:pic>
        <p:nvPicPr>
          <p:cNvPr id="8201" name="Picture 9"/>
          <p:cNvPicPr>
            <a:picLocks noChangeAspect="1" noChangeArrowheads="1"/>
          </p:cNvPicPr>
          <p:nvPr/>
        </p:nvPicPr>
        <p:blipFill>
          <a:blip r:embed="rId8"/>
          <a:srcRect/>
          <a:stretch>
            <a:fillRect/>
          </a:stretch>
        </p:blipFill>
        <p:spPr bwMode="auto">
          <a:xfrm>
            <a:off x="7086600" y="4800600"/>
            <a:ext cx="1371600" cy="1182688"/>
          </a:xfrm>
          <a:prstGeom prst="rect">
            <a:avLst/>
          </a:prstGeom>
          <a:noFill/>
          <a:ln w="9525">
            <a:noFill/>
            <a:miter lim="800000"/>
            <a:headEnd/>
            <a:tailEnd/>
          </a:ln>
        </p:spPr>
      </p:pic>
      <p:sp>
        <p:nvSpPr>
          <p:cNvPr id="8202" name="Rectangle 10"/>
          <p:cNvSpPr>
            <a:spLocks noChangeArrowheads="1"/>
          </p:cNvSpPr>
          <p:nvPr/>
        </p:nvSpPr>
        <p:spPr bwMode="auto">
          <a:xfrm>
            <a:off x="914400" y="1708150"/>
            <a:ext cx="3276600" cy="457200"/>
          </a:xfrm>
          <a:prstGeom prst="rect">
            <a:avLst/>
          </a:prstGeom>
          <a:noFill/>
          <a:ln w="9525">
            <a:noFill/>
            <a:miter lim="800000"/>
            <a:headEnd/>
            <a:tailEnd/>
          </a:ln>
        </p:spPr>
        <p:txBody>
          <a:bodyPr wrap="none" anchor="ctr">
            <a:spAutoFit/>
          </a:bodyPr>
          <a:lstStyle/>
          <a:p>
            <a:r>
              <a:rPr lang="en-US" sz="2400" b="1"/>
              <a:t>C/   </a:t>
            </a:r>
            <a:r>
              <a:rPr lang="en-US" sz="2400" b="1" i="1"/>
              <a:t>Đường giao nhau</a:t>
            </a:r>
          </a:p>
        </p:txBody>
      </p:sp>
      <p:sp>
        <p:nvSpPr>
          <p:cNvPr id="8203" name="Rectangle 11"/>
          <p:cNvSpPr>
            <a:spLocks noChangeArrowheads="1"/>
          </p:cNvSpPr>
          <p:nvPr/>
        </p:nvSpPr>
        <p:spPr bwMode="auto">
          <a:xfrm>
            <a:off x="685800" y="4113213"/>
            <a:ext cx="4895850" cy="460375"/>
          </a:xfrm>
          <a:prstGeom prst="rect">
            <a:avLst/>
          </a:prstGeom>
          <a:noFill/>
          <a:ln w="9525">
            <a:noFill/>
            <a:miter lim="800000"/>
            <a:headEnd/>
            <a:tailEnd/>
          </a:ln>
        </p:spPr>
        <p:txBody>
          <a:bodyPr wrap="none" anchor="ctr">
            <a:spAutoFit/>
          </a:bodyPr>
          <a:lstStyle/>
          <a:p>
            <a:r>
              <a:rPr lang="en-US" sz="2400" b="1"/>
              <a:t>D/  </a:t>
            </a:r>
            <a:r>
              <a:rPr lang="en-US" sz="2400" b="1" i="1"/>
              <a:t>Đường có chướng ngai vật :</a:t>
            </a:r>
            <a:r>
              <a:rPr lang="en-US" sz="2400" b="1"/>
              <a:t> </a:t>
            </a:r>
          </a:p>
        </p:txBody>
      </p:sp>
      <p:graphicFrame>
        <p:nvGraphicFramePr>
          <p:cNvPr id="9228" name="Group 12"/>
          <p:cNvGraphicFramePr>
            <a:graphicFrameLocks noGrp="1"/>
          </p:cNvGraphicFramePr>
          <p:nvPr/>
        </p:nvGraphicFramePr>
        <p:xfrm>
          <a:off x="1066800" y="3581400"/>
          <a:ext cx="7696200" cy="517525"/>
        </p:xfrm>
        <a:graphic>
          <a:graphicData uri="http://schemas.openxmlformats.org/drawingml/2006/table">
            <a:tbl>
              <a:tblPr/>
              <a:tblGrid>
                <a:gridCol w="2662238"/>
                <a:gridCol w="2498725"/>
                <a:gridCol w="2535237"/>
              </a:tblGrid>
              <a:tr h="5175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latin typeface=".VnTime" pitchFamily="34" charset="0"/>
                          <a:ea typeface="Times New Roman" pitchFamily="18" charset="0"/>
                          <a:cs typeface="Arial" charset="0"/>
                        </a:rPr>
                        <a:t>Biển số 210</a:t>
                      </a:r>
                      <a:endParaRPr kumimoji="0" lang="en-US" sz="32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664" marB="45664"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latin typeface=".VnTime" pitchFamily="34" charset="0"/>
                          <a:ea typeface="Times New Roman" pitchFamily="18" charset="0"/>
                          <a:cs typeface="Arial" charset="0"/>
                        </a:rPr>
                        <a:t>Biển số 211</a:t>
                      </a:r>
                      <a:endParaRPr kumimoji="0" lang="en-US" sz="32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664" marB="45664"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latin typeface=".VnTime" pitchFamily="34" charset="0"/>
                          <a:ea typeface="Times New Roman" pitchFamily="18" charset="0"/>
                          <a:cs typeface="Arial" charset="0"/>
                        </a:rPr>
                        <a:t>Biển số 224</a:t>
                      </a:r>
                      <a:endParaRPr kumimoji="0" lang="en-US" sz="32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664" marB="45664" horzOverflow="overflow">
                    <a:lnL>
                      <a:noFill/>
                    </a:lnL>
                    <a:lnR cap="flat">
                      <a:noFill/>
                    </a:lnR>
                    <a:lnT cap="flat">
                      <a:noFill/>
                    </a:lnT>
                    <a:lnB cap="flat">
                      <a:noFill/>
                    </a:lnB>
                    <a:lnTlToBr>
                      <a:noFill/>
                    </a:lnTlToBr>
                    <a:lnBlToTr>
                      <a:noFill/>
                    </a:lnBlToTr>
                    <a:noFill/>
                  </a:tcPr>
                </a:tc>
              </a:tr>
            </a:tbl>
          </a:graphicData>
        </a:graphic>
      </p:graphicFrame>
      <p:graphicFrame>
        <p:nvGraphicFramePr>
          <p:cNvPr id="9236" name="Group 20"/>
          <p:cNvGraphicFramePr>
            <a:graphicFrameLocks noGrp="1"/>
          </p:cNvGraphicFramePr>
          <p:nvPr/>
        </p:nvGraphicFramePr>
        <p:xfrm>
          <a:off x="533400" y="6172200"/>
          <a:ext cx="8610600" cy="517525"/>
        </p:xfrm>
        <a:graphic>
          <a:graphicData uri="http://schemas.openxmlformats.org/drawingml/2006/table">
            <a:tbl>
              <a:tblPr/>
              <a:tblGrid>
                <a:gridCol w="2870200"/>
                <a:gridCol w="2870200"/>
                <a:gridCol w="2870200"/>
              </a:tblGrid>
              <a:tr h="5175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latin typeface=".VnTime" pitchFamily="34" charset="0"/>
                          <a:ea typeface="Times New Roman" pitchFamily="18" charset="0"/>
                          <a:cs typeface="Arial" charset="0"/>
                        </a:rPr>
                        <a:t>Biển số 225</a:t>
                      </a:r>
                      <a:endParaRPr kumimoji="0" lang="en-US" sz="32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664" marB="45664"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latin typeface=".VnTime" pitchFamily="34" charset="0"/>
                          <a:ea typeface="Times New Roman" pitchFamily="18" charset="0"/>
                          <a:cs typeface="Arial" charset="0"/>
                        </a:rPr>
                        <a:t>Biển số 226</a:t>
                      </a:r>
                      <a:endParaRPr kumimoji="0" lang="en-US" sz="32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664" marB="45664"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latin typeface=".VnTime" pitchFamily="34" charset="0"/>
                          <a:ea typeface="Times New Roman" pitchFamily="18" charset="0"/>
                          <a:cs typeface="Arial" charset="0"/>
                        </a:rPr>
                        <a:t>Biển số 227</a:t>
                      </a:r>
                      <a:endParaRPr kumimoji="0" lang="en-US" sz="32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664" marB="45664" horzOverflow="overflow">
                    <a:lnL>
                      <a:noFill/>
                    </a:lnL>
                    <a:lnR cap="flat">
                      <a:noFill/>
                    </a:lnR>
                    <a:lnT cap="flat">
                      <a:noFill/>
                    </a:lnT>
                    <a:lnB cap="flat">
                      <a:noFill/>
                    </a:lnB>
                    <a:lnTlToBr>
                      <a:noFill/>
                    </a:lnTlToBr>
                    <a:lnBlToTr>
                      <a:noFill/>
                    </a:lnBlToTr>
                    <a:noFill/>
                  </a:tcPr>
                </a:tc>
              </a:tr>
            </a:tbl>
          </a:graphicData>
        </a:graphic>
      </p:graphicFrame>
    </p:spTree>
  </p:cSld>
  <p:clrMapOvr>
    <a:masterClrMapping/>
  </p:clrMapOvr>
  <p:transition>
    <p:wheel spokes="8"/>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381000" y="242888"/>
            <a:ext cx="7442200" cy="647700"/>
          </a:xfrm>
          <a:prstGeom prst="rect">
            <a:avLst/>
          </a:prstGeom>
          <a:noFill/>
          <a:ln w="9525">
            <a:noFill/>
            <a:miter lim="800000"/>
            <a:headEnd/>
            <a:tailEnd/>
          </a:ln>
        </p:spPr>
        <p:txBody>
          <a:bodyPr wrap="none" anchor="ctr">
            <a:spAutoFit/>
          </a:bodyPr>
          <a:lstStyle/>
          <a:p>
            <a:r>
              <a:rPr lang="en-US" sz="3600" b="1"/>
              <a:t>E/  </a:t>
            </a:r>
            <a:r>
              <a:rPr lang="en-US" sz="3600" b="1" i="1"/>
              <a:t>Đường giao nhau nguy hiểm</a:t>
            </a:r>
            <a:r>
              <a:rPr lang="en-US" sz="3600" b="1"/>
              <a:t> :</a:t>
            </a:r>
          </a:p>
        </p:txBody>
      </p:sp>
      <p:pic>
        <p:nvPicPr>
          <p:cNvPr id="9219" name="Picture 3"/>
          <p:cNvPicPr>
            <a:picLocks noChangeAspect="1" noChangeArrowheads="1"/>
          </p:cNvPicPr>
          <p:nvPr/>
        </p:nvPicPr>
        <p:blipFill>
          <a:blip r:embed="rId2"/>
          <a:srcRect/>
          <a:stretch>
            <a:fillRect/>
          </a:stretch>
        </p:blipFill>
        <p:spPr bwMode="auto">
          <a:xfrm>
            <a:off x="228600" y="1828800"/>
            <a:ext cx="1982788" cy="1690688"/>
          </a:xfrm>
          <a:prstGeom prst="rect">
            <a:avLst/>
          </a:prstGeom>
          <a:noFill/>
          <a:ln w="9525">
            <a:noFill/>
            <a:miter lim="800000"/>
            <a:headEnd/>
            <a:tailEnd/>
          </a:ln>
        </p:spPr>
      </p:pic>
      <p:pic>
        <p:nvPicPr>
          <p:cNvPr id="9220" name="Picture 4"/>
          <p:cNvPicPr>
            <a:picLocks noChangeAspect="1" noChangeArrowheads="1"/>
          </p:cNvPicPr>
          <p:nvPr/>
        </p:nvPicPr>
        <p:blipFill>
          <a:blip r:embed="rId3"/>
          <a:srcRect/>
          <a:stretch>
            <a:fillRect/>
          </a:stretch>
        </p:blipFill>
        <p:spPr bwMode="auto">
          <a:xfrm>
            <a:off x="2438400" y="1905000"/>
            <a:ext cx="1982788" cy="1671638"/>
          </a:xfrm>
          <a:prstGeom prst="rect">
            <a:avLst/>
          </a:prstGeom>
          <a:noFill/>
          <a:ln w="9525">
            <a:noFill/>
            <a:miter lim="800000"/>
            <a:headEnd/>
            <a:tailEnd/>
          </a:ln>
        </p:spPr>
      </p:pic>
      <p:pic>
        <p:nvPicPr>
          <p:cNvPr id="9221" name="Picture 5"/>
          <p:cNvPicPr>
            <a:picLocks noChangeAspect="1" noChangeArrowheads="1"/>
          </p:cNvPicPr>
          <p:nvPr/>
        </p:nvPicPr>
        <p:blipFill>
          <a:blip r:embed="rId4"/>
          <a:srcRect/>
          <a:stretch>
            <a:fillRect/>
          </a:stretch>
        </p:blipFill>
        <p:spPr bwMode="auto">
          <a:xfrm>
            <a:off x="4648200" y="1905000"/>
            <a:ext cx="1981200" cy="1728788"/>
          </a:xfrm>
          <a:prstGeom prst="rect">
            <a:avLst/>
          </a:prstGeom>
          <a:noFill/>
          <a:ln w="9525">
            <a:noFill/>
            <a:miter lim="800000"/>
            <a:headEnd/>
            <a:tailEnd/>
          </a:ln>
        </p:spPr>
      </p:pic>
      <p:pic>
        <p:nvPicPr>
          <p:cNvPr id="9222" name="Picture 6"/>
          <p:cNvPicPr>
            <a:picLocks noChangeAspect="1" noChangeArrowheads="1"/>
          </p:cNvPicPr>
          <p:nvPr/>
        </p:nvPicPr>
        <p:blipFill>
          <a:blip r:embed="rId5"/>
          <a:srcRect/>
          <a:stretch>
            <a:fillRect/>
          </a:stretch>
        </p:blipFill>
        <p:spPr bwMode="auto">
          <a:xfrm>
            <a:off x="6858000" y="1752600"/>
            <a:ext cx="1981200" cy="1787525"/>
          </a:xfrm>
          <a:prstGeom prst="rect">
            <a:avLst/>
          </a:prstGeom>
          <a:noFill/>
          <a:ln w="9525">
            <a:noFill/>
            <a:miter lim="800000"/>
            <a:headEnd/>
            <a:tailEnd/>
          </a:ln>
        </p:spPr>
      </p:pic>
      <p:graphicFrame>
        <p:nvGraphicFramePr>
          <p:cNvPr id="10247" name="Group 7"/>
          <p:cNvGraphicFramePr>
            <a:graphicFrameLocks noGrp="1"/>
          </p:cNvGraphicFramePr>
          <p:nvPr/>
        </p:nvGraphicFramePr>
        <p:xfrm>
          <a:off x="0" y="3810000"/>
          <a:ext cx="8915400" cy="944563"/>
        </p:xfrm>
        <a:graphic>
          <a:graphicData uri="http://schemas.openxmlformats.org/drawingml/2006/table">
            <a:tbl>
              <a:tblPr/>
              <a:tblGrid>
                <a:gridCol w="2228850"/>
                <a:gridCol w="2228850"/>
                <a:gridCol w="2228850"/>
                <a:gridCol w="2228850"/>
              </a:tblGrid>
              <a:tr h="9445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latin typeface=".VnTime" pitchFamily="34" charset="0"/>
                          <a:ea typeface="Times New Roman" pitchFamily="18" charset="0"/>
                          <a:cs typeface="Arial" charset="0"/>
                        </a:rPr>
                        <a:t>Biển số 206</a:t>
                      </a:r>
                      <a:endParaRPr kumimoji="0" lang="en-US" sz="32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05" marB="45705"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latin typeface=".VnTime" pitchFamily="34" charset="0"/>
                          <a:ea typeface="Times New Roman" pitchFamily="18" charset="0"/>
                          <a:cs typeface="Arial" charset="0"/>
                        </a:rPr>
                        <a:t>Biển số 207</a:t>
                      </a:r>
                      <a:endParaRPr kumimoji="0" lang="en-US" sz="32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05" marB="45705"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latin typeface=".VnTime" pitchFamily="34" charset="0"/>
                          <a:ea typeface="Times New Roman" pitchFamily="18" charset="0"/>
                          <a:cs typeface="Arial" charset="0"/>
                        </a:rPr>
                        <a:t>Biển số 208</a:t>
                      </a:r>
                      <a:endParaRPr kumimoji="0" lang="en-US" sz="32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05" marB="45705"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latin typeface=".VnTime" pitchFamily="34" charset="0"/>
                          <a:ea typeface="Times New Roman" pitchFamily="18" charset="0"/>
                          <a:cs typeface="Arial" charset="0"/>
                        </a:rPr>
                        <a:t>   Biển số 234</a:t>
                      </a:r>
                      <a:endParaRPr kumimoji="0" lang="en-US" sz="32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05" marB="45705" horzOverflow="overflow">
                    <a:lnL>
                      <a:noFill/>
                    </a:lnL>
                    <a:lnR cap="flat">
                      <a:noFill/>
                    </a:lnR>
                    <a:lnT cap="flat">
                      <a:noFill/>
                    </a:lnT>
                    <a:lnB cap="flat">
                      <a:noFill/>
                    </a:lnB>
                    <a:lnTlToBr>
                      <a:noFill/>
                    </a:lnTlToBr>
                    <a:lnBlToTr>
                      <a:noFill/>
                    </a:lnBlToTr>
                    <a:noFill/>
                  </a:tcPr>
                </a:tc>
              </a:tr>
            </a:tbl>
          </a:graphicData>
        </a:graphic>
      </p:graphicFrame>
    </p:spTree>
  </p:cSld>
  <p:clrMapOvr>
    <a:masterClrMapping/>
  </p:clrMapOvr>
  <p:transition>
    <p:wheel spokes="8"/>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1"/>
          </p:nvPr>
        </p:nvSpPr>
        <p:spPr>
          <a:xfrm>
            <a:off x="228600" y="228600"/>
            <a:ext cx="8229600" cy="4525963"/>
          </a:xfrm>
        </p:spPr>
        <p:txBody>
          <a:bodyPr/>
          <a:lstStyle/>
          <a:p>
            <a:pPr eaLnBrk="1" hangingPunct="1"/>
            <a:r>
              <a:rPr lang="en-US" sz="2800" b="1" i="1" smtClean="0"/>
              <a:t>3.  </a:t>
            </a:r>
            <a:r>
              <a:rPr lang="en-US" sz="2800" b="1" smtClean="0"/>
              <a:t>Biển hiệu lệnh</a:t>
            </a:r>
            <a:r>
              <a:rPr lang="en-US" sz="2800" b="1" i="1" smtClean="0"/>
              <a:t> : </a:t>
            </a:r>
            <a:r>
              <a:rPr lang="en-US" sz="2800" smtClean="0"/>
              <a:t>  </a:t>
            </a:r>
            <a:r>
              <a:rPr lang="en-US" sz="2800" b="1" smtClean="0"/>
              <a:t>Biển hiệu lệnh hình tròn, nền màu xanh lơ, trên nền có hình mầu trắng và vạch đỏ đặc trưng cho hiệu lệnh người đi đường phải tuân theo.</a:t>
            </a:r>
          </a:p>
        </p:txBody>
      </p:sp>
      <p:pic>
        <p:nvPicPr>
          <p:cNvPr id="10243" name="Picture 4" descr="301a"/>
          <p:cNvPicPr>
            <a:picLocks noChangeAspect="1" noChangeArrowheads="1"/>
          </p:cNvPicPr>
          <p:nvPr/>
        </p:nvPicPr>
        <p:blipFill>
          <a:blip r:embed="rId2"/>
          <a:srcRect/>
          <a:stretch>
            <a:fillRect/>
          </a:stretch>
        </p:blipFill>
        <p:spPr bwMode="auto">
          <a:xfrm>
            <a:off x="1600200" y="2514600"/>
            <a:ext cx="1447800" cy="1433513"/>
          </a:xfrm>
          <a:prstGeom prst="rect">
            <a:avLst/>
          </a:prstGeom>
          <a:noFill/>
          <a:ln w="9525">
            <a:noFill/>
            <a:miter lim="800000"/>
            <a:headEnd/>
            <a:tailEnd/>
          </a:ln>
        </p:spPr>
      </p:pic>
      <p:pic>
        <p:nvPicPr>
          <p:cNvPr id="10244" name="Picture 5" descr="301b"/>
          <p:cNvPicPr>
            <a:picLocks noChangeAspect="1" noChangeArrowheads="1"/>
          </p:cNvPicPr>
          <p:nvPr/>
        </p:nvPicPr>
        <p:blipFill>
          <a:blip r:embed="rId3"/>
          <a:srcRect/>
          <a:stretch>
            <a:fillRect/>
          </a:stretch>
        </p:blipFill>
        <p:spPr bwMode="auto">
          <a:xfrm>
            <a:off x="3352800" y="2514600"/>
            <a:ext cx="1447800" cy="1463675"/>
          </a:xfrm>
          <a:prstGeom prst="rect">
            <a:avLst/>
          </a:prstGeom>
          <a:noFill/>
          <a:ln w="9525">
            <a:noFill/>
            <a:miter lim="800000"/>
            <a:headEnd/>
            <a:tailEnd/>
          </a:ln>
        </p:spPr>
      </p:pic>
      <p:pic>
        <p:nvPicPr>
          <p:cNvPr id="10245" name="Picture 6" descr="301d"/>
          <p:cNvPicPr>
            <a:picLocks noChangeAspect="1" noChangeArrowheads="1"/>
          </p:cNvPicPr>
          <p:nvPr/>
        </p:nvPicPr>
        <p:blipFill>
          <a:blip r:embed="rId4"/>
          <a:srcRect/>
          <a:stretch>
            <a:fillRect/>
          </a:stretch>
        </p:blipFill>
        <p:spPr bwMode="auto">
          <a:xfrm>
            <a:off x="5105400" y="2514600"/>
            <a:ext cx="1447800" cy="1433513"/>
          </a:xfrm>
          <a:prstGeom prst="rect">
            <a:avLst/>
          </a:prstGeom>
          <a:noFill/>
          <a:ln w="9525">
            <a:noFill/>
            <a:miter lim="800000"/>
            <a:headEnd/>
            <a:tailEnd/>
          </a:ln>
        </p:spPr>
      </p:pic>
      <p:pic>
        <p:nvPicPr>
          <p:cNvPr id="10246" name="Picture 7" descr="301f"/>
          <p:cNvPicPr>
            <a:picLocks noChangeAspect="1" noChangeArrowheads="1"/>
          </p:cNvPicPr>
          <p:nvPr/>
        </p:nvPicPr>
        <p:blipFill>
          <a:blip r:embed="rId5"/>
          <a:srcRect/>
          <a:stretch>
            <a:fillRect/>
          </a:stretch>
        </p:blipFill>
        <p:spPr bwMode="auto">
          <a:xfrm>
            <a:off x="6934200" y="2514600"/>
            <a:ext cx="1447800" cy="1463675"/>
          </a:xfrm>
          <a:prstGeom prst="rect">
            <a:avLst/>
          </a:prstGeom>
          <a:noFill/>
          <a:ln w="9525">
            <a:noFill/>
            <a:miter lim="800000"/>
            <a:headEnd/>
            <a:tailEnd/>
          </a:ln>
        </p:spPr>
      </p:pic>
      <p:pic>
        <p:nvPicPr>
          <p:cNvPr id="10247" name="Picture 8" descr="301i"/>
          <p:cNvPicPr>
            <a:picLocks noChangeAspect="1" noChangeArrowheads="1"/>
          </p:cNvPicPr>
          <p:nvPr/>
        </p:nvPicPr>
        <p:blipFill>
          <a:blip r:embed="rId6"/>
          <a:srcRect/>
          <a:stretch>
            <a:fillRect/>
          </a:stretch>
        </p:blipFill>
        <p:spPr bwMode="auto">
          <a:xfrm>
            <a:off x="1600200" y="4572000"/>
            <a:ext cx="1447800" cy="1447800"/>
          </a:xfrm>
          <a:prstGeom prst="rect">
            <a:avLst/>
          </a:prstGeom>
          <a:noFill/>
          <a:ln w="9525">
            <a:noFill/>
            <a:miter lim="800000"/>
            <a:headEnd/>
            <a:tailEnd/>
          </a:ln>
        </p:spPr>
      </p:pic>
      <p:pic>
        <p:nvPicPr>
          <p:cNvPr id="10248" name="Picture 9" descr="302a"/>
          <p:cNvPicPr>
            <a:picLocks noChangeAspect="1" noChangeArrowheads="1"/>
          </p:cNvPicPr>
          <p:nvPr/>
        </p:nvPicPr>
        <p:blipFill>
          <a:blip r:embed="rId7"/>
          <a:srcRect/>
          <a:stretch>
            <a:fillRect/>
          </a:stretch>
        </p:blipFill>
        <p:spPr bwMode="auto">
          <a:xfrm>
            <a:off x="3429000" y="4572000"/>
            <a:ext cx="1447800" cy="1447800"/>
          </a:xfrm>
          <a:prstGeom prst="rect">
            <a:avLst/>
          </a:prstGeom>
          <a:noFill/>
          <a:ln w="9525">
            <a:noFill/>
            <a:miter lim="800000"/>
            <a:headEnd/>
            <a:tailEnd/>
          </a:ln>
        </p:spPr>
      </p:pic>
      <p:pic>
        <p:nvPicPr>
          <p:cNvPr id="10249" name="Picture 10" descr="302b"/>
          <p:cNvPicPr>
            <a:picLocks noChangeAspect="1" noChangeArrowheads="1"/>
          </p:cNvPicPr>
          <p:nvPr/>
        </p:nvPicPr>
        <p:blipFill>
          <a:blip r:embed="rId8"/>
          <a:srcRect/>
          <a:stretch>
            <a:fillRect/>
          </a:stretch>
        </p:blipFill>
        <p:spPr bwMode="auto">
          <a:xfrm>
            <a:off x="5181600" y="4572000"/>
            <a:ext cx="1447800" cy="1447800"/>
          </a:xfrm>
          <a:prstGeom prst="rect">
            <a:avLst/>
          </a:prstGeom>
          <a:noFill/>
          <a:ln w="9525">
            <a:noFill/>
            <a:miter lim="800000"/>
            <a:headEnd/>
            <a:tailEnd/>
          </a:ln>
        </p:spPr>
      </p:pic>
      <p:pic>
        <p:nvPicPr>
          <p:cNvPr id="10250" name="Picture 11" descr="303"/>
          <p:cNvPicPr>
            <a:picLocks noChangeAspect="1" noChangeArrowheads="1"/>
          </p:cNvPicPr>
          <p:nvPr/>
        </p:nvPicPr>
        <p:blipFill>
          <a:blip r:embed="rId9"/>
          <a:srcRect/>
          <a:stretch>
            <a:fillRect/>
          </a:stretch>
        </p:blipFill>
        <p:spPr bwMode="auto">
          <a:xfrm>
            <a:off x="6934200" y="4572000"/>
            <a:ext cx="1447800" cy="1447800"/>
          </a:xfrm>
          <a:prstGeom prst="rect">
            <a:avLst/>
          </a:prstGeom>
          <a:noFill/>
          <a:ln w="9525">
            <a:noFill/>
            <a:miter lim="800000"/>
            <a:headEnd/>
            <a:tailEnd/>
          </a:ln>
        </p:spPr>
      </p:pic>
      <p:graphicFrame>
        <p:nvGraphicFramePr>
          <p:cNvPr id="11293" name="Group 29"/>
          <p:cNvGraphicFramePr>
            <a:graphicFrameLocks noGrp="1"/>
          </p:cNvGraphicFramePr>
          <p:nvPr/>
        </p:nvGraphicFramePr>
        <p:xfrm>
          <a:off x="1295400" y="3810000"/>
          <a:ext cx="7239000" cy="822325"/>
        </p:xfrm>
        <a:graphic>
          <a:graphicData uri="http://schemas.openxmlformats.org/drawingml/2006/table">
            <a:tbl>
              <a:tblPr/>
              <a:tblGrid>
                <a:gridCol w="1809750"/>
                <a:gridCol w="1809750"/>
                <a:gridCol w="1809750"/>
                <a:gridCol w="1809750"/>
              </a:tblGrid>
              <a:tr h="8223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CC00FF"/>
                          </a:solidFill>
                          <a:effectLst/>
                          <a:latin typeface=".VnTime" pitchFamily="34" charset="0"/>
                          <a:ea typeface="Times New Roman" pitchFamily="18" charset="0"/>
                          <a:cs typeface="Arial" charset="0"/>
                        </a:rPr>
                        <a:t>Biển số 301a</a:t>
                      </a:r>
                      <a:endParaRPr kumimoji="0" lang="en-US" sz="2800" b="1" i="0" u="none" strike="noStrike" cap="none" normalizeH="0" baseline="0" smtClean="0">
                        <a:ln>
                          <a:noFill/>
                        </a:ln>
                        <a:solidFill>
                          <a:srgbClr val="CC00FF"/>
                        </a:solidFill>
                        <a:effectLst/>
                        <a:latin typeface="Arial" charset="0"/>
                        <a:ea typeface="Times New Roman" pitchFamily="18" charset="0"/>
                        <a:cs typeface="Arial" charset="0"/>
                      </a:endParaRPr>
                    </a:p>
                  </a:txBody>
                  <a:tcPr marT="45685" marB="45685"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CC00FF"/>
                          </a:solidFill>
                          <a:effectLst/>
                          <a:latin typeface=".VnTime" pitchFamily="34" charset="0"/>
                          <a:ea typeface="Times New Roman" pitchFamily="18" charset="0"/>
                          <a:cs typeface="Arial" charset="0"/>
                        </a:rPr>
                        <a:t>Biển số 301b</a:t>
                      </a:r>
                      <a:endParaRPr kumimoji="0" lang="en-US" sz="2800" b="1" i="0" u="none" strike="noStrike" cap="none" normalizeH="0" baseline="0" smtClean="0">
                        <a:ln>
                          <a:noFill/>
                        </a:ln>
                        <a:solidFill>
                          <a:srgbClr val="CC00FF"/>
                        </a:solidFill>
                        <a:effectLst/>
                        <a:latin typeface="Arial" charset="0"/>
                        <a:ea typeface="Times New Roman" pitchFamily="18" charset="0"/>
                        <a:cs typeface="Arial" charset="0"/>
                      </a:endParaRPr>
                    </a:p>
                  </a:txBody>
                  <a:tcPr marT="45685" marB="45685"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CC00FF"/>
                          </a:solidFill>
                          <a:effectLst/>
                          <a:latin typeface=".VnTime" pitchFamily="34" charset="0"/>
                          <a:ea typeface="Times New Roman" pitchFamily="18" charset="0"/>
                          <a:cs typeface="Arial" charset="0"/>
                        </a:rPr>
                        <a:t>Biển số 301d</a:t>
                      </a:r>
                      <a:endParaRPr kumimoji="0" lang="en-US" sz="2800" b="1" i="0" u="none" strike="noStrike" cap="none" normalizeH="0" baseline="0" smtClean="0">
                        <a:ln>
                          <a:noFill/>
                        </a:ln>
                        <a:solidFill>
                          <a:srgbClr val="CC00FF"/>
                        </a:solidFill>
                        <a:effectLst/>
                        <a:latin typeface="Arial" charset="0"/>
                        <a:ea typeface="Times New Roman" pitchFamily="18" charset="0"/>
                        <a:cs typeface="Arial" charset="0"/>
                      </a:endParaRPr>
                    </a:p>
                  </a:txBody>
                  <a:tcPr marT="45685" marB="45685"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CC00FF"/>
                          </a:solidFill>
                          <a:effectLst/>
                          <a:latin typeface=".VnTime" pitchFamily="34" charset="0"/>
                          <a:ea typeface="Times New Roman" pitchFamily="18" charset="0"/>
                          <a:cs typeface="Arial" charset="0"/>
                        </a:rPr>
                        <a:t>Biển số </a:t>
                      </a:r>
                      <a:endParaRPr kumimoji="0" lang="en-US" sz="1600" b="1" i="0" u="none" strike="noStrike" cap="none" normalizeH="0" baseline="0" smtClean="0">
                        <a:ln>
                          <a:noFill/>
                        </a:ln>
                        <a:solidFill>
                          <a:srgbClr val="CC00FF"/>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smtClean="0">
                          <a:ln>
                            <a:noFill/>
                          </a:ln>
                          <a:solidFill>
                            <a:srgbClr val="CC00FF"/>
                          </a:solidFill>
                          <a:effectLst/>
                          <a:latin typeface=".VnTime" pitchFamily="34" charset="0"/>
                          <a:ea typeface="Times New Roman" pitchFamily="18" charset="0"/>
                          <a:cs typeface="Arial" charset="0"/>
                        </a:rPr>
                        <a:t>301f</a:t>
                      </a:r>
                      <a:endParaRPr kumimoji="0" lang="en-US" sz="2800" b="1" i="0" u="none" strike="noStrike" cap="none" normalizeH="0" baseline="0" smtClean="0">
                        <a:ln>
                          <a:noFill/>
                        </a:ln>
                        <a:solidFill>
                          <a:srgbClr val="CC00FF"/>
                        </a:solidFill>
                        <a:effectLst/>
                        <a:latin typeface="Arial" charset="0"/>
                        <a:ea typeface="Times New Roman" pitchFamily="18" charset="0"/>
                        <a:cs typeface="Arial" charset="0"/>
                      </a:endParaRPr>
                    </a:p>
                  </a:txBody>
                  <a:tcPr marT="45685" marB="45685" horzOverflow="overflow">
                    <a:lnL>
                      <a:noFill/>
                    </a:lnL>
                    <a:lnR cap="flat">
                      <a:noFill/>
                    </a:lnR>
                    <a:lnT cap="flat">
                      <a:noFill/>
                    </a:lnT>
                    <a:lnB cap="flat">
                      <a:noFill/>
                    </a:lnB>
                    <a:lnTlToBr>
                      <a:noFill/>
                    </a:lnTlToBr>
                    <a:lnBlToTr>
                      <a:noFill/>
                    </a:lnBlToTr>
                    <a:noFill/>
                  </a:tcPr>
                </a:tc>
              </a:tr>
            </a:tbl>
          </a:graphicData>
        </a:graphic>
      </p:graphicFrame>
      <p:graphicFrame>
        <p:nvGraphicFramePr>
          <p:cNvPr id="11311" name="Group 47"/>
          <p:cNvGraphicFramePr>
            <a:graphicFrameLocks noGrp="1"/>
          </p:cNvGraphicFramePr>
          <p:nvPr/>
        </p:nvGraphicFramePr>
        <p:xfrm>
          <a:off x="1066800" y="6037263"/>
          <a:ext cx="7696200" cy="822325"/>
        </p:xfrm>
        <a:graphic>
          <a:graphicData uri="http://schemas.openxmlformats.org/drawingml/2006/table">
            <a:tbl>
              <a:tblPr/>
              <a:tblGrid>
                <a:gridCol w="1924050"/>
                <a:gridCol w="1924050"/>
                <a:gridCol w="1924050"/>
                <a:gridCol w="1924050"/>
              </a:tblGrid>
              <a:tr h="8223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FF00FF"/>
                          </a:solidFill>
                          <a:effectLst/>
                          <a:latin typeface=".VnTime" pitchFamily="34" charset="0"/>
                          <a:ea typeface="Times New Roman" pitchFamily="18" charset="0"/>
                          <a:cs typeface="Arial" charset="0"/>
                        </a:rPr>
                        <a:t>Biển số </a:t>
                      </a:r>
                      <a:endParaRPr kumimoji="0" lang="en-US" sz="1600" b="1" i="0" u="none" strike="noStrike" cap="none" normalizeH="0" baseline="0" smtClean="0">
                        <a:ln>
                          <a:noFill/>
                        </a:ln>
                        <a:solidFill>
                          <a:srgbClr val="FF00FF"/>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smtClean="0">
                          <a:ln>
                            <a:noFill/>
                          </a:ln>
                          <a:solidFill>
                            <a:srgbClr val="FF00FF"/>
                          </a:solidFill>
                          <a:effectLst/>
                          <a:latin typeface=".VnTime" pitchFamily="34" charset="0"/>
                          <a:ea typeface="Times New Roman" pitchFamily="18" charset="0"/>
                          <a:cs typeface="Arial" charset="0"/>
                        </a:rPr>
                        <a:t>301i</a:t>
                      </a:r>
                      <a:endParaRPr kumimoji="0" lang="en-US" sz="2800" b="1" i="0" u="none" strike="noStrike" cap="none" normalizeH="0" baseline="0" smtClean="0">
                        <a:ln>
                          <a:noFill/>
                        </a:ln>
                        <a:solidFill>
                          <a:srgbClr val="FF00FF"/>
                        </a:solidFill>
                        <a:effectLst/>
                        <a:latin typeface="Arial" charset="0"/>
                        <a:ea typeface="Times New Roman" pitchFamily="18" charset="0"/>
                        <a:cs typeface="Arial" charset="0"/>
                      </a:endParaRPr>
                    </a:p>
                  </a:txBody>
                  <a:tcPr marT="45685" marB="45685"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FF00FF"/>
                          </a:solidFill>
                          <a:effectLst/>
                          <a:latin typeface=".VnTime" pitchFamily="34" charset="0"/>
                          <a:ea typeface="Times New Roman" pitchFamily="18" charset="0"/>
                          <a:cs typeface="Arial" charset="0"/>
                        </a:rPr>
                        <a:t>Biển số</a:t>
                      </a:r>
                      <a:endParaRPr kumimoji="0" lang="en-US" sz="1600" b="1" i="0" u="none" strike="noStrike" cap="none" normalizeH="0" baseline="0" smtClean="0">
                        <a:ln>
                          <a:noFill/>
                        </a:ln>
                        <a:solidFill>
                          <a:srgbClr val="FF00FF"/>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smtClean="0">
                          <a:ln>
                            <a:noFill/>
                          </a:ln>
                          <a:solidFill>
                            <a:srgbClr val="FF00FF"/>
                          </a:solidFill>
                          <a:effectLst/>
                          <a:latin typeface=".VnTime" pitchFamily="34" charset="0"/>
                          <a:ea typeface="Times New Roman" pitchFamily="18" charset="0"/>
                          <a:cs typeface="Arial" charset="0"/>
                        </a:rPr>
                        <a:t>302a</a:t>
                      </a:r>
                      <a:endParaRPr kumimoji="0" lang="en-US" sz="2800" b="1" i="0" u="none" strike="noStrike" cap="none" normalizeH="0" baseline="0" smtClean="0">
                        <a:ln>
                          <a:noFill/>
                        </a:ln>
                        <a:solidFill>
                          <a:srgbClr val="FF00FF"/>
                        </a:solidFill>
                        <a:effectLst/>
                        <a:latin typeface="Arial" charset="0"/>
                        <a:ea typeface="Times New Roman" pitchFamily="18" charset="0"/>
                        <a:cs typeface="Arial" charset="0"/>
                      </a:endParaRPr>
                    </a:p>
                  </a:txBody>
                  <a:tcPr marT="45685" marB="45685"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FF00FF"/>
                          </a:solidFill>
                          <a:effectLst/>
                          <a:latin typeface=".VnTime" pitchFamily="34" charset="0"/>
                          <a:ea typeface="Times New Roman" pitchFamily="18" charset="0"/>
                          <a:cs typeface="Arial" charset="0"/>
                        </a:rPr>
                        <a:t>Biển số 302b</a:t>
                      </a:r>
                      <a:endParaRPr kumimoji="0" lang="en-US" sz="2800" b="1" i="0" u="none" strike="noStrike" cap="none" normalizeH="0" baseline="0" smtClean="0">
                        <a:ln>
                          <a:noFill/>
                        </a:ln>
                        <a:solidFill>
                          <a:srgbClr val="FF00FF"/>
                        </a:solidFill>
                        <a:effectLst/>
                        <a:latin typeface="Arial" charset="0"/>
                        <a:ea typeface="Times New Roman" pitchFamily="18" charset="0"/>
                        <a:cs typeface="Arial" charset="0"/>
                      </a:endParaRPr>
                    </a:p>
                  </a:txBody>
                  <a:tcPr marT="45685" marB="45685"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FF00FF"/>
                          </a:solidFill>
                          <a:effectLst/>
                          <a:latin typeface=".VnTime" pitchFamily="34" charset="0"/>
                          <a:ea typeface="Times New Roman" pitchFamily="18" charset="0"/>
                          <a:cs typeface="Arial" charset="0"/>
                        </a:rPr>
                        <a:t>Biển số </a:t>
                      </a:r>
                      <a:endParaRPr kumimoji="0" lang="en-US" sz="1600" b="1" i="0" u="none" strike="noStrike" cap="none" normalizeH="0" baseline="0" smtClean="0">
                        <a:ln>
                          <a:noFill/>
                        </a:ln>
                        <a:solidFill>
                          <a:srgbClr val="FF00FF"/>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smtClean="0">
                          <a:ln>
                            <a:noFill/>
                          </a:ln>
                          <a:solidFill>
                            <a:srgbClr val="FF00FF"/>
                          </a:solidFill>
                          <a:effectLst/>
                          <a:latin typeface=".VnTime" pitchFamily="34" charset="0"/>
                          <a:ea typeface="Times New Roman" pitchFamily="18" charset="0"/>
                          <a:cs typeface="Arial" charset="0"/>
                        </a:rPr>
                        <a:t>303</a:t>
                      </a:r>
                      <a:endParaRPr kumimoji="0" lang="en-US" sz="2800" b="1" i="0" u="none" strike="noStrike" cap="none" normalizeH="0" baseline="0" smtClean="0">
                        <a:ln>
                          <a:noFill/>
                        </a:ln>
                        <a:solidFill>
                          <a:srgbClr val="FF00FF"/>
                        </a:solidFill>
                        <a:effectLst/>
                        <a:latin typeface="Arial" charset="0"/>
                        <a:ea typeface="Times New Roman" pitchFamily="18" charset="0"/>
                        <a:cs typeface="Arial" charset="0"/>
                      </a:endParaRPr>
                    </a:p>
                  </a:txBody>
                  <a:tcPr marT="45685" marB="45685" horzOverflow="overflow">
                    <a:lnL>
                      <a:noFill/>
                    </a:lnL>
                    <a:lnR cap="flat">
                      <a:noFill/>
                    </a:lnR>
                    <a:lnT cap="flat">
                      <a:noFill/>
                    </a:lnT>
                    <a:lnB cap="flat">
                      <a:noFill/>
                    </a:lnB>
                    <a:lnTlToBr>
                      <a:noFill/>
                    </a:lnTlToBr>
                    <a:lnBlToTr>
                      <a:noFill/>
                    </a:lnBlToTr>
                    <a:noFill/>
                  </a:tcPr>
                </a:tc>
              </a:tr>
            </a:tbl>
          </a:graphicData>
        </a:graphic>
      </p:graphicFrame>
    </p:spTree>
  </p:cSld>
  <p:clrMapOvr>
    <a:masterClrMapping/>
  </p:clrMapOvr>
  <p:transition>
    <p:wheel spokes="8"/>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32</TotalTime>
  <Words>662</Words>
  <Application>Microsoft Office PowerPoint</Application>
  <PresentationFormat>On-screen Show (4:3)</PresentationFormat>
  <Paragraphs>89</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Wingdings</vt:lpstr>
      <vt:lpstr>.VnTime</vt:lpstr>
      <vt:lpstr>Times New Roman</vt:lpstr>
      <vt:lpstr>Default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192.168.1.100</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tuan</dc:creator>
  <cp:lastModifiedBy>CSTeam</cp:lastModifiedBy>
  <cp:revision>21</cp:revision>
  <dcterms:created xsi:type="dcterms:W3CDTF">2011-04-22T14:56:52Z</dcterms:created>
  <dcterms:modified xsi:type="dcterms:W3CDTF">2016-06-30T02:31:51Z</dcterms:modified>
</cp:coreProperties>
</file>