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9" r:id="rId10"/>
    <p:sldId id="264" r:id="rId11"/>
    <p:sldId id="265" r:id="rId12"/>
    <p:sldId id="266" r:id="rId13"/>
    <p:sldId id="267" r:id="rId14"/>
  </p:sldIdLst>
  <p:sldSz cx="18288000" cy="10287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Roboto Condensed" panose="020B0604020202020204" charset="0"/>
      <p:regular r:id="rId20"/>
      <p:bold r:id="rId21"/>
      <p:italic r:id="rId22"/>
      <p:boldItalic r:id="rId23"/>
    </p:embeddedFont>
    <p:embeddedFont>
      <p:font typeface="Roboto Condensed Italics" panose="020B0604020202020204" charset="0"/>
      <p:regular r:id="rId24"/>
      <p:bold r:id="rId25"/>
      <p:italic r:id="rId26"/>
      <p:boldItalic r:id="rId27"/>
    </p:embeddedFont>
    <p:embeddedFont>
      <p:font typeface="Fraunces" panose="020B0604020202020204" charset="0"/>
      <p:regular r:id="rId28"/>
    </p:embeddedFont>
    <p:embeddedFont>
      <p:font typeface="Roboto Condensed Bold" panose="020B0604020202020204" charset="0"/>
      <p:regular r:id="rId29"/>
      <p:bold r:id="rId30"/>
      <p:italic r:id="rId31"/>
      <p:boldItalic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16A6C1-ED12-4711-AC04-23B107652966}" v="48" dt="2022-08-08T13:37:38.0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1" autoAdjust="0"/>
    <p:restoredTop sz="94648" autoAdjust="0"/>
  </p:normalViewPr>
  <p:slideViewPr>
    <p:cSldViewPr>
      <p:cViewPr varScale="1">
        <p:scale>
          <a:sx n="40" d="100"/>
          <a:sy n="40" d="100"/>
        </p:scale>
        <p:origin x="579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21" Type="http://schemas.openxmlformats.org/officeDocument/2006/relationships/font" Target="fonts/font6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 TRI KHANG" userId="2b69f38f-e97b-4795-a559-774dc1ef1bed" providerId="ADAL" clId="{4416A6C1-ED12-4711-AC04-23B107652966}"/>
    <pc:docChg chg="custSel addSld delSld modSld">
      <pc:chgData name="TRAN TRI KHANG" userId="2b69f38f-e97b-4795-a559-774dc1ef1bed" providerId="ADAL" clId="{4416A6C1-ED12-4711-AC04-23B107652966}" dt="2022-08-08T13:37:38.086" v="81" actId="6559"/>
      <pc:docMkLst>
        <pc:docMk/>
      </pc:docMkLst>
      <pc:sldChg chg="modSp">
        <pc:chgData name="TRAN TRI KHANG" userId="2b69f38f-e97b-4795-a559-774dc1ef1bed" providerId="ADAL" clId="{4416A6C1-ED12-4711-AC04-23B107652966}" dt="2022-08-08T13:37:38.086" v="81" actId="6559"/>
        <pc:sldMkLst>
          <pc:docMk/>
          <pc:sldMk cId="0" sldId="256"/>
        </pc:sldMkLst>
        <pc:spChg chg="mod">
          <ac:chgData name="TRAN TRI KHANG" userId="2b69f38f-e97b-4795-a559-774dc1ef1bed" providerId="ADAL" clId="{4416A6C1-ED12-4711-AC04-23B107652966}" dt="2022-08-08T13:32:35.631" v="0" actId="113"/>
          <ac:spMkLst>
            <pc:docMk/>
            <pc:sldMk cId="0" sldId="256"/>
            <ac:spMk id="8" creationId="{00000000-0000-0000-0000-000000000000}"/>
          </ac:spMkLst>
        </pc:spChg>
        <pc:spChg chg="mod">
          <ac:chgData name="TRAN TRI KHANG" userId="2b69f38f-e97b-4795-a559-774dc1ef1bed" providerId="ADAL" clId="{4416A6C1-ED12-4711-AC04-23B107652966}" dt="2022-08-08T13:32:46.123" v="3" actId="123"/>
          <ac:spMkLst>
            <pc:docMk/>
            <pc:sldMk cId="0" sldId="256"/>
            <ac:spMk id="9" creationId="{00000000-0000-0000-0000-000000000000}"/>
          </ac:spMkLst>
        </pc:spChg>
        <pc:spChg chg="mod">
          <ac:chgData name="TRAN TRI KHANG" userId="2b69f38f-e97b-4795-a559-774dc1ef1bed" providerId="ADAL" clId="{4416A6C1-ED12-4711-AC04-23B107652966}" dt="2022-08-08T13:32:37.175" v="1" actId="113"/>
          <ac:spMkLst>
            <pc:docMk/>
            <pc:sldMk cId="0" sldId="256"/>
            <ac:spMk id="10" creationId="{00000000-0000-0000-0000-000000000000}"/>
          </ac:spMkLst>
        </pc:spChg>
        <pc:graphicFrameChg chg="mod">
          <ac:chgData name="TRAN TRI KHANG" userId="2b69f38f-e97b-4795-a559-774dc1ef1bed" providerId="ADAL" clId="{4416A6C1-ED12-4711-AC04-23B107652966}" dt="2022-08-08T13:37:38.086" v="81" actId="6559"/>
          <ac:graphicFrameMkLst>
            <pc:docMk/>
            <pc:sldMk cId="0" sldId="256"/>
            <ac:graphicFrameMk id="11" creationId="{4341727F-9E32-A0BA-78E2-8CDD64F8BF9F}"/>
          </ac:graphicFrameMkLst>
        </pc:graphicFrameChg>
      </pc:sldChg>
      <pc:sldChg chg="modSp mod">
        <pc:chgData name="TRAN TRI KHANG" userId="2b69f38f-e97b-4795-a559-774dc1ef1bed" providerId="ADAL" clId="{4416A6C1-ED12-4711-AC04-23B107652966}" dt="2022-08-08T13:32:51.789" v="6" actId="113"/>
        <pc:sldMkLst>
          <pc:docMk/>
          <pc:sldMk cId="0" sldId="257"/>
        </pc:sldMkLst>
        <pc:spChg chg="mod">
          <ac:chgData name="TRAN TRI KHANG" userId="2b69f38f-e97b-4795-a559-774dc1ef1bed" providerId="ADAL" clId="{4416A6C1-ED12-4711-AC04-23B107652966}" dt="2022-08-08T13:32:50.582" v="5" actId="14100"/>
          <ac:spMkLst>
            <pc:docMk/>
            <pc:sldMk cId="0" sldId="257"/>
            <ac:spMk id="12" creationId="{00000000-0000-0000-0000-000000000000}"/>
          </ac:spMkLst>
        </pc:spChg>
        <pc:spChg chg="mod">
          <ac:chgData name="TRAN TRI KHANG" userId="2b69f38f-e97b-4795-a559-774dc1ef1bed" providerId="ADAL" clId="{4416A6C1-ED12-4711-AC04-23B107652966}" dt="2022-08-08T13:32:51.789" v="6" actId="113"/>
          <ac:spMkLst>
            <pc:docMk/>
            <pc:sldMk cId="0" sldId="257"/>
            <ac:spMk id="13" creationId="{00000000-0000-0000-0000-000000000000}"/>
          </ac:spMkLst>
        </pc:spChg>
      </pc:sldChg>
      <pc:sldChg chg="modSp">
        <pc:chgData name="TRAN TRI KHANG" userId="2b69f38f-e97b-4795-a559-774dc1ef1bed" providerId="ADAL" clId="{4416A6C1-ED12-4711-AC04-23B107652966}" dt="2022-08-08T13:33:08.028" v="24" actId="20577"/>
        <pc:sldMkLst>
          <pc:docMk/>
          <pc:sldMk cId="0" sldId="258"/>
        </pc:sldMkLst>
        <pc:spChg chg="mod">
          <ac:chgData name="TRAN TRI KHANG" userId="2b69f38f-e97b-4795-a559-774dc1ef1bed" providerId="ADAL" clId="{4416A6C1-ED12-4711-AC04-23B107652966}" dt="2022-08-08T13:33:08.028" v="24" actId="20577"/>
          <ac:spMkLst>
            <pc:docMk/>
            <pc:sldMk cId="0" sldId="258"/>
            <ac:spMk id="10" creationId="{00000000-0000-0000-0000-000000000000}"/>
          </ac:spMkLst>
        </pc:spChg>
        <pc:spChg chg="mod">
          <ac:chgData name="TRAN TRI KHANG" userId="2b69f38f-e97b-4795-a559-774dc1ef1bed" providerId="ADAL" clId="{4416A6C1-ED12-4711-AC04-23B107652966}" dt="2022-08-08T13:32:58.240" v="8" actId="113"/>
          <ac:spMkLst>
            <pc:docMk/>
            <pc:sldMk cId="0" sldId="258"/>
            <ac:spMk id="11" creationId="{00000000-0000-0000-0000-000000000000}"/>
          </ac:spMkLst>
        </pc:spChg>
      </pc:sldChg>
      <pc:sldChg chg="modSp mod">
        <pc:chgData name="TRAN TRI KHANG" userId="2b69f38f-e97b-4795-a559-774dc1ef1bed" providerId="ADAL" clId="{4416A6C1-ED12-4711-AC04-23B107652966}" dt="2022-08-08T13:33:24.188" v="27" actId="14100"/>
        <pc:sldMkLst>
          <pc:docMk/>
          <pc:sldMk cId="0" sldId="259"/>
        </pc:sldMkLst>
        <pc:spChg chg="mod">
          <ac:chgData name="TRAN TRI KHANG" userId="2b69f38f-e97b-4795-a559-774dc1ef1bed" providerId="ADAL" clId="{4416A6C1-ED12-4711-AC04-23B107652966}" dt="2022-08-08T13:33:24.188" v="27" actId="14100"/>
          <ac:spMkLst>
            <pc:docMk/>
            <pc:sldMk cId="0" sldId="259"/>
            <ac:spMk id="6" creationId="{00000000-0000-0000-0000-000000000000}"/>
          </ac:spMkLst>
        </pc:spChg>
        <pc:graphicFrameChg chg="modGraphic">
          <ac:chgData name="TRAN TRI KHANG" userId="2b69f38f-e97b-4795-a559-774dc1ef1bed" providerId="ADAL" clId="{4416A6C1-ED12-4711-AC04-23B107652966}" dt="2022-08-08T13:33:18.927" v="25" actId="242"/>
          <ac:graphicFrameMkLst>
            <pc:docMk/>
            <pc:sldMk cId="0" sldId="259"/>
            <ac:graphicFrameMk id="5" creationId="{00000000-0000-0000-0000-000000000000}"/>
          </ac:graphicFrameMkLst>
        </pc:graphicFrameChg>
      </pc:sldChg>
      <pc:sldChg chg="modSp mod">
        <pc:chgData name="TRAN TRI KHANG" userId="2b69f38f-e97b-4795-a559-774dc1ef1bed" providerId="ADAL" clId="{4416A6C1-ED12-4711-AC04-23B107652966}" dt="2022-08-08T13:33:45.409" v="34" actId="114"/>
        <pc:sldMkLst>
          <pc:docMk/>
          <pc:sldMk cId="0" sldId="260"/>
        </pc:sldMkLst>
        <pc:spChg chg="mod">
          <ac:chgData name="TRAN TRI KHANG" userId="2b69f38f-e97b-4795-a559-774dc1ef1bed" providerId="ADAL" clId="{4416A6C1-ED12-4711-AC04-23B107652966}" dt="2022-08-08T13:33:28.784" v="29" actId="14100"/>
          <ac:spMkLst>
            <pc:docMk/>
            <pc:sldMk cId="0" sldId="260"/>
            <ac:spMk id="14" creationId="{00000000-0000-0000-0000-000000000000}"/>
          </ac:spMkLst>
        </pc:spChg>
        <pc:spChg chg="mod">
          <ac:chgData name="TRAN TRI KHANG" userId="2b69f38f-e97b-4795-a559-774dc1ef1bed" providerId="ADAL" clId="{4416A6C1-ED12-4711-AC04-23B107652966}" dt="2022-08-08T13:33:45.409" v="34" actId="114"/>
          <ac:spMkLst>
            <pc:docMk/>
            <pc:sldMk cId="0" sldId="260"/>
            <ac:spMk id="15" creationId="{00000000-0000-0000-0000-000000000000}"/>
          </ac:spMkLst>
        </pc:spChg>
        <pc:spChg chg="mod">
          <ac:chgData name="TRAN TRI KHANG" userId="2b69f38f-e97b-4795-a559-774dc1ef1bed" providerId="ADAL" clId="{4416A6C1-ED12-4711-AC04-23B107652966}" dt="2022-08-08T13:33:42.025" v="33" actId="6559"/>
          <ac:spMkLst>
            <pc:docMk/>
            <pc:sldMk cId="0" sldId="260"/>
            <ac:spMk id="16" creationId="{00000000-0000-0000-0000-000000000000}"/>
          </ac:spMkLst>
        </pc:spChg>
      </pc:sldChg>
      <pc:sldChg chg="modSp mod">
        <pc:chgData name="TRAN TRI KHANG" userId="2b69f38f-e97b-4795-a559-774dc1ef1bed" providerId="ADAL" clId="{4416A6C1-ED12-4711-AC04-23B107652966}" dt="2022-08-08T13:34:06.009" v="39" actId="14100"/>
        <pc:sldMkLst>
          <pc:docMk/>
          <pc:sldMk cId="0" sldId="262"/>
        </pc:sldMkLst>
        <pc:spChg chg="mod">
          <ac:chgData name="TRAN TRI KHANG" userId="2b69f38f-e97b-4795-a559-774dc1ef1bed" providerId="ADAL" clId="{4416A6C1-ED12-4711-AC04-23B107652966}" dt="2022-08-08T13:34:06.009" v="39" actId="14100"/>
          <ac:spMkLst>
            <pc:docMk/>
            <pc:sldMk cId="0" sldId="262"/>
            <ac:spMk id="9" creationId="{00000000-0000-0000-0000-000000000000}"/>
          </ac:spMkLst>
        </pc:spChg>
        <pc:spChg chg="mod">
          <ac:chgData name="TRAN TRI KHANG" userId="2b69f38f-e97b-4795-a559-774dc1ef1bed" providerId="ADAL" clId="{4416A6C1-ED12-4711-AC04-23B107652966}" dt="2022-08-08T13:33:59.272" v="37" actId="14100"/>
          <ac:spMkLst>
            <pc:docMk/>
            <pc:sldMk cId="0" sldId="262"/>
            <ac:spMk id="10" creationId="{00000000-0000-0000-0000-000000000000}"/>
          </ac:spMkLst>
        </pc:spChg>
        <pc:spChg chg="mod">
          <ac:chgData name="TRAN TRI KHANG" userId="2b69f38f-e97b-4795-a559-774dc1ef1bed" providerId="ADAL" clId="{4416A6C1-ED12-4711-AC04-23B107652966}" dt="2022-08-08T13:34:01.733" v="38" actId="113"/>
          <ac:spMkLst>
            <pc:docMk/>
            <pc:sldMk cId="0" sldId="262"/>
            <ac:spMk id="12" creationId="{00000000-0000-0000-0000-000000000000}"/>
          </ac:spMkLst>
        </pc:spChg>
        <pc:graphicFrameChg chg="mod">
          <ac:chgData name="TRAN TRI KHANG" userId="2b69f38f-e97b-4795-a559-774dc1ef1bed" providerId="ADAL" clId="{4416A6C1-ED12-4711-AC04-23B107652966}" dt="2022-08-08T13:33:54.790" v="35" actId="123"/>
          <ac:graphicFrameMkLst>
            <pc:docMk/>
            <pc:sldMk cId="0" sldId="262"/>
            <ac:graphicFrameMk id="16" creationId="{5B661023-9B88-F5BD-24DB-5969166108C4}"/>
          </ac:graphicFrameMkLst>
        </pc:graphicFrameChg>
      </pc:sldChg>
      <pc:sldChg chg="modSp mod">
        <pc:chgData name="TRAN TRI KHANG" userId="2b69f38f-e97b-4795-a559-774dc1ef1bed" providerId="ADAL" clId="{4416A6C1-ED12-4711-AC04-23B107652966}" dt="2022-08-08T13:35:40.042" v="62" actId="123"/>
        <pc:sldMkLst>
          <pc:docMk/>
          <pc:sldMk cId="0" sldId="263"/>
        </pc:sldMkLst>
        <pc:graphicFrameChg chg="mod modGraphic">
          <ac:chgData name="TRAN TRI KHANG" userId="2b69f38f-e97b-4795-a559-774dc1ef1bed" providerId="ADAL" clId="{4416A6C1-ED12-4711-AC04-23B107652966}" dt="2022-08-08T13:35:40.042" v="62" actId="123"/>
          <ac:graphicFrameMkLst>
            <pc:docMk/>
            <pc:sldMk cId="0" sldId="263"/>
            <ac:graphicFrameMk id="5" creationId="{00000000-0000-0000-0000-000000000000}"/>
          </ac:graphicFrameMkLst>
        </pc:graphicFrameChg>
      </pc:sldChg>
      <pc:sldChg chg="modSp">
        <pc:chgData name="TRAN TRI KHANG" userId="2b69f38f-e97b-4795-a559-774dc1ef1bed" providerId="ADAL" clId="{4416A6C1-ED12-4711-AC04-23B107652966}" dt="2022-08-08T13:36:43.349" v="71" actId="123"/>
        <pc:sldMkLst>
          <pc:docMk/>
          <pc:sldMk cId="0" sldId="264"/>
        </pc:sldMkLst>
        <pc:graphicFrameChg chg="mod">
          <ac:chgData name="TRAN TRI KHANG" userId="2b69f38f-e97b-4795-a559-774dc1ef1bed" providerId="ADAL" clId="{4416A6C1-ED12-4711-AC04-23B107652966}" dt="2022-08-08T13:36:43.349" v="71" actId="123"/>
          <ac:graphicFrameMkLst>
            <pc:docMk/>
            <pc:sldMk cId="0" sldId="264"/>
            <ac:graphicFrameMk id="24" creationId="{B8D049C8-2926-F27E-16F0-194F650CA79D}"/>
          </ac:graphicFrameMkLst>
        </pc:graphicFrameChg>
      </pc:sldChg>
      <pc:sldChg chg="modSp">
        <pc:chgData name="TRAN TRI KHANG" userId="2b69f38f-e97b-4795-a559-774dc1ef1bed" providerId="ADAL" clId="{4416A6C1-ED12-4711-AC04-23B107652966}" dt="2022-08-08T13:36:50.621" v="72" actId="123"/>
        <pc:sldMkLst>
          <pc:docMk/>
          <pc:sldMk cId="0" sldId="265"/>
        </pc:sldMkLst>
        <pc:spChg chg="mod">
          <ac:chgData name="TRAN TRI KHANG" userId="2b69f38f-e97b-4795-a559-774dc1ef1bed" providerId="ADAL" clId="{4416A6C1-ED12-4711-AC04-23B107652966}" dt="2022-08-08T13:36:50.621" v="72" actId="123"/>
          <ac:spMkLst>
            <pc:docMk/>
            <pc:sldMk cId="0" sldId="265"/>
            <ac:spMk id="10" creationId="{00000000-0000-0000-0000-000000000000}"/>
          </ac:spMkLst>
        </pc:spChg>
        <pc:spChg chg="mod">
          <ac:chgData name="TRAN TRI KHANG" userId="2b69f38f-e97b-4795-a559-774dc1ef1bed" providerId="ADAL" clId="{4416A6C1-ED12-4711-AC04-23B107652966}" dt="2022-08-08T13:36:50.621" v="72" actId="123"/>
          <ac:spMkLst>
            <pc:docMk/>
            <pc:sldMk cId="0" sldId="265"/>
            <ac:spMk id="11" creationId="{00000000-0000-0000-0000-000000000000}"/>
          </ac:spMkLst>
        </pc:spChg>
      </pc:sldChg>
      <pc:sldChg chg="modSp mod">
        <pc:chgData name="TRAN TRI KHANG" userId="2b69f38f-e97b-4795-a559-774dc1ef1bed" providerId="ADAL" clId="{4416A6C1-ED12-4711-AC04-23B107652966}" dt="2022-08-08T13:37:04.217" v="78" actId="14100"/>
        <pc:sldMkLst>
          <pc:docMk/>
          <pc:sldMk cId="0" sldId="266"/>
        </pc:sldMkLst>
        <pc:spChg chg="mod">
          <ac:chgData name="TRAN TRI KHANG" userId="2b69f38f-e97b-4795-a559-774dc1ef1bed" providerId="ADAL" clId="{4416A6C1-ED12-4711-AC04-23B107652966}" dt="2022-08-08T13:37:04.217" v="78" actId="14100"/>
          <ac:spMkLst>
            <pc:docMk/>
            <pc:sldMk cId="0" sldId="266"/>
            <ac:spMk id="7" creationId="{00000000-0000-0000-0000-000000000000}"/>
          </ac:spMkLst>
        </pc:spChg>
      </pc:sldChg>
      <pc:sldChg chg="add del">
        <pc:chgData name="TRAN TRI KHANG" userId="2b69f38f-e97b-4795-a559-774dc1ef1bed" providerId="ADAL" clId="{4416A6C1-ED12-4711-AC04-23B107652966}" dt="2022-08-08T13:34:57.563" v="52"/>
        <pc:sldMkLst>
          <pc:docMk/>
          <pc:sldMk cId="0" sldId="268"/>
        </pc:sldMkLst>
      </pc:sldChg>
      <pc:sldChg chg="new del">
        <pc:chgData name="TRAN TRI KHANG" userId="2b69f38f-e97b-4795-a559-774dc1ef1bed" providerId="ADAL" clId="{4416A6C1-ED12-4711-AC04-23B107652966}" dt="2022-08-08T13:36:02.262" v="65" actId="47"/>
        <pc:sldMkLst>
          <pc:docMk/>
          <pc:sldMk cId="529566542" sldId="268"/>
        </pc:sldMkLst>
      </pc:sldChg>
      <pc:sldChg chg="add del">
        <pc:chgData name="TRAN TRI KHANG" userId="2b69f38f-e97b-4795-a559-774dc1ef1bed" providerId="ADAL" clId="{4416A6C1-ED12-4711-AC04-23B107652966}" dt="2022-08-08T13:34:17.525" v="41" actId="47"/>
        <pc:sldMkLst>
          <pc:docMk/>
          <pc:sldMk cId="3681913961" sldId="268"/>
        </pc:sldMkLst>
      </pc:sldChg>
      <pc:sldChg chg="add del">
        <pc:chgData name="TRAN TRI KHANG" userId="2b69f38f-e97b-4795-a559-774dc1ef1bed" providerId="ADAL" clId="{4416A6C1-ED12-4711-AC04-23B107652966}" dt="2022-08-08T13:34:57.563" v="52"/>
        <pc:sldMkLst>
          <pc:docMk/>
          <pc:sldMk cId="0" sldId="269"/>
        </pc:sldMkLst>
      </pc:sldChg>
      <pc:sldChg chg="delSp modSp add mod">
        <pc:chgData name="TRAN TRI KHANG" userId="2b69f38f-e97b-4795-a559-774dc1ef1bed" providerId="ADAL" clId="{4416A6C1-ED12-4711-AC04-23B107652966}" dt="2022-08-08T13:36:28.232" v="70" actId="1076"/>
        <pc:sldMkLst>
          <pc:docMk/>
          <pc:sldMk cId="1990024536" sldId="269"/>
        </pc:sldMkLst>
        <pc:spChg chg="mod">
          <ac:chgData name="TRAN TRI KHANG" userId="2b69f38f-e97b-4795-a559-774dc1ef1bed" providerId="ADAL" clId="{4416A6C1-ED12-4711-AC04-23B107652966}" dt="2022-08-08T13:36:25.644" v="69" actId="1076"/>
          <ac:spMkLst>
            <pc:docMk/>
            <pc:sldMk cId="1990024536" sldId="269"/>
            <ac:spMk id="13" creationId="{00000000-0000-0000-0000-000000000000}"/>
          </ac:spMkLst>
        </pc:spChg>
        <pc:spChg chg="mod">
          <ac:chgData name="TRAN TRI KHANG" userId="2b69f38f-e97b-4795-a559-774dc1ef1bed" providerId="ADAL" clId="{4416A6C1-ED12-4711-AC04-23B107652966}" dt="2022-08-08T13:36:28.232" v="70" actId="1076"/>
          <ac:spMkLst>
            <pc:docMk/>
            <pc:sldMk cId="1990024536" sldId="269"/>
            <ac:spMk id="17" creationId="{6D9F95AD-9E86-4AD6-030B-504B2D08ECD6}"/>
          </ac:spMkLst>
        </pc:spChg>
        <pc:picChg chg="mod">
          <ac:chgData name="TRAN TRI KHANG" userId="2b69f38f-e97b-4795-a559-774dc1ef1bed" providerId="ADAL" clId="{4416A6C1-ED12-4711-AC04-23B107652966}" dt="2022-08-08T13:36:22.368" v="68" actId="1076"/>
          <ac:picMkLst>
            <pc:docMk/>
            <pc:sldMk cId="1990024536" sldId="269"/>
            <ac:picMk id="5" creationId="{00000000-0000-0000-0000-000000000000}"/>
          </ac:picMkLst>
        </pc:picChg>
        <pc:picChg chg="del mod">
          <ac:chgData name="TRAN TRI KHANG" userId="2b69f38f-e97b-4795-a559-774dc1ef1bed" providerId="ADAL" clId="{4416A6C1-ED12-4711-AC04-23B107652966}" dt="2022-08-08T13:36:15.165" v="67" actId="478"/>
          <ac:picMkLst>
            <pc:docMk/>
            <pc:sldMk cId="1990024536" sldId="269"/>
            <ac:picMk id="6" creationId="{00000000-0000-0000-0000-000000000000}"/>
          </ac:picMkLst>
        </pc:picChg>
      </pc:sldChg>
      <pc:sldChg chg="add del">
        <pc:chgData name="TRAN TRI KHANG" userId="2b69f38f-e97b-4795-a559-774dc1ef1bed" providerId="ADAL" clId="{4416A6C1-ED12-4711-AC04-23B107652966}" dt="2022-08-08T13:34:57.563" v="52"/>
        <pc:sldMkLst>
          <pc:docMk/>
          <pc:sldMk cId="0" sldId="270"/>
        </pc:sldMkLst>
      </pc:sldChg>
      <pc:sldChg chg="add del">
        <pc:chgData name="TRAN TRI KHANG" userId="2b69f38f-e97b-4795-a559-774dc1ef1bed" providerId="ADAL" clId="{4416A6C1-ED12-4711-AC04-23B107652966}" dt="2022-08-08T13:34:57.563" v="52"/>
        <pc:sldMkLst>
          <pc:docMk/>
          <pc:sldMk cId="0" sldId="271"/>
        </pc:sldMkLst>
      </pc:sldChg>
      <pc:sldChg chg="add del">
        <pc:chgData name="TRAN TRI KHANG" userId="2b69f38f-e97b-4795-a559-774dc1ef1bed" providerId="ADAL" clId="{4416A6C1-ED12-4711-AC04-23B107652966}" dt="2022-08-08T13:34:57.563" v="52"/>
        <pc:sldMkLst>
          <pc:docMk/>
          <pc:sldMk cId="0" sldId="272"/>
        </pc:sldMkLst>
      </pc:sldChg>
      <pc:sldChg chg="add del">
        <pc:chgData name="TRAN TRI KHANG" userId="2b69f38f-e97b-4795-a559-774dc1ef1bed" providerId="ADAL" clId="{4416A6C1-ED12-4711-AC04-23B107652966}" dt="2022-08-08T13:34:57.563" v="52"/>
        <pc:sldMkLst>
          <pc:docMk/>
          <pc:sldMk cId="0" sldId="273"/>
        </pc:sldMkLst>
      </pc:sldChg>
      <pc:sldChg chg="add del">
        <pc:chgData name="TRAN TRI KHANG" userId="2b69f38f-e97b-4795-a559-774dc1ef1bed" providerId="ADAL" clId="{4416A6C1-ED12-4711-AC04-23B107652966}" dt="2022-08-08T13:34:57.563" v="52"/>
        <pc:sldMkLst>
          <pc:docMk/>
          <pc:sldMk cId="0" sldId="274"/>
        </pc:sldMkLst>
      </pc:sldChg>
      <pc:sldChg chg="add del">
        <pc:chgData name="TRAN TRI KHANG" userId="2b69f38f-e97b-4795-a559-774dc1ef1bed" providerId="ADAL" clId="{4416A6C1-ED12-4711-AC04-23B107652966}" dt="2022-08-08T13:34:57.563" v="52"/>
        <pc:sldMkLst>
          <pc:docMk/>
          <pc:sldMk cId="0" sldId="275"/>
        </pc:sldMkLst>
      </pc:sldChg>
      <pc:sldChg chg="add del">
        <pc:chgData name="TRAN TRI KHANG" userId="2b69f38f-e97b-4795-a559-774dc1ef1bed" providerId="ADAL" clId="{4416A6C1-ED12-4711-AC04-23B107652966}" dt="2022-08-08T13:34:57.563" v="52"/>
        <pc:sldMkLst>
          <pc:docMk/>
          <pc:sldMk cId="1990024536" sldId="276"/>
        </pc:sldMkLst>
      </pc:sldChg>
      <pc:sldChg chg="add del">
        <pc:chgData name="TRAN TRI KHANG" userId="2b69f38f-e97b-4795-a559-774dc1ef1bed" providerId="ADAL" clId="{4416A6C1-ED12-4711-AC04-23B107652966}" dt="2022-08-08T13:34:57.563" v="52"/>
        <pc:sldMkLst>
          <pc:docMk/>
          <pc:sldMk cId="0" sldId="277"/>
        </pc:sldMkLst>
      </pc:sldChg>
      <pc:sldChg chg="add del">
        <pc:chgData name="TRAN TRI KHANG" userId="2b69f38f-e97b-4795-a559-774dc1ef1bed" providerId="ADAL" clId="{4416A6C1-ED12-4711-AC04-23B107652966}" dt="2022-08-08T13:34:57.563" v="52"/>
        <pc:sldMkLst>
          <pc:docMk/>
          <pc:sldMk cId="0" sldId="278"/>
        </pc:sldMkLst>
      </pc:sldChg>
      <pc:sldChg chg="add del">
        <pc:chgData name="TRAN TRI KHANG" userId="2b69f38f-e97b-4795-a559-774dc1ef1bed" providerId="ADAL" clId="{4416A6C1-ED12-4711-AC04-23B107652966}" dt="2022-08-08T13:34:57.563" v="52"/>
        <pc:sldMkLst>
          <pc:docMk/>
          <pc:sldMk cId="0" sldId="279"/>
        </pc:sldMkLst>
      </pc:sldChg>
      <pc:sldChg chg="add del">
        <pc:chgData name="TRAN TRI KHANG" userId="2b69f38f-e97b-4795-a559-774dc1ef1bed" providerId="ADAL" clId="{4416A6C1-ED12-4711-AC04-23B107652966}" dt="2022-08-08T13:34:57.563" v="52"/>
        <pc:sldMkLst>
          <pc:docMk/>
          <pc:sldMk cId="0" sldId="280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7F36C1-963D-3541-82A0-254B89437554}" type="doc">
      <dgm:prSet loTypeId="urn:microsoft.com/office/officeart/2005/8/layout/vList2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C3DF344-0F23-0A46-AF2B-53141338365E}">
      <dgm:prSet phldrT="[Text]"/>
      <dgm:spPr/>
      <dgm:t>
        <a:bodyPr/>
        <a:lstStyle/>
        <a:p>
          <a:pPr algn="just"/>
          <a:r>
            <a:rPr lang="en-US" spc="0" dirty="0" err="1">
              <a:latin typeface="Roboto Condensed"/>
            </a:rPr>
            <a:t>Câu</a:t>
          </a:r>
          <a:r>
            <a:rPr lang="en-US" spc="0" dirty="0">
              <a:latin typeface="Roboto Condensed"/>
            </a:rPr>
            <a:t> </a:t>
          </a:r>
          <a:r>
            <a:rPr lang="en-US" spc="0" dirty="0" err="1">
              <a:latin typeface="Roboto Condensed"/>
            </a:rPr>
            <a:t>hỏi</a:t>
          </a:r>
          <a:r>
            <a:rPr lang="en-US" spc="0" dirty="0">
              <a:latin typeface="Roboto Condensed"/>
            </a:rPr>
            <a:t> 1: </a:t>
          </a:r>
          <a:r>
            <a:rPr lang="en-US" spc="0" dirty="0" err="1">
              <a:latin typeface="Roboto Condensed"/>
            </a:rPr>
            <a:t>Ghi</a:t>
          </a:r>
          <a:r>
            <a:rPr lang="en-US" spc="0" dirty="0">
              <a:latin typeface="Roboto Condensed"/>
            </a:rPr>
            <a:t> </a:t>
          </a:r>
          <a:r>
            <a:rPr lang="en-US" spc="0" dirty="0" err="1">
              <a:latin typeface="Roboto Condensed"/>
            </a:rPr>
            <a:t>lại</a:t>
          </a:r>
          <a:r>
            <a:rPr lang="en-US" spc="0" dirty="0">
              <a:latin typeface="Roboto Condensed"/>
            </a:rPr>
            <a:t> </a:t>
          </a:r>
          <a:r>
            <a:rPr lang="en-US" spc="0" dirty="0" err="1">
              <a:latin typeface="Roboto Condensed"/>
            </a:rPr>
            <a:t>nơi</a:t>
          </a:r>
          <a:r>
            <a:rPr lang="en-US" spc="0" dirty="0">
              <a:latin typeface="Roboto Condensed"/>
            </a:rPr>
            <a:t> </a:t>
          </a:r>
          <a:r>
            <a:rPr lang="en-US" spc="0" dirty="0" err="1">
              <a:latin typeface="Roboto Condensed"/>
            </a:rPr>
            <a:t>hai</a:t>
          </a:r>
          <a:r>
            <a:rPr lang="en-US" spc="0" dirty="0">
              <a:latin typeface="Roboto Condensed"/>
            </a:rPr>
            <a:t> </a:t>
          </a:r>
          <a:r>
            <a:rPr lang="en-US" spc="0" dirty="0" err="1">
              <a:latin typeface="Roboto Condensed"/>
            </a:rPr>
            <a:t>bạn</a:t>
          </a:r>
          <a:r>
            <a:rPr lang="en-US" spc="0" dirty="0">
              <a:latin typeface="Roboto Condensed"/>
            </a:rPr>
            <a:t> </a:t>
          </a:r>
          <a:r>
            <a:rPr lang="en-US" spc="0" dirty="0" err="1">
              <a:latin typeface="Roboto Condensed"/>
            </a:rPr>
            <a:t>gặp</a:t>
          </a:r>
          <a:r>
            <a:rPr lang="en-US" spc="0" dirty="0">
              <a:latin typeface="Roboto Condensed"/>
            </a:rPr>
            <a:t> </a:t>
          </a:r>
          <a:r>
            <a:rPr lang="en-US" spc="0" dirty="0" err="1">
              <a:latin typeface="Roboto Condensed"/>
            </a:rPr>
            <a:t>nhau</a:t>
          </a:r>
          <a:r>
            <a:rPr lang="en-US" spc="0" dirty="0">
              <a:latin typeface="Roboto Condensed"/>
            </a:rPr>
            <a:t> </a:t>
          </a:r>
          <a:r>
            <a:rPr lang="en-US" spc="0" dirty="0" err="1">
              <a:latin typeface="Roboto Condensed"/>
            </a:rPr>
            <a:t>lần</a:t>
          </a:r>
          <a:r>
            <a:rPr lang="en-US" spc="0" dirty="0">
              <a:latin typeface="Roboto Condensed"/>
            </a:rPr>
            <a:t> </a:t>
          </a:r>
          <a:r>
            <a:rPr lang="en-US" spc="0" dirty="0" err="1">
              <a:latin typeface="Roboto Condensed"/>
            </a:rPr>
            <a:t>đầu</a:t>
          </a:r>
          <a:r>
            <a:rPr lang="en-US" spc="0" dirty="0">
              <a:latin typeface="Roboto Condensed"/>
            </a:rPr>
            <a:t> </a:t>
          </a:r>
          <a:r>
            <a:rPr lang="en-US" spc="0" dirty="0" err="1">
              <a:latin typeface="Roboto Condensed"/>
            </a:rPr>
            <a:t>tiên</a:t>
          </a:r>
          <a:r>
            <a:rPr lang="en-US" spc="0" dirty="0">
              <a:latin typeface="Roboto Condensed"/>
            </a:rPr>
            <a:t>.</a:t>
          </a:r>
          <a:endParaRPr lang="en-US" spc="0" dirty="0"/>
        </a:p>
      </dgm:t>
    </dgm:pt>
    <dgm:pt modelId="{7D6614A8-8A70-B34C-9E6F-CB7EEE504E58}" type="parTrans" cxnId="{8DEDE815-BECA-7044-B188-6C042A601A6C}">
      <dgm:prSet/>
      <dgm:spPr/>
      <dgm:t>
        <a:bodyPr/>
        <a:lstStyle/>
        <a:p>
          <a:endParaRPr lang="en-US"/>
        </a:p>
      </dgm:t>
    </dgm:pt>
    <dgm:pt modelId="{C4342CB1-93CD-3349-BAC9-D74E74D28C03}" type="sibTrans" cxnId="{8DEDE815-BECA-7044-B188-6C042A601A6C}">
      <dgm:prSet/>
      <dgm:spPr/>
      <dgm:t>
        <a:bodyPr/>
        <a:lstStyle/>
        <a:p>
          <a:endParaRPr lang="en-US"/>
        </a:p>
      </dgm:t>
    </dgm:pt>
    <dgm:pt modelId="{B9FB65BC-9D91-E44E-A870-5E4078E2C450}">
      <dgm:prSet/>
      <dgm:spPr/>
      <dgm:t>
        <a:bodyPr/>
        <a:lstStyle/>
        <a:p>
          <a:pPr algn="just"/>
          <a:r>
            <a:rPr lang="en-US" spc="0" dirty="0" err="1">
              <a:latin typeface="Roboto Condensed"/>
            </a:rPr>
            <a:t>Câu</a:t>
          </a:r>
          <a:r>
            <a:rPr lang="en-US" spc="0" dirty="0">
              <a:latin typeface="Roboto Condensed"/>
            </a:rPr>
            <a:t> </a:t>
          </a:r>
          <a:r>
            <a:rPr lang="en-US" spc="0" dirty="0" err="1">
              <a:latin typeface="Roboto Condensed"/>
            </a:rPr>
            <a:t>hỏi</a:t>
          </a:r>
          <a:r>
            <a:rPr lang="en-US" spc="0" dirty="0">
              <a:latin typeface="Roboto Condensed"/>
            </a:rPr>
            <a:t> 2: </a:t>
          </a:r>
          <a:r>
            <a:rPr lang="en-US" spc="0" dirty="0" err="1">
              <a:latin typeface="Roboto Condensed"/>
            </a:rPr>
            <a:t>Bạn</a:t>
          </a:r>
          <a:r>
            <a:rPr lang="en-US" spc="0" dirty="0">
              <a:latin typeface="Roboto Condensed"/>
            </a:rPr>
            <a:t> </a:t>
          </a:r>
          <a:r>
            <a:rPr lang="en-US" spc="0" dirty="0" err="1">
              <a:latin typeface="Roboto Condensed"/>
            </a:rPr>
            <a:t>của</a:t>
          </a:r>
          <a:r>
            <a:rPr lang="en-US" spc="0" dirty="0">
              <a:latin typeface="Roboto Condensed"/>
            </a:rPr>
            <a:t> </a:t>
          </a:r>
          <a:r>
            <a:rPr lang="en-US" spc="0" dirty="0" err="1">
              <a:latin typeface="Roboto Condensed"/>
            </a:rPr>
            <a:t>bạn</a:t>
          </a:r>
          <a:r>
            <a:rPr lang="en-US" spc="0" dirty="0">
              <a:latin typeface="Roboto Condensed"/>
            </a:rPr>
            <a:t> </a:t>
          </a:r>
          <a:r>
            <a:rPr lang="en-US" spc="0" dirty="0" err="1">
              <a:latin typeface="Roboto Condensed"/>
            </a:rPr>
            <a:t>thích</a:t>
          </a:r>
          <a:r>
            <a:rPr lang="en-US" spc="0" dirty="0">
              <a:latin typeface="Roboto Condensed"/>
            </a:rPr>
            <a:t> </a:t>
          </a:r>
          <a:r>
            <a:rPr lang="en-US" spc="0" dirty="0" err="1">
              <a:latin typeface="Roboto Condensed"/>
            </a:rPr>
            <a:t>màu</a:t>
          </a:r>
          <a:r>
            <a:rPr lang="en-US" spc="0" dirty="0">
              <a:latin typeface="Roboto Condensed"/>
            </a:rPr>
            <a:t> </a:t>
          </a:r>
          <a:r>
            <a:rPr lang="en-US" spc="0" dirty="0" err="1">
              <a:latin typeface="Roboto Condensed"/>
            </a:rPr>
            <a:t>nào</a:t>
          </a:r>
          <a:r>
            <a:rPr lang="en-US" spc="0" dirty="0">
              <a:latin typeface="Roboto Condensed"/>
            </a:rPr>
            <a:t> </a:t>
          </a:r>
          <a:r>
            <a:rPr lang="en-US" spc="0" dirty="0" err="1">
              <a:latin typeface="Roboto Condensed"/>
            </a:rPr>
            <a:t>nhất</a:t>
          </a:r>
          <a:r>
            <a:rPr lang="en-US" spc="0" dirty="0">
              <a:latin typeface="Roboto Condensed"/>
            </a:rPr>
            <a:t>?</a:t>
          </a:r>
        </a:p>
      </dgm:t>
    </dgm:pt>
    <dgm:pt modelId="{8D71FBAB-D062-A04E-AD50-9908EBA9955F}" type="parTrans" cxnId="{CED1E975-4F4A-C542-8DD7-6A5B93453736}">
      <dgm:prSet/>
      <dgm:spPr/>
      <dgm:t>
        <a:bodyPr/>
        <a:lstStyle/>
        <a:p>
          <a:endParaRPr lang="en-US"/>
        </a:p>
      </dgm:t>
    </dgm:pt>
    <dgm:pt modelId="{9DC663D7-5C67-544D-A820-66725B07F53E}" type="sibTrans" cxnId="{CED1E975-4F4A-C542-8DD7-6A5B93453736}">
      <dgm:prSet/>
      <dgm:spPr/>
      <dgm:t>
        <a:bodyPr/>
        <a:lstStyle/>
        <a:p>
          <a:endParaRPr lang="en-US"/>
        </a:p>
      </dgm:t>
    </dgm:pt>
    <dgm:pt modelId="{55588B15-CDCE-4843-8AEE-19CE5CCC9CA8}">
      <dgm:prSet/>
      <dgm:spPr/>
      <dgm:t>
        <a:bodyPr/>
        <a:lstStyle/>
        <a:p>
          <a:pPr algn="just"/>
          <a:r>
            <a:rPr lang="en-US" spc="0" dirty="0" err="1">
              <a:latin typeface="Roboto Condensed"/>
            </a:rPr>
            <a:t>Câu</a:t>
          </a:r>
          <a:r>
            <a:rPr lang="en-US" spc="0" dirty="0">
              <a:latin typeface="Roboto Condensed"/>
            </a:rPr>
            <a:t> </a:t>
          </a:r>
          <a:r>
            <a:rPr lang="en-US" spc="0" dirty="0" err="1">
              <a:latin typeface="Roboto Condensed"/>
            </a:rPr>
            <a:t>hỏi</a:t>
          </a:r>
          <a:r>
            <a:rPr lang="en-US" spc="0" dirty="0">
              <a:latin typeface="Roboto Condensed"/>
            </a:rPr>
            <a:t> 3: </a:t>
          </a:r>
          <a:r>
            <a:rPr lang="en-US" spc="0" dirty="0" err="1">
              <a:latin typeface="Roboto Condensed"/>
            </a:rPr>
            <a:t>Đồ</a:t>
          </a:r>
          <a:r>
            <a:rPr lang="en-US" spc="0" dirty="0">
              <a:latin typeface="Roboto Condensed"/>
            </a:rPr>
            <a:t> </a:t>
          </a:r>
          <a:r>
            <a:rPr lang="en-US" spc="0" dirty="0" err="1">
              <a:latin typeface="Roboto Condensed"/>
            </a:rPr>
            <a:t>uống</a:t>
          </a:r>
          <a:r>
            <a:rPr lang="en-US" spc="0" dirty="0">
              <a:latin typeface="Roboto Condensed"/>
            </a:rPr>
            <a:t> </a:t>
          </a:r>
          <a:r>
            <a:rPr lang="en-US" spc="0" dirty="0" err="1">
              <a:latin typeface="Roboto Condensed"/>
            </a:rPr>
            <a:t>mà</a:t>
          </a:r>
          <a:r>
            <a:rPr lang="en-US" spc="0" dirty="0">
              <a:latin typeface="Roboto Condensed"/>
            </a:rPr>
            <a:t> </a:t>
          </a:r>
          <a:r>
            <a:rPr lang="en-US" spc="0" dirty="0" err="1">
              <a:latin typeface="Roboto Condensed"/>
            </a:rPr>
            <a:t>bạn</a:t>
          </a:r>
          <a:r>
            <a:rPr lang="en-US" spc="0" dirty="0">
              <a:latin typeface="Roboto Condensed"/>
            </a:rPr>
            <a:t> </a:t>
          </a:r>
          <a:r>
            <a:rPr lang="en-US" spc="0" dirty="0" err="1">
              <a:latin typeface="Roboto Condensed"/>
            </a:rPr>
            <a:t>của</a:t>
          </a:r>
          <a:r>
            <a:rPr lang="en-US" spc="0" dirty="0">
              <a:latin typeface="Roboto Condensed"/>
            </a:rPr>
            <a:t> </a:t>
          </a:r>
          <a:r>
            <a:rPr lang="en-US" spc="0" dirty="0" err="1">
              <a:latin typeface="Roboto Condensed"/>
            </a:rPr>
            <a:t>bạn</a:t>
          </a:r>
          <a:r>
            <a:rPr lang="en-US" spc="0" dirty="0">
              <a:latin typeface="Roboto Condensed"/>
            </a:rPr>
            <a:t> </a:t>
          </a:r>
          <a:r>
            <a:rPr lang="en-US" spc="0" dirty="0" err="1">
              <a:latin typeface="Roboto Condensed"/>
            </a:rPr>
            <a:t>ghét</a:t>
          </a:r>
          <a:r>
            <a:rPr lang="en-US" spc="0" dirty="0">
              <a:latin typeface="Roboto Condensed"/>
            </a:rPr>
            <a:t> </a:t>
          </a:r>
          <a:r>
            <a:rPr lang="en-US" spc="0" dirty="0" err="1">
              <a:latin typeface="Roboto Condensed"/>
            </a:rPr>
            <a:t>nhất</a:t>
          </a:r>
          <a:r>
            <a:rPr lang="en-US" spc="0" dirty="0">
              <a:latin typeface="Roboto Condensed"/>
            </a:rPr>
            <a:t> </a:t>
          </a:r>
          <a:r>
            <a:rPr lang="en-US" spc="0" dirty="0" err="1">
              <a:latin typeface="Roboto Condensed"/>
            </a:rPr>
            <a:t>là</a:t>
          </a:r>
          <a:r>
            <a:rPr lang="en-US" spc="0" dirty="0">
              <a:latin typeface="Roboto Condensed"/>
            </a:rPr>
            <a:t> </a:t>
          </a:r>
          <a:r>
            <a:rPr lang="en-US" spc="0" dirty="0" err="1">
              <a:latin typeface="Roboto Condensed"/>
            </a:rPr>
            <a:t>gì</a:t>
          </a:r>
          <a:r>
            <a:rPr lang="en-US" spc="0" dirty="0">
              <a:latin typeface="Roboto Condensed"/>
            </a:rPr>
            <a:t>?</a:t>
          </a:r>
        </a:p>
      </dgm:t>
    </dgm:pt>
    <dgm:pt modelId="{416437E1-043E-5E4F-AB86-25BE1E0F025E}" type="parTrans" cxnId="{2E54A3C1-66DF-BA48-8879-5AFA85377456}">
      <dgm:prSet/>
      <dgm:spPr/>
      <dgm:t>
        <a:bodyPr/>
        <a:lstStyle/>
        <a:p>
          <a:endParaRPr lang="en-US"/>
        </a:p>
      </dgm:t>
    </dgm:pt>
    <dgm:pt modelId="{AAFF1DA8-B076-4C41-8728-15C2B26A4E38}" type="sibTrans" cxnId="{2E54A3C1-66DF-BA48-8879-5AFA85377456}">
      <dgm:prSet/>
      <dgm:spPr/>
      <dgm:t>
        <a:bodyPr/>
        <a:lstStyle/>
        <a:p>
          <a:endParaRPr lang="en-US"/>
        </a:p>
      </dgm:t>
    </dgm:pt>
    <dgm:pt modelId="{CC6F5747-B835-2E49-80FF-B2D687C97303}" type="pres">
      <dgm:prSet presAssocID="{207F36C1-963D-3541-82A0-254B8943755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09E025C-4FD7-E648-A33E-A3168844FE53}" type="pres">
      <dgm:prSet presAssocID="{9C3DF344-0F23-0A46-AF2B-53141338365E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709D8E-72E9-2944-BF5C-D9AA085FD342}" type="pres">
      <dgm:prSet presAssocID="{C4342CB1-93CD-3349-BAC9-D74E74D28C03}" presName="spacer" presStyleCnt="0"/>
      <dgm:spPr/>
    </dgm:pt>
    <dgm:pt modelId="{91CBFDF3-2672-EB4F-A2A3-D57D6A9357AC}" type="pres">
      <dgm:prSet presAssocID="{B9FB65BC-9D91-E44E-A870-5E4078E2C45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FBF188-B4B4-D64E-9707-6CC8D6434001}" type="pres">
      <dgm:prSet presAssocID="{9DC663D7-5C67-544D-A820-66725B07F53E}" presName="spacer" presStyleCnt="0"/>
      <dgm:spPr/>
    </dgm:pt>
    <dgm:pt modelId="{1B0BE43F-7FDF-6E41-AE06-2B92BA581303}" type="pres">
      <dgm:prSet presAssocID="{55588B15-CDCE-4843-8AEE-19CE5CCC9CA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ED1E975-4F4A-C542-8DD7-6A5B93453736}" srcId="{207F36C1-963D-3541-82A0-254B89437554}" destId="{B9FB65BC-9D91-E44E-A870-5E4078E2C450}" srcOrd="1" destOrd="0" parTransId="{8D71FBAB-D062-A04E-AD50-9908EBA9955F}" sibTransId="{9DC663D7-5C67-544D-A820-66725B07F53E}"/>
    <dgm:cxn modelId="{14258DA9-37EC-2F40-96F7-BDA4A3884EB5}" type="presOf" srcId="{207F36C1-963D-3541-82A0-254B89437554}" destId="{CC6F5747-B835-2E49-80FF-B2D687C97303}" srcOrd="0" destOrd="0" presId="urn:microsoft.com/office/officeart/2005/8/layout/vList2"/>
    <dgm:cxn modelId="{2E54A3C1-66DF-BA48-8879-5AFA85377456}" srcId="{207F36C1-963D-3541-82A0-254B89437554}" destId="{55588B15-CDCE-4843-8AEE-19CE5CCC9CA8}" srcOrd="2" destOrd="0" parTransId="{416437E1-043E-5E4F-AB86-25BE1E0F025E}" sibTransId="{AAFF1DA8-B076-4C41-8728-15C2B26A4E38}"/>
    <dgm:cxn modelId="{8DEDE815-BECA-7044-B188-6C042A601A6C}" srcId="{207F36C1-963D-3541-82A0-254B89437554}" destId="{9C3DF344-0F23-0A46-AF2B-53141338365E}" srcOrd="0" destOrd="0" parTransId="{7D6614A8-8A70-B34C-9E6F-CB7EEE504E58}" sibTransId="{C4342CB1-93CD-3349-BAC9-D74E74D28C03}"/>
    <dgm:cxn modelId="{9713C434-C5DD-A941-A093-5AEF2B3525A7}" type="presOf" srcId="{9C3DF344-0F23-0A46-AF2B-53141338365E}" destId="{709E025C-4FD7-E648-A33E-A3168844FE53}" srcOrd="0" destOrd="0" presId="urn:microsoft.com/office/officeart/2005/8/layout/vList2"/>
    <dgm:cxn modelId="{A6837D6A-7707-1749-9F01-BA9795A0E537}" type="presOf" srcId="{55588B15-CDCE-4843-8AEE-19CE5CCC9CA8}" destId="{1B0BE43F-7FDF-6E41-AE06-2B92BA581303}" srcOrd="0" destOrd="0" presId="urn:microsoft.com/office/officeart/2005/8/layout/vList2"/>
    <dgm:cxn modelId="{E4D3E9A6-0529-2C47-8BFF-76686AEB6306}" type="presOf" srcId="{B9FB65BC-9D91-E44E-A870-5E4078E2C450}" destId="{91CBFDF3-2672-EB4F-A2A3-D57D6A9357AC}" srcOrd="0" destOrd="0" presId="urn:microsoft.com/office/officeart/2005/8/layout/vList2"/>
    <dgm:cxn modelId="{DAEF1D74-5608-DE4C-A810-D1692C44C5C1}" type="presParOf" srcId="{CC6F5747-B835-2E49-80FF-B2D687C97303}" destId="{709E025C-4FD7-E648-A33E-A3168844FE53}" srcOrd="0" destOrd="0" presId="urn:microsoft.com/office/officeart/2005/8/layout/vList2"/>
    <dgm:cxn modelId="{B1EAD6DC-76CB-6D42-9FBE-D8C0F84C2898}" type="presParOf" srcId="{CC6F5747-B835-2E49-80FF-B2D687C97303}" destId="{E3709D8E-72E9-2944-BF5C-D9AA085FD342}" srcOrd="1" destOrd="0" presId="urn:microsoft.com/office/officeart/2005/8/layout/vList2"/>
    <dgm:cxn modelId="{FED4953F-442E-0C45-AB04-F0632AD7B063}" type="presParOf" srcId="{CC6F5747-B835-2E49-80FF-B2D687C97303}" destId="{91CBFDF3-2672-EB4F-A2A3-D57D6A9357AC}" srcOrd="2" destOrd="0" presId="urn:microsoft.com/office/officeart/2005/8/layout/vList2"/>
    <dgm:cxn modelId="{9FF8643A-3DB9-AA46-9E9C-AB87D12027AC}" type="presParOf" srcId="{CC6F5747-B835-2E49-80FF-B2D687C97303}" destId="{98FBF188-B4B4-D64E-9707-6CC8D6434001}" srcOrd="3" destOrd="0" presId="urn:microsoft.com/office/officeart/2005/8/layout/vList2"/>
    <dgm:cxn modelId="{B43E11B9-75E6-474D-B01F-3FB85397A930}" type="presParOf" srcId="{CC6F5747-B835-2E49-80FF-B2D687C97303}" destId="{1B0BE43F-7FDF-6E41-AE06-2B92BA58130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9EB576-3A15-B440-98A2-4C0E7D63627A}" type="doc">
      <dgm:prSet loTypeId="urn:microsoft.com/office/officeart/2005/8/layout/vList2" loCatId="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AF553EE0-81F9-AB4D-A802-5DEF7A6EE4FE}">
      <dgm:prSet phldrT="[Text]"/>
      <dgm:spPr/>
      <dgm:t>
        <a:bodyPr/>
        <a:lstStyle/>
        <a:p>
          <a:pPr algn="just"/>
          <a:r>
            <a:rPr lang="en-US">
              <a:latin typeface="Roboto Condensed"/>
            </a:rPr>
            <a:t>Hoàng tử bé gặp gỡ và làm quen với cáo</a:t>
          </a:r>
          <a:endParaRPr lang="en-US" dirty="0"/>
        </a:p>
      </dgm:t>
    </dgm:pt>
    <dgm:pt modelId="{71D08F3D-1FE4-924A-931D-959B06DF43B6}" type="parTrans" cxnId="{74226F50-79E7-974D-A28F-CC3FE263FAAF}">
      <dgm:prSet/>
      <dgm:spPr/>
      <dgm:t>
        <a:bodyPr/>
        <a:lstStyle/>
        <a:p>
          <a:endParaRPr lang="en-US"/>
        </a:p>
      </dgm:t>
    </dgm:pt>
    <dgm:pt modelId="{1D19C358-C710-B64E-B7CB-B48F450739C8}" type="sibTrans" cxnId="{74226F50-79E7-974D-A28F-CC3FE263FAAF}">
      <dgm:prSet/>
      <dgm:spPr/>
      <dgm:t>
        <a:bodyPr/>
        <a:lstStyle/>
        <a:p>
          <a:endParaRPr lang="en-US"/>
        </a:p>
      </dgm:t>
    </dgm:pt>
    <dgm:pt modelId="{3BB7CB79-439E-4A4D-860E-38FFB29A2B98}">
      <dgm:prSet/>
      <dgm:spPr/>
      <dgm:t>
        <a:bodyPr/>
        <a:lstStyle/>
        <a:p>
          <a:pPr algn="just"/>
          <a:r>
            <a:rPr lang="en-US" dirty="0" err="1">
              <a:latin typeface="Roboto Condensed"/>
            </a:rPr>
            <a:t>Hoàng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tử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bé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và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cáo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kể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cho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nhau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nghe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về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hoàn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cảnh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và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cuộc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sống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của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bản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thân</a:t>
          </a:r>
          <a:endParaRPr lang="en-US" dirty="0">
            <a:latin typeface="Roboto Condensed"/>
          </a:endParaRPr>
        </a:p>
      </dgm:t>
    </dgm:pt>
    <dgm:pt modelId="{725FB79A-6C1B-0F4B-9699-3122B3F7B4E9}" type="parTrans" cxnId="{B7A6E275-D57C-BA4E-A131-9F4F9E371C68}">
      <dgm:prSet/>
      <dgm:spPr/>
      <dgm:t>
        <a:bodyPr/>
        <a:lstStyle/>
        <a:p>
          <a:endParaRPr lang="en-US"/>
        </a:p>
      </dgm:t>
    </dgm:pt>
    <dgm:pt modelId="{FB17B7F4-7ECB-8142-B50E-055E971AB6F3}" type="sibTrans" cxnId="{B7A6E275-D57C-BA4E-A131-9F4F9E371C68}">
      <dgm:prSet/>
      <dgm:spPr/>
      <dgm:t>
        <a:bodyPr/>
        <a:lstStyle/>
        <a:p>
          <a:endParaRPr lang="en-US"/>
        </a:p>
      </dgm:t>
    </dgm:pt>
    <dgm:pt modelId="{901E9BAE-297C-F446-BF7D-D453E64FC6CE}">
      <dgm:prSet/>
      <dgm:spPr/>
      <dgm:t>
        <a:bodyPr/>
        <a:lstStyle/>
        <a:p>
          <a:pPr algn="just"/>
          <a:r>
            <a:rPr lang="en-US">
              <a:latin typeface="Roboto Condensed"/>
            </a:rPr>
            <a:t>Hoàng tử bé cảm hóa cáo</a:t>
          </a:r>
          <a:endParaRPr lang="en-US" dirty="0">
            <a:latin typeface="Roboto Condensed"/>
          </a:endParaRPr>
        </a:p>
      </dgm:t>
    </dgm:pt>
    <dgm:pt modelId="{2A167547-910C-0E41-8D38-BA28D146586A}" type="parTrans" cxnId="{2E601B8B-79D8-3749-8346-CB8F265A66C7}">
      <dgm:prSet/>
      <dgm:spPr/>
      <dgm:t>
        <a:bodyPr/>
        <a:lstStyle/>
        <a:p>
          <a:endParaRPr lang="en-US"/>
        </a:p>
      </dgm:t>
    </dgm:pt>
    <dgm:pt modelId="{B1E7E8DC-46B9-3E41-A8AF-65284D4835BB}" type="sibTrans" cxnId="{2E601B8B-79D8-3749-8346-CB8F265A66C7}">
      <dgm:prSet/>
      <dgm:spPr/>
      <dgm:t>
        <a:bodyPr/>
        <a:lstStyle/>
        <a:p>
          <a:endParaRPr lang="en-US"/>
        </a:p>
      </dgm:t>
    </dgm:pt>
    <dgm:pt modelId="{5E3C2599-0E21-3445-AC38-D829040CA799}">
      <dgm:prSet/>
      <dgm:spPr/>
      <dgm:t>
        <a:bodyPr/>
        <a:lstStyle/>
        <a:p>
          <a:pPr algn="just"/>
          <a:r>
            <a:rPr lang="en-US">
              <a:latin typeface="Roboto Condensed"/>
            </a:rPr>
            <a:t>Hoàng tử bé chia tay cáo và nhận được bài học thấm thía về tình bạn</a:t>
          </a:r>
          <a:endParaRPr lang="en-US" dirty="0">
            <a:latin typeface="Roboto Condensed"/>
          </a:endParaRPr>
        </a:p>
      </dgm:t>
    </dgm:pt>
    <dgm:pt modelId="{A7865B8B-2561-4E43-94C9-2D4765DC7A3A}" type="parTrans" cxnId="{A24AD493-FE19-3D40-84F7-B6E945D0A96D}">
      <dgm:prSet/>
      <dgm:spPr/>
      <dgm:t>
        <a:bodyPr/>
        <a:lstStyle/>
        <a:p>
          <a:endParaRPr lang="en-US"/>
        </a:p>
      </dgm:t>
    </dgm:pt>
    <dgm:pt modelId="{A0C7D73F-725F-0C46-92E4-E6CAA6FECA41}" type="sibTrans" cxnId="{A24AD493-FE19-3D40-84F7-B6E945D0A96D}">
      <dgm:prSet/>
      <dgm:spPr/>
      <dgm:t>
        <a:bodyPr/>
        <a:lstStyle/>
        <a:p>
          <a:endParaRPr lang="en-US"/>
        </a:p>
      </dgm:t>
    </dgm:pt>
    <dgm:pt modelId="{16199FA9-6164-3F44-85FD-D6E817141B3B}" type="pres">
      <dgm:prSet presAssocID="{B19EB576-3A15-B440-98A2-4C0E7D63627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46E0AAB-BEA5-CB4B-BC70-E16632094168}" type="pres">
      <dgm:prSet presAssocID="{AF553EE0-81F9-AB4D-A802-5DEF7A6EE4FE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97A38-0D15-5A4D-996B-6C70EEF680E2}" type="pres">
      <dgm:prSet presAssocID="{1D19C358-C710-B64E-B7CB-B48F450739C8}" presName="spacer" presStyleCnt="0"/>
      <dgm:spPr/>
    </dgm:pt>
    <dgm:pt modelId="{132547C7-2665-FE43-95B5-AC418DE74AB4}" type="pres">
      <dgm:prSet presAssocID="{3BB7CB79-439E-4A4D-860E-38FFB29A2B98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C1B1A8-EEBD-F74A-86C9-A68F6943877C}" type="pres">
      <dgm:prSet presAssocID="{FB17B7F4-7ECB-8142-B50E-055E971AB6F3}" presName="spacer" presStyleCnt="0"/>
      <dgm:spPr/>
    </dgm:pt>
    <dgm:pt modelId="{BB137055-3C39-E947-851C-35B52B43D09C}" type="pres">
      <dgm:prSet presAssocID="{901E9BAE-297C-F446-BF7D-D453E64FC6CE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5AE3FB-6DDF-FD40-A2E7-9E5D6B89D53B}" type="pres">
      <dgm:prSet presAssocID="{B1E7E8DC-46B9-3E41-A8AF-65284D4835BB}" presName="spacer" presStyleCnt="0"/>
      <dgm:spPr/>
    </dgm:pt>
    <dgm:pt modelId="{D11DB380-0A56-AF4C-85E5-37071A66106F}" type="pres">
      <dgm:prSet presAssocID="{5E3C2599-0E21-3445-AC38-D829040CA799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4C8C5BC-7927-074A-877C-98D505F57258}" type="presOf" srcId="{901E9BAE-297C-F446-BF7D-D453E64FC6CE}" destId="{BB137055-3C39-E947-851C-35B52B43D09C}" srcOrd="0" destOrd="0" presId="urn:microsoft.com/office/officeart/2005/8/layout/vList2"/>
    <dgm:cxn modelId="{A24AD493-FE19-3D40-84F7-B6E945D0A96D}" srcId="{B19EB576-3A15-B440-98A2-4C0E7D63627A}" destId="{5E3C2599-0E21-3445-AC38-D829040CA799}" srcOrd="3" destOrd="0" parTransId="{A7865B8B-2561-4E43-94C9-2D4765DC7A3A}" sibTransId="{A0C7D73F-725F-0C46-92E4-E6CAA6FECA41}"/>
    <dgm:cxn modelId="{24F690B2-B4E9-6242-A005-EEB6D956755F}" type="presOf" srcId="{5E3C2599-0E21-3445-AC38-D829040CA799}" destId="{D11DB380-0A56-AF4C-85E5-37071A66106F}" srcOrd="0" destOrd="0" presId="urn:microsoft.com/office/officeart/2005/8/layout/vList2"/>
    <dgm:cxn modelId="{B7A6E275-D57C-BA4E-A131-9F4F9E371C68}" srcId="{B19EB576-3A15-B440-98A2-4C0E7D63627A}" destId="{3BB7CB79-439E-4A4D-860E-38FFB29A2B98}" srcOrd="1" destOrd="0" parTransId="{725FB79A-6C1B-0F4B-9699-3122B3F7B4E9}" sibTransId="{FB17B7F4-7ECB-8142-B50E-055E971AB6F3}"/>
    <dgm:cxn modelId="{13AB1BFA-D9C5-3A44-9FE0-9A0E66CFFAD0}" type="presOf" srcId="{AF553EE0-81F9-AB4D-A802-5DEF7A6EE4FE}" destId="{946E0AAB-BEA5-CB4B-BC70-E16632094168}" srcOrd="0" destOrd="0" presId="urn:microsoft.com/office/officeart/2005/8/layout/vList2"/>
    <dgm:cxn modelId="{99A8407B-A248-B24D-88AD-478473A67EB7}" type="presOf" srcId="{3BB7CB79-439E-4A4D-860E-38FFB29A2B98}" destId="{132547C7-2665-FE43-95B5-AC418DE74AB4}" srcOrd="0" destOrd="0" presId="urn:microsoft.com/office/officeart/2005/8/layout/vList2"/>
    <dgm:cxn modelId="{7041F200-9B0A-3D4F-B6EE-97436EA8A1D4}" type="presOf" srcId="{B19EB576-3A15-B440-98A2-4C0E7D63627A}" destId="{16199FA9-6164-3F44-85FD-D6E817141B3B}" srcOrd="0" destOrd="0" presId="urn:microsoft.com/office/officeart/2005/8/layout/vList2"/>
    <dgm:cxn modelId="{2E601B8B-79D8-3749-8346-CB8F265A66C7}" srcId="{B19EB576-3A15-B440-98A2-4C0E7D63627A}" destId="{901E9BAE-297C-F446-BF7D-D453E64FC6CE}" srcOrd="2" destOrd="0" parTransId="{2A167547-910C-0E41-8D38-BA28D146586A}" sibTransId="{B1E7E8DC-46B9-3E41-A8AF-65284D4835BB}"/>
    <dgm:cxn modelId="{74226F50-79E7-974D-A28F-CC3FE263FAAF}" srcId="{B19EB576-3A15-B440-98A2-4C0E7D63627A}" destId="{AF553EE0-81F9-AB4D-A802-5DEF7A6EE4FE}" srcOrd="0" destOrd="0" parTransId="{71D08F3D-1FE4-924A-931D-959B06DF43B6}" sibTransId="{1D19C358-C710-B64E-B7CB-B48F450739C8}"/>
    <dgm:cxn modelId="{D87E22ED-E453-9544-8678-FA30025A5CEF}" type="presParOf" srcId="{16199FA9-6164-3F44-85FD-D6E817141B3B}" destId="{946E0AAB-BEA5-CB4B-BC70-E16632094168}" srcOrd="0" destOrd="0" presId="urn:microsoft.com/office/officeart/2005/8/layout/vList2"/>
    <dgm:cxn modelId="{66FD00A0-60A5-DC4A-A767-586185C2E2E6}" type="presParOf" srcId="{16199FA9-6164-3F44-85FD-D6E817141B3B}" destId="{44997A38-0D15-5A4D-996B-6C70EEF680E2}" srcOrd="1" destOrd="0" presId="urn:microsoft.com/office/officeart/2005/8/layout/vList2"/>
    <dgm:cxn modelId="{DBACD72C-48EB-D244-9DF3-051C07D12AA8}" type="presParOf" srcId="{16199FA9-6164-3F44-85FD-D6E817141B3B}" destId="{132547C7-2665-FE43-95B5-AC418DE74AB4}" srcOrd="2" destOrd="0" presId="urn:microsoft.com/office/officeart/2005/8/layout/vList2"/>
    <dgm:cxn modelId="{EC2A4E4C-6093-3E42-9148-8871AEAAF78F}" type="presParOf" srcId="{16199FA9-6164-3F44-85FD-D6E817141B3B}" destId="{FDC1B1A8-EEBD-F74A-86C9-A68F6943877C}" srcOrd="3" destOrd="0" presId="urn:microsoft.com/office/officeart/2005/8/layout/vList2"/>
    <dgm:cxn modelId="{1A59779C-D7F7-AD48-9C02-250C9726C992}" type="presParOf" srcId="{16199FA9-6164-3F44-85FD-D6E817141B3B}" destId="{BB137055-3C39-E947-851C-35B52B43D09C}" srcOrd="4" destOrd="0" presId="urn:microsoft.com/office/officeart/2005/8/layout/vList2"/>
    <dgm:cxn modelId="{55AEE4BC-5EE8-EF49-9989-8B3E7D825463}" type="presParOf" srcId="{16199FA9-6164-3F44-85FD-D6E817141B3B}" destId="{F15AE3FB-6DDF-FD40-A2E7-9E5D6B89D53B}" srcOrd="5" destOrd="0" presId="urn:microsoft.com/office/officeart/2005/8/layout/vList2"/>
    <dgm:cxn modelId="{6B4FA242-50B1-354D-AD74-429A1790826C}" type="presParOf" srcId="{16199FA9-6164-3F44-85FD-D6E817141B3B}" destId="{D11DB380-0A56-AF4C-85E5-37071A66106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48BE339-D553-9549-A9D3-D59739A2BAD9}" type="doc">
      <dgm:prSet loTypeId="urn:microsoft.com/office/officeart/2005/8/layout/vList2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C9A2E0B-F1B4-AE49-BA40-982A4DBAFE3F}">
      <dgm:prSet phldrT="[Text]"/>
      <dgm:spPr/>
      <dgm:t>
        <a:bodyPr/>
        <a:lstStyle/>
        <a:p>
          <a:pPr algn="just"/>
          <a:r>
            <a:rPr lang="en-US">
              <a:latin typeface="Roboto Condensed"/>
            </a:rPr>
            <a:t>- Về cách kết bạn: cần thân thiện, kiên nhẫn, dành thời gian để cảm hoá nhau</a:t>
          </a:r>
          <a:endParaRPr lang="en-US"/>
        </a:p>
      </dgm:t>
    </dgm:pt>
    <dgm:pt modelId="{1A12B624-DFEB-AE49-8051-806C2FEC64F5}" type="parTrans" cxnId="{A1392040-8079-4F43-BD94-B1035C1DDEE8}">
      <dgm:prSet/>
      <dgm:spPr/>
      <dgm:t>
        <a:bodyPr/>
        <a:lstStyle/>
        <a:p>
          <a:endParaRPr lang="en-US"/>
        </a:p>
      </dgm:t>
    </dgm:pt>
    <dgm:pt modelId="{E20DF01E-C0AE-4648-BF61-9F93A7E04FAD}" type="sibTrans" cxnId="{A1392040-8079-4F43-BD94-B1035C1DDEE8}">
      <dgm:prSet/>
      <dgm:spPr/>
      <dgm:t>
        <a:bodyPr/>
        <a:lstStyle/>
        <a:p>
          <a:endParaRPr lang="en-US"/>
        </a:p>
      </dgm:t>
    </dgm:pt>
    <dgm:pt modelId="{6E04AC41-0331-5D46-926B-EE15E55B3821}">
      <dgm:prSet/>
      <dgm:spPr/>
      <dgm:t>
        <a:bodyPr/>
        <a:lstStyle/>
        <a:p>
          <a:pPr algn="just"/>
          <a:r>
            <a:rPr lang="en-US">
              <a:latin typeface="Roboto Condensed"/>
            </a:rPr>
            <a:t>- Ý nghĩa của tình bạn: mang đến cho con người niềm vui, hạnh phúc, khiến cho cuộc sống trở nên phong phú, đẹp đẽ hơn.</a:t>
          </a:r>
          <a:endParaRPr lang="en-US" dirty="0">
            <a:latin typeface="Roboto Condensed"/>
          </a:endParaRPr>
        </a:p>
      </dgm:t>
    </dgm:pt>
    <dgm:pt modelId="{774A4F7B-C0B1-8B43-BCA3-7E65872A218E}" type="parTrans" cxnId="{771A2ABD-B23C-1C40-9567-44572530F768}">
      <dgm:prSet/>
      <dgm:spPr/>
      <dgm:t>
        <a:bodyPr/>
        <a:lstStyle/>
        <a:p>
          <a:endParaRPr lang="en-US"/>
        </a:p>
      </dgm:t>
    </dgm:pt>
    <dgm:pt modelId="{27D68CFE-3912-4B41-9318-9868EE7EBA3D}" type="sibTrans" cxnId="{771A2ABD-B23C-1C40-9567-44572530F768}">
      <dgm:prSet/>
      <dgm:spPr/>
      <dgm:t>
        <a:bodyPr/>
        <a:lstStyle/>
        <a:p>
          <a:endParaRPr lang="en-US"/>
        </a:p>
      </dgm:t>
    </dgm:pt>
    <dgm:pt modelId="{E340A018-EFDC-7448-8CC8-BAE778589B77}">
      <dgm:prSet/>
      <dgm:spPr/>
      <dgm:t>
        <a:bodyPr/>
        <a:lstStyle/>
        <a:p>
          <a:pPr algn="just"/>
          <a:r>
            <a:rPr lang="en-US">
              <a:latin typeface="Roboto Condensed"/>
            </a:rPr>
            <a:t>- Về cách nhìn nhận, đánh giá và trách nhiệm đối với bạn bè: biết lắng nghe, quan tâm, thấu hiểu, chia sẻ, bảo vệ...</a:t>
          </a:r>
          <a:endParaRPr lang="en-US" dirty="0">
            <a:latin typeface="Roboto Condensed"/>
          </a:endParaRPr>
        </a:p>
      </dgm:t>
    </dgm:pt>
    <dgm:pt modelId="{B7D747E0-0439-7C4A-8642-3F9E5CEEC3C5}" type="parTrans" cxnId="{B52D8241-D331-AE45-9FD1-64CB834E81BB}">
      <dgm:prSet/>
      <dgm:spPr/>
      <dgm:t>
        <a:bodyPr/>
        <a:lstStyle/>
        <a:p>
          <a:endParaRPr lang="en-US"/>
        </a:p>
      </dgm:t>
    </dgm:pt>
    <dgm:pt modelId="{02852132-CE00-214B-A6C4-3A8DB7763453}" type="sibTrans" cxnId="{B52D8241-D331-AE45-9FD1-64CB834E81BB}">
      <dgm:prSet/>
      <dgm:spPr/>
      <dgm:t>
        <a:bodyPr/>
        <a:lstStyle/>
        <a:p>
          <a:endParaRPr lang="en-US"/>
        </a:p>
      </dgm:t>
    </dgm:pt>
    <dgm:pt modelId="{82DBB44A-B593-A647-AF07-B73A5E41704C}" type="pres">
      <dgm:prSet presAssocID="{E48BE339-D553-9549-A9D3-D59739A2BAD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3A195A4-5EBB-BB49-8097-BE41B32C82DB}" type="pres">
      <dgm:prSet presAssocID="{EC9A2E0B-F1B4-AE49-BA40-982A4DBAFE3F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3CC3B7-C773-8148-82E1-C6620F71A75B}" type="pres">
      <dgm:prSet presAssocID="{E20DF01E-C0AE-4648-BF61-9F93A7E04FAD}" presName="spacer" presStyleCnt="0"/>
      <dgm:spPr/>
    </dgm:pt>
    <dgm:pt modelId="{89CF478B-2492-C242-9392-546B3DD2668B}" type="pres">
      <dgm:prSet presAssocID="{6E04AC41-0331-5D46-926B-EE15E55B382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EBF11B-3343-8B46-A1D6-1381F54E5410}" type="pres">
      <dgm:prSet presAssocID="{27D68CFE-3912-4B41-9318-9868EE7EBA3D}" presName="spacer" presStyleCnt="0"/>
      <dgm:spPr/>
    </dgm:pt>
    <dgm:pt modelId="{E9954924-1FBE-9F42-9B23-58E24BA9353C}" type="pres">
      <dgm:prSet presAssocID="{E340A018-EFDC-7448-8CC8-BAE778589B77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558049F-C422-F24F-872C-270E486F39DF}" type="presOf" srcId="{E340A018-EFDC-7448-8CC8-BAE778589B77}" destId="{E9954924-1FBE-9F42-9B23-58E24BA9353C}" srcOrd="0" destOrd="0" presId="urn:microsoft.com/office/officeart/2005/8/layout/vList2"/>
    <dgm:cxn modelId="{B52D8241-D331-AE45-9FD1-64CB834E81BB}" srcId="{E48BE339-D553-9549-A9D3-D59739A2BAD9}" destId="{E340A018-EFDC-7448-8CC8-BAE778589B77}" srcOrd="2" destOrd="0" parTransId="{B7D747E0-0439-7C4A-8642-3F9E5CEEC3C5}" sibTransId="{02852132-CE00-214B-A6C4-3A8DB7763453}"/>
    <dgm:cxn modelId="{771A2ABD-B23C-1C40-9567-44572530F768}" srcId="{E48BE339-D553-9549-A9D3-D59739A2BAD9}" destId="{6E04AC41-0331-5D46-926B-EE15E55B3821}" srcOrd="1" destOrd="0" parTransId="{774A4F7B-C0B1-8B43-BCA3-7E65872A218E}" sibTransId="{27D68CFE-3912-4B41-9318-9868EE7EBA3D}"/>
    <dgm:cxn modelId="{1DF6FA17-7FE1-8B48-85FB-E859208BDF18}" type="presOf" srcId="{6E04AC41-0331-5D46-926B-EE15E55B3821}" destId="{89CF478B-2492-C242-9392-546B3DD2668B}" srcOrd="0" destOrd="0" presId="urn:microsoft.com/office/officeart/2005/8/layout/vList2"/>
    <dgm:cxn modelId="{E6FA2FE1-3C4F-D04B-9EC1-D73F70A39B9E}" type="presOf" srcId="{E48BE339-D553-9549-A9D3-D59739A2BAD9}" destId="{82DBB44A-B593-A647-AF07-B73A5E41704C}" srcOrd="0" destOrd="0" presId="urn:microsoft.com/office/officeart/2005/8/layout/vList2"/>
    <dgm:cxn modelId="{A1392040-8079-4F43-BD94-B1035C1DDEE8}" srcId="{E48BE339-D553-9549-A9D3-D59739A2BAD9}" destId="{EC9A2E0B-F1B4-AE49-BA40-982A4DBAFE3F}" srcOrd="0" destOrd="0" parTransId="{1A12B624-DFEB-AE49-8051-806C2FEC64F5}" sibTransId="{E20DF01E-C0AE-4648-BF61-9F93A7E04FAD}"/>
    <dgm:cxn modelId="{FC02B7E7-45CE-ED44-9929-FE7C7D5862A6}" type="presOf" srcId="{EC9A2E0B-F1B4-AE49-BA40-982A4DBAFE3F}" destId="{A3A195A4-5EBB-BB49-8097-BE41B32C82DB}" srcOrd="0" destOrd="0" presId="urn:microsoft.com/office/officeart/2005/8/layout/vList2"/>
    <dgm:cxn modelId="{35A44AC6-2EEB-0149-9634-92E50285642A}" type="presParOf" srcId="{82DBB44A-B593-A647-AF07-B73A5E41704C}" destId="{A3A195A4-5EBB-BB49-8097-BE41B32C82DB}" srcOrd="0" destOrd="0" presId="urn:microsoft.com/office/officeart/2005/8/layout/vList2"/>
    <dgm:cxn modelId="{84240353-3931-C44D-916F-342A9815FAD4}" type="presParOf" srcId="{82DBB44A-B593-A647-AF07-B73A5E41704C}" destId="{E03CC3B7-C773-8148-82E1-C6620F71A75B}" srcOrd="1" destOrd="0" presId="urn:microsoft.com/office/officeart/2005/8/layout/vList2"/>
    <dgm:cxn modelId="{D13661C7-7DD9-2247-932A-539F6A38F04E}" type="presParOf" srcId="{82DBB44A-B593-A647-AF07-B73A5E41704C}" destId="{89CF478B-2492-C242-9392-546B3DD2668B}" srcOrd="2" destOrd="0" presId="urn:microsoft.com/office/officeart/2005/8/layout/vList2"/>
    <dgm:cxn modelId="{22148C04-78B2-5E46-87E3-320408EFBAFB}" type="presParOf" srcId="{82DBB44A-B593-A647-AF07-B73A5E41704C}" destId="{17EBF11B-3343-8B46-A1D6-1381F54E5410}" srcOrd="3" destOrd="0" presId="urn:microsoft.com/office/officeart/2005/8/layout/vList2"/>
    <dgm:cxn modelId="{13F85144-FE34-4942-9814-77B5A238E4E2}" type="presParOf" srcId="{82DBB44A-B593-A647-AF07-B73A5E41704C}" destId="{E9954924-1FBE-9F42-9B23-58E24BA9353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9E025C-4FD7-E648-A33E-A3168844FE53}">
      <dsp:nvSpPr>
        <dsp:cNvPr id="0" name=""/>
        <dsp:cNvSpPr/>
      </dsp:nvSpPr>
      <dsp:spPr>
        <a:xfrm>
          <a:off x="0" y="12599"/>
          <a:ext cx="6702401" cy="15912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just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spc="0" dirty="0" err="1">
              <a:latin typeface="Roboto Condensed"/>
            </a:rPr>
            <a:t>Câu</a:t>
          </a:r>
          <a:r>
            <a:rPr lang="en-US" sz="4000" kern="1200" spc="0" dirty="0">
              <a:latin typeface="Roboto Condensed"/>
            </a:rPr>
            <a:t> </a:t>
          </a:r>
          <a:r>
            <a:rPr lang="en-US" sz="4000" kern="1200" spc="0" dirty="0" err="1">
              <a:latin typeface="Roboto Condensed"/>
            </a:rPr>
            <a:t>hỏi</a:t>
          </a:r>
          <a:r>
            <a:rPr lang="en-US" sz="4000" kern="1200" spc="0" dirty="0">
              <a:latin typeface="Roboto Condensed"/>
            </a:rPr>
            <a:t> 1: </a:t>
          </a:r>
          <a:r>
            <a:rPr lang="en-US" sz="4000" kern="1200" spc="0" dirty="0" err="1">
              <a:latin typeface="Roboto Condensed"/>
            </a:rPr>
            <a:t>Ghi</a:t>
          </a:r>
          <a:r>
            <a:rPr lang="en-US" sz="4000" kern="1200" spc="0" dirty="0">
              <a:latin typeface="Roboto Condensed"/>
            </a:rPr>
            <a:t> </a:t>
          </a:r>
          <a:r>
            <a:rPr lang="en-US" sz="4000" kern="1200" spc="0" dirty="0" err="1">
              <a:latin typeface="Roboto Condensed"/>
            </a:rPr>
            <a:t>lại</a:t>
          </a:r>
          <a:r>
            <a:rPr lang="en-US" sz="4000" kern="1200" spc="0" dirty="0">
              <a:latin typeface="Roboto Condensed"/>
            </a:rPr>
            <a:t> </a:t>
          </a:r>
          <a:r>
            <a:rPr lang="en-US" sz="4000" kern="1200" spc="0" dirty="0" err="1">
              <a:latin typeface="Roboto Condensed"/>
            </a:rPr>
            <a:t>nơi</a:t>
          </a:r>
          <a:r>
            <a:rPr lang="en-US" sz="4000" kern="1200" spc="0" dirty="0">
              <a:latin typeface="Roboto Condensed"/>
            </a:rPr>
            <a:t> </a:t>
          </a:r>
          <a:r>
            <a:rPr lang="en-US" sz="4000" kern="1200" spc="0" dirty="0" err="1">
              <a:latin typeface="Roboto Condensed"/>
            </a:rPr>
            <a:t>hai</a:t>
          </a:r>
          <a:r>
            <a:rPr lang="en-US" sz="4000" kern="1200" spc="0" dirty="0">
              <a:latin typeface="Roboto Condensed"/>
            </a:rPr>
            <a:t> </a:t>
          </a:r>
          <a:r>
            <a:rPr lang="en-US" sz="4000" kern="1200" spc="0" dirty="0" err="1">
              <a:latin typeface="Roboto Condensed"/>
            </a:rPr>
            <a:t>bạn</a:t>
          </a:r>
          <a:r>
            <a:rPr lang="en-US" sz="4000" kern="1200" spc="0" dirty="0">
              <a:latin typeface="Roboto Condensed"/>
            </a:rPr>
            <a:t> </a:t>
          </a:r>
          <a:r>
            <a:rPr lang="en-US" sz="4000" kern="1200" spc="0" dirty="0" err="1">
              <a:latin typeface="Roboto Condensed"/>
            </a:rPr>
            <a:t>gặp</a:t>
          </a:r>
          <a:r>
            <a:rPr lang="en-US" sz="4000" kern="1200" spc="0" dirty="0">
              <a:latin typeface="Roboto Condensed"/>
            </a:rPr>
            <a:t> </a:t>
          </a:r>
          <a:r>
            <a:rPr lang="en-US" sz="4000" kern="1200" spc="0" dirty="0" err="1">
              <a:latin typeface="Roboto Condensed"/>
            </a:rPr>
            <a:t>nhau</a:t>
          </a:r>
          <a:r>
            <a:rPr lang="en-US" sz="4000" kern="1200" spc="0" dirty="0">
              <a:latin typeface="Roboto Condensed"/>
            </a:rPr>
            <a:t> </a:t>
          </a:r>
          <a:r>
            <a:rPr lang="en-US" sz="4000" kern="1200" spc="0" dirty="0" err="1">
              <a:latin typeface="Roboto Condensed"/>
            </a:rPr>
            <a:t>lần</a:t>
          </a:r>
          <a:r>
            <a:rPr lang="en-US" sz="4000" kern="1200" spc="0" dirty="0">
              <a:latin typeface="Roboto Condensed"/>
            </a:rPr>
            <a:t> </a:t>
          </a:r>
          <a:r>
            <a:rPr lang="en-US" sz="4000" kern="1200" spc="0" dirty="0" err="1">
              <a:latin typeface="Roboto Condensed"/>
            </a:rPr>
            <a:t>đầu</a:t>
          </a:r>
          <a:r>
            <a:rPr lang="en-US" sz="4000" kern="1200" spc="0" dirty="0">
              <a:latin typeface="Roboto Condensed"/>
            </a:rPr>
            <a:t> </a:t>
          </a:r>
          <a:r>
            <a:rPr lang="en-US" sz="4000" kern="1200" spc="0" dirty="0" err="1">
              <a:latin typeface="Roboto Condensed"/>
            </a:rPr>
            <a:t>tiên</a:t>
          </a:r>
          <a:r>
            <a:rPr lang="en-US" sz="4000" kern="1200" spc="0" dirty="0">
              <a:latin typeface="Roboto Condensed"/>
            </a:rPr>
            <a:t>.</a:t>
          </a:r>
          <a:endParaRPr lang="en-US" sz="4000" kern="1200" spc="0" dirty="0"/>
        </a:p>
      </dsp:txBody>
      <dsp:txXfrm>
        <a:off x="77676" y="90275"/>
        <a:ext cx="6547049" cy="1435848"/>
      </dsp:txXfrm>
    </dsp:sp>
    <dsp:sp modelId="{91CBFDF3-2672-EB4F-A2A3-D57D6A9357AC}">
      <dsp:nvSpPr>
        <dsp:cNvPr id="0" name=""/>
        <dsp:cNvSpPr/>
      </dsp:nvSpPr>
      <dsp:spPr>
        <a:xfrm>
          <a:off x="0" y="1719000"/>
          <a:ext cx="6702401" cy="1591200"/>
        </a:xfrm>
        <a:prstGeom prst="roundRect">
          <a:avLst/>
        </a:prstGeom>
        <a:solidFill>
          <a:schemeClr val="accent5">
            <a:hueOff val="-419932"/>
            <a:satOff val="22824"/>
            <a:lumOff val="-421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just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spc="0" dirty="0" err="1">
              <a:latin typeface="Roboto Condensed"/>
            </a:rPr>
            <a:t>Câu</a:t>
          </a:r>
          <a:r>
            <a:rPr lang="en-US" sz="4000" kern="1200" spc="0" dirty="0">
              <a:latin typeface="Roboto Condensed"/>
            </a:rPr>
            <a:t> </a:t>
          </a:r>
          <a:r>
            <a:rPr lang="en-US" sz="4000" kern="1200" spc="0" dirty="0" err="1">
              <a:latin typeface="Roboto Condensed"/>
            </a:rPr>
            <a:t>hỏi</a:t>
          </a:r>
          <a:r>
            <a:rPr lang="en-US" sz="4000" kern="1200" spc="0" dirty="0">
              <a:latin typeface="Roboto Condensed"/>
            </a:rPr>
            <a:t> 2: </a:t>
          </a:r>
          <a:r>
            <a:rPr lang="en-US" sz="4000" kern="1200" spc="0" dirty="0" err="1">
              <a:latin typeface="Roboto Condensed"/>
            </a:rPr>
            <a:t>Bạn</a:t>
          </a:r>
          <a:r>
            <a:rPr lang="en-US" sz="4000" kern="1200" spc="0" dirty="0">
              <a:latin typeface="Roboto Condensed"/>
            </a:rPr>
            <a:t> </a:t>
          </a:r>
          <a:r>
            <a:rPr lang="en-US" sz="4000" kern="1200" spc="0" dirty="0" err="1">
              <a:latin typeface="Roboto Condensed"/>
            </a:rPr>
            <a:t>của</a:t>
          </a:r>
          <a:r>
            <a:rPr lang="en-US" sz="4000" kern="1200" spc="0" dirty="0">
              <a:latin typeface="Roboto Condensed"/>
            </a:rPr>
            <a:t> </a:t>
          </a:r>
          <a:r>
            <a:rPr lang="en-US" sz="4000" kern="1200" spc="0" dirty="0" err="1">
              <a:latin typeface="Roboto Condensed"/>
            </a:rPr>
            <a:t>bạn</a:t>
          </a:r>
          <a:r>
            <a:rPr lang="en-US" sz="4000" kern="1200" spc="0" dirty="0">
              <a:latin typeface="Roboto Condensed"/>
            </a:rPr>
            <a:t> </a:t>
          </a:r>
          <a:r>
            <a:rPr lang="en-US" sz="4000" kern="1200" spc="0" dirty="0" err="1">
              <a:latin typeface="Roboto Condensed"/>
            </a:rPr>
            <a:t>thích</a:t>
          </a:r>
          <a:r>
            <a:rPr lang="en-US" sz="4000" kern="1200" spc="0" dirty="0">
              <a:latin typeface="Roboto Condensed"/>
            </a:rPr>
            <a:t> </a:t>
          </a:r>
          <a:r>
            <a:rPr lang="en-US" sz="4000" kern="1200" spc="0" dirty="0" err="1">
              <a:latin typeface="Roboto Condensed"/>
            </a:rPr>
            <a:t>màu</a:t>
          </a:r>
          <a:r>
            <a:rPr lang="en-US" sz="4000" kern="1200" spc="0" dirty="0">
              <a:latin typeface="Roboto Condensed"/>
            </a:rPr>
            <a:t> </a:t>
          </a:r>
          <a:r>
            <a:rPr lang="en-US" sz="4000" kern="1200" spc="0" dirty="0" err="1">
              <a:latin typeface="Roboto Condensed"/>
            </a:rPr>
            <a:t>nào</a:t>
          </a:r>
          <a:r>
            <a:rPr lang="en-US" sz="4000" kern="1200" spc="0" dirty="0">
              <a:latin typeface="Roboto Condensed"/>
            </a:rPr>
            <a:t> </a:t>
          </a:r>
          <a:r>
            <a:rPr lang="en-US" sz="4000" kern="1200" spc="0" dirty="0" err="1">
              <a:latin typeface="Roboto Condensed"/>
            </a:rPr>
            <a:t>nhất</a:t>
          </a:r>
          <a:r>
            <a:rPr lang="en-US" sz="4000" kern="1200" spc="0" dirty="0">
              <a:latin typeface="Roboto Condensed"/>
            </a:rPr>
            <a:t>?</a:t>
          </a:r>
        </a:p>
      </dsp:txBody>
      <dsp:txXfrm>
        <a:off x="77676" y="1796676"/>
        <a:ext cx="6547049" cy="1435848"/>
      </dsp:txXfrm>
    </dsp:sp>
    <dsp:sp modelId="{1B0BE43F-7FDF-6E41-AE06-2B92BA581303}">
      <dsp:nvSpPr>
        <dsp:cNvPr id="0" name=""/>
        <dsp:cNvSpPr/>
      </dsp:nvSpPr>
      <dsp:spPr>
        <a:xfrm>
          <a:off x="0" y="3425400"/>
          <a:ext cx="6702401" cy="1591200"/>
        </a:xfrm>
        <a:prstGeom prst="roundRect">
          <a:avLst/>
        </a:prstGeom>
        <a:solidFill>
          <a:schemeClr val="accent5">
            <a:hueOff val="-839865"/>
            <a:satOff val="45647"/>
            <a:lumOff val="-843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just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spc="0" dirty="0" err="1">
              <a:latin typeface="Roboto Condensed"/>
            </a:rPr>
            <a:t>Câu</a:t>
          </a:r>
          <a:r>
            <a:rPr lang="en-US" sz="4000" kern="1200" spc="0" dirty="0">
              <a:latin typeface="Roboto Condensed"/>
            </a:rPr>
            <a:t> </a:t>
          </a:r>
          <a:r>
            <a:rPr lang="en-US" sz="4000" kern="1200" spc="0" dirty="0" err="1">
              <a:latin typeface="Roboto Condensed"/>
            </a:rPr>
            <a:t>hỏi</a:t>
          </a:r>
          <a:r>
            <a:rPr lang="en-US" sz="4000" kern="1200" spc="0" dirty="0">
              <a:latin typeface="Roboto Condensed"/>
            </a:rPr>
            <a:t> 3: </a:t>
          </a:r>
          <a:r>
            <a:rPr lang="en-US" sz="4000" kern="1200" spc="0" dirty="0" err="1">
              <a:latin typeface="Roboto Condensed"/>
            </a:rPr>
            <a:t>Đồ</a:t>
          </a:r>
          <a:r>
            <a:rPr lang="en-US" sz="4000" kern="1200" spc="0" dirty="0">
              <a:latin typeface="Roboto Condensed"/>
            </a:rPr>
            <a:t> </a:t>
          </a:r>
          <a:r>
            <a:rPr lang="en-US" sz="4000" kern="1200" spc="0" dirty="0" err="1">
              <a:latin typeface="Roboto Condensed"/>
            </a:rPr>
            <a:t>uống</a:t>
          </a:r>
          <a:r>
            <a:rPr lang="en-US" sz="4000" kern="1200" spc="0" dirty="0">
              <a:latin typeface="Roboto Condensed"/>
            </a:rPr>
            <a:t> </a:t>
          </a:r>
          <a:r>
            <a:rPr lang="en-US" sz="4000" kern="1200" spc="0" dirty="0" err="1">
              <a:latin typeface="Roboto Condensed"/>
            </a:rPr>
            <a:t>mà</a:t>
          </a:r>
          <a:r>
            <a:rPr lang="en-US" sz="4000" kern="1200" spc="0" dirty="0">
              <a:latin typeface="Roboto Condensed"/>
            </a:rPr>
            <a:t> </a:t>
          </a:r>
          <a:r>
            <a:rPr lang="en-US" sz="4000" kern="1200" spc="0" dirty="0" err="1">
              <a:latin typeface="Roboto Condensed"/>
            </a:rPr>
            <a:t>bạn</a:t>
          </a:r>
          <a:r>
            <a:rPr lang="en-US" sz="4000" kern="1200" spc="0" dirty="0">
              <a:latin typeface="Roboto Condensed"/>
            </a:rPr>
            <a:t> </a:t>
          </a:r>
          <a:r>
            <a:rPr lang="en-US" sz="4000" kern="1200" spc="0" dirty="0" err="1">
              <a:latin typeface="Roboto Condensed"/>
            </a:rPr>
            <a:t>của</a:t>
          </a:r>
          <a:r>
            <a:rPr lang="en-US" sz="4000" kern="1200" spc="0" dirty="0">
              <a:latin typeface="Roboto Condensed"/>
            </a:rPr>
            <a:t> </a:t>
          </a:r>
          <a:r>
            <a:rPr lang="en-US" sz="4000" kern="1200" spc="0" dirty="0" err="1">
              <a:latin typeface="Roboto Condensed"/>
            </a:rPr>
            <a:t>bạn</a:t>
          </a:r>
          <a:r>
            <a:rPr lang="en-US" sz="4000" kern="1200" spc="0" dirty="0">
              <a:latin typeface="Roboto Condensed"/>
            </a:rPr>
            <a:t> </a:t>
          </a:r>
          <a:r>
            <a:rPr lang="en-US" sz="4000" kern="1200" spc="0" dirty="0" err="1">
              <a:latin typeface="Roboto Condensed"/>
            </a:rPr>
            <a:t>ghét</a:t>
          </a:r>
          <a:r>
            <a:rPr lang="en-US" sz="4000" kern="1200" spc="0" dirty="0">
              <a:latin typeface="Roboto Condensed"/>
            </a:rPr>
            <a:t> </a:t>
          </a:r>
          <a:r>
            <a:rPr lang="en-US" sz="4000" kern="1200" spc="0" dirty="0" err="1">
              <a:latin typeface="Roboto Condensed"/>
            </a:rPr>
            <a:t>nhất</a:t>
          </a:r>
          <a:r>
            <a:rPr lang="en-US" sz="4000" kern="1200" spc="0" dirty="0">
              <a:latin typeface="Roboto Condensed"/>
            </a:rPr>
            <a:t> </a:t>
          </a:r>
          <a:r>
            <a:rPr lang="en-US" sz="4000" kern="1200" spc="0" dirty="0" err="1">
              <a:latin typeface="Roboto Condensed"/>
            </a:rPr>
            <a:t>là</a:t>
          </a:r>
          <a:r>
            <a:rPr lang="en-US" sz="4000" kern="1200" spc="0" dirty="0">
              <a:latin typeface="Roboto Condensed"/>
            </a:rPr>
            <a:t> </a:t>
          </a:r>
          <a:r>
            <a:rPr lang="en-US" sz="4000" kern="1200" spc="0" dirty="0" err="1">
              <a:latin typeface="Roboto Condensed"/>
            </a:rPr>
            <a:t>gì</a:t>
          </a:r>
          <a:r>
            <a:rPr lang="en-US" sz="4000" kern="1200" spc="0" dirty="0">
              <a:latin typeface="Roboto Condensed"/>
            </a:rPr>
            <a:t>?</a:t>
          </a:r>
        </a:p>
      </dsp:txBody>
      <dsp:txXfrm>
        <a:off x="77676" y="3503076"/>
        <a:ext cx="6547049" cy="14358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6E0AAB-BEA5-CB4B-BC70-E16632094168}">
      <dsp:nvSpPr>
        <dsp:cNvPr id="0" name=""/>
        <dsp:cNvSpPr/>
      </dsp:nvSpPr>
      <dsp:spPr>
        <a:xfrm>
          <a:off x="0" y="43863"/>
          <a:ext cx="9282606" cy="12472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>
              <a:latin typeface="Roboto Condensed"/>
            </a:rPr>
            <a:t>Hoàng tử bé gặp gỡ và làm quen với cáo</a:t>
          </a:r>
          <a:endParaRPr lang="en-US" sz="3200" kern="1200" dirty="0"/>
        </a:p>
      </dsp:txBody>
      <dsp:txXfrm>
        <a:off x="60884" y="104747"/>
        <a:ext cx="9160838" cy="1125452"/>
      </dsp:txXfrm>
    </dsp:sp>
    <dsp:sp modelId="{132547C7-2665-FE43-95B5-AC418DE74AB4}">
      <dsp:nvSpPr>
        <dsp:cNvPr id="0" name=""/>
        <dsp:cNvSpPr/>
      </dsp:nvSpPr>
      <dsp:spPr>
        <a:xfrm>
          <a:off x="0" y="1383243"/>
          <a:ext cx="9282606" cy="1247220"/>
        </a:xfrm>
        <a:prstGeom prst="roundRect">
          <a:avLst/>
        </a:prstGeom>
        <a:solidFill>
          <a:schemeClr val="accent4">
            <a:hueOff val="279972"/>
            <a:satOff val="-7478"/>
            <a:lumOff val="-17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latin typeface="Roboto Condensed"/>
            </a:rPr>
            <a:t>Hoàng</a:t>
          </a:r>
          <a:r>
            <a:rPr lang="en-US" sz="3200" kern="1200" dirty="0">
              <a:latin typeface="Roboto Condensed"/>
            </a:rPr>
            <a:t> </a:t>
          </a:r>
          <a:r>
            <a:rPr lang="en-US" sz="3200" kern="1200" dirty="0" err="1">
              <a:latin typeface="Roboto Condensed"/>
            </a:rPr>
            <a:t>tử</a:t>
          </a:r>
          <a:r>
            <a:rPr lang="en-US" sz="3200" kern="1200" dirty="0">
              <a:latin typeface="Roboto Condensed"/>
            </a:rPr>
            <a:t> </a:t>
          </a:r>
          <a:r>
            <a:rPr lang="en-US" sz="3200" kern="1200" dirty="0" err="1">
              <a:latin typeface="Roboto Condensed"/>
            </a:rPr>
            <a:t>bé</a:t>
          </a:r>
          <a:r>
            <a:rPr lang="en-US" sz="3200" kern="1200" dirty="0">
              <a:latin typeface="Roboto Condensed"/>
            </a:rPr>
            <a:t> </a:t>
          </a:r>
          <a:r>
            <a:rPr lang="en-US" sz="3200" kern="1200" dirty="0" err="1">
              <a:latin typeface="Roboto Condensed"/>
            </a:rPr>
            <a:t>và</a:t>
          </a:r>
          <a:r>
            <a:rPr lang="en-US" sz="3200" kern="1200" dirty="0">
              <a:latin typeface="Roboto Condensed"/>
            </a:rPr>
            <a:t> </a:t>
          </a:r>
          <a:r>
            <a:rPr lang="en-US" sz="3200" kern="1200" dirty="0" err="1">
              <a:latin typeface="Roboto Condensed"/>
            </a:rPr>
            <a:t>cáo</a:t>
          </a:r>
          <a:r>
            <a:rPr lang="en-US" sz="3200" kern="1200" dirty="0">
              <a:latin typeface="Roboto Condensed"/>
            </a:rPr>
            <a:t> </a:t>
          </a:r>
          <a:r>
            <a:rPr lang="en-US" sz="3200" kern="1200" dirty="0" err="1">
              <a:latin typeface="Roboto Condensed"/>
            </a:rPr>
            <a:t>kể</a:t>
          </a:r>
          <a:r>
            <a:rPr lang="en-US" sz="3200" kern="1200" dirty="0">
              <a:latin typeface="Roboto Condensed"/>
            </a:rPr>
            <a:t> </a:t>
          </a:r>
          <a:r>
            <a:rPr lang="en-US" sz="3200" kern="1200" dirty="0" err="1">
              <a:latin typeface="Roboto Condensed"/>
            </a:rPr>
            <a:t>cho</a:t>
          </a:r>
          <a:r>
            <a:rPr lang="en-US" sz="3200" kern="1200" dirty="0">
              <a:latin typeface="Roboto Condensed"/>
            </a:rPr>
            <a:t> </a:t>
          </a:r>
          <a:r>
            <a:rPr lang="en-US" sz="3200" kern="1200" dirty="0" err="1">
              <a:latin typeface="Roboto Condensed"/>
            </a:rPr>
            <a:t>nhau</a:t>
          </a:r>
          <a:r>
            <a:rPr lang="en-US" sz="3200" kern="1200" dirty="0">
              <a:latin typeface="Roboto Condensed"/>
            </a:rPr>
            <a:t> </a:t>
          </a:r>
          <a:r>
            <a:rPr lang="en-US" sz="3200" kern="1200" dirty="0" err="1">
              <a:latin typeface="Roboto Condensed"/>
            </a:rPr>
            <a:t>nghe</a:t>
          </a:r>
          <a:r>
            <a:rPr lang="en-US" sz="3200" kern="1200" dirty="0">
              <a:latin typeface="Roboto Condensed"/>
            </a:rPr>
            <a:t> </a:t>
          </a:r>
          <a:r>
            <a:rPr lang="en-US" sz="3200" kern="1200" dirty="0" err="1">
              <a:latin typeface="Roboto Condensed"/>
            </a:rPr>
            <a:t>về</a:t>
          </a:r>
          <a:r>
            <a:rPr lang="en-US" sz="3200" kern="1200" dirty="0">
              <a:latin typeface="Roboto Condensed"/>
            </a:rPr>
            <a:t> </a:t>
          </a:r>
          <a:r>
            <a:rPr lang="en-US" sz="3200" kern="1200" dirty="0" err="1">
              <a:latin typeface="Roboto Condensed"/>
            </a:rPr>
            <a:t>hoàn</a:t>
          </a:r>
          <a:r>
            <a:rPr lang="en-US" sz="3200" kern="1200" dirty="0">
              <a:latin typeface="Roboto Condensed"/>
            </a:rPr>
            <a:t> </a:t>
          </a:r>
          <a:r>
            <a:rPr lang="en-US" sz="3200" kern="1200" dirty="0" err="1">
              <a:latin typeface="Roboto Condensed"/>
            </a:rPr>
            <a:t>cảnh</a:t>
          </a:r>
          <a:r>
            <a:rPr lang="en-US" sz="3200" kern="1200" dirty="0">
              <a:latin typeface="Roboto Condensed"/>
            </a:rPr>
            <a:t> </a:t>
          </a:r>
          <a:r>
            <a:rPr lang="en-US" sz="3200" kern="1200" dirty="0" err="1">
              <a:latin typeface="Roboto Condensed"/>
            </a:rPr>
            <a:t>và</a:t>
          </a:r>
          <a:r>
            <a:rPr lang="en-US" sz="3200" kern="1200" dirty="0">
              <a:latin typeface="Roboto Condensed"/>
            </a:rPr>
            <a:t> </a:t>
          </a:r>
          <a:r>
            <a:rPr lang="en-US" sz="3200" kern="1200" dirty="0" err="1">
              <a:latin typeface="Roboto Condensed"/>
            </a:rPr>
            <a:t>cuộc</a:t>
          </a:r>
          <a:r>
            <a:rPr lang="en-US" sz="3200" kern="1200" dirty="0">
              <a:latin typeface="Roboto Condensed"/>
            </a:rPr>
            <a:t> </a:t>
          </a:r>
          <a:r>
            <a:rPr lang="en-US" sz="3200" kern="1200" dirty="0" err="1">
              <a:latin typeface="Roboto Condensed"/>
            </a:rPr>
            <a:t>sống</a:t>
          </a:r>
          <a:r>
            <a:rPr lang="en-US" sz="3200" kern="1200" dirty="0">
              <a:latin typeface="Roboto Condensed"/>
            </a:rPr>
            <a:t> </a:t>
          </a:r>
          <a:r>
            <a:rPr lang="en-US" sz="3200" kern="1200" dirty="0" err="1">
              <a:latin typeface="Roboto Condensed"/>
            </a:rPr>
            <a:t>của</a:t>
          </a:r>
          <a:r>
            <a:rPr lang="en-US" sz="3200" kern="1200" dirty="0">
              <a:latin typeface="Roboto Condensed"/>
            </a:rPr>
            <a:t> </a:t>
          </a:r>
          <a:r>
            <a:rPr lang="en-US" sz="3200" kern="1200" dirty="0" err="1">
              <a:latin typeface="Roboto Condensed"/>
            </a:rPr>
            <a:t>bản</a:t>
          </a:r>
          <a:r>
            <a:rPr lang="en-US" sz="3200" kern="1200" dirty="0">
              <a:latin typeface="Roboto Condensed"/>
            </a:rPr>
            <a:t> </a:t>
          </a:r>
          <a:r>
            <a:rPr lang="en-US" sz="3200" kern="1200" dirty="0" err="1">
              <a:latin typeface="Roboto Condensed"/>
            </a:rPr>
            <a:t>thân</a:t>
          </a:r>
          <a:endParaRPr lang="en-US" sz="3200" kern="1200" dirty="0">
            <a:latin typeface="Roboto Condensed"/>
          </a:endParaRPr>
        </a:p>
      </dsp:txBody>
      <dsp:txXfrm>
        <a:off x="60884" y="1444127"/>
        <a:ext cx="9160838" cy="1125452"/>
      </dsp:txXfrm>
    </dsp:sp>
    <dsp:sp modelId="{BB137055-3C39-E947-851C-35B52B43D09C}">
      <dsp:nvSpPr>
        <dsp:cNvPr id="0" name=""/>
        <dsp:cNvSpPr/>
      </dsp:nvSpPr>
      <dsp:spPr>
        <a:xfrm>
          <a:off x="0" y="2722623"/>
          <a:ext cx="9282606" cy="1247220"/>
        </a:xfrm>
        <a:prstGeom prst="roundRect">
          <a:avLst/>
        </a:prstGeom>
        <a:solidFill>
          <a:schemeClr val="accent4">
            <a:hueOff val="559945"/>
            <a:satOff val="-14956"/>
            <a:lumOff val="-352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>
              <a:latin typeface="Roboto Condensed"/>
            </a:rPr>
            <a:t>Hoàng tử bé cảm hóa cáo</a:t>
          </a:r>
          <a:endParaRPr lang="en-US" sz="3200" kern="1200" dirty="0">
            <a:latin typeface="Roboto Condensed"/>
          </a:endParaRPr>
        </a:p>
      </dsp:txBody>
      <dsp:txXfrm>
        <a:off x="60884" y="2783507"/>
        <a:ext cx="9160838" cy="1125452"/>
      </dsp:txXfrm>
    </dsp:sp>
    <dsp:sp modelId="{D11DB380-0A56-AF4C-85E5-37071A66106F}">
      <dsp:nvSpPr>
        <dsp:cNvPr id="0" name=""/>
        <dsp:cNvSpPr/>
      </dsp:nvSpPr>
      <dsp:spPr>
        <a:xfrm>
          <a:off x="0" y="4062003"/>
          <a:ext cx="9282606" cy="1247220"/>
        </a:xfrm>
        <a:prstGeom prst="roundRect">
          <a:avLst/>
        </a:prstGeom>
        <a:solidFill>
          <a:schemeClr val="accent4">
            <a:hueOff val="839917"/>
            <a:satOff val="-22434"/>
            <a:lumOff val="-529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>
              <a:latin typeface="Roboto Condensed"/>
            </a:rPr>
            <a:t>Hoàng tử bé chia tay cáo và nhận được bài học thấm thía về tình bạn</a:t>
          </a:r>
          <a:endParaRPr lang="en-US" sz="3200" kern="1200" dirty="0">
            <a:latin typeface="Roboto Condensed"/>
          </a:endParaRPr>
        </a:p>
      </dsp:txBody>
      <dsp:txXfrm>
        <a:off x="60884" y="4122887"/>
        <a:ext cx="9160838" cy="11254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A195A4-5EBB-BB49-8097-BE41B32C82DB}">
      <dsp:nvSpPr>
        <dsp:cNvPr id="0" name=""/>
        <dsp:cNvSpPr/>
      </dsp:nvSpPr>
      <dsp:spPr>
        <a:xfrm>
          <a:off x="0" y="26092"/>
          <a:ext cx="8422045" cy="164092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just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>
              <a:latin typeface="Roboto Condensed"/>
            </a:rPr>
            <a:t>- Về cách kết bạn: cần thân thiện, kiên nhẫn, dành thời gian để cảm hoá nhau</a:t>
          </a:r>
          <a:endParaRPr lang="en-US" sz="3000" kern="1200"/>
        </a:p>
      </dsp:txBody>
      <dsp:txXfrm>
        <a:off x="80103" y="106195"/>
        <a:ext cx="8261839" cy="1480718"/>
      </dsp:txXfrm>
    </dsp:sp>
    <dsp:sp modelId="{89CF478B-2492-C242-9392-546B3DD2668B}">
      <dsp:nvSpPr>
        <dsp:cNvPr id="0" name=""/>
        <dsp:cNvSpPr/>
      </dsp:nvSpPr>
      <dsp:spPr>
        <a:xfrm>
          <a:off x="0" y="1753417"/>
          <a:ext cx="8422045" cy="1640924"/>
        </a:xfrm>
        <a:prstGeom prst="roundRect">
          <a:avLst/>
        </a:prstGeom>
        <a:solidFill>
          <a:schemeClr val="accent5">
            <a:hueOff val="-419932"/>
            <a:satOff val="22824"/>
            <a:lumOff val="-421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just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>
              <a:latin typeface="Roboto Condensed"/>
            </a:rPr>
            <a:t>- Ý nghĩa của tình bạn: mang đến cho con người niềm vui, hạnh phúc, khiến cho cuộc sống trở nên phong phú, đẹp đẽ hơn.</a:t>
          </a:r>
          <a:endParaRPr lang="en-US" sz="3000" kern="1200" dirty="0">
            <a:latin typeface="Roboto Condensed"/>
          </a:endParaRPr>
        </a:p>
      </dsp:txBody>
      <dsp:txXfrm>
        <a:off x="80103" y="1833520"/>
        <a:ext cx="8261839" cy="1480718"/>
      </dsp:txXfrm>
    </dsp:sp>
    <dsp:sp modelId="{E9954924-1FBE-9F42-9B23-58E24BA9353C}">
      <dsp:nvSpPr>
        <dsp:cNvPr id="0" name=""/>
        <dsp:cNvSpPr/>
      </dsp:nvSpPr>
      <dsp:spPr>
        <a:xfrm>
          <a:off x="0" y="3480742"/>
          <a:ext cx="8422045" cy="1640924"/>
        </a:xfrm>
        <a:prstGeom prst="roundRect">
          <a:avLst/>
        </a:prstGeom>
        <a:solidFill>
          <a:schemeClr val="accent5">
            <a:hueOff val="-839865"/>
            <a:satOff val="45647"/>
            <a:lumOff val="-843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just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>
              <a:latin typeface="Roboto Condensed"/>
            </a:rPr>
            <a:t>- Về cách nhìn nhận, đánh giá và trách nhiệm đối với bạn bè: biết lắng nghe, quan tâm, thấu hiểu, chia sẻ, bảo vệ...</a:t>
          </a:r>
          <a:endParaRPr lang="en-US" sz="3000" kern="1200" dirty="0">
            <a:latin typeface="Roboto Condensed"/>
          </a:endParaRPr>
        </a:p>
      </dsp:txBody>
      <dsp:txXfrm>
        <a:off x="80103" y="3560845"/>
        <a:ext cx="8261839" cy="14807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D52A72-0696-4B8E-B9A6-8EB1427034F5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38A8DF-9204-48A1-B467-8FAD312B8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699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2.png"/><Relationship Id="rId7" Type="http://schemas.openxmlformats.org/officeDocument/2006/relationships/diagramData" Target="../diagrams/data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diagramDrawing" Target="../diagrams/drawing1.xml"/><Relationship Id="rId5" Type="http://schemas.openxmlformats.org/officeDocument/2006/relationships/image" Target="../media/image4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3.png"/><Relationship Id="rId9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diagramColors" Target="../diagrams/colors3.xml"/><Relationship Id="rId3" Type="http://schemas.openxmlformats.org/officeDocument/2006/relationships/image" Target="../media/image35.png"/><Relationship Id="rId7" Type="http://schemas.openxmlformats.org/officeDocument/2006/relationships/image" Target="../media/image21.png"/><Relationship Id="rId12" Type="http://schemas.openxmlformats.org/officeDocument/2006/relationships/diagramQuickStyle" Target="../diagrams/quickStyle3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svg"/><Relationship Id="rId11" Type="http://schemas.openxmlformats.org/officeDocument/2006/relationships/diagramLayout" Target="../diagrams/layout3.xml"/><Relationship Id="rId5" Type="http://schemas.openxmlformats.org/officeDocument/2006/relationships/image" Target="../media/image42.png"/><Relationship Id="rId10" Type="http://schemas.openxmlformats.org/officeDocument/2006/relationships/diagramData" Target="../diagrams/data3.xml"/><Relationship Id="rId4" Type="http://schemas.openxmlformats.org/officeDocument/2006/relationships/image" Target="../media/image36.png"/><Relationship Id="rId9" Type="http://schemas.openxmlformats.org/officeDocument/2006/relationships/image" Target="../media/image28.svg"/><Relationship Id="rId14" Type="http://schemas.microsoft.com/office/2007/relationships/diagramDrawing" Target="../diagrams/drawing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13" Type="http://schemas.openxmlformats.org/officeDocument/2006/relationships/image" Target="../media/image50.png"/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12" Type="http://schemas.openxmlformats.org/officeDocument/2006/relationships/image" Target="../media/image48.sv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49.png"/><Relationship Id="rId5" Type="http://schemas.openxmlformats.org/officeDocument/2006/relationships/image" Target="../media/image45.png"/><Relationship Id="rId10" Type="http://schemas.openxmlformats.org/officeDocument/2006/relationships/image" Target="../media/image61.svg"/><Relationship Id="rId4" Type="http://schemas.openxmlformats.org/officeDocument/2006/relationships/image" Target="../media/image55.svg"/><Relationship Id="rId9" Type="http://schemas.openxmlformats.org/officeDocument/2006/relationships/image" Target="../media/image48.png"/><Relationship Id="rId14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5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25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25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12" Type="http://schemas.openxmlformats.org/officeDocument/2006/relationships/image" Target="../media/image33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svg"/><Relationship Id="rId11" Type="http://schemas.openxmlformats.org/officeDocument/2006/relationships/image" Target="../media/image32.png"/><Relationship Id="rId5" Type="http://schemas.openxmlformats.org/officeDocument/2006/relationships/image" Target="../media/image29.png"/><Relationship Id="rId10" Type="http://schemas.openxmlformats.org/officeDocument/2006/relationships/image" Target="../media/image37.svg"/><Relationship Id="rId4" Type="http://schemas.openxmlformats.org/officeDocument/2006/relationships/image" Target="../media/image28.png"/><Relationship Id="rId9" Type="http://schemas.openxmlformats.org/officeDocument/2006/relationships/image" Target="../media/image31.png"/><Relationship Id="rId14" Type="http://schemas.openxmlformats.org/officeDocument/2006/relationships/image" Target="../media/image2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25.png"/><Relationship Id="rId4" Type="http://schemas.openxmlformats.org/officeDocument/2006/relationships/image" Target="../media/image36.pn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13" Type="http://schemas.openxmlformats.org/officeDocument/2006/relationships/image" Target="../media/image13.png"/><Relationship Id="rId18" Type="http://schemas.microsoft.com/office/2007/relationships/diagramDrawing" Target="../diagrams/drawing2.xml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50.svg"/><Relationship Id="rId17" Type="http://schemas.openxmlformats.org/officeDocument/2006/relationships/diagramColors" Target="../diagrams/colors2.xml"/><Relationship Id="rId2" Type="http://schemas.openxmlformats.org/officeDocument/2006/relationships/image" Target="../media/image34.jpeg"/><Relationship Id="rId16" Type="http://schemas.openxmlformats.org/officeDocument/2006/relationships/diagramQuickStyle" Target="../diagrams/quickStyl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11" Type="http://schemas.openxmlformats.org/officeDocument/2006/relationships/image" Target="../media/image41.png"/><Relationship Id="rId5" Type="http://schemas.openxmlformats.org/officeDocument/2006/relationships/image" Target="../media/image25.png"/><Relationship Id="rId15" Type="http://schemas.openxmlformats.org/officeDocument/2006/relationships/diagramLayout" Target="../diagrams/layout2.xml"/><Relationship Id="rId10" Type="http://schemas.openxmlformats.org/officeDocument/2006/relationships/image" Target="../media/image48.svg"/><Relationship Id="rId4" Type="http://schemas.openxmlformats.org/officeDocument/2006/relationships/image" Target="../media/image36.png"/><Relationship Id="rId9" Type="http://schemas.openxmlformats.org/officeDocument/2006/relationships/image" Target="../media/image40.png"/><Relationship Id="rId1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sv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555" r="555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967" r="4471" b="967"/>
          <a:stretch>
            <a:fillRect/>
          </a:stretch>
        </p:blipFill>
        <p:spPr>
          <a:xfrm>
            <a:off x="9776945" y="0"/>
            <a:ext cx="13329855" cy="1108384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l="19624" r="36773"/>
          <a:stretch>
            <a:fillRect/>
          </a:stretch>
        </p:blipFill>
        <p:spPr>
          <a:xfrm rot="5505335">
            <a:off x="4768801" y="31336"/>
            <a:ext cx="1640883" cy="832904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1112136" y="-958163"/>
            <a:ext cx="6892865" cy="361805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 l="1323"/>
          <a:stretch>
            <a:fillRect/>
          </a:stretch>
        </p:blipFill>
        <p:spPr>
          <a:xfrm>
            <a:off x="11726326" y="-5361708"/>
            <a:ext cx="9431094" cy="9557567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719275" y="1423551"/>
            <a:ext cx="8845632" cy="1236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840"/>
              </a:lnSpc>
            </a:pPr>
            <a:r>
              <a:rPr lang="en-US" sz="8000" b="1" dirty="0">
                <a:solidFill>
                  <a:srgbClr val="9B4922"/>
                </a:solidFill>
                <a:latin typeface="Fraunces"/>
              </a:rPr>
              <a:t>1. CHUẨN BỊ ĐỌC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64003" y="5600700"/>
            <a:ext cx="7739935" cy="33549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37"/>
              </a:lnSpc>
            </a:pPr>
            <a:r>
              <a:rPr lang="en-US" sz="3399" spc="169" dirty="0">
                <a:solidFill>
                  <a:srgbClr val="343434"/>
                </a:solidFill>
                <a:latin typeface="Roboto Condensed"/>
              </a:rPr>
              <a:t>-</a:t>
            </a:r>
            <a:r>
              <a:rPr lang="en-US" sz="3399" spc="169" dirty="0">
                <a:solidFill>
                  <a:srgbClr val="343434"/>
                </a:solidFill>
                <a:latin typeface="Roboto Condensed Bold"/>
              </a:rPr>
              <a:t> </a:t>
            </a:r>
            <a:r>
              <a:rPr lang="en-US" sz="3399" spc="169" dirty="0" err="1">
                <a:solidFill>
                  <a:srgbClr val="343434"/>
                </a:solidFill>
                <a:latin typeface="Roboto Condensed Bold"/>
              </a:rPr>
              <a:t>Số</a:t>
            </a:r>
            <a:r>
              <a:rPr lang="en-US" sz="3399" spc="169" dirty="0">
                <a:solidFill>
                  <a:srgbClr val="343434"/>
                </a:solidFill>
                <a:latin typeface="Roboto Condensed Bold"/>
              </a:rPr>
              <a:t> </a:t>
            </a:r>
            <a:r>
              <a:rPr lang="en-US" sz="3399" spc="169" dirty="0" err="1">
                <a:solidFill>
                  <a:srgbClr val="343434"/>
                </a:solidFill>
                <a:latin typeface="Roboto Condensed Bold"/>
              </a:rPr>
              <a:t>lượng</a:t>
            </a:r>
            <a:r>
              <a:rPr lang="en-US" sz="3399" spc="169" dirty="0">
                <a:solidFill>
                  <a:srgbClr val="343434"/>
                </a:solidFill>
                <a:latin typeface="Roboto Condensed Bold"/>
              </a:rPr>
              <a:t>:</a:t>
            </a:r>
            <a:r>
              <a:rPr lang="en-US" sz="3399" spc="169" dirty="0">
                <a:solidFill>
                  <a:srgbClr val="343434"/>
                </a:solidFill>
                <a:latin typeface="Roboto Condensed"/>
              </a:rPr>
              <a:t> 3 </a:t>
            </a:r>
            <a:r>
              <a:rPr lang="en-US" sz="3399" spc="169" dirty="0" err="1">
                <a:solidFill>
                  <a:srgbClr val="343434"/>
                </a:solidFill>
                <a:latin typeface="Roboto Condensed"/>
              </a:rPr>
              <a:t>cặp</a:t>
            </a:r>
            <a:r>
              <a:rPr lang="en-US" sz="3399" spc="169" dirty="0">
                <a:solidFill>
                  <a:srgbClr val="343434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343434"/>
                </a:solidFill>
                <a:latin typeface="Roboto Condensed"/>
              </a:rPr>
              <a:t>học</a:t>
            </a:r>
            <a:r>
              <a:rPr lang="en-US" sz="3399" spc="169" dirty="0">
                <a:solidFill>
                  <a:srgbClr val="343434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343434"/>
                </a:solidFill>
                <a:latin typeface="Roboto Condensed"/>
              </a:rPr>
              <a:t>sinh</a:t>
            </a:r>
            <a:r>
              <a:rPr lang="en-US" sz="3399" spc="169" dirty="0">
                <a:solidFill>
                  <a:srgbClr val="343434"/>
                </a:solidFill>
                <a:latin typeface="Roboto Condensed"/>
              </a:rPr>
              <a:t> (</a:t>
            </a:r>
            <a:r>
              <a:rPr lang="en-US" sz="3399" spc="169" dirty="0" err="1">
                <a:solidFill>
                  <a:srgbClr val="343434"/>
                </a:solidFill>
                <a:latin typeface="Roboto Condensed"/>
              </a:rPr>
              <a:t>bạn</a:t>
            </a:r>
            <a:r>
              <a:rPr lang="en-US" sz="3399" spc="169" dirty="0">
                <a:solidFill>
                  <a:srgbClr val="343434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343434"/>
                </a:solidFill>
                <a:latin typeface="Roboto Condensed"/>
              </a:rPr>
              <a:t>chơi</a:t>
            </a:r>
            <a:r>
              <a:rPr lang="en-US" sz="3399" spc="169" dirty="0">
                <a:solidFill>
                  <a:srgbClr val="343434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343434"/>
                </a:solidFill>
                <a:latin typeface="Roboto Condensed"/>
              </a:rPr>
              <a:t>cùng</a:t>
            </a:r>
            <a:r>
              <a:rPr lang="en-US" sz="3399" spc="169" dirty="0">
                <a:solidFill>
                  <a:srgbClr val="343434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343434"/>
                </a:solidFill>
                <a:latin typeface="Roboto Condensed"/>
              </a:rPr>
              <a:t>trong</a:t>
            </a:r>
            <a:r>
              <a:rPr lang="en-US" sz="3399" spc="169" dirty="0">
                <a:solidFill>
                  <a:srgbClr val="343434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343434"/>
                </a:solidFill>
                <a:latin typeface="Roboto Condensed"/>
              </a:rPr>
              <a:t>lớp</a:t>
            </a:r>
            <a:r>
              <a:rPr lang="en-US" sz="3399" spc="169" dirty="0">
                <a:solidFill>
                  <a:srgbClr val="343434"/>
                </a:solidFill>
                <a:latin typeface="Roboto Condensed"/>
              </a:rPr>
              <a:t>) </a:t>
            </a:r>
          </a:p>
          <a:p>
            <a:pPr algn="just">
              <a:lnSpc>
                <a:spcPts val="5337"/>
              </a:lnSpc>
            </a:pPr>
            <a:r>
              <a:rPr lang="en-US" sz="3399" spc="169" dirty="0">
                <a:solidFill>
                  <a:srgbClr val="343434"/>
                </a:solidFill>
                <a:latin typeface="Roboto Condensed"/>
              </a:rPr>
              <a:t>- </a:t>
            </a:r>
            <a:r>
              <a:rPr lang="en-US" sz="3399" spc="169" dirty="0" err="1">
                <a:solidFill>
                  <a:srgbClr val="343434"/>
                </a:solidFill>
                <a:latin typeface="Roboto Condensed Bold"/>
              </a:rPr>
              <a:t>Hình</a:t>
            </a:r>
            <a:r>
              <a:rPr lang="en-US" sz="3399" spc="169" dirty="0">
                <a:solidFill>
                  <a:srgbClr val="343434"/>
                </a:solidFill>
                <a:latin typeface="Roboto Condensed Bold"/>
              </a:rPr>
              <a:t> </a:t>
            </a:r>
            <a:r>
              <a:rPr lang="en-US" sz="3399" spc="169" dirty="0" err="1">
                <a:solidFill>
                  <a:srgbClr val="343434"/>
                </a:solidFill>
                <a:latin typeface="Roboto Condensed Bold"/>
              </a:rPr>
              <a:t>thức</a:t>
            </a:r>
            <a:r>
              <a:rPr lang="en-US" sz="3399" spc="169" dirty="0">
                <a:solidFill>
                  <a:srgbClr val="343434"/>
                </a:solidFill>
                <a:latin typeface="Roboto Condensed Bold"/>
              </a:rPr>
              <a:t>: </a:t>
            </a:r>
            <a:r>
              <a:rPr lang="en-US" sz="3399" spc="169" dirty="0" err="1">
                <a:solidFill>
                  <a:srgbClr val="343434"/>
                </a:solidFill>
                <a:latin typeface="Roboto Condensed"/>
              </a:rPr>
              <a:t>mỗi</a:t>
            </a:r>
            <a:r>
              <a:rPr lang="en-US" sz="3399" spc="169" dirty="0">
                <a:solidFill>
                  <a:srgbClr val="343434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343434"/>
                </a:solidFill>
                <a:latin typeface="Roboto Condensed"/>
              </a:rPr>
              <a:t>người</a:t>
            </a:r>
            <a:r>
              <a:rPr lang="en-US" sz="3399" spc="169" dirty="0">
                <a:solidFill>
                  <a:srgbClr val="343434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343434"/>
                </a:solidFill>
                <a:latin typeface="Roboto Condensed"/>
              </a:rPr>
              <a:t>một</a:t>
            </a:r>
            <a:r>
              <a:rPr lang="en-US" sz="3399" spc="169" dirty="0">
                <a:solidFill>
                  <a:srgbClr val="343434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343434"/>
                </a:solidFill>
                <a:latin typeface="Roboto Condensed"/>
              </a:rPr>
              <a:t>tờ</a:t>
            </a:r>
            <a:r>
              <a:rPr lang="en-US" sz="3399" spc="169" dirty="0">
                <a:solidFill>
                  <a:srgbClr val="343434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343434"/>
                </a:solidFill>
                <a:latin typeface="Roboto Condensed"/>
              </a:rPr>
              <a:t>giấy</a:t>
            </a:r>
            <a:r>
              <a:rPr lang="en-US" sz="3399" spc="169" dirty="0">
                <a:solidFill>
                  <a:srgbClr val="343434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343434"/>
                </a:solidFill>
                <a:latin typeface="Roboto Condensed"/>
              </a:rPr>
              <a:t>và</a:t>
            </a:r>
            <a:r>
              <a:rPr lang="en-US" sz="3399" spc="169" dirty="0">
                <a:solidFill>
                  <a:srgbClr val="343434"/>
                </a:solidFill>
                <a:latin typeface="Roboto Condensed"/>
              </a:rPr>
              <a:t> 1 </a:t>
            </a:r>
            <a:r>
              <a:rPr lang="en-US" sz="3399" spc="169" dirty="0" err="1">
                <a:solidFill>
                  <a:srgbClr val="343434"/>
                </a:solidFill>
                <a:latin typeface="Roboto Condensed"/>
              </a:rPr>
              <a:t>chiếc</a:t>
            </a:r>
            <a:r>
              <a:rPr lang="en-US" sz="3399" spc="169" dirty="0">
                <a:solidFill>
                  <a:srgbClr val="343434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343434"/>
                </a:solidFill>
                <a:latin typeface="Roboto Condensed"/>
              </a:rPr>
              <a:t>bút</a:t>
            </a:r>
            <a:r>
              <a:rPr lang="en-US" sz="3399" spc="169" dirty="0">
                <a:solidFill>
                  <a:srgbClr val="343434"/>
                </a:solidFill>
                <a:latin typeface="Roboto Condensed"/>
              </a:rPr>
              <a:t>; </a:t>
            </a:r>
            <a:r>
              <a:rPr lang="en-US" sz="3399" spc="169" dirty="0" err="1">
                <a:solidFill>
                  <a:srgbClr val="343434"/>
                </a:solidFill>
                <a:latin typeface="Roboto Condensed"/>
              </a:rPr>
              <a:t>ngồi</a:t>
            </a:r>
            <a:r>
              <a:rPr lang="en-US" sz="3399" spc="169" dirty="0">
                <a:solidFill>
                  <a:srgbClr val="343434"/>
                </a:solidFill>
                <a:latin typeface="Roboto Condensed"/>
              </a:rPr>
              <a:t> quay </a:t>
            </a:r>
            <a:r>
              <a:rPr lang="en-US" sz="3399" spc="169" dirty="0" err="1">
                <a:solidFill>
                  <a:srgbClr val="343434"/>
                </a:solidFill>
                <a:latin typeface="Roboto Condensed"/>
              </a:rPr>
              <a:t>ngược</a:t>
            </a:r>
            <a:r>
              <a:rPr lang="en-US" sz="3399" spc="169" dirty="0">
                <a:solidFill>
                  <a:srgbClr val="343434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343434"/>
                </a:solidFill>
                <a:latin typeface="Roboto Condensed"/>
              </a:rPr>
              <a:t>với</a:t>
            </a:r>
            <a:r>
              <a:rPr lang="en-US" sz="3399" spc="169" dirty="0">
                <a:solidFill>
                  <a:srgbClr val="343434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343434"/>
                </a:solidFill>
                <a:latin typeface="Roboto Condensed"/>
              </a:rPr>
              <a:t>nhau</a:t>
            </a:r>
            <a:r>
              <a:rPr lang="en-US" sz="3399" spc="169" dirty="0">
                <a:solidFill>
                  <a:srgbClr val="343434"/>
                </a:solidFill>
                <a:latin typeface="Roboto Condensed"/>
              </a:rPr>
              <a:t>.</a:t>
            </a:r>
          </a:p>
          <a:p>
            <a:pPr algn="just">
              <a:lnSpc>
                <a:spcPts val="5337"/>
              </a:lnSpc>
            </a:pPr>
            <a:r>
              <a:rPr lang="en-US" sz="3399" spc="169" dirty="0">
                <a:solidFill>
                  <a:srgbClr val="343434"/>
                </a:solidFill>
                <a:latin typeface="Roboto Condensed"/>
              </a:rPr>
              <a:t>- </a:t>
            </a:r>
            <a:r>
              <a:rPr lang="en-US" sz="3399" spc="169" dirty="0" err="1">
                <a:solidFill>
                  <a:srgbClr val="343434"/>
                </a:solidFill>
                <a:latin typeface="Roboto Condensed Bold"/>
              </a:rPr>
              <a:t>Thời</a:t>
            </a:r>
            <a:r>
              <a:rPr lang="en-US" sz="3399" spc="169" dirty="0">
                <a:solidFill>
                  <a:srgbClr val="343434"/>
                </a:solidFill>
                <a:latin typeface="Roboto Condensed Bold"/>
              </a:rPr>
              <a:t> </a:t>
            </a:r>
            <a:r>
              <a:rPr lang="en-US" sz="3399" spc="169" dirty="0" err="1">
                <a:solidFill>
                  <a:srgbClr val="343434"/>
                </a:solidFill>
                <a:latin typeface="Roboto Condensed Bold"/>
              </a:rPr>
              <a:t>gian</a:t>
            </a:r>
            <a:r>
              <a:rPr lang="en-US" sz="3399" spc="169" dirty="0">
                <a:solidFill>
                  <a:srgbClr val="343434"/>
                </a:solidFill>
                <a:latin typeface="Roboto Condensed Bold"/>
              </a:rPr>
              <a:t>: </a:t>
            </a:r>
            <a:r>
              <a:rPr lang="en-US" sz="3399" spc="169" dirty="0" err="1">
                <a:solidFill>
                  <a:srgbClr val="343434"/>
                </a:solidFill>
                <a:latin typeface="Roboto Condensed"/>
              </a:rPr>
              <a:t>ghi</a:t>
            </a:r>
            <a:r>
              <a:rPr lang="en-US" sz="3399" spc="169" dirty="0">
                <a:solidFill>
                  <a:srgbClr val="343434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343434"/>
                </a:solidFill>
                <a:latin typeface="Roboto Condensed"/>
              </a:rPr>
              <a:t>và</a:t>
            </a:r>
            <a:r>
              <a:rPr lang="en-US" sz="3399" spc="169" dirty="0">
                <a:solidFill>
                  <a:srgbClr val="343434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343434"/>
                </a:solidFill>
                <a:latin typeface="Roboto Condensed"/>
              </a:rPr>
              <a:t>giơ</a:t>
            </a:r>
            <a:r>
              <a:rPr lang="en-US" sz="3399" spc="169" dirty="0">
                <a:solidFill>
                  <a:srgbClr val="343434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343434"/>
                </a:solidFill>
                <a:latin typeface="Roboto Condensed"/>
              </a:rPr>
              <a:t>đáp</a:t>
            </a:r>
            <a:r>
              <a:rPr lang="en-US" sz="3399" spc="169" dirty="0">
                <a:solidFill>
                  <a:srgbClr val="343434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343434"/>
                </a:solidFill>
                <a:latin typeface="Roboto Condensed"/>
              </a:rPr>
              <a:t>án</a:t>
            </a:r>
            <a:r>
              <a:rPr lang="en-US" sz="3399" spc="169" dirty="0">
                <a:solidFill>
                  <a:srgbClr val="343434"/>
                </a:solidFill>
                <a:latin typeface="Roboto Condensed"/>
              </a:rPr>
              <a:t> - 20 </a:t>
            </a:r>
            <a:r>
              <a:rPr lang="en-US" sz="3399" spc="169" dirty="0" err="1">
                <a:solidFill>
                  <a:srgbClr val="343434"/>
                </a:solidFill>
                <a:latin typeface="Roboto Condensed"/>
              </a:rPr>
              <a:t>giây</a:t>
            </a:r>
            <a:r>
              <a:rPr lang="en-US" sz="3399" spc="169" dirty="0">
                <a:solidFill>
                  <a:srgbClr val="343434"/>
                </a:solidFill>
                <a:latin typeface="Roboto Condensed"/>
              </a:rPr>
              <a:t>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037010" y="3702655"/>
            <a:ext cx="6727209" cy="915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503"/>
              </a:lnSpc>
            </a:pPr>
            <a:r>
              <a:rPr lang="en-US" sz="6100" b="1" dirty="0">
                <a:solidFill>
                  <a:srgbClr val="343434"/>
                </a:solidFill>
                <a:latin typeface="Fraunces"/>
              </a:rPr>
              <a:t>TÂM ĐẦU Ý HỢP</a:t>
            </a: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4341727F-9E32-A0BA-78E2-8CDD64F8BF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164463"/>
              </p:ext>
            </p:extLst>
          </p:nvPr>
        </p:nvGraphicFramePr>
        <p:xfrm>
          <a:off x="11132215" y="4528367"/>
          <a:ext cx="6702401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09E025C-4FD7-E648-A33E-A3168844FE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graphicEl>
                                              <a:dgm id="{709E025C-4FD7-E648-A33E-A3168844FE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CBFDF3-2672-EB4F-A2A3-D57D6A9357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>
                                            <p:graphicEl>
                                              <a:dgm id="{91CBFDF3-2672-EB4F-A2A3-D57D6A9357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B0BE43F-7FDF-6E41-AE06-2B92BA5813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>
                                            <p:graphicEl>
                                              <a:dgm id="{1B0BE43F-7FDF-6E41-AE06-2B92BA5813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Graphic spid="11" grpId="0">
        <p:bldSub>
          <a:bldDgm bld="one"/>
        </p:bldSub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555" r="555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11410"/>
          <a:stretch>
            <a:fillRect/>
          </a:stretch>
        </p:blipFill>
        <p:spPr>
          <a:xfrm rot="-517205">
            <a:off x="7122520" y="-3661255"/>
            <a:ext cx="12536561" cy="1948435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5217205">
            <a:off x="8434120" y="-1857801"/>
            <a:ext cx="1926989" cy="426488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flipH="1">
            <a:off x="16750503" y="1234591"/>
            <a:ext cx="1837616" cy="3223888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373938" y="1349205"/>
            <a:ext cx="10204311" cy="1087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609"/>
              </a:lnSpc>
            </a:pPr>
            <a:r>
              <a:rPr lang="en-US" sz="6999" dirty="0">
                <a:solidFill>
                  <a:srgbClr val="5D4F44"/>
                </a:solidFill>
                <a:latin typeface="Fraunces"/>
              </a:rPr>
              <a:t>3. KHÁM PHÁ VĂN BẢN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28935" y="2827485"/>
            <a:ext cx="5976938" cy="704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00"/>
              </a:lnSpc>
              <a:spcBef>
                <a:spcPct val="0"/>
              </a:spcBef>
            </a:pPr>
            <a:r>
              <a:rPr lang="en-US" sz="4500" spc="44">
                <a:solidFill>
                  <a:srgbClr val="5D4F44"/>
                </a:solidFill>
                <a:latin typeface="Roboto Condensed Bold"/>
              </a:rPr>
              <a:t>c. Tìm hiểu đề tài, chủ đề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608546" y="3774122"/>
            <a:ext cx="3039541" cy="3507989"/>
            <a:chOff x="354921" y="-294459"/>
            <a:chExt cx="4052722" cy="4677318"/>
          </a:xfrm>
        </p:grpSpPr>
        <p:grpSp>
          <p:nvGrpSpPr>
            <p:cNvPr id="9" name="Group 9"/>
            <p:cNvGrpSpPr/>
            <p:nvPr/>
          </p:nvGrpSpPr>
          <p:grpSpPr>
            <a:xfrm rot="-323623">
              <a:off x="354921" y="-294459"/>
              <a:ext cx="4052722" cy="4677318"/>
              <a:chOff x="32340" y="-76200"/>
              <a:chExt cx="70426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32340" y="0"/>
                <a:ext cx="633313" cy="674258"/>
              </a:xfrm>
              <a:prstGeom prst="ellipse">
                <a:avLst/>
              </a:prstGeom>
              <a:solidFill>
                <a:srgbClr val="DBD0B3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76200" y="-76200"/>
                <a:ext cx="660400" cy="8128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541"/>
                  </a:lnSpc>
                </a:pPr>
                <a:endParaRPr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 rot="-254553">
              <a:off x="681108" y="1355032"/>
              <a:ext cx="2747849" cy="7002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81"/>
                </a:lnSpc>
              </a:pPr>
              <a:r>
                <a:rPr lang="en-US" sz="3399" dirty="0" err="1">
                  <a:solidFill>
                    <a:srgbClr val="233D6B"/>
                  </a:solidFill>
                  <a:latin typeface="Roboto Condensed Bold"/>
                </a:rPr>
                <a:t>Đề</a:t>
              </a:r>
              <a:r>
                <a:rPr lang="en-US" sz="3399" dirty="0">
                  <a:solidFill>
                    <a:srgbClr val="233D6B"/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233D6B"/>
                  </a:solidFill>
                  <a:latin typeface="Roboto Condensed Bold"/>
                </a:rPr>
                <a:t>tài</a:t>
              </a:r>
              <a:endParaRPr lang="en-US" sz="3399" dirty="0">
                <a:solidFill>
                  <a:srgbClr val="233D6B"/>
                </a:solidFill>
                <a:latin typeface="Roboto Condensed Bold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 rot="-254553">
              <a:off x="518734" y="2073643"/>
              <a:ext cx="3274729" cy="7718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828"/>
                </a:lnSpc>
              </a:pPr>
              <a:r>
                <a:rPr lang="en-US" sz="3400">
                  <a:solidFill>
                    <a:srgbClr val="233D6B"/>
                  </a:solidFill>
                  <a:latin typeface="Roboto Condensed"/>
                </a:rPr>
                <a:t>Tình bạn</a:t>
              </a:r>
            </a:p>
          </p:txBody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66267" y="6080920"/>
            <a:ext cx="6933438" cy="8229600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3832468" y="3551977"/>
            <a:ext cx="5535597" cy="6187331"/>
            <a:chOff x="263303" y="-590652"/>
            <a:chExt cx="7380797" cy="8249774"/>
          </a:xfrm>
        </p:grpSpPr>
        <p:grpSp>
          <p:nvGrpSpPr>
            <p:cNvPr id="16" name="Group 16"/>
            <p:cNvGrpSpPr/>
            <p:nvPr/>
          </p:nvGrpSpPr>
          <p:grpSpPr>
            <a:xfrm rot="169732">
              <a:off x="263303" y="-590652"/>
              <a:ext cx="7380797" cy="8249774"/>
              <a:chOff x="9416" y="-76200"/>
              <a:chExt cx="727184" cy="8128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9416" y="-430"/>
                <a:ext cx="664740" cy="674258"/>
              </a:xfrm>
              <a:prstGeom prst="ellipse">
                <a:avLst/>
              </a:prstGeom>
              <a:solidFill>
                <a:srgbClr val="DBD0B3"/>
              </a:solidFill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76200" y="-76200"/>
                <a:ext cx="660400" cy="8128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541"/>
                  </a:lnSpc>
                </a:pPr>
                <a:endParaRPr/>
              </a:p>
            </p:txBody>
          </p:sp>
        </p:grpSp>
        <p:sp>
          <p:nvSpPr>
            <p:cNvPr id="19" name="TextBox 19"/>
            <p:cNvSpPr txBox="1"/>
            <p:nvPr/>
          </p:nvSpPr>
          <p:spPr>
            <a:xfrm rot="238802">
              <a:off x="1326110" y="1020946"/>
              <a:ext cx="4536281" cy="7002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81"/>
                </a:lnSpc>
              </a:pPr>
              <a:r>
                <a:rPr lang="en-US" sz="3399">
                  <a:solidFill>
                    <a:srgbClr val="233D6B"/>
                  </a:solidFill>
                  <a:latin typeface="Roboto Condensed Bold"/>
                </a:rPr>
                <a:t>Chủ đề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 rot="238802">
              <a:off x="949497" y="1981801"/>
              <a:ext cx="5197917" cy="43898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02"/>
                </a:lnSpc>
              </a:pPr>
              <a:r>
                <a:rPr lang="en-US" sz="3100">
                  <a:solidFill>
                    <a:srgbClr val="233D6B"/>
                  </a:solidFill>
                  <a:latin typeface="Roboto Condensed"/>
                </a:rPr>
                <a:t>ước mơ, khát vọng về một tình bạn đẹp giữa người và vật; tình bạn sẽ nảy nở dựa trên tình yêu thương, sự tin tưởng và thấu hiểu.</a:t>
              </a:r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9419730" y="2782070"/>
            <a:ext cx="6705397" cy="1384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AD553F"/>
                </a:solidFill>
                <a:latin typeface="Roboto Condensed Bold"/>
              </a:rPr>
              <a:t>d. Chia </a:t>
            </a:r>
            <a:r>
              <a:rPr lang="en-US" sz="3999" dirty="0" err="1">
                <a:solidFill>
                  <a:srgbClr val="AD553F"/>
                </a:solidFill>
                <a:latin typeface="Roboto Condensed Bold"/>
              </a:rPr>
              <a:t>sẻ</a:t>
            </a:r>
            <a:r>
              <a:rPr lang="en-US" sz="3999" dirty="0">
                <a:solidFill>
                  <a:srgbClr val="AD553F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AD553F"/>
                </a:solidFill>
                <a:latin typeface="Roboto Condensed Bold"/>
              </a:rPr>
              <a:t>bài</a:t>
            </a:r>
            <a:r>
              <a:rPr lang="en-US" sz="3999" dirty="0">
                <a:solidFill>
                  <a:srgbClr val="AD553F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AD553F"/>
                </a:solidFill>
                <a:latin typeface="Roboto Condensed Bold"/>
              </a:rPr>
              <a:t>học</a:t>
            </a:r>
            <a:r>
              <a:rPr lang="en-US" sz="3999" dirty="0">
                <a:solidFill>
                  <a:srgbClr val="AD553F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AD553F"/>
                </a:solidFill>
                <a:latin typeface="Roboto Condensed Bold"/>
              </a:rPr>
              <a:t>về</a:t>
            </a:r>
            <a:r>
              <a:rPr lang="en-US" sz="3999" dirty="0">
                <a:solidFill>
                  <a:srgbClr val="AD553F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AD553F"/>
                </a:solidFill>
                <a:latin typeface="Roboto Condensed Bold"/>
              </a:rPr>
              <a:t>cách</a:t>
            </a:r>
            <a:r>
              <a:rPr lang="en-US" sz="3999" dirty="0">
                <a:solidFill>
                  <a:srgbClr val="AD553F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AD553F"/>
                </a:solidFill>
                <a:latin typeface="Roboto Condensed Bold"/>
              </a:rPr>
              <a:t>nghĩ</a:t>
            </a:r>
            <a:r>
              <a:rPr lang="en-US" sz="3999" dirty="0">
                <a:solidFill>
                  <a:srgbClr val="AD553F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AD553F"/>
                </a:solidFill>
                <a:latin typeface="Roboto Condensed Bold"/>
              </a:rPr>
              <a:t>và</a:t>
            </a:r>
            <a:r>
              <a:rPr lang="en-US" sz="3999" dirty="0">
                <a:solidFill>
                  <a:srgbClr val="AD553F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AD553F"/>
                </a:solidFill>
                <a:latin typeface="Roboto Condensed Bold"/>
              </a:rPr>
              <a:t>ứng</a:t>
            </a:r>
            <a:r>
              <a:rPr lang="en-US" sz="3999" dirty="0">
                <a:solidFill>
                  <a:srgbClr val="AD553F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AD553F"/>
                </a:solidFill>
                <a:latin typeface="Roboto Condensed Bold"/>
              </a:rPr>
              <a:t>xử</a:t>
            </a:r>
            <a:r>
              <a:rPr lang="en-US" sz="3999" dirty="0">
                <a:solidFill>
                  <a:srgbClr val="AD553F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AD553F"/>
                </a:solidFill>
                <a:latin typeface="Roboto Condensed Bold"/>
              </a:rPr>
              <a:t>của</a:t>
            </a:r>
            <a:r>
              <a:rPr lang="en-US" sz="3999" dirty="0">
                <a:solidFill>
                  <a:srgbClr val="AD553F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AD553F"/>
                </a:solidFill>
                <a:latin typeface="Roboto Condensed Bold"/>
              </a:rPr>
              <a:t>cá</a:t>
            </a:r>
            <a:r>
              <a:rPr lang="en-US" sz="3999" dirty="0">
                <a:solidFill>
                  <a:srgbClr val="AD553F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AD553F"/>
                </a:solidFill>
                <a:latin typeface="Roboto Condensed Bold"/>
              </a:rPr>
              <a:t>nhân</a:t>
            </a:r>
            <a:endParaRPr lang="en-US" sz="3999" dirty="0">
              <a:solidFill>
                <a:srgbClr val="AD553F"/>
              </a:solidFill>
              <a:latin typeface="Roboto Condensed Bold"/>
            </a:endParaRP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-4768867">
            <a:off x="15076547" y="-1484822"/>
            <a:ext cx="2846158" cy="4141235"/>
          </a:xfrm>
          <a:prstGeom prst="rect">
            <a:avLst/>
          </a:prstGeom>
        </p:spPr>
      </p:pic>
      <p:graphicFrame>
        <p:nvGraphicFramePr>
          <p:cNvPr id="24" name="Diagram 23">
            <a:extLst>
              <a:ext uri="{FF2B5EF4-FFF2-40B4-BE49-F238E27FC236}">
                <a16:creationId xmlns:a16="http://schemas.microsoft.com/office/drawing/2014/main" id="{B8D049C8-2926-F27E-16F0-194F650CA7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5403116"/>
              </p:ext>
            </p:extLst>
          </p:nvPr>
        </p:nvGraphicFramePr>
        <p:xfrm>
          <a:off x="9152598" y="4491540"/>
          <a:ext cx="8422045" cy="5147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1" grpId="0"/>
      <p:bldGraphic spid="24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189130">
            <a:off x="-625464" y="6720447"/>
            <a:ext cx="19849644" cy="498045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1199866" y="-2394498"/>
            <a:ext cx="8392374" cy="466825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-167988">
            <a:off x="-10242195" y="2323602"/>
            <a:ext cx="29780310" cy="574334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006711" y="1502207"/>
            <a:ext cx="7518289" cy="10877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8609"/>
              </a:lnSpc>
            </a:pPr>
            <a:r>
              <a:rPr lang="en-US" sz="6999" dirty="0">
                <a:solidFill>
                  <a:srgbClr val="5D4F44"/>
                </a:solidFill>
                <a:latin typeface="Fraunces"/>
              </a:rPr>
              <a:t>4. LUYỆN TẬP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9088306" y="-2043330"/>
            <a:ext cx="4118679" cy="410370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217956">
            <a:off x="-1265542" y="3847496"/>
            <a:ext cx="3204774" cy="223168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9088306" y="286436"/>
            <a:ext cx="7315200" cy="3547872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2353352" y="3672013"/>
            <a:ext cx="5268794" cy="241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</a:pP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- </a:t>
            </a:r>
            <a:r>
              <a:rPr lang="en-US" sz="3399" spc="33" dirty="0" err="1">
                <a:solidFill>
                  <a:srgbClr val="000000"/>
                </a:solidFill>
                <a:latin typeface="Roboto Condensed"/>
              </a:rPr>
              <a:t>Khái</a:t>
            </a: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"/>
              </a:rPr>
              <a:t>quát</a:t>
            </a: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"/>
              </a:rPr>
              <a:t>đặc</a:t>
            </a: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"/>
              </a:rPr>
              <a:t>điểm</a:t>
            </a: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"/>
              </a:rPr>
              <a:t>thể</a:t>
            </a: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"/>
              </a:rPr>
              <a:t>loại</a:t>
            </a: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 qua </a:t>
            </a:r>
            <a:r>
              <a:rPr lang="en-US" sz="3399" spc="33" dirty="0" err="1">
                <a:solidFill>
                  <a:srgbClr val="000000"/>
                </a:solidFill>
                <a:latin typeface="Roboto Condensed"/>
              </a:rPr>
              <a:t>văn</a:t>
            </a: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"/>
              </a:rPr>
              <a:t>bản</a:t>
            </a: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 Bold"/>
              </a:rPr>
              <a:t>Nếu</a:t>
            </a:r>
            <a:r>
              <a:rPr lang="en-US" sz="3399" spc="33" dirty="0">
                <a:solidFill>
                  <a:srgbClr val="000000"/>
                </a:solidFill>
                <a:latin typeface="Roboto Condensed Bol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 Bold"/>
              </a:rPr>
              <a:t>cậu</a:t>
            </a:r>
            <a:r>
              <a:rPr lang="en-US" sz="3399" spc="33" dirty="0">
                <a:solidFill>
                  <a:srgbClr val="000000"/>
                </a:solidFill>
                <a:latin typeface="Roboto Condensed Bol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 Bold"/>
              </a:rPr>
              <a:t>muốn</a:t>
            </a:r>
            <a:r>
              <a:rPr lang="en-US" sz="3399" spc="33" dirty="0">
                <a:solidFill>
                  <a:srgbClr val="000000"/>
                </a:solidFill>
                <a:latin typeface="Roboto Condensed Bol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 Bold"/>
              </a:rPr>
              <a:t>có</a:t>
            </a:r>
            <a:r>
              <a:rPr lang="en-US" sz="3399" spc="33" dirty="0">
                <a:solidFill>
                  <a:srgbClr val="000000"/>
                </a:solidFill>
                <a:latin typeface="Roboto Condensed Bol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 Bold"/>
              </a:rPr>
              <a:t>một</a:t>
            </a:r>
            <a:r>
              <a:rPr lang="en-US" sz="3399" spc="33" dirty="0">
                <a:solidFill>
                  <a:srgbClr val="000000"/>
                </a:solidFill>
                <a:latin typeface="Roboto Condensed Bol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 Bold"/>
              </a:rPr>
              <a:t>người</a:t>
            </a:r>
            <a:r>
              <a:rPr lang="en-US" sz="3399" spc="33" dirty="0">
                <a:solidFill>
                  <a:srgbClr val="000000"/>
                </a:solidFill>
                <a:latin typeface="Roboto Condensed Bol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 Bold"/>
              </a:rPr>
              <a:t>bạn</a:t>
            </a: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"/>
              </a:rPr>
              <a:t>và</a:t>
            </a: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"/>
              </a:rPr>
              <a:t>rút</a:t>
            </a: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"/>
              </a:rPr>
              <a:t>ra</a:t>
            </a: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"/>
              </a:rPr>
              <a:t>kinh</a:t>
            </a: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"/>
              </a:rPr>
              <a:t>nghiệm</a:t>
            </a: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"/>
              </a:rPr>
              <a:t>đọc</a:t>
            </a: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 (</a:t>
            </a:r>
            <a:r>
              <a:rPr lang="en-US" sz="3399" spc="33" dirty="0" err="1">
                <a:solidFill>
                  <a:srgbClr val="000000"/>
                </a:solidFill>
                <a:latin typeface="Roboto Condensed"/>
              </a:rPr>
              <a:t>Nhóm</a:t>
            </a: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 4)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071754" y="4355518"/>
            <a:ext cx="5743067" cy="241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</a:pPr>
            <a:r>
              <a:rPr lang="en-US" sz="3399" spc="33">
                <a:solidFill>
                  <a:srgbClr val="000000"/>
                </a:solidFill>
                <a:latin typeface="Roboto Condensed"/>
              </a:rPr>
              <a:t>- Kết nối đọc - viết: Tưởng tượng và viết đoạn (khoảng 5-7 câu) miêu tả cảm xúc của nhân vật cáo sau khi từ biệt hoàng tử bé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 rot="-431916">
            <a:off x="14005323" y="1101514"/>
            <a:ext cx="5378389" cy="760733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 rot="-237856">
            <a:off x="14312632" y="8118597"/>
            <a:ext cx="12305106" cy="21841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9191" r="21120" b="864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151120">
            <a:off x="-505660" y="-393758"/>
            <a:ext cx="14233978" cy="1037301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225399">
            <a:off x="14025514" y="-849963"/>
            <a:ext cx="5554962" cy="250667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alphaModFix amt="62000"/>
          </a:blip>
          <a:srcRect/>
          <a:stretch>
            <a:fillRect/>
          </a:stretch>
        </p:blipFill>
        <p:spPr>
          <a:xfrm>
            <a:off x="10198400" y="2123800"/>
            <a:ext cx="9458225" cy="8878909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998683" y="2095225"/>
            <a:ext cx="5803403" cy="1087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609"/>
              </a:lnSpc>
            </a:pPr>
            <a:r>
              <a:rPr lang="en-US" sz="6999" dirty="0">
                <a:solidFill>
                  <a:srgbClr val="5D4F44"/>
                </a:solidFill>
                <a:latin typeface="Fraunces"/>
              </a:rPr>
              <a:t>5. VẬN DỤNG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998683" y="3610292"/>
            <a:ext cx="6874065" cy="30328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</a:pP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- </a:t>
            </a:r>
            <a:r>
              <a:rPr lang="en-US" sz="3399" spc="33" dirty="0" err="1">
                <a:solidFill>
                  <a:srgbClr val="000000"/>
                </a:solidFill>
                <a:latin typeface="Roboto Condensed"/>
              </a:rPr>
              <a:t>Đọc</a:t>
            </a: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"/>
              </a:rPr>
              <a:t>mở</a:t>
            </a: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"/>
              </a:rPr>
              <a:t>rộng</a:t>
            </a: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"/>
              </a:rPr>
              <a:t>văn</a:t>
            </a: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"/>
              </a:rPr>
              <a:t>bản</a:t>
            </a: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"/>
              </a:rPr>
              <a:t>cùng</a:t>
            </a: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"/>
              </a:rPr>
              <a:t>thể</a:t>
            </a: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"/>
              </a:rPr>
              <a:t>loại</a:t>
            </a: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: </a:t>
            </a:r>
            <a:r>
              <a:rPr lang="en-US" sz="3399" b="1" i="1" spc="33" dirty="0" err="1">
                <a:solidFill>
                  <a:srgbClr val="000000"/>
                </a:solidFill>
                <a:latin typeface="Roboto Condensed"/>
              </a:rPr>
              <a:t>Những</a:t>
            </a:r>
            <a:r>
              <a:rPr lang="en-US" sz="3399" b="1" i="1" spc="33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b="1" i="1" spc="33" dirty="0" err="1">
                <a:solidFill>
                  <a:srgbClr val="000000"/>
                </a:solidFill>
                <a:latin typeface="Roboto Condensed"/>
              </a:rPr>
              <a:t>người</a:t>
            </a:r>
            <a:r>
              <a:rPr lang="en-US" sz="3399" b="1" i="1" spc="33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b="1" i="1" spc="33" dirty="0" err="1">
                <a:solidFill>
                  <a:srgbClr val="000000"/>
                </a:solidFill>
                <a:latin typeface="Roboto Condensed"/>
              </a:rPr>
              <a:t>bạn</a:t>
            </a:r>
            <a:endParaRPr lang="en-US" sz="3399" b="1" i="1" spc="33" dirty="0">
              <a:solidFill>
                <a:srgbClr val="000000"/>
              </a:solidFill>
              <a:latin typeface="Roboto Condensed"/>
            </a:endParaRPr>
          </a:p>
          <a:p>
            <a:pPr algn="just">
              <a:lnSpc>
                <a:spcPts val="4759"/>
              </a:lnSpc>
            </a:pP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- </a:t>
            </a:r>
            <a:r>
              <a:rPr lang="en-US" sz="3399" spc="33" dirty="0" err="1">
                <a:solidFill>
                  <a:srgbClr val="000000"/>
                </a:solidFill>
                <a:latin typeface="Roboto Condensed"/>
              </a:rPr>
              <a:t>Khám</a:t>
            </a: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"/>
              </a:rPr>
              <a:t>phá</a:t>
            </a: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"/>
              </a:rPr>
              <a:t>văn</a:t>
            </a: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"/>
              </a:rPr>
              <a:t>bản</a:t>
            </a: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b="1" i="1" spc="33" dirty="0" err="1">
                <a:solidFill>
                  <a:srgbClr val="000000"/>
                </a:solidFill>
                <a:latin typeface="Roboto Condensed"/>
              </a:rPr>
              <a:t>Những</a:t>
            </a:r>
            <a:r>
              <a:rPr lang="en-US" sz="3399" b="1" i="1" spc="33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b="1" i="1" spc="33" dirty="0" err="1">
                <a:solidFill>
                  <a:srgbClr val="000000"/>
                </a:solidFill>
                <a:latin typeface="Roboto Condensed"/>
              </a:rPr>
              <a:t>người</a:t>
            </a:r>
            <a:r>
              <a:rPr lang="en-US" sz="3399" b="1" i="1" spc="33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b="1" i="1" spc="33" dirty="0" err="1">
                <a:solidFill>
                  <a:srgbClr val="000000"/>
                </a:solidFill>
                <a:latin typeface="Roboto Condensed"/>
              </a:rPr>
              <a:t>bạn</a:t>
            </a: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"/>
              </a:rPr>
              <a:t>theo</a:t>
            </a: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"/>
              </a:rPr>
              <a:t>phiếu</a:t>
            </a: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"/>
              </a:rPr>
              <a:t>gợi</a:t>
            </a: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"/>
              </a:rPr>
              <a:t>dẫn</a:t>
            </a:r>
            <a:endParaRPr lang="en-US" sz="3399" spc="33" dirty="0">
              <a:solidFill>
                <a:srgbClr val="000000"/>
              </a:solidFill>
              <a:latin typeface="Roboto Condensed"/>
            </a:endParaRPr>
          </a:p>
          <a:p>
            <a:pPr algn="just">
              <a:lnSpc>
                <a:spcPts val="4759"/>
              </a:lnSpc>
            </a:pP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- </a:t>
            </a:r>
            <a:r>
              <a:rPr lang="en-US" sz="3399" spc="33" dirty="0" err="1">
                <a:solidFill>
                  <a:srgbClr val="000000"/>
                </a:solidFill>
                <a:latin typeface="Roboto Condensed"/>
              </a:rPr>
              <a:t>Buổi</a:t>
            </a: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"/>
              </a:rPr>
              <a:t>sau</a:t>
            </a: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"/>
              </a:rPr>
              <a:t>báo</a:t>
            </a: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"/>
              </a:rPr>
              <a:t>cáo</a:t>
            </a: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"/>
              </a:rPr>
              <a:t>sản</a:t>
            </a:r>
            <a:r>
              <a:rPr lang="en-US" sz="3399" spc="33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33" dirty="0" err="1">
                <a:solidFill>
                  <a:srgbClr val="000000"/>
                </a:solidFill>
                <a:latin typeface="Roboto Condensed"/>
              </a:rPr>
              <a:t>phẩm</a:t>
            </a:r>
            <a:endParaRPr lang="en-US" sz="3399" spc="33" dirty="0">
              <a:solidFill>
                <a:srgbClr val="000000"/>
              </a:solidFill>
              <a:latin typeface="Roboto Condensed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8369863" y="2057400"/>
            <a:ext cx="12612414" cy="82296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-582431">
            <a:off x="12016241" y="9480172"/>
            <a:ext cx="7154059" cy="21819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555" r="555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5823881">
            <a:off x="3977031" y="-2699259"/>
            <a:ext cx="4895158" cy="884001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321897">
            <a:off x="9156587" y="-1625422"/>
            <a:ext cx="10413968" cy="1223373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1142421">
            <a:off x="-2820862" y="8645907"/>
            <a:ext cx="8578164" cy="928623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6259" y="2989186"/>
            <a:ext cx="18438571" cy="626911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1508581" y="-1170513"/>
            <a:ext cx="12109002" cy="201312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 r="4781"/>
          <a:stretch>
            <a:fillRect/>
          </a:stretch>
        </p:blipFill>
        <p:spPr>
          <a:xfrm rot="-167100">
            <a:off x="1964050" y="1462893"/>
            <a:ext cx="14870997" cy="892167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 b="1072"/>
          <a:stretch>
            <a:fillRect/>
          </a:stretch>
        </p:blipFill>
        <p:spPr>
          <a:xfrm>
            <a:off x="6602476" y="842609"/>
            <a:ext cx="4221515" cy="161829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-763131" y="6916932"/>
            <a:ext cx="20017351" cy="465403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4143807" y="9754223"/>
            <a:ext cx="3117312" cy="53277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15079126" y="1765759"/>
            <a:ext cx="3927769" cy="1030234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-4304193" y="4596126"/>
            <a:ext cx="12612414" cy="8229600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5181601" y="3093902"/>
            <a:ext cx="7500002" cy="7716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50"/>
              </a:lnSpc>
              <a:spcBef>
                <a:spcPct val="0"/>
              </a:spcBef>
            </a:pPr>
            <a:r>
              <a:rPr lang="en-US" sz="4607" b="1" spc="87" dirty="0">
                <a:solidFill>
                  <a:srgbClr val="000000"/>
                </a:solidFill>
                <a:latin typeface="Fraunces"/>
              </a:rPr>
              <a:t>BÀI 1: TÔI VÀ CÁC BẠN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107748" y="4241579"/>
            <a:ext cx="12583602" cy="2865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507"/>
              </a:lnSpc>
            </a:pPr>
            <a:r>
              <a:rPr lang="en-US" sz="8219" b="1" spc="32" dirty="0">
                <a:solidFill>
                  <a:srgbClr val="764B36"/>
                </a:solidFill>
                <a:latin typeface="Fraunces"/>
              </a:rPr>
              <a:t>NẾU CẬU MUỐN CÓ MỘT NGƯỜI BẠN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591744">
            <a:off x="8373269" y="8201074"/>
            <a:ext cx="11665414" cy="1262832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135275">
            <a:off x="15346080" y="-365284"/>
            <a:ext cx="4535518" cy="819055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-118957">
            <a:off x="1404834" y="1447050"/>
            <a:ext cx="9593248" cy="790243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646943" y="1028700"/>
            <a:ext cx="2943161" cy="122368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6205000">
            <a:off x="13510954" y="1339778"/>
            <a:ext cx="1001511" cy="221658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1131910" y="3481718"/>
            <a:ext cx="6933438" cy="82296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9020861" y="-2482469"/>
            <a:ext cx="6165867" cy="6212460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2596950" y="4394111"/>
            <a:ext cx="7043147" cy="39433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67"/>
              </a:lnSpc>
            </a:pP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Đọc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diễn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cảm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đoạn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văn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từ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đầu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đến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“</a:t>
            </a:r>
            <a:r>
              <a:rPr lang="en-US" sz="3399" i="1" spc="169" dirty="0" err="1">
                <a:solidFill>
                  <a:srgbClr val="000000"/>
                </a:solidFill>
                <a:latin typeface="Roboto Condensed"/>
              </a:rPr>
              <a:t>duy</a:t>
            </a:r>
            <a:r>
              <a:rPr lang="en-US" sz="3399" i="1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i="1" spc="169" dirty="0" err="1">
                <a:solidFill>
                  <a:srgbClr val="000000"/>
                </a:solidFill>
                <a:latin typeface="Roboto Condensed"/>
              </a:rPr>
              <a:t>nhất</a:t>
            </a:r>
            <a:r>
              <a:rPr lang="en-US" sz="3399" i="1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i="1" spc="169" dirty="0" err="1">
                <a:solidFill>
                  <a:srgbClr val="000000"/>
                </a:solidFill>
                <a:latin typeface="Roboto Condensed"/>
              </a:rPr>
              <a:t>trên</a:t>
            </a:r>
            <a:r>
              <a:rPr lang="en-US" sz="3399" i="1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i="1" spc="169" dirty="0" err="1">
                <a:solidFill>
                  <a:srgbClr val="000000"/>
                </a:solidFill>
                <a:latin typeface="Roboto Condensed"/>
              </a:rPr>
              <a:t>đời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”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theo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phân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vai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:</a:t>
            </a:r>
          </a:p>
          <a:p>
            <a:pPr algn="just">
              <a:lnSpc>
                <a:spcPts val="5167"/>
              </a:lnSpc>
            </a:pP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- 1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bạn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HS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đóng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vai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hoàng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tử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bé</a:t>
            </a:r>
            <a:endParaRPr lang="en-US" sz="3399" spc="169" dirty="0">
              <a:solidFill>
                <a:srgbClr val="000000"/>
              </a:solidFill>
              <a:latin typeface="Roboto Condensed"/>
            </a:endParaRPr>
          </a:p>
          <a:p>
            <a:pPr algn="just">
              <a:lnSpc>
                <a:spcPts val="5167"/>
              </a:lnSpc>
            </a:pP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- 1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bạn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HS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đóng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vai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con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cáo</a:t>
            </a:r>
            <a:endParaRPr lang="en-US" sz="3399" spc="169" dirty="0">
              <a:solidFill>
                <a:srgbClr val="000000"/>
              </a:solidFill>
              <a:latin typeface="Roboto Condensed"/>
            </a:endParaRPr>
          </a:p>
          <a:p>
            <a:pPr algn="just">
              <a:lnSpc>
                <a:spcPts val="5167"/>
              </a:lnSpc>
            </a:pP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- 2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bạn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đọc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nối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tiếp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phần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lời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người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kể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chuyện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(GV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đọc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mẫu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đoạn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spc="169" dirty="0" err="1">
                <a:solidFill>
                  <a:srgbClr val="000000"/>
                </a:solidFill>
                <a:latin typeface="Roboto Condensed"/>
              </a:rPr>
              <a:t>đầu</a:t>
            </a:r>
            <a:r>
              <a:rPr lang="en-US" sz="3399" spc="169" dirty="0">
                <a:solidFill>
                  <a:srgbClr val="000000"/>
                </a:solidFill>
                <a:latin typeface="Roboto Condensed"/>
              </a:rPr>
              <a:t>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017784" y="2919072"/>
            <a:ext cx="9114125" cy="1106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791"/>
              </a:lnSpc>
            </a:pPr>
            <a:r>
              <a:rPr lang="en-US" sz="7147" b="1" dirty="0">
                <a:solidFill>
                  <a:srgbClr val="764B36"/>
                </a:solidFill>
                <a:latin typeface="Fraunces"/>
              </a:rPr>
              <a:t>2. ĐỌC VĂN BẢN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987" t="15093" r="5130" b="1723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160192">
            <a:off x="-1885997" y="-1211937"/>
            <a:ext cx="13390626" cy="1181722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4204009" y="-1597914"/>
            <a:ext cx="10538552" cy="12508667"/>
          </a:xfrm>
          <a:prstGeom prst="rect">
            <a:avLst/>
          </a:prstGeom>
        </p:spPr>
      </p:pic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2135876"/>
              </p:ext>
            </p:extLst>
          </p:nvPr>
        </p:nvGraphicFramePr>
        <p:xfrm>
          <a:off x="745551" y="3948407"/>
          <a:ext cx="16796897" cy="5570414"/>
        </p:xfrm>
        <a:graphic>
          <a:graphicData uri="http://schemas.openxmlformats.org/drawingml/2006/table">
            <a:tbl>
              <a:tblPr/>
              <a:tblGrid>
                <a:gridCol w="135269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3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68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9344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400" dirty="0" err="1">
                          <a:solidFill>
                            <a:srgbClr val="FFFFFF"/>
                          </a:solidFill>
                          <a:latin typeface="Roboto Condensed Bold"/>
                        </a:rPr>
                        <a:t>Tiêu</a:t>
                      </a:r>
                      <a:r>
                        <a:rPr lang="en-US" sz="3400" dirty="0">
                          <a:solidFill>
                            <a:srgbClr val="FFFFFF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FFFFFF"/>
                          </a:solidFill>
                          <a:latin typeface="Roboto Condensed Bold"/>
                        </a:rPr>
                        <a:t>chí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55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400">
                          <a:solidFill>
                            <a:srgbClr val="FFFFFF"/>
                          </a:solidFill>
                          <a:latin typeface="Roboto Condensed Bold"/>
                        </a:rPr>
                        <a:t>Có </a:t>
                      </a:r>
                      <a:endParaRPr lang="en-US" sz="1100"/>
                    </a:p>
                  </a:txBody>
                  <a:tcPr anchor="ctr"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55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400" dirty="0" err="1">
                          <a:solidFill>
                            <a:srgbClr val="FFFFFF"/>
                          </a:solidFill>
                          <a:latin typeface="Roboto Condensed Bold"/>
                        </a:rPr>
                        <a:t>Không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55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3449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Đọc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trôi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chảy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không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bỏ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từ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thêm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từ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.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BE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BE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B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3449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Đọc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to,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rõ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bảo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đảm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trong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không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gian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lớp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học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cả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lớp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cùng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nghe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được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.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BE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BE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B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3449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Tốc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độ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đọc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phù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hợp</a:t>
                      </a:r>
                      <a:r>
                        <a:rPr lang="en-US" sz="3400" dirty="0">
                          <a:solidFill>
                            <a:srgbClr val="000000"/>
                          </a:solidFill>
                          <a:latin typeface="Roboto Condensed"/>
                        </a:rPr>
                        <a:t>.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BE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BE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B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9661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400">
                          <a:solidFill>
                            <a:srgbClr val="000000"/>
                          </a:solidFill>
                          <a:latin typeface="Roboto Condensed"/>
                        </a:rPr>
                        <a:t>Sử dụng giọng điệu khác nhau để thể hiện được cảm xúc của người kể chuyện đối với nhân vật, sự việc.</a:t>
                      </a:r>
                      <a:endParaRPr lang="en-US" sz="1100"/>
                    </a:p>
                  </a:txBody>
                  <a:tcPr anchor="ctr"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BE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BE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87B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B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6"/>
          <p:cNvSpPr txBox="1"/>
          <p:nvPr/>
        </p:nvSpPr>
        <p:spPr>
          <a:xfrm>
            <a:off x="745551" y="1009650"/>
            <a:ext cx="9008049" cy="11944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9751"/>
              </a:lnSpc>
            </a:pPr>
            <a:r>
              <a:rPr lang="en-US" sz="7927" b="1" dirty="0">
                <a:solidFill>
                  <a:srgbClr val="5F1A1F"/>
                </a:solidFill>
                <a:latin typeface="Fraunces"/>
              </a:rPr>
              <a:t>2. ĐỌC VĂN BẢN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871436" y="2753210"/>
            <a:ext cx="12545128" cy="693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39"/>
              </a:lnSpc>
            </a:pPr>
            <a:r>
              <a:rPr lang="en-US" sz="3999">
                <a:solidFill>
                  <a:srgbClr val="523E27"/>
                </a:solidFill>
                <a:latin typeface="Roboto Condensed Bold"/>
              </a:rPr>
              <a:t>BẢNG KIỂM KĨ NĂNG ĐỌC DIỄN CẢM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4768867">
            <a:off x="15147890" y="-1828298"/>
            <a:ext cx="3078875" cy="44798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9191" r="21120" b="864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1111216">
            <a:off x="11748718" y="-7579286"/>
            <a:ext cx="9109793" cy="986175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620046" y="-1923982"/>
            <a:ext cx="11584752" cy="1597896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447625">
            <a:off x="15673623" y="2182896"/>
            <a:ext cx="2679535" cy="494545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1028700" y="3094500"/>
            <a:ext cx="7777024" cy="7226804"/>
            <a:chOff x="0" y="0"/>
            <a:chExt cx="10369366" cy="9635738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551169" y="442336"/>
              <a:ext cx="9818197" cy="9193403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356557" cy="9356557"/>
            </a:xfrm>
            <a:prstGeom prst="rect">
              <a:avLst/>
            </a:prstGeom>
          </p:spPr>
        </p:pic>
      </p:grpSp>
      <p:grpSp>
        <p:nvGrpSpPr>
          <p:cNvPr id="9" name="Group 9"/>
          <p:cNvGrpSpPr/>
          <p:nvPr/>
        </p:nvGrpSpPr>
        <p:grpSpPr>
          <a:xfrm>
            <a:off x="9144000" y="2940510"/>
            <a:ext cx="5877002" cy="5461207"/>
            <a:chOff x="0" y="0"/>
            <a:chExt cx="7836003" cy="7281609"/>
          </a:xfrm>
        </p:grpSpPr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416512" y="334268"/>
              <a:ext cx="7419491" cy="6947342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7070635" cy="7070635"/>
            </a:xfrm>
            <a:prstGeom prst="rect">
              <a:avLst/>
            </a:prstGeom>
          </p:spPr>
        </p:pic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11"/>
          <a:srcRect b="1996"/>
          <a:stretch>
            <a:fillRect/>
          </a:stretch>
        </p:blipFill>
        <p:spPr>
          <a:xfrm>
            <a:off x="12804602" y="6793492"/>
            <a:ext cx="6162378" cy="492961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0" y="268939"/>
            <a:ext cx="3905031" cy="3582866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2354511" y="1502207"/>
            <a:ext cx="11200465" cy="10495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8609"/>
              </a:lnSpc>
            </a:pPr>
            <a:r>
              <a:rPr lang="en-US" sz="6999" b="1" dirty="0">
                <a:solidFill>
                  <a:srgbClr val="5D4F44"/>
                </a:solidFill>
                <a:latin typeface="Fraunces"/>
              </a:rPr>
              <a:t>3. KHÁM PHÁ VĂN BẢN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989655" y="4727943"/>
            <a:ext cx="5435393" cy="3722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61"/>
              </a:lnSpc>
            </a:pPr>
            <a:r>
              <a:rPr lang="en-US" sz="3399" dirty="0" err="1">
                <a:solidFill>
                  <a:srgbClr val="5F1A1F"/>
                </a:solidFill>
                <a:latin typeface="Roboto Condensed Bold"/>
              </a:rPr>
              <a:t>Nhiệm</a:t>
            </a:r>
            <a:r>
              <a:rPr lang="en-US" sz="3399" dirty="0">
                <a:solidFill>
                  <a:srgbClr val="5F1A1F"/>
                </a:solidFill>
                <a:latin typeface="Roboto Condensed Bold"/>
              </a:rPr>
              <a:t> </a:t>
            </a:r>
            <a:r>
              <a:rPr lang="en-US" sz="3399" dirty="0" err="1">
                <a:solidFill>
                  <a:srgbClr val="5F1A1F"/>
                </a:solidFill>
                <a:latin typeface="Roboto Condensed Bold"/>
              </a:rPr>
              <a:t>vụ</a:t>
            </a:r>
            <a:r>
              <a:rPr lang="en-US" sz="3399" dirty="0">
                <a:solidFill>
                  <a:srgbClr val="5F1A1F"/>
                </a:solidFill>
                <a:latin typeface="Roboto Condensed Bold"/>
              </a:rPr>
              <a:t> 1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: 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Đọc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hộp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thông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 tin 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về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tác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giả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, 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tác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phẩm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, 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nhớ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lại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 video 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đã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xem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 ở 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nhà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, 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nêu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thông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 tin 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em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ấn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tượng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về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tác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giả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Ăng-toan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đơ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Xanh-tơ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 Ê-xu-pe-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ri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và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tác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phẩm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 </a:t>
            </a:r>
            <a:r>
              <a:rPr lang="en-US" sz="3399" i="1" dirty="0" err="1">
                <a:solidFill>
                  <a:srgbClr val="5F1A1F"/>
                </a:solidFill>
                <a:latin typeface="Roboto Condensed"/>
              </a:rPr>
              <a:t>Hoàng</a:t>
            </a:r>
            <a:r>
              <a:rPr lang="en-US" sz="3399" i="1" dirty="0">
                <a:solidFill>
                  <a:srgbClr val="5F1A1F"/>
                </a:solidFill>
                <a:latin typeface="Roboto Condensed"/>
              </a:rPr>
              <a:t> </a:t>
            </a:r>
            <a:r>
              <a:rPr lang="en-US" sz="3399" i="1" dirty="0" err="1">
                <a:solidFill>
                  <a:srgbClr val="5F1A1F"/>
                </a:solidFill>
                <a:latin typeface="Roboto Condensed"/>
              </a:rPr>
              <a:t>tử</a:t>
            </a:r>
            <a:r>
              <a:rPr lang="en-US" sz="3399" i="1" dirty="0">
                <a:solidFill>
                  <a:srgbClr val="5F1A1F"/>
                </a:solidFill>
                <a:latin typeface="Roboto Condensed"/>
              </a:rPr>
              <a:t> </a:t>
            </a:r>
            <a:r>
              <a:rPr lang="en-US" sz="3399" i="1" dirty="0" err="1">
                <a:solidFill>
                  <a:srgbClr val="5F1A1F"/>
                </a:solidFill>
                <a:latin typeface="Roboto Condensed"/>
              </a:rPr>
              <a:t>bé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064893" y="4246960"/>
            <a:ext cx="3490083" cy="3093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61"/>
              </a:lnSpc>
            </a:pPr>
            <a:r>
              <a:rPr lang="en-US" sz="3399" dirty="0" err="1">
                <a:solidFill>
                  <a:srgbClr val="5F1A1F"/>
                </a:solidFill>
                <a:latin typeface="Roboto Condensed Bold"/>
              </a:rPr>
              <a:t>Nhiệm</a:t>
            </a:r>
            <a:r>
              <a:rPr lang="en-US" sz="3399" dirty="0">
                <a:solidFill>
                  <a:srgbClr val="5F1A1F"/>
                </a:solidFill>
                <a:latin typeface="Roboto Condensed Bold"/>
              </a:rPr>
              <a:t> </a:t>
            </a:r>
            <a:r>
              <a:rPr lang="en-US" sz="3399" dirty="0" err="1">
                <a:solidFill>
                  <a:srgbClr val="5F1A1F"/>
                </a:solidFill>
                <a:latin typeface="Roboto Condensed Bold"/>
              </a:rPr>
              <a:t>vụ</a:t>
            </a:r>
            <a:r>
              <a:rPr lang="en-US" sz="3399" dirty="0">
                <a:solidFill>
                  <a:srgbClr val="5F1A1F"/>
                </a:solidFill>
                <a:latin typeface="Roboto Condensed Bold"/>
              </a:rPr>
              <a:t> 2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: 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Báo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cáo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nhiệm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vụ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 (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đã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thực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hiện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 ở 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nhà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) 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theo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nhóm</a:t>
            </a:r>
            <a:r>
              <a:rPr lang="en-US" sz="3399" dirty="0">
                <a:solidFill>
                  <a:srgbClr val="5F1A1F"/>
                </a:solidFill>
                <a:latin typeface="Roboto Condensed"/>
              </a:rPr>
              <a:t> - 5'/</a:t>
            </a:r>
            <a:r>
              <a:rPr lang="en-US" sz="3399" dirty="0" err="1">
                <a:solidFill>
                  <a:srgbClr val="5F1A1F"/>
                </a:solidFill>
                <a:latin typeface="Roboto Condensed"/>
              </a:rPr>
              <a:t>nhóm</a:t>
            </a:r>
            <a:endParaRPr lang="en-US" sz="3399" dirty="0">
              <a:solidFill>
                <a:srgbClr val="5F1A1F"/>
              </a:solidFill>
              <a:latin typeface="Roboto Condensed"/>
            </a:endParaR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-4768867">
            <a:off x="9085906" y="6987928"/>
            <a:ext cx="2846158" cy="41412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555" r="555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11410"/>
          <a:stretch>
            <a:fillRect/>
          </a:stretch>
        </p:blipFill>
        <p:spPr>
          <a:xfrm rot="-517205">
            <a:off x="7122520" y="-3661255"/>
            <a:ext cx="12536561" cy="1948435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5217205">
            <a:off x="8434120" y="-1857801"/>
            <a:ext cx="1926989" cy="426488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4768867">
            <a:off x="15076547" y="-1484822"/>
            <a:ext cx="2846158" cy="414123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448700">
            <a:off x="9446952" y="2079489"/>
            <a:ext cx="5378389" cy="760733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-383038">
            <a:off x="2546663" y="1028700"/>
            <a:ext cx="5378389" cy="760733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5584766" y="2776929"/>
            <a:ext cx="6165867" cy="62124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555" r="555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558822" y="-1040806"/>
            <a:ext cx="7839039" cy="137527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5217205">
            <a:off x="11107429" y="-2097779"/>
            <a:ext cx="1926989" cy="426488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4768867">
            <a:off x="15300116" y="-1023284"/>
            <a:ext cx="2846158" cy="414123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270740" y="1614734"/>
            <a:ext cx="459521" cy="503459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364510">
            <a:off x="11397969" y="1123665"/>
            <a:ext cx="5402615" cy="5323708"/>
            <a:chOff x="0" y="0"/>
            <a:chExt cx="991284" cy="97680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91284" cy="976806"/>
            </a:xfrm>
            <a:custGeom>
              <a:avLst/>
              <a:gdLst/>
              <a:ahLst/>
              <a:cxnLst/>
              <a:rect l="l" t="t" r="r" b="b"/>
              <a:pathLst>
                <a:path w="991284" h="976806">
                  <a:moveTo>
                    <a:pt x="495642" y="0"/>
                  </a:moveTo>
                  <a:lnTo>
                    <a:pt x="591854" y="134582"/>
                  </a:lnTo>
                  <a:lnTo>
                    <a:pt x="743463" y="65434"/>
                  </a:lnTo>
                  <a:lnTo>
                    <a:pt x="758497" y="229388"/>
                  </a:lnTo>
                  <a:lnTo>
                    <a:pt x="924880" y="244202"/>
                  </a:lnTo>
                  <a:lnTo>
                    <a:pt x="854707" y="393596"/>
                  </a:lnTo>
                  <a:lnTo>
                    <a:pt x="991284" y="488403"/>
                  </a:lnTo>
                  <a:lnTo>
                    <a:pt x="854707" y="583210"/>
                  </a:lnTo>
                  <a:lnTo>
                    <a:pt x="924880" y="732605"/>
                  </a:lnTo>
                  <a:lnTo>
                    <a:pt x="758497" y="747418"/>
                  </a:lnTo>
                  <a:lnTo>
                    <a:pt x="743463" y="911372"/>
                  </a:lnTo>
                  <a:lnTo>
                    <a:pt x="591854" y="842224"/>
                  </a:lnTo>
                  <a:lnTo>
                    <a:pt x="495642" y="976806"/>
                  </a:lnTo>
                  <a:lnTo>
                    <a:pt x="399430" y="842224"/>
                  </a:lnTo>
                  <a:lnTo>
                    <a:pt x="247821" y="911372"/>
                  </a:lnTo>
                  <a:lnTo>
                    <a:pt x="232788" y="747418"/>
                  </a:lnTo>
                  <a:lnTo>
                    <a:pt x="66403" y="732605"/>
                  </a:lnTo>
                  <a:lnTo>
                    <a:pt x="136577" y="583210"/>
                  </a:lnTo>
                  <a:lnTo>
                    <a:pt x="0" y="488403"/>
                  </a:lnTo>
                  <a:lnTo>
                    <a:pt x="136577" y="393596"/>
                  </a:lnTo>
                  <a:lnTo>
                    <a:pt x="66403" y="244202"/>
                  </a:lnTo>
                  <a:lnTo>
                    <a:pt x="232788" y="229388"/>
                  </a:lnTo>
                  <a:lnTo>
                    <a:pt x="247821" y="65434"/>
                  </a:lnTo>
                  <a:lnTo>
                    <a:pt x="399430" y="134582"/>
                  </a:lnTo>
                  <a:lnTo>
                    <a:pt x="495642" y="0"/>
                  </a:lnTo>
                  <a:close/>
                </a:path>
              </a:pathLst>
            </a:custGeom>
            <a:solidFill>
              <a:schemeClr val="accent5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212409" y="142557"/>
              <a:ext cx="618685" cy="6350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4759"/>
                </a:lnSpc>
              </a:pPr>
              <a:r>
                <a:rPr lang="en-US" sz="3399" spc="6" dirty="0" err="1">
                  <a:solidFill>
                    <a:srgbClr val="FFFFFF"/>
                  </a:solidFill>
                  <a:latin typeface="Roboto Condensed"/>
                </a:rPr>
                <a:t>Trình</a:t>
              </a:r>
              <a:r>
                <a:rPr lang="en-US" sz="3399" spc="6" dirty="0">
                  <a:solidFill>
                    <a:srgbClr val="FFFFFF"/>
                  </a:solidFill>
                  <a:latin typeface="Roboto Condensed"/>
                </a:rPr>
                <a:t> </a:t>
              </a:r>
              <a:r>
                <a:rPr lang="en-US" sz="3399" spc="6" dirty="0" err="1">
                  <a:solidFill>
                    <a:srgbClr val="FFFFFF"/>
                  </a:solidFill>
                  <a:latin typeface="Roboto Condensed"/>
                </a:rPr>
                <a:t>tự</a:t>
              </a:r>
              <a:r>
                <a:rPr lang="en-US" sz="3399" spc="6" dirty="0">
                  <a:solidFill>
                    <a:srgbClr val="FFFFFF"/>
                  </a:solidFill>
                  <a:latin typeface="Roboto Condensed"/>
                </a:rPr>
                <a:t> </a:t>
              </a:r>
              <a:r>
                <a:rPr lang="en-US" sz="3399" spc="6" dirty="0" err="1">
                  <a:solidFill>
                    <a:srgbClr val="FFFFFF"/>
                  </a:solidFill>
                  <a:latin typeface="Roboto Condensed"/>
                </a:rPr>
                <a:t>sự</a:t>
              </a:r>
              <a:r>
                <a:rPr lang="en-US" sz="3399" spc="6" dirty="0">
                  <a:solidFill>
                    <a:srgbClr val="FFFFFF"/>
                  </a:solidFill>
                  <a:latin typeface="Roboto Condensed"/>
                </a:rPr>
                <a:t> </a:t>
              </a:r>
              <a:r>
                <a:rPr lang="en-US" sz="3399" spc="6" dirty="0" err="1">
                  <a:solidFill>
                    <a:srgbClr val="FFFFFF"/>
                  </a:solidFill>
                  <a:latin typeface="Roboto Condensed"/>
                </a:rPr>
                <a:t>việc</a:t>
              </a:r>
              <a:r>
                <a:rPr lang="en-US" sz="3399" spc="6" dirty="0">
                  <a:solidFill>
                    <a:srgbClr val="FFFFFF"/>
                  </a:solidFill>
                  <a:latin typeface="Roboto Condensed"/>
                </a:rPr>
                <a:t> </a:t>
              </a:r>
              <a:r>
                <a:rPr lang="en-US" sz="3399" spc="6" dirty="0" err="1">
                  <a:solidFill>
                    <a:srgbClr val="FFFFFF"/>
                  </a:solidFill>
                  <a:latin typeface="Roboto Condensed"/>
                </a:rPr>
                <a:t>theo</a:t>
              </a:r>
              <a:r>
                <a:rPr lang="en-US" sz="3399" spc="6" dirty="0">
                  <a:solidFill>
                    <a:srgbClr val="FFFFFF"/>
                  </a:solidFill>
                  <a:latin typeface="Roboto Condensed"/>
                </a:rPr>
                <a:t> </a:t>
              </a:r>
              <a:r>
                <a:rPr lang="en-US" sz="3399" spc="6" dirty="0" err="1">
                  <a:solidFill>
                    <a:srgbClr val="FFFFFF"/>
                  </a:solidFill>
                  <a:latin typeface="Roboto Condensed"/>
                </a:rPr>
                <a:t>tiến</a:t>
              </a:r>
              <a:r>
                <a:rPr lang="en-US" sz="3399" spc="6" dirty="0">
                  <a:solidFill>
                    <a:srgbClr val="FFFFFF"/>
                  </a:solidFill>
                  <a:latin typeface="Roboto Condensed"/>
                </a:rPr>
                <a:t> </a:t>
              </a:r>
              <a:r>
                <a:rPr lang="en-US" sz="3399" spc="6" dirty="0" err="1">
                  <a:solidFill>
                    <a:srgbClr val="FFFFFF"/>
                  </a:solidFill>
                  <a:latin typeface="Roboto Condensed"/>
                </a:rPr>
                <a:t>trình</a:t>
              </a:r>
              <a:r>
                <a:rPr lang="en-US" sz="3399" spc="6" dirty="0">
                  <a:solidFill>
                    <a:srgbClr val="FFFFFF"/>
                  </a:solidFill>
                  <a:latin typeface="Roboto Condensed"/>
                </a:rPr>
                <a:t> </a:t>
              </a:r>
              <a:r>
                <a:rPr lang="en-US" sz="3399" spc="6" dirty="0" err="1">
                  <a:solidFill>
                    <a:srgbClr val="FFFFFF"/>
                  </a:solidFill>
                  <a:latin typeface="Roboto Condensed"/>
                </a:rPr>
                <a:t>thời</a:t>
              </a:r>
              <a:r>
                <a:rPr lang="en-US" sz="3399" spc="6" dirty="0">
                  <a:solidFill>
                    <a:srgbClr val="FFFFFF"/>
                  </a:solidFill>
                  <a:latin typeface="Roboto Condensed"/>
                </a:rPr>
                <a:t> </a:t>
              </a:r>
              <a:r>
                <a:rPr lang="en-US" sz="3399" spc="6" dirty="0" err="1">
                  <a:solidFill>
                    <a:srgbClr val="FFFFFF"/>
                  </a:solidFill>
                  <a:latin typeface="Roboto Condensed"/>
                </a:rPr>
                <a:t>gian</a:t>
              </a:r>
              <a:r>
                <a:rPr lang="en-US" sz="3399" spc="6" dirty="0">
                  <a:solidFill>
                    <a:srgbClr val="FFFFFF"/>
                  </a:solidFill>
                  <a:latin typeface="Roboto Condensed"/>
                </a:rPr>
                <a:t>, </a:t>
              </a:r>
              <a:r>
                <a:rPr lang="en-US" sz="3399" spc="6" dirty="0" err="1">
                  <a:solidFill>
                    <a:srgbClr val="FFFFFF"/>
                  </a:solidFill>
                  <a:latin typeface="Roboto Condensed"/>
                </a:rPr>
                <a:t>mối</a:t>
              </a:r>
              <a:r>
                <a:rPr lang="en-US" sz="3399" spc="6" dirty="0">
                  <a:solidFill>
                    <a:srgbClr val="FFFFFF"/>
                  </a:solidFill>
                  <a:latin typeface="Roboto Condensed"/>
                </a:rPr>
                <a:t> </a:t>
              </a:r>
              <a:r>
                <a:rPr lang="en-US" sz="3399" spc="6" dirty="0" err="1">
                  <a:solidFill>
                    <a:srgbClr val="FFFFFF"/>
                  </a:solidFill>
                  <a:latin typeface="Roboto Condensed"/>
                </a:rPr>
                <a:t>quan</a:t>
              </a:r>
              <a:r>
                <a:rPr lang="en-US" sz="3399" spc="6" dirty="0">
                  <a:solidFill>
                    <a:srgbClr val="FFFFFF"/>
                  </a:solidFill>
                  <a:latin typeface="Roboto Condensed"/>
                </a:rPr>
                <a:t> </a:t>
              </a:r>
              <a:r>
                <a:rPr lang="en-US" sz="3399" spc="6" dirty="0" err="1">
                  <a:solidFill>
                    <a:srgbClr val="FFFFFF"/>
                  </a:solidFill>
                  <a:latin typeface="Roboto Condensed"/>
                </a:rPr>
                <a:t>hệ</a:t>
              </a:r>
              <a:r>
                <a:rPr lang="en-US" sz="3399" spc="6" dirty="0">
                  <a:solidFill>
                    <a:srgbClr val="FFFFFF"/>
                  </a:solidFill>
                  <a:latin typeface="Roboto Condensed"/>
                </a:rPr>
                <a:t> </a:t>
              </a:r>
              <a:r>
                <a:rPr lang="en-US" sz="3399" spc="6" dirty="0" err="1">
                  <a:solidFill>
                    <a:srgbClr val="FFFFFF"/>
                  </a:solidFill>
                  <a:latin typeface="Roboto Condensed"/>
                </a:rPr>
                <a:t>nhân</a:t>
              </a:r>
              <a:r>
                <a:rPr lang="en-US" sz="3399" spc="6" dirty="0">
                  <a:solidFill>
                    <a:srgbClr val="FFFFFF"/>
                  </a:solidFill>
                  <a:latin typeface="Roboto Condensed"/>
                </a:rPr>
                <a:t> </a:t>
              </a:r>
              <a:r>
                <a:rPr lang="en-US" sz="3399" spc="6" dirty="0" err="1">
                  <a:solidFill>
                    <a:srgbClr val="FFFFFF"/>
                  </a:solidFill>
                  <a:latin typeface="Roboto Condensed"/>
                </a:rPr>
                <a:t>quả</a:t>
              </a:r>
              <a:endParaRPr lang="en-US" sz="3399" spc="6" dirty="0">
                <a:solidFill>
                  <a:srgbClr val="FFFFFF"/>
                </a:solidFill>
                <a:latin typeface="Roboto Condensed"/>
              </a:endParaRP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315764" y="1203955"/>
            <a:ext cx="10723836" cy="10495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8609"/>
              </a:lnSpc>
            </a:pPr>
            <a:r>
              <a:rPr lang="en-US" sz="6999" b="1" dirty="0">
                <a:solidFill>
                  <a:srgbClr val="5D4F44"/>
                </a:solidFill>
                <a:latin typeface="Fraunces"/>
              </a:rPr>
              <a:t>3. KHÁM PHÁ VĂN BẢN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954979" y="2678097"/>
            <a:ext cx="5130959" cy="704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00"/>
              </a:lnSpc>
              <a:spcBef>
                <a:spcPct val="0"/>
              </a:spcBef>
            </a:pPr>
            <a:r>
              <a:rPr lang="en-US" sz="4500" spc="44" dirty="0">
                <a:solidFill>
                  <a:srgbClr val="5D4F44"/>
                </a:solidFill>
                <a:latin typeface="Roboto Condensed Bold"/>
              </a:rPr>
              <a:t>a. </a:t>
            </a:r>
            <a:r>
              <a:rPr lang="en-US" sz="4500" spc="44" dirty="0" err="1">
                <a:solidFill>
                  <a:srgbClr val="5D4F44"/>
                </a:solidFill>
                <a:latin typeface="Roboto Condensed Bold"/>
              </a:rPr>
              <a:t>Tìm</a:t>
            </a:r>
            <a:r>
              <a:rPr lang="en-US" sz="4500" spc="44" dirty="0">
                <a:solidFill>
                  <a:srgbClr val="5D4F44"/>
                </a:solidFill>
                <a:latin typeface="Roboto Condensed Bold"/>
              </a:rPr>
              <a:t> </a:t>
            </a:r>
            <a:r>
              <a:rPr lang="en-US" sz="4500" spc="44" dirty="0" err="1">
                <a:solidFill>
                  <a:srgbClr val="5D4F44"/>
                </a:solidFill>
                <a:latin typeface="Roboto Condensed Bold"/>
              </a:rPr>
              <a:t>hiểu</a:t>
            </a:r>
            <a:r>
              <a:rPr lang="en-US" sz="4500" spc="44" dirty="0">
                <a:solidFill>
                  <a:srgbClr val="5D4F44"/>
                </a:solidFill>
                <a:latin typeface="Roboto Condensed Bold"/>
              </a:rPr>
              <a:t> </a:t>
            </a:r>
            <a:r>
              <a:rPr lang="en-US" sz="4500" spc="44" dirty="0" err="1">
                <a:solidFill>
                  <a:srgbClr val="5D4F44"/>
                </a:solidFill>
                <a:latin typeface="Roboto Condensed Bold"/>
              </a:rPr>
              <a:t>cốt</a:t>
            </a:r>
            <a:r>
              <a:rPr lang="en-US" sz="4500" spc="44" dirty="0">
                <a:solidFill>
                  <a:srgbClr val="5D4F44"/>
                </a:solidFill>
                <a:latin typeface="Roboto Condensed Bold"/>
              </a:rPr>
              <a:t> </a:t>
            </a:r>
            <a:r>
              <a:rPr lang="en-US" sz="4500" spc="44" dirty="0" err="1">
                <a:solidFill>
                  <a:srgbClr val="5D4F44"/>
                </a:solidFill>
                <a:latin typeface="Roboto Condensed Bold"/>
              </a:rPr>
              <a:t>truyện</a:t>
            </a:r>
            <a:endParaRPr lang="en-US" sz="4500" spc="44" dirty="0">
              <a:solidFill>
                <a:srgbClr val="5D4F44"/>
              </a:solidFill>
              <a:latin typeface="Roboto Condensed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954979" y="3543659"/>
            <a:ext cx="8269696" cy="569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59"/>
              </a:lnSpc>
            </a:pPr>
            <a:r>
              <a:rPr lang="en-US" sz="3399" b="1" dirty="0">
                <a:solidFill>
                  <a:srgbClr val="000000"/>
                </a:solidFill>
                <a:latin typeface="Roboto Condensed"/>
              </a:rPr>
              <a:t>– </a:t>
            </a:r>
            <a:r>
              <a:rPr lang="en-US" sz="3399" b="1" dirty="0" err="1">
                <a:solidFill>
                  <a:srgbClr val="000000"/>
                </a:solidFill>
                <a:latin typeface="Roboto Condensed"/>
              </a:rPr>
              <a:t>Sự</a:t>
            </a:r>
            <a:r>
              <a:rPr lang="en-US" sz="3399" b="1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Roboto Condensed"/>
              </a:rPr>
              <a:t>việc</a:t>
            </a:r>
            <a:r>
              <a:rPr lang="en-US" sz="3399" b="1" dirty="0">
                <a:solidFill>
                  <a:srgbClr val="000000"/>
                </a:solidFill>
                <a:latin typeface="Roboto Condensed"/>
              </a:rPr>
              <a:t>: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9144000" y="5835544"/>
            <a:ext cx="10215114" cy="495433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217956">
            <a:off x="11114377" y="7099238"/>
            <a:ext cx="3072487" cy="2139568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14514457" y="4107127"/>
            <a:ext cx="3927769" cy="10302345"/>
          </a:xfrm>
          <a:prstGeom prst="rect">
            <a:avLst/>
          </a:prstGeom>
        </p:spPr>
      </p:pic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5B661023-9B88-F5BD-24DB-5969166108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3536972"/>
              </p:ext>
            </p:extLst>
          </p:nvPr>
        </p:nvGraphicFramePr>
        <p:xfrm>
          <a:off x="1692169" y="4370444"/>
          <a:ext cx="9282606" cy="5353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Graphic spid="16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555" r="555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4176367" y="6152070"/>
            <a:ext cx="6165867" cy="621246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4768867">
            <a:off x="15300116" y="-1023284"/>
            <a:ext cx="2846158" cy="4141235"/>
          </a:xfrm>
          <a:prstGeom prst="rect">
            <a:avLst/>
          </a:prstGeom>
        </p:spPr>
      </p:pic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093106"/>
              </p:ext>
            </p:extLst>
          </p:nvPr>
        </p:nvGraphicFramePr>
        <p:xfrm>
          <a:off x="1028700" y="1686431"/>
          <a:ext cx="16521240" cy="7859274"/>
        </p:xfrm>
        <a:graphic>
          <a:graphicData uri="http://schemas.openxmlformats.org/drawingml/2006/table">
            <a:tbl>
              <a:tblPr/>
              <a:tblGrid>
                <a:gridCol w="2552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451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116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116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4687"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600" dirty="0" err="1">
                          <a:solidFill>
                            <a:srgbClr val="FEFFFE"/>
                          </a:solidFill>
                          <a:latin typeface="Roboto Condensed Bold"/>
                        </a:rPr>
                        <a:t>Nhân</a:t>
                      </a:r>
                      <a:r>
                        <a:rPr lang="en-US" sz="3600" dirty="0">
                          <a:solidFill>
                            <a:srgbClr val="FEFFFE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FEFFFE"/>
                          </a:solidFill>
                          <a:latin typeface="Roboto Condensed Bold"/>
                        </a:rPr>
                        <a:t>vật</a:t>
                      </a:r>
                      <a:endParaRPr lang="en-US" sz="3600" dirty="0"/>
                    </a:p>
                  </a:txBody>
                  <a:tcPr anchor="ctr">
                    <a:lnL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492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600" dirty="0" err="1">
                          <a:solidFill>
                            <a:srgbClr val="FEFFFE"/>
                          </a:solidFill>
                          <a:latin typeface="Roboto Condensed Bold"/>
                        </a:rPr>
                        <a:t>Đặc</a:t>
                      </a:r>
                      <a:r>
                        <a:rPr lang="en-US" sz="3600" dirty="0">
                          <a:solidFill>
                            <a:srgbClr val="FEFFFE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FEFFFE"/>
                          </a:solidFill>
                          <a:latin typeface="Roboto Condensed Bold"/>
                        </a:rPr>
                        <a:t>điểm</a:t>
                      </a:r>
                      <a:r>
                        <a:rPr lang="en-US" sz="3600" dirty="0">
                          <a:solidFill>
                            <a:srgbClr val="FEFFFE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FEFFFE"/>
                          </a:solidFill>
                          <a:latin typeface="Roboto Condensed Bold"/>
                        </a:rPr>
                        <a:t>loài</a:t>
                      </a:r>
                      <a:r>
                        <a:rPr lang="en-US" sz="3600" dirty="0">
                          <a:solidFill>
                            <a:srgbClr val="FEFFFE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FEFFFE"/>
                          </a:solidFill>
                          <a:latin typeface="Roboto Condensed Bold"/>
                        </a:rPr>
                        <a:t>vật</a:t>
                      </a:r>
                      <a:endParaRPr lang="en-US" sz="3600" dirty="0"/>
                    </a:p>
                  </a:txBody>
                  <a:tcPr anchor="ctr">
                    <a:lnL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492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600" dirty="0" err="1">
                          <a:solidFill>
                            <a:srgbClr val="FEFFFE"/>
                          </a:solidFill>
                          <a:latin typeface="Roboto Condensed Bold"/>
                        </a:rPr>
                        <a:t>Đặc</a:t>
                      </a:r>
                      <a:r>
                        <a:rPr lang="en-US" sz="3600" dirty="0">
                          <a:solidFill>
                            <a:srgbClr val="FEFFFE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FEFFFE"/>
                          </a:solidFill>
                          <a:latin typeface="Roboto Condensed Bold"/>
                        </a:rPr>
                        <a:t>điểm</a:t>
                      </a:r>
                      <a:r>
                        <a:rPr lang="en-US" sz="3600" dirty="0">
                          <a:solidFill>
                            <a:srgbClr val="FEFFFE"/>
                          </a:solidFill>
                          <a:latin typeface="Roboto Condensed Bold"/>
                        </a:rPr>
                        <a:t> con </a:t>
                      </a:r>
                      <a:r>
                        <a:rPr lang="en-US" sz="3600" dirty="0" err="1">
                          <a:solidFill>
                            <a:srgbClr val="FEFFFE"/>
                          </a:solidFill>
                          <a:latin typeface="Roboto Condensed Bold"/>
                        </a:rPr>
                        <a:t>người</a:t>
                      </a:r>
                      <a:endParaRPr lang="en-US" sz="3600" dirty="0"/>
                    </a:p>
                  </a:txBody>
                  <a:tcPr anchor="ctr">
                    <a:lnL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553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699">
                          <a:solidFill>
                            <a:srgbClr val="FEFFFE"/>
                          </a:solidFill>
                          <a:latin typeface="Roboto Condensed Bold"/>
                        </a:rPr>
                        <a:t>Đặc điểm con người</a:t>
                      </a:r>
                      <a:endParaRPr lang="en-US" sz="1100"/>
                    </a:p>
                  </a:txBody>
                  <a:tcPr>
                    <a:lnL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55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8653">
                <a:tc vMerge="1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699">
                          <a:solidFill>
                            <a:srgbClr val="FEFFFE"/>
                          </a:solidFill>
                          <a:latin typeface="Roboto Condensed Bold"/>
                        </a:rPr>
                        <a:t>Nhân vật</a:t>
                      </a:r>
                      <a:endParaRPr lang="en-US" sz="1100"/>
                    </a:p>
                  </a:txBody>
                  <a:tcPr>
                    <a:lnL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4922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699">
                          <a:solidFill>
                            <a:srgbClr val="FEFFFE"/>
                          </a:solidFill>
                          <a:latin typeface="Roboto Condensed Bold"/>
                        </a:rPr>
                        <a:t>Đặc điểm loài vật</a:t>
                      </a:r>
                      <a:endParaRPr lang="en-US" sz="1100"/>
                    </a:p>
                  </a:txBody>
                  <a:tcPr>
                    <a:lnL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492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Roboto Condensed Italics"/>
                        </a:rPr>
                        <a:t>Hành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Roboto Condensed Italics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Roboto Condensed Italics"/>
                        </a:rPr>
                        <a:t>động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Roboto Condensed Italics"/>
                        </a:rPr>
                        <a:t>,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Roboto Condensed Italics"/>
                        </a:rPr>
                        <a:t>lời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Roboto Condensed Italics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Roboto Condensed Italics"/>
                        </a:rPr>
                        <a:t>nói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Roboto Condensed Italics"/>
                        </a:rPr>
                        <a:t>,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Roboto Condensed Italics"/>
                        </a:rPr>
                        <a:t>thái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Roboto Condensed Italics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Roboto Condensed Italics"/>
                        </a:rPr>
                        <a:t>độ</a:t>
                      </a:r>
                      <a:endParaRPr lang="en-US" sz="3600" b="1" dirty="0"/>
                    </a:p>
                  </a:txBody>
                  <a:tcPr anchor="ctr">
                    <a:lnL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CBB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Roboto Condensed Italics"/>
                        </a:rPr>
                        <a:t>Tính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Roboto Condensed Italics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Roboto Condensed Italics"/>
                        </a:rPr>
                        <a:t>cách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Roboto Condensed Italics"/>
                        </a:rPr>
                        <a:t>,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Roboto Condensed Italics"/>
                        </a:rPr>
                        <a:t>phẩm</a:t>
                      </a:r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Roboto Condensed Italics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0000"/>
                          </a:solidFill>
                          <a:latin typeface="Roboto Condensed Italics"/>
                        </a:rPr>
                        <a:t>chất</a:t>
                      </a:r>
                      <a:endParaRPr lang="en-US" sz="3600" b="1" dirty="0"/>
                    </a:p>
                  </a:txBody>
                  <a:tcPr anchor="ctr">
                    <a:lnL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CB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3229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600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Hoàng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tử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latin typeface="Roboto Condensed Bold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bé</a:t>
                      </a:r>
                      <a:endParaRPr lang="en-US" sz="3600" dirty="0"/>
                    </a:p>
                  </a:txBody>
                  <a:tcPr anchor="ctr">
                    <a:lnL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lang="en-US" sz="3600" dirty="0"/>
                    </a:p>
                  </a:txBody>
                  <a:tcPr anchor="ctr">
                    <a:lnL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“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lại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đây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chơi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với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mình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”,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đi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tìm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bạn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bè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, “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mình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không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muốn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làm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bạn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đau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lòng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chút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nào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”…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latin typeface="Roboto Condensed"/>
                        </a:rPr>
                        <a:t>hồn nhiên, lương thiện, luôn kiên nhẫn và thấu hiểu cáo</a:t>
                      </a:r>
                      <a:endParaRPr lang="en-US" sz="3600"/>
                    </a:p>
                  </a:txBody>
                  <a:tcPr anchor="ctr">
                    <a:lnL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65885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600" dirty="0" err="1">
                          <a:solidFill>
                            <a:srgbClr val="000000"/>
                          </a:solidFill>
                          <a:latin typeface="Roboto Condensed Bold"/>
                        </a:rPr>
                        <a:t>Cáo</a:t>
                      </a:r>
                      <a:endParaRPr lang="en-US" sz="3600" dirty="0"/>
                    </a:p>
                  </a:txBody>
                  <a:tcPr anchor="ctr">
                    <a:lnL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36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thích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săn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gà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6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sợ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latin typeface="Roboto Condensed"/>
                        </a:rPr>
                        <a:t> con </a:t>
                      </a:r>
                      <a:r>
                        <a:rPr lang="en-US" sz="36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người</a:t>
                      </a:r>
                      <a:endParaRPr lang="en-US" sz="3600" dirty="0"/>
                    </a:p>
                  </a:txBody>
                  <a:tcPr anchor="ctr">
                    <a:lnL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Cáo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thở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dài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cảm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thấy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cuộc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sống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chán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muốn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được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cảm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hóa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, “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mình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sẽ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khóc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mất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”…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Cởi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mở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thân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thiện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mong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muốn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được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kết</a:t>
                      </a:r>
                      <a:r>
                        <a:rPr lang="en-US" sz="36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bạn</a:t>
                      </a:r>
                      <a:endParaRPr lang="en-US" sz="3600" kern="1200" dirty="0">
                        <a:solidFill>
                          <a:srgbClr val="000000"/>
                        </a:solidFill>
                        <a:latin typeface="Roboto Condensed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BB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Box 6"/>
          <p:cNvSpPr txBox="1"/>
          <p:nvPr/>
        </p:nvSpPr>
        <p:spPr>
          <a:xfrm>
            <a:off x="1533564" y="650875"/>
            <a:ext cx="4253548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000000"/>
                </a:solidFill>
                <a:latin typeface="Roboto Condensed Bold"/>
              </a:rPr>
              <a:t>b. </a:t>
            </a:r>
            <a:r>
              <a:rPr lang="en-US" sz="3999" dirty="0" err="1">
                <a:solidFill>
                  <a:srgbClr val="000000"/>
                </a:solidFill>
                <a:latin typeface="Roboto Condensed Bold"/>
              </a:rPr>
              <a:t>Tìm</a:t>
            </a:r>
            <a:r>
              <a:rPr lang="en-US" sz="3999" dirty="0">
                <a:solidFill>
                  <a:srgbClr val="000000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Roboto Condensed Bold"/>
              </a:rPr>
              <a:t>hiểu</a:t>
            </a:r>
            <a:r>
              <a:rPr lang="en-US" sz="3999" dirty="0">
                <a:solidFill>
                  <a:srgbClr val="000000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Roboto Condensed Bold"/>
              </a:rPr>
              <a:t>nhân</a:t>
            </a:r>
            <a:r>
              <a:rPr lang="en-US" sz="3999" dirty="0">
                <a:solidFill>
                  <a:srgbClr val="000000"/>
                </a:solidFill>
                <a:latin typeface="Roboto Condensed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Roboto Condensed Bold"/>
              </a:rPr>
              <a:t>vật</a:t>
            </a:r>
            <a:r>
              <a:rPr lang="en-US" sz="3999" dirty="0">
                <a:solidFill>
                  <a:srgbClr val="000000"/>
                </a:solidFill>
                <a:latin typeface="Roboto Condensed Bold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6260" y="2989187"/>
            <a:ext cx="18438572" cy="626911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1508582" y="-1170513"/>
            <a:ext cx="12109002" cy="201312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 r="4781"/>
          <a:stretch>
            <a:fillRect/>
          </a:stretch>
        </p:blipFill>
        <p:spPr>
          <a:xfrm rot="-167100">
            <a:off x="8911675" y="1151644"/>
            <a:ext cx="10459613" cy="627512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-763131" y="6916933"/>
            <a:ext cx="20017352" cy="465403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4143807" y="9754225"/>
            <a:ext cx="3117312" cy="53277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5079127" y="1765760"/>
            <a:ext cx="3927770" cy="10302345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6063847" y="1179893"/>
            <a:ext cx="12583602" cy="12650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1508"/>
              </a:lnSpc>
            </a:pPr>
            <a:r>
              <a:rPr lang="en-US" sz="5001" b="1" spc="32" dirty="0" err="1">
                <a:solidFill>
                  <a:srgbClr val="764B36"/>
                </a:solidFill>
                <a:latin typeface="Fraunces"/>
              </a:rPr>
              <a:t>Hoàng</a:t>
            </a:r>
            <a:r>
              <a:rPr lang="en-US" sz="5001" b="1" spc="32" dirty="0">
                <a:solidFill>
                  <a:srgbClr val="764B36"/>
                </a:solidFill>
                <a:latin typeface="Fraunces"/>
              </a:rPr>
              <a:t> </a:t>
            </a:r>
            <a:r>
              <a:rPr lang="en-US" sz="5001" b="1" spc="32" dirty="0" err="1">
                <a:solidFill>
                  <a:srgbClr val="764B36"/>
                </a:solidFill>
                <a:latin typeface="Fraunces"/>
              </a:rPr>
              <a:t>tử</a:t>
            </a:r>
            <a:r>
              <a:rPr lang="en-US" sz="5001" b="1" spc="32" dirty="0">
                <a:solidFill>
                  <a:srgbClr val="764B36"/>
                </a:solidFill>
                <a:latin typeface="Fraunces"/>
              </a:rPr>
              <a:t> </a:t>
            </a:r>
            <a:r>
              <a:rPr lang="en-US" sz="5001" b="1" spc="32" dirty="0" err="1">
                <a:solidFill>
                  <a:srgbClr val="764B36"/>
                </a:solidFill>
                <a:latin typeface="Fraunces"/>
              </a:rPr>
              <a:t>bé</a:t>
            </a:r>
            <a:endParaRPr lang="en-US" sz="5001" b="1" spc="32" dirty="0">
              <a:solidFill>
                <a:srgbClr val="764B36"/>
              </a:solidFill>
              <a:latin typeface="Fraunces"/>
            </a:endParaRPr>
          </a:p>
        </p:txBody>
      </p:sp>
      <p:pic>
        <p:nvPicPr>
          <p:cNvPr id="14" name="Picture 5">
            <a:extLst>
              <a:ext uri="{FF2B5EF4-FFF2-40B4-BE49-F238E27FC236}">
                <a16:creationId xmlns:a16="http://schemas.microsoft.com/office/drawing/2014/main" id="{30EA4F4E-7AD5-73EC-8C7A-A86D6DB6321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4781"/>
          <a:stretch>
            <a:fillRect/>
          </a:stretch>
        </p:blipFill>
        <p:spPr>
          <a:xfrm rot="-167100">
            <a:off x="-1971136" y="2902305"/>
            <a:ext cx="10459613" cy="627512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-4304193" y="4596126"/>
            <a:ext cx="12612414" cy="8229600"/>
          </a:xfrm>
          <a:prstGeom prst="rect">
            <a:avLst/>
          </a:prstGeom>
        </p:spPr>
      </p:pic>
      <p:sp>
        <p:nvSpPr>
          <p:cNvPr id="15" name="TextBox 13">
            <a:extLst>
              <a:ext uri="{FF2B5EF4-FFF2-40B4-BE49-F238E27FC236}">
                <a16:creationId xmlns:a16="http://schemas.microsoft.com/office/drawing/2014/main" id="{BBE6D84F-83AC-9101-A662-05809F8606B9}"/>
              </a:ext>
            </a:extLst>
          </p:cNvPr>
          <p:cNvSpPr txBox="1"/>
          <p:nvPr/>
        </p:nvSpPr>
        <p:spPr>
          <a:xfrm>
            <a:off x="-3048000" y="2496032"/>
            <a:ext cx="12583602" cy="12650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1508"/>
              </a:lnSpc>
            </a:pPr>
            <a:r>
              <a:rPr lang="en-US" sz="5001" b="1" spc="32" dirty="0" err="1">
                <a:solidFill>
                  <a:srgbClr val="764B36"/>
                </a:solidFill>
                <a:latin typeface="Fraunces"/>
              </a:rPr>
              <a:t>Cáo</a:t>
            </a:r>
            <a:endParaRPr lang="en-US" sz="5001" b="1" spc="32" dirty="0">
              <a:solidFill>
                <a:srgbClr val="764B36"/>
              </a:solidFill>
              <a:latin typeface="Fraunces"/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6D9F95AD-9E86-4AD6-030B-504B2D08ECD6}"/>
              </a:ext>
            </a:extLst>
          </p:cNvPr>
          <p:cNvSpPr txBox="1"/>
          <p:nvPr/>
        </p:nvSpPr>
        <p:spPr>
          <a:xfrm>
            <a:off x="9850796" y="2763917"/>
            <a:ext cx="525596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29" indent="-571529" algn="just">
              <a:buFont typeface="Wingdings" panose="05000000000000000000" pitchFamily="2" charset="2"/>
              <a:buChar char="ü"/>
            </a:pP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Hồn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nhiên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lương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thiện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luôn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kiên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nhẫn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và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thấu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hiểu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cáo</a:t>
            </a:r>
            <a:endParaRPr lang="en-US" sz="3600" dirty="0">
              <a:solidFill>
                <a:srgbClr val="000000"/>
              </a:solidFill>
              <a:latin typeface="Roboto Condensed"/>
            </a:endParaRPr>
          </a:p>
          <a:p>
            <a:pPr marL="571529" indent="-571529" algn="just">
              <a:buFont typeface="Wingdings" panose="05000000000000000000" pitchFamily="2" charset="2"/>
              <a:buChar char="ü"/>
            </a:pP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Chính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hoàng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tử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bé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đã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cảm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hóa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cáo</a:t>
            </a:r>
            <a:endParaRPr lang="en-US" sz="3600" dirty="0"/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3AB740E3-7E3F-CF61-0B08-F07E0111DC6F}"/>
              </a:ext>
            </a:extLst>
          </p:cNvPr>
          <p:cNvSpPr txBox="1"/>
          <p:nvPr/>
        </p:nvSpPr>
        <p:spPr>
          <a:xfrm rot="21432335">
            <a:off x="2241176" y="4172416"/>
            <a:ext cx="557604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29" indent="-571529" algn="just">
              <a:buFont typeface="Wingdings" panose="05000000000000000000" pitchFamily="2" charset="2"/>
              <a:buChar char="ü"/>
            </a:pP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Vốn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được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coi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là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con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vật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gian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xảo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xấu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tính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</a:p>
          <a:p>
            <a:pPr marL="571529" indent="-571529" algn="just">
              <a:buFont typeface="Wingdings" panose="05000000000000000000" pitchFamily="2" charset="2"/>
              <a:buChar char="ü"/>
            </a:pP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Nhờ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sự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lương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thiện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ấm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áp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của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hoàng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tử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bé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mà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Cáo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cảm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thấy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yêu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đời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nhận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ra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được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giá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trị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của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tình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bạn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90024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Yellow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818</Words>
  <Application>Microsoft Office PowerPoint</Application>
  <PresentationFormat>Custom</PresentationFormat>
  <Paragraphs>71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Calibri</vt:lpstr>
      <vt:lpstr>Wingdings</vt:lpstr>
      <vt:lpstr>Roboto Condensed</vt:lpstr>
      <vt:lpstr>Arial</vt:lpstr>
      <vt:lpstr>Roboto Condensed Italics</vt:lpstr>
      <vt:lpstr>Fraunces</vt:lpstr>
      <vt:lpstr>Roboto Condensed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6KN-B1-NẾU CẬU MUỐN CÓ MỘT NGƯỜI BẠN</dc:title>
  <cp:lastModifiedBy>Windows User</cp:lastModifiedBy>
  <cp:revision>4</cp:revision>
  <dcterms:created xsi:type="dcterms:W3CDTF">2006-08-16T00:00:00Z</dcterms:created>
  <dcterms:modified xsi:type="dcterms:W3CDTF">2024-02-25T15:05:11Z</dcterms:modified>
  <dc:identifier>DAFIj4sP6qM</dc:identifier>
</cp:coreProperties>
</file>