
<file path=[Content_Types].xml><?xml version="1.0" encoding="utf-8"?>
<Types xmlns="http://schemas.openxmlformats.org/package/2006/content-types">
  <Default Extension="fntdata" ContentType="application/x-fontdata"/>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6.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7.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1" r:id="rId1"/>
    <p:sldMasterId id="2147483686" r:id="rId2"/>
    <p:sldMasterId id="2147483748" r:id="rId3"/>
    <p:sldMasterId id="2147483837" r:id="rId4"/>
    <p:sldMasterId id="2147483849" r:id="rId5"/>
    <p:sldMasterId id="2147483863" r:id="rId6"/>
    <p:sldMasterId id="2147483894" r:id="rId7"/>
    <p:sldMasterId id="2147483906" r:id="rId8"/>
  </p:sldMasterIdLst>
  <p:notesMasterIdLst>
    <p:notesMasterId r:id="rId39"/>
  </p:notesMasterIdLst>
  <p:sldIdLst>
    <p:sldId id="261" r:id="rId9"/>
    <p:sldId id="6253" r:id="rId10"/>
    <p:sldId id="6254" r:id="rId11"/>
    <p:sldId id="6255" r:id="rId12"/>
    <p:sldId id="6256" r:id="rId13"/>
    <p:sldId id="273" r:id="rId14"/>
    <p:sldId id="6257" r:id="rId15"/>
    <p:sldId id="344" r:id="rId16"/>
    <p:sldId id="360" r:id="rId17"/>
    <p:sldId id="6258" r:id="rId18"/>
    <p:sldId id="6259" r:id="rId19"/>
    <p:sldId id="6263" r:id="rId20"/>
    <p:sldId id="6262" r:id="rId21"/>
    <p:sldId id="288" r:id="rId22"/>
    <p:sldId id="6260" r:id="rId23"/>
    <p:sldId id="6264" r:id="rId24"/>
    <p:sldId id="6265" r:id="rId25"/>
    <p:sldId id="445" r:id="rId26"/>
    <p:sldId id="6266" r:id="rId27"/>
    <p:sldId id="6267" r:id="rId28"/>
    <p:sldId id="6269" r:id="rId29"/>
    <p:sldId id="362" r:id="rId30"/>
    <p:sldId id="6271" r:id="rId31"/>
    <p:sldId id="6270" r:id="rId32"/>
    <p:sldId id="6273" r:id="rId33"/>
    <p:sldId id="6274" r:id="rId34"/>
    <p:sldId id="6275" r:id="rId35"/>
    <p:sldId id="3273" r:id="rId36"/>
    <p:sldId id="302" r:id="rId37"/>
    <p:sldId id="331" r:id="rId38"/>
  </p:sldIdLst>
  <p:sldSz cx="12192000" cy="6858000"/>
  <p:notesSz cx="6858000" cy="9144000"/>
  <p:embeddedFontLst>
    <p:embeddedFont>
      <p:font typeface="#9Slide01 Noi dung ngan" pitchFamily="2" charset="77"/>
      <p:regular r:id="rId40"/>
    </p:embeddedFont>
    <p:embeddedFont>
      <p:font typeface="#9Slide01 Tieu de ngan" pitchFamily="2" charset="77"/>
      <p:regular r:id="rId41"/>
      <p:bold r:id="rId42"/>
    </p:embeddedFont>
    <p:embeddedFont>
      <p:font typeface="#9Slide02 Noi dung rat dai" panose="02000000000000000000" pitchFamily="2" charset="0"/>
      <p:regular r:id="rId43"/>
    </p:embeddedFont>
    <p:embeddedFont>
      <p:font typeface="#9Slide03 IcielNovecento sans E" pitchFamily="2" charset="77"/>
      <p:bold r:id="rId44"/>
    </p:embeddedFont>
    <p:embeddedFont>
      <p:font typeface="#9Slide05 SVNStandly" pitchFamily="2" charset="0"/>
      <p:regular r:id="rId45"/>
    </p:embeddedFont>
    <p:embeddedFont>
      <p:font typeface="#9Slide05 SVNVanilla Daisy Pro" pitchFamily="2" charset="77"/>
      <p:regular r:id="rId46"/>
    </p:embeddedFont>
    <p:embeddedFont>
      <p:font typeface="#9Slide07 IcielBaliho Script" pitchFamily="2" charset="77"/>
      <p:regular r:id="rId47"/>
    </p:embeddedFont>
    <p:embeddedFont>
      <p:font typeface="#9Slide07 IcielCadena" panose="02000503000000020004" pitchFamily="2" charset="77"/>
      <p:bold r:id="rId48"/>
    </p:embeddedFont>
    <p:embeddedFont>
      <p:font typeface="#9Slide07 IcielLa Chic Pro Shad" panose="02000506090000020004" pitchFamily="2" charset="77"/>
      <p:regular r:id="rId49"/>
    </p:embeddedFont>
    <p:embeddedFont>
      <p:font typeface="Calibri" panose="020F0502020204030204" pitchFamily="34" charset="0"/>
      <p:regular r:id="rId50"/>
      <p:bold r:id="rId51"/>
      <p:italic r:id="rId52"/>
      <p:boldItalic r:id="rId53"/>
    </p:embeddedFont>
    <p:embeddedFont>
      <p:font typeface="Calibri Light" panose="020F0302020204030204" pitchFamily="34" charset="0"/>
      <p:regular r:id="rId54"/>
      <p:italic r:id="rId55"/>
    </p:embeddedFont>
    <p:embeddedFont>
      <p:font typeface="Montserrat" pitchFamily="2" charset="77"/>
      <p:regular r:id="rId56"/>
      <p:bold r:id="rId57"/>
      <p:italic r:id="rId58"/>
      <p:boldItalic r:id="rId5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00CC00"/>
    <a:srgbClr val="FFFF99"/>
    <a:srgbClr val="3C9DF6"/>
    <a:srgbClr val="FFCCFF"/>
    <a:srgbClr val="FF8E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624" autoAdjust="0"/>
    <p:restoredTop sz="94718" autoAdjust="0"/>
  </p:normalViewPr>
  <p:slideViewPr>
    <p:cSldViewPr>
      <p:cViewPr varScale="1">
        <p:scale>
          <a:sx n="111" d="100"/>
          <a:sy n="111" d="100"/>
        </p:scale>
        <p:origin x="744" y="19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90" d="100"/>
        <a:sy n="190" d="100"/>
      </p:scale>
      <p:origin x="0" y="-2964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notesMaster" Target="notesMasters/notesMaster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font" Target="fonts/font16.fntdata"/><Relationship Id="rId63"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8" Type="http://schemas.openxmlformats.org/officeDocument/2006/relationships/font" Target="fonts/font19.fntdata"/><Relationship Id="rId5" Type="http://schemas.openxmlformats.org/officeDocument/2006/relationships/slideMaster" Target="slideMasters/slideMaster5.xml"/><Relationship Id="rId61" Type="http://schemas.openxmlformats.org/officeDocument/2006/relationships/viewProps" Target="viewProps.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font" Target="fonts/font17.fntdata"/><Relationship Id="rId8" Type="http://schemas.openxmlformats.org/officeDocument/2006/relationships/slideMaster" Target="slideMasters/slideMaster8.xml"/><Relationship Id="rId51" Type="http://schemas.openxmlformats.org/officeDocument/2006/relationships/font" Target="fonts/font12.fntdata"/><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font" Target="fonts/font7.fntdata"/><Relationship Id="rId59" Type="http://schemas.openxmlformats.org/officeDocument/2006/relationships/font" Target="fonts/font20.fntdata"/><Relationship Id="rId20" Type="http://schemas.openxmlformats.org/officeDocument/2006/relationships/slide" Target="slides/slide12.xml"/><Relationship Id="rId41" Type="http://schemas.openxmlformats.org/officeDocument/2006/relationships/font" Target="fonts/font2.fntdata"/><Relationship Id="rId54" Type="http://schemas.openxmlformats.org/officeDocument/2006/relationships/font" Target="fonts/font15.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font" Target="fonts/font10.fntdata"/><Relationship Id="rId57" Type="http://schemas.openxmlformats.org/officeDocument/2006/relationships/font" Target="fonts/font18.fntdata"/><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font" Target="fonts/font5.fntdata"/><Relationship Id="rId52" Type="http://schemas.openxmlformats.org/officeDocument/2006/relationships/font" Target="fonts/font13.fntdata"/><Relationship Id="rId6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89DC9B-61B8-4E45-8D46-B5A8BA7D445A}" type="datetimeFigureOut">
              <a:rPr lang="en-US" smtClean="0"/>
              <a:pPr/>
              <a:t>9/5/23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5AB3C6-3B6D-4FAE-9350-8F1A4FECEB5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EBBA2A-FA99-43EC-97FD-90F85E0DCC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8512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3110C563-D105-4D6F-B1D1-67AE96E7DCE8}"/>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ACE7354C-6081-4845-8795-62EE254F416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Chia </a:t>
            </a:r>
            <a:r>
              <a:rPr lang="en-US" altLang="en-US" dirty="0" err="1"/>
              <a:t>lớp</a:t>
            </a:r>
            <a:r>
              <a:rPr lang="en-US" altLang="en-US" dirty="0"/>
              <a:t> </a:t>
            </a:r>
            <a:r>
              <a:rPr lang="en-US" altLang="en-US" dirty="0" err="1"/>
              <a:t>thành</a:t>
            </a:r>
            <a:r>
              <a:rPr lang="en-US" altLang="en-US" dirty="0"/>
              <a:t> 6 </a:t>
            </a:r>
            <a:r>
              <a:rPr lang="en-US" altLang="en-US" dirty="0" err="1"/>
              <a:t>nhóm</a:t>
            </a:r>
            <a:r>
              <a:rPr lang="en-US" altLang="en-US" dirty="0"/>
              <a:t> </a:t>
            </a:r>
            <a:r>
              <a:rPr lang="en-US" altLang="en-US" dirty="0" err="1"/>
              <a:t>chuyên</a:t>
            </a:r>
            <a:r>
              <a:rPr lang="en-US" altLang="en-US" dirty="0"/>
              <a:t> </a:t>
            </a:r>
            <a:r>
              <a:rPr lang="en-US" altLang="en-US" dirty="0" err="1"/>
              <a:t>gia</a:t>
            </a:r>
            <a:r>
              <a:rPr lang="en-US" altLang="en-US" dirty="0"/>
              <a:t> (</a:t>
            </a:r>
            <a:r>
              <a:rPr lang="en-US" altLang="en-US" dirty="0" err="1"/>
              <a:t>cách</a:t>
            </a:r>
            <a:r>
              <a:rPr lang="en-US" altLang="en-US" dirty="0"/>
              <a:t> chia dung </a:t>
            </a:r>
            <a:r>
              <a:rPr lang="en-US" altLang="en-US" dirty="0" err="1"/>
              <a:t>giấy</a:t>
            </a:r>
            <a:r>
              <a:rPr lang="en-US" altLang="en-US" dirty="0"/>
              <a:t> </a:t>
            </a:r>
            <a:r>
              <a:rPr lang="en-US" altLang="en-US" dirty="0" err="1"/>
              <a:t>màu</a:t>
            </a:r>
            <a:r>
              <a:rPr lang="en-US" altLang="en-US" dirty="0"/>
              <a:t> </a:t>
            </a:r>
            <a:r>
              <a:rPr lang="en-US" altLang="en-US" dirty="0" err="1"/>
              <a:t>hoặc</a:t>
            </a:r>
            <a:r>
              <a:rPr lang="en-US" altLang="en-US" dirty="0"/>
              <a:t> </a:t>
            </a:r>
            <a:r>
              <a:rPr lang="en-US" altLang="en-US" dirty="0" err="1"/>
              <a:t>đếm</a:t>
            </a:r>
            <a:r>
              <a:rPr lang="en-US" altLang="en-US" dirty="0"/>
              <a:t> </a:t>
            </a:r>
            <a:r>
              <a:rPr lang="en-US" altLang="en-US" dirty="0" err="1"/>
              <a:t>số</a:t>
            </a:r>
            <a:r>
              <a:rPr lang="en-US" altLang="en-US" dirty="0"/>
              <a:t>)</a:t>
            </a:r>
          </a:p>
          <a:p>
            <a:r>
              <a:rPr lang="en-US" altLang="en-US" dirty="0"/>
              <a:t>- Chia l</a:t>
            </a:r>
            <a:r>
              <a:rPr lang="vi-VN" altLang="en-US" dirty="0"/>
              <a:t>ơ</a:t>
            </a:r>
            <a:r>
              <a:rPr lang="en-US" altLang="en-US" dirty="0"/>
              <a:t>p </a:t>
            </a:r>
            <a:r>
              <a:rPr lang="en-US" altLang="en-US" dirty="0" err="1"/>
              <a:t>thành</a:t>
            </a:r>
            <a:r>
              <a:rPr lang="en-US" altLang="en-US" dirty="0"/>
              <a:t> </a:t>
            </a:r>
            <a:r>
              <a:rPr lang="en-US" altLang="en-US" dirty="0" err="1"/>
              <a:t>hai</a:t>
            </a:r>
            <a:r>
              <a:rPr lang="en-US" altLang="en-US" dirty="0"/>
              <a:t> </a:t>
            </a:r>
            <a:r>
              <a:rPr lang="en-US" altLang="en-US" dirty="0" err="1"/>
              <a:t>cụm</a:t>
            </a:r>
            <a:r>
              <a:rPr lang="en-US" altLang="en-US" dirty="0"/>
              <a:t> </a:t>
            </a:r>
            <a:r>
              <a:rPr lang="en-US" altLang="en-US" dirty="0" err="1"/>
              <a:t>để</a:t>
            </a:r>
            <a:r>
              <a:rPr lang="en-US" altLang="en-US" dirty="0"/>
              <a:t> </a:t>
            </a:r>
            <a:r>
              <a:rPr lang="en-US" altLang="en-US" dirty="0" err="1"/>
              <a:t>số</a:t>
            </a:r>
            <a:r>
              <a:rPr lang="en-US" altLang="en-US" dirty="0"/>
              <a:t> l</a:t>
            </a:r>
            <a:r>
              <a:rPr lang="vi-VN" altLang="en-US" dirty="0"/>
              <a:t>ư</a:t>
            </a:r>
            <a:r>
              <a:rPr lang="en-US" altLang="en-US" dirty="0" err="1"/>
              <a:t>ợng</a:t>
            </a:r>
            <a:r>
              <a:rPr lang="en-US" altLang="en-US" dirty="0"/>
              <a:t> </a:t>
            </a:r>
            <a:r>
              <a:rPr lang="en-US" altLang="en-US" dirty="0" err="1"/>
              <a:t>hs</a:t>
            </a:r>
            <a:r>
              <a:rPr lang="en-US" altLang="en-US" dirty="0"/>
              <a:t> </a:t>
            </a:r>
            <a:r>
              <a:rPr lang="en-US" altLang="en-US" dirty="0" err="1"/>
              <a:t>không</a:t>
            </a:r>
            <a:r>
              <a:rPr lang="en-US" altLang="en-US" dirty="0"/>
              <a:t> </a:t>
            </a:r>
            <a:r>
              <a:rPr lang="en-US" altLang="en-US" dirty="0" err="1"/>
              <a:t>quá</a:t>
            </a:r>
            <a:r>
              <a:rPr lang="en-US" altLang="en-US" dirty="0"/>
              <a:t> </a:t>
            </a:r>
            <a:r>
              <a:rPr lang="en-US" altLang="en-US" dirty="0" err="1"/>
              <a:t>đông</a:t>
            </a:r>
            <a:r>
              <a:rPr lang="en-US" altLang="en-US" dirty="0"/>
              <a:t> </a:t>
            </a:r>
            <a:r>
              <a:rPr lang="en-US" altLang="en-US" dirty="0" err="1"/>
              <a:t>trong</a:t>
            </a:r>
            <a:r>
              <a:rPr lang="en-US" altLang="en-US" dirty="0"/>
              <a:t> </a:t>
            </a:r>
            <a:r>
              <a:rPr lang="en-US" altLang="en-US" dirty="0" err="1"/>
              <a:t>một</a:t>
            </a:r>
            <a:r>
              <a:rPr lang="en-US" altLang="en-US" dirty="0"/>
              <a:t> </a:t>
            </a:r>
            <a:r>
              <a:rPr lang="en-US" altLang="en-US" dirty="0" err="1"/>
              <a:t>nhóm</a:t>
            </a:r>
            <a:r>
              <a:rPr lang="en-US" altLang="en-US" dirty="0"/>
              <a:t>, </a:t>
            </a:r>
            <a:r>
              <a:rPr lang="en-US" altLang="en-US" dirty="0" err="1"/>
              <a:t>các</a:t>
            </a:r>
            <a:r>
              <a:rPr lang="en-US" altLang="en-US" dirty="0"/>
              <a:t> </a:t>
            </a:r>
            <a:r>
              <a:rPr lang="en-US" altLang="en-US" dirty="0" err="1"/>
              <a:t>nhóm</a:t>
            </a:r>
            <a:r>
              <a:rPr lang="en-US" altLang="en-US" dirty="0"/>
              <a:t> </a:t>
            </a:r>
            <a:r>
              <a:rPr lang="en-US" altLang="en-US" dirty="0" err="1"/>
              <a:t>hoàn</a:t>
            </a:r>
            <a:r>
              <a:rPr lang="en-US" altLang="en-US" dirty="0"/>
              <a:t> </a:t>
            </a:r>
            <a:r>
              <a:rPr lang="en-US" altLang="en-US" dirty="0" err="1"/>
              <a:t>thành</a:t>
            </a:r>
            <a:r>
              <a:rPr lang="en-US" altLang="en-US" dirty="0"/>
              <a:t> </a:t>
            </a:r>
            <a:r>
              <a:rPr lang="en-US" altLang="en-US" dirty="0" err="1"/>
              <a:t>nhiệm</a:t>
            </a:r>
            <a:r>
              <a:rPr lang="en-US" altLang="en-US" dirty="0"/>
              <a:t> </a:t>
            </a:r>
            <a:r>
              <a:rPr lang="en-US" altLang="en-US" dirty="0" err="1"/>
              <a:t>vụ</a:t>
            </a:r>
            <a:r>
              <a:rPr lang="en-US" altLang="en-US" dirty="0"/>
              <a:t> </a:t>
            </a:r>
            <a:r>
              <a:rPr lang="en-US" altLang="en-US" dirty="0" err="1"/>
              <a:t>ghi</a:t>
            </a:r>
            <a:r>
              <a:rPr lang="en-US" altLang="en-US" dirty="0"/>
              <a:t> </a:t>
            </a:r>
            <a:r>
              <a:rPr lang="en-US" altLang="en-US" dirty="0" err="1"/>
              <a:t>trong</a:t>
            </a:r>
            <a:r>
              <a:rPr lang="en-US" altLang="en-US" dirty="0"/>
              <a:t> </a:t>
            </a:r>
            <a:r>
              <a:rPr lang="en-US" altLang="en-US" dirty="0" err="1"/>
              <a:t>phiếu</a:t>
            </a:r>
            <a:r>
              <a:rPr lang="en-US" altLang="en-US" dirty="0"/>
              <a:t> </a:t>
            </a:r>
            <a:r>
              <a:rPr lang="en-US" altLang="en-US" dirty="0" err="1"/>
              <a:t>học</a:t>
            </a:r>
            <a:r>
              <a:rPr lang="en-US" altLang="en-US" dirty="0"/>
              <a:t> </a:t>
            </a:r>
            <a:r>
              <a:rPr lang="en-US" altLang="en-US" dirty="0" err="1"/>
              <a:t>tập</a:t>
            </a:r>
            <a:endParaRPr lang="en-US" altLang="en-US" dirty="0"/>
          </a:p>
        </p:txBody>
      </p:sp>
      <p:sp>
        <p:nvSpPr>
          <p:cNvPr id="40964" name="Slide Number Placeholder 3">
            <a:extLst>
              <a:ext uri="{FF2B5EF4-FFF2-40B4-BE49-F238E27FC236}">
                <a16:creationId xmlns:a16="http://schemas.microsoft.com/office/drawing/2014/main" id="{023983D7-52BE-4133-9FC5-2B375908622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6CD2F37-E1A7-4670-8F3E-03DC55EDF355}"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162650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3110C563-D105-4D6F-B1D1-67AE96E7DCE8}"/>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ACE7354C-6081-4845-8795-62EE254F416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Chia </a:t>
            </a:r>
            <a:r>
              <a:rPr lang="en-US" altLang="en-US" dirty="0" err="1"/>
              <a:t>lớp</a:t>
            </a:r>
            <a:r>
              <a:rPr lang="en-US" altLang="en-US" dirty="0"/>
              <a:t> </a:t>
            </a:r>
            <a:r>
              <a:rPr lang="en-US" altLang="en-US" dirty="0" err="1"/>
              <a:t>thành</a:t>
            </a:r>
            <a:r>
              <a:rPr lang="en-US" altLang="en-US" dirty="0"/>
              <a:t> 6 </a:t>
            </a:r>
            <a:r>
              <a:rPr lang="en-US" altLang="en-US" dirty="0" err="1"/>
              <a:t>nhóm</a:t>
            </a:r>
            <a:r>
              <a:rPr lang="en-US" altLang="en-US" dirty="0"/>
              <a:t> </a:t>
            </a:r>
            <a:r>
              <a:rPr lang="en-US" altLang="en-US" dirty="0" err="1"/>
              <a:t>chuyên</a:t>
            </a:r>
            <a:r>
              <a:rPr lang="en-US" altLang="en-US" dirty="0"/>
              <a:t> </a:t>
            </a:r>
            <a:r>
              <a:rPr lang="en-US" altLang="en-US" dirty="0" err="1"/>
              <a:t>gia</a:t>
            </a:r>
            <a:r>
              <a:rPr lang="en-US" altLang="en-US" dirty="0"/>
              <a:t> (</a:t>
            </a:r>
            <a:r>
              <a:rPr lang="en-US" altLang="en-US" dirty="0" err="1"/>
              <a:t>cách</a:t>
            </a:r>
            <a:r>
              <a:rPr lang="en-US" altLang="en-US" dirty="0"/>
              <a:t> chia dung </a:t>
            </a:r>
            <a:r>
              <a:rPr lang="en-US" altLang="en-US" dirty="0" err="1"/>
              <a:t>giấy</a:t>
            </a:r>
            <a:r>
              <a:rPr lang="en-US" altLang="en-US" dirty="0"/>
              <a:t> </a:t>
            </a:r>
            <a:r>
              <a:rPr lang="en-US" altLang="en-US" dirty="0" err="1"/>
              <a:t>màu</a:t>
            </a:r>
            <a:r>
              <a:rPr lang="en-US" altLang="en-US" dirty="0"/>
              <a:t> </a:t>
            </a:r>
            <a:r>
              <a:rPr lang="en-US" altLang="en-US" dirty="0" err="1"/>
              <a:t>hoặc</a:t>
            </a:r>
            <a:r>
              <a:rPr lang="en-US" altLang="en-US" dirty="0"/>
              <a:t> </a:t>
            </a:r>
            <a:r>
              <a:rPr lang="en-US" altLang="en-US" dirty="0" err="1"/>
              <a:t>đếm</a:t>
            </a:r>
            <a:r>
              <a:rPr lang="en-US" altLang="en-US" dirty="0"/>
              <a:t> </a:t>
            </a:r>
            <a:r>
              <a:rPr lang="en-US" altLang="en-US" dirty="0" err="1"/>
              <a:t>số</a:t>
            </a:r>
            <a:r>
              <a:rPr lang="en-US" altLang="en-US" dirty="0"/>
              <a:t>)</a:t>
            </a:r>
          </a:p>
          <a:p>
            <a:r>
              <a:rPr lang="en-US" altLang="en-US" dirty="0"/>
              <a:t>- Chia l</a:t>
            </a:r>
            <a:r>
              <a:rPr lang="vi-VN" altLang="en-US" dirty="0"/>
              <a:t>ơ</a:t>
            </a:r>
            <a:r>
              <a:rPr lang="en-US" altLang="en-US" dirty="0"/>
              <a:t>p </a:t>
            </a:r>
            <a:r>
              <a:rPr lang="en-US" altLang="en-US" dirty="0" err="1"/>
              <a:t>thành</a:t>
            </a:r>
            <a:r>
              <a:rPr lang="en-US" altLang="en-US" dirty="0"/>
              <a:t> </a:t>
            </a:r>
            <a:r>
              <a:rPr lang="en-US" altLang="en-US" dirty="0" err="1"/>
              <a:t>hai</a:t>
            </a:r>
            <a:r>
              <a:rPr lang="en-US" altLang="en-US" dirty="0"/>
              <a:t> </a:t>
            </a:r>
            <a:r>
              <a:rPr lang="en-US" altLang="en-US" dirty="0" err="1"/>
              <a:t>cụm</a:t>
            </a:r>
            <a:r>
              <a:rPr lang="en-US" altLang="en-US" dirty="0"/>
              <a:t> </a:t>
            </a:r>
            <a:r>
              <a:rPr lang="en-US" altLang="en-US" dirty="0" err="1"/>
              <a:t>để</a:t>
            </a:r>
            <a:r>
              <a:rPr lang="en-US" altLang="en-US" dirty="0"/>
              <a:t> </a:t>
            </a:r>
            <a:r>
              <a:rPr lang="en-US" altLang="en-US" dirty="0" err="1"/>
              <a:t>số</a:t>
            </a:r>
            <a:r>
              <a:rPr lang="en-US" altLang="en-US" dirty="0"/>
              <a:t> l</a:t>
            </a:r>
            <a:r>
              <a:rPr lang="vi-VN" altLang="en-US" dirty="0"/>
              <a:t>ư</a:t>
            </a:r>
            <a:r>
              <a:rPr lang="en-US" altLang="en-US" dirty="0" err="1"/>
              <a:t>ợng</a:t>
            </a:r>
            <a:r>
              <a:rPr lang="en-US" altLang="en-US" dirty="0"/>
              <a:t> </a:t>
            </a:r>
            <a:r>
              <a:rPr lang="en-US" altLang="en-US" dirty="0" err="1"/>
              <a:t>hs</a:t>
            </a:r>
            <a:r>
              <a:rPr lang="en-US" altLang="en-US" dirty="0"/>
              <a:t> </a:t>
            </a:r>
            <a:r>
              <a:rPr lang="en-US" altLang="en-US" dirty="0" err="1"/>
              <a:t>không</a:t>
            </a:r>
            <a:r>
              <a:rPr lang="en-US" altLang="en-US" dirty="0"/>
              <a:t> </a:t>
            </a:r>
            <a:r>
              <a:rPr lang="en-US" altLang="en-US" dirty="0" err="1"/>
              <a:t>quá</a:t>
            </a:r>
            <a:r>
              <a:rPr lang="en-US" altLang="en-US" dirty="0"/>
              <a:t> </a:t>
            </a:r>
            <a:r>
              <a:rPr lang="en-US" altLang="en-US" dirty="0" err="1"/>
              <a:t>đông</a:t>
            </a:r>
            <a:r>
              <a:rPr lang="en-US" altLang="en-US" dirty="0"/>
              <a:t> </a:t>
            </a:r>
            <a:r>
              <a:rPr lang="en-US" altLang="en-US" dirty="0" err="1"/>
              <a:t>trong</a:t>
            </a:r>
            <a:r>
              <a:rPr lang="en-US" altLang="en-US" dirty="0"/>
              <a:t> </a:t>
            </a:r>
            <a:r>
              <a:rPr lang="en-US" altLang="en-US" dirty="0" err="1"/>
              <a:t>một</a:t>
            </a:r>
            <a:r>
              <a:rPr lang="en-US" altLang="en-US" dirty="0"/>
              <a:t> </a:t>
            </a:r>
            <a:r>
              <a:rPr lang="en-US" altLang="en-US" dirty="0" err="1"/>
              <a:t>nhóm</a:t>
            </a:r>
            <a:r>
              <a:rPr lang="en-US" altLang="en-US" dirty="0"/>
              <a:t>, </a:t>
            </a:r>
            <a:r>
              <a:rPr lang="en-US" altLang="en-US" dirty="0" err="1"/>
              <a:t>các</a:t>
            </a:r>
            <a:r>
              <a:rPr lang="en-US" altLang="en-US" dirty="0"/>
              <a:t> </a:t>
            </a:r>
            <a:r>
              <a:rPr lang="en-US" altLang="en-US" dirty="0" err="1"/>
              <a:t>nhóm</a:t>
            </a:r>
            <a:r>
              <a:rPr lang="en-US" altLang="en-US" dirty="0"/>
              <a:t> </a:t>
            </a:r>
            <a:r>
              <a:rPr lang="en-US" altLang="en-US" dirty="0" err="1"/>
              <a:t>hoàn</a:t>
            </a:r>
            <a:r>
              <a:rPr lang="en-US" altLang="en-US" dirty="0"/>
              <a:t> </a:t>
            </a:r>
            <a:r>
              <a:rPr lang="en-US" altLang="en-US" dirty="0" err="1"/>
              <a:t>thành</a:t>
            </a:r>
            <a:r>
              <a:rPr lang="en-US" altLang="en-US" dirty="0"/>
              <a:t> </a:t>
            </a:r>
            <a:r>
              <a:rPr lang="en-US" altLang="en-US" dirty="0" err="1"/>
              <a:t>nhiệm</a:t>
            </a:r>
            <a:r>
              <a:rPr lang="en-US" altLang="en-US" dirty="0"/>
              <a:t> </a:t>
            </a:r>
            <a:r>
              <a:rPr lang="en-US" altLang="en-US" dirty="0" err="1"/>
              <a:t>vụ</a:t>
            </a:r>
            <a:r>
              <a:rPr lang="en-US" altLang="en-US" dirty="0"/>
              <a:t> </a:t>
            </a:r>
            <a:r>
              <a:rPr lang="en-US" altLang="en-US" dirty="0" err="1"/>
              <a:t>ghi</a:t>
            </a:r>
            <a:r>
              <a:rPr lang="en-US" altLang="en-US" dirty="0"/>
              <a:t> </a:t>
            </a:r>
            <a:r>
              <a:rPr lang="en-US" altLang="en-US" dirty="0" err="1"/>
              <a:t>trong</a:t>
            </a:r>
            <a:r>
              <a:rPr lang="en-US" altLang="en-US" dirty="0"/>
              <a:t> </a:t>
            </a:r>
            <a:r>
              <a:rPr lang="en-US" altLang="en-US" dirty="0" err="1"/>
              <a:t>phiếu</a:t>
            </a:r>
            <a:r>
              <a:rPr lang="en-US" altLang="en-US" dirty="0"/>
              <a:t> </a:t>
            </a:r>
            <a:r>
              <a:rPr lang="en-US" altLang="en-US" dirty="0" err="1"/>
              <a:t>học</a:t>
            </a:r>
            <a:r>
              <a:rPr lang="en-US" altLang="en-US" dirty="0"/>
              <a:t> </a:t>
            </a:r>
            <a:r>
              <a:rPr lang="en-US" altLang="en-US" dirty="0" err="1"/>
              <a:t>tập</a:t>
            </a:r>
            <a:endParaRPr lang="en-US" altLang="en-US" dirty="0"/>
          </a:p>
        </p:txBody>
      </p:sp>
      <p:sp>
        <p:nvSpPr>
          <p:cNvPr id="40964" name="Slide Number Placeholder 3">
            <a:extLst>
              <a:ext uri="{FF2B5EF4-FFF2-40B4-BE49-F238E27FC236}">
                <a16:creationId xmlns:a16="http://schemas.microsoft.com/office/drawing/2014/main" id="{023983D7-52BE-4133-9FC5-2B375908622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6CD2F37-E1A7-4670-8F3E-03DC55EDF355}"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335195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3110C563-D105-4D6F-B1D1-67AE96E7DCE8}"/>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ACE7354C-6081-4845-8795-62EE254F416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Chia </a:t>
            </a:r>
            <a:r>
              <a:rPr lang="en-US" altLang="en-US" dirty="0" err="1"/>
              <a:t>lớp</a:t>
            </a:r>
            <a:r>
              <a:rPr lang="en-US" altLang="en-US" dirty="0"/>
              <a:t> </a:t>
            </a:r>
            <a:r>
              <a:rPr lang="en-US" altLang="en-US" dirty="0" err="1"/>
              <a:t>thành</a:t>
            </a:r>
            <a:r>
              <a:rPr lang="en-US" altLang="en-US" dirty="0"/>
              <a:t> 6 </a:t>
            </a:r>
            <a:r>
              <a:rPr lang="en-US" altLang="en-US" dirty="0" err="1"/>
              <a:t>nhóm</a:t>
            </a:r>
            <a:r>
              <a:rPr lang="en-US" altLang="en-US" dirty="0"/>
              <a:t> </a:t>
            </a:r>
            <a:r>
              <a:rPr lang="en-US" altLang="en-US" dirty="0" err="1"/>
              <a:t>chuyên</a:t>
            </a:r>
            <a:r>
              <a:rPr lang="en-US" altLang="en-US" dirty="0"/>
              <a:t> </a:t>
            </a:r>
            <a:r>
              <a:rPr lang="en-US" altLang="en-US" dirty="0" err="1"/>
              <a:t>gia</a:t>
            </a:r>
            <a:r>
              <a:rPr lang="en-US" altLang="en-US" dirty="0"/>
              <a:t> (</a:t>
            </a:r>
            <a:r>
              <a:rPr lang="en-US" altLang="en-US" dirty="0" err="1"/>
              <a:t>cách</a:t>
            </a:r>
            <a:r>
              <a:rPr lang="en-US" altLang="en-US" dirty="0"/>
              <a:t> chia dung </a:t>
            </a:r>
            <a:r>
              <a:rPr lang="en-US" altLang="en-US" dirty="0" err="1"/>
              <a:t>giấy</a:t>
            </a:r>
            <a:r>
              <a:rPr lang="en-US" altLang="en-US" dirty="0"/>
              <a:t> </a:t>
            </a:r>
            <a:r>
              <a:rPr lang="en-US" altLang="en-US" dirty="0" err="1"/>
              <a:t>màu</a:t>
            </a:r>
            <a:r>
              <a:rPr lang="en-US" altLang="en-US" dirty="0"/>
              <a:t> </a:t>
            </a:r>
            <a:r>
              <a:rPr lang="en-US" altLang="en-US" dirty="0" err="1"/>
              <a:t>hoặc</a:t>
            </a:r>
            <a:r>
              <a:rPr lang="en-US" altLang="en-US" dirty="0"/>
              <a:t> </a:t>
            </a:r>
            <a:r>
              <a:rPr lang="en-US" altLang="en-US" dirty="0" err="1"/>
              <a:t>đếm</a:t>
            </a:r>
            <a:r>
              <a:rPr lang="en-US" altLang="en-US" dirty="0"/>
              <a:t> </a:t>
            </a:r>
            <a:r>
              <a:rPr lang="en-US" altLang="en-US" dirty="0" err="1"/>
              <a:t>số</a:t>
            </a:r>
            <a:r>
              <a:rPr lang="en-US" altLang="en-US" dirty="0"/>
              <a:t>)</a:t>
            </a:r>
          </a:p>
          <a:p>
            <a:r>
              <a:rPr lang="en-US" altLang="en-US" dirty="0"/>
              <a:t>- Chia l</a:t>
            </a:r>
            <a:r>
              <a:rPr lang="vi-VN" altLang="en-US" dirty="0"/>
              <a:t>ơ</a:t>
            </a:r>
            <a:r>
              <a:rPr lang="en-US" altLang="en-US" dirty="0"/>
              <a:t>p </a:t>
            </a:r>
            <a:r>
              <a:rPr lang="en-US" altLang="en-US" dirty="0" err="1"/>
              <a:t>thành</a:t>
            </a:r>
            <a:r>
              <a:rPr lang="en-US" altLang="en-US" dirty="0"/>
              <a:t> </a:t>
            </a:r>
            <a:r>
              <a:rPr lang="en-US" altLang="en-US" dirty="0" err="1"/>
              <a:t>hai</a:t>
            </a:r>
            <a:r>
              <a:rPr lang="en-US" altLang="en-US" dirty="0"/>
              <a:t> </a:t>
            </a:r>
            <a:r>
              <a:rPr lang="en-US" altLang="en-US" dirty="0" err="1"/>
              <a:t>cụm</a:t>
            </a:r>
            <a:r>
              <a:rPr lang="en-US" altLang="en-US" dirty="0"/>
              <a:t> </a:t>
            </a:r>
            <a:r>
              <a:rPr lang="en-US" altLang="en-US" dirty="0" err="1"/>
              <a:t>để</a:t>
            </a:r>
            <a:r>
              <a:rPr lang="en-US" altLang="en-US" dirty="0"/>
              <a:t> </a:t>
            </a:r>
            <a:r>
              <a:rPr lang="en-US" altLang="en-US" dirty="0" err="1"/>
              <a:t>số</a:t>
            </a:r>
            <a:r>
              <a:rPr lang="en-US" altLang="en-US" dirty="0"/>
              <a:t> l</a:t>
            </a:r>
            <a:r>
              <a:rPr lang="vi-VN" altLang="en-US" dirty="0"/>
              <a:t>ư</a:t>
            </a:r>
            <a:r>
              <a:rPr lang="en-US" altLang="en-US" dirty="0" err="1"/>
              <a:t>ợng</a:t>
            </a:r>
            <a:r>
              <a:rPr lang="en-US" altLang="en-US" dirty="0"/>
              <a:t> </a:t>
            </a:r>
            <a:r>
              <a:rPr lang="en-US" altLang="en-US" dirty="0" err="1"/>
              <a:t>hs</a:t>
            </a:r>
            <a:r>
              <a:rPr lang="en-US" altLang="en-US" dirty="0"/>
              <a:t> </a:t>
            </a:r>
            <a:r>
              <a:rPr lang="en-US" altLang="en-US" dirty="0" err="1"/>
              <a:t>không</a:t>
            </a:r>
            <a:r>
              <a:rPr lang="en-US" altLang="en-US" dirty="0"/>
              <a:t> </a:t>
            </a:r>
            <a:r>
              <a:rPr lang="en-US" altLang="en-US" dirty="0" err="1"/>
              <a:t>quá</a:t>
            </a:r>
            <a:r>
              <a:rPr lang="en-US" altLang="en-US" dirty="0"/>
              <a:t> </a:t>
            </a:r>
            <a:r>
              <a:rPr lang="en-US" altLang="en-US" dirty="0" err="1"/>
              <a:t>đông</a:t>
            </a:r>
            <a:r>
              <a:rPr lang="en-US" altLang="en-US" dirty="0"/>
              <a:t> </a:t>
            </a:r>
            <a:r>
              <a:rPr lang="en-US" altLang="en-US" dirty="0" err="1"/>
              <a:t>trong</a:t>
            </a:r>
            <a:r>
              <a:rPr lang="en-US" altLang="en-US" dirty="0"/>
              <a:t> </a:t>
            </a:r>
            <a:r>
              <a:rPr lang="en-US" altLang="en-US" dirty="0" err="1"/>
              <a:t>một</a:t>
            </a:r>
            <a:r>
              <a:rPr lang="en-US" altLang="en-US" dirty="0"/>
              <a:t> </a:t>
            </a:r>
            <a:r>
              <a:rPr lang="en-US" altLang="en-US" dirty="0" err="1"/>
              <a:t>nhóm</a:t>
            </a:r>
            <a:r>
              <a:rPr lang="en-US" altLang="en-US" dirty="0"/>
              <a:t>, </a:t>
            </a:r>
            <a:r>
              <a:rPr lang="en-US" altLang="en-US" dirty="0" err="1"/>
              <a:t>các</a:t>
            </a:r>
            <a:r>
              <a:rPr lang="en-US" altLang="en-US" dirty="0"/>
              <a:t> </a:t>
            </a:r>
            <a:r>
              <a:rPr lang="en-US" altLang="en-US" dirty="0" err="1"/>
              <a:t>nhóm</a:t>
            </a:r>
            <a:r>
              <a:rPr lang="en-US" altLang="en-US" dirty="0"/>
              <a:t> </a:t>
            </a:r>
            <a:r>
              <a:rPr lang="en-US" altLang="en-US" dirty="0" err="1"/>
              <a:t>hoàn</a:t>
            </a:r>
            <a:r>
              <a:rPr lang="en-US" altLang="en-US" dirty="0"/>
              <a:t> </a:t>
            </a:r>
            <a:r>
              <a:rPr lang="en-US" altLang="en-US" dirty="0" err="1"/>
              <a:t>thành</a:t>
            </a:r>
            <a:r>
              <a:rPr lang="en-US" altLang="en-US" dirty="0"/>
              <a:t> </a:t>
            </a:r>
            <a:r>
              <a:rPr lang="en-US" altLang="en-US" dirty="0" err="1"/>
              <a:t>nhiệm</a:t>
            </a:r>
            <a:r>
              <a:rPr lang="en-US" altLang="en-US" dirty="0"/>
              <a:t> </a:t>
            </a:r>
            <a:r>
              <a:rPr lang="en-US" altLang="en-US" dirty="0" err="1"/>
              <a:t>vụ</a:t>
            </a:r>
            <a:r>
              <a:rPr lang="en-US" altLang="en-US" dirty="0"/>
              <a:t> </a:t>
            </a:r>
            <a:r>
              <a:rPr lang="en-US" altLang="en-US" dirty="0" err="1"/>
              <a:t>ghi</a:t>
            </a:r>
            <a:r>
              <a:rPr lang="en-US" altLang="en-US" dirty="0"/>
              <a:t> </a:t>
            </a:r>
            <a:r>
              <a:rPr lang="en-US" altLang="en-US" dirty="0" err="1"/>
              <a:t>trong</a:t>
            </a:r>
            <a:r>
              <a:rPr lang="en-US" altLang="en-US" dirty="0"/>
              <a:t> </a:t>
            </a:r>
            <a:r>
              <a:rPr lang="en-US" altLang="en-US" dirty="0" err="1"/>
              <a:t>phiếu</a:t>
            </a:r>
            <a:r>
              <a:rPr lang="en-US" altLang="en-US" dirty="0"/>
              <a:t> </a:t>
            </a:r>
            <a:r>
              <a:rPr lang="en-US" altLang="en-US" dirty="0" err="1"/>
              <a:t>học</a:t>
            </a:r>
            <a:r>
              <a:rPr lang="en-US" altLang="en-US" dirty="0"/>
              <a:t> </a:t>
            </a:r>
            <a:r>
              <a:rPr lang="en-US" altLang="en-US" dirty="0" err="1"/>
              <a:t>tập</a:t>
            </a:r>
            <a:endParaRPr lang="en-US" altLang="en-US" dirty="0"/>
          </a:p>
        </p:txBody>
      </p:sp>
      <p:sp>
        <p:nvSpPr>
          <p:cNvPr id="40964" name="Slide Number Placeholder 3">
            <a:extLst>
              <a:ext uri="{FF2B5EF4-FFF2-40B4-BE49-F238E27FC236}">
                <a16:creationId xmlns:a16="http://schemas.microsoft.com/office/drawing/2014/main" id="{023983D7-52BE-4133-9FC5-2B375908622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6CD2F37-E1A7-4670-8F3E-03DC55EDF355}"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217984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r>
              <a:rPr lang="en-US" dirty="0" err="1"/>
              <a:t>Gv</a:t>
            </a:r>
            <a:r>
              <a:rPr lang="en-US" dirty="0"/>
              <a:t> PHÂN TÍCH MỐI QUAN HỆ CÁC THÀNH PHẦN VÀ NHẤN MẠNH LẠI NHỮNG ĐẶC ĐIỂM CHUNG CỦA TỪNG THÀNH PHẦN</a:t>
            </a:r>
          </a:p>
        </p:txBody>
      </p:sp>
      <p:sp>
        <p:nvSpPr>
          <p:cNvPr id="4" name="Chỗ dành sẵn cho Số hiệu Bản chiế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7B341A-2B15-4202-912E-EEF6A321AB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2671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0D4C845-2BE2-4423-97B3-49F88020EF3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89834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7287188-E488-4145-B551-32EBB49B10E0}"/>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4CE0447F-D057-4DAE-92AA-CDC3644E9A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CEF4406F-75D4-4217-A1A2-F2D48B3E3433}"/>
              </a:ext>
            </a:extLst>
          </p:cNvPr>
          <p:cNvSpPr>
            <a:spLocks noGrp="1"/>
          </p:cNvSpPr>
          <p:nvPr>
            <p:ph type="dt" sz="half" idx="10"/>
          </p:nvPr>
        </p:nvSpPr>
        <p:spPr/>
        <p:txBody>
          <a:bodyPr/>
          <a:lstStyle/>
          <a:p>
            <a:fld id="{A59D5449-FD35-4449-B93F-583EAC31D6D8}" type="datetimeFigureOut">
              <a:rPr lang="en-US" smtClean="0"/>
              <a:t>9/5/23</a:t>
            </a:fld>
            <a:endParaRPr lang="en-US"/>
          </a:p>
        </p:txBody>
      </p:sp>
      <p:sp>
        <p:nvSpPr>
          <p:cNvPr id="5" name="Chỗ dành sẵn cho Chân trang 4">
            <a:extLst>
              <a:ext uri="{FF2B5EF4-FFF2-40B4-BE49-F238E27FC236}">
                <a16:creationId xmlns:a16="http://schemas.microsoft.com/office/drawing/2014/main" id="{2F7CB7CE-374E-45AD-B829-00BD1D534781}"/>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1DB693A7-0469-453F-9C7D-1100D69320B0}"/>
              </a:ext>
            </a:extLst>
          </p:cNvPr>
          <p:cNvSpPr>
            <a:spLocks noGrp="1"/>
          </p:cNvSpPr>
          <p:nvPr>
            <p:ph type="sldNum" sz="quarter" idx="12"/>
          </p:nvPr>
        </p:nvSpPr>
        <p:spPr/>
        <p:txBody>
          <a:bodyPr/>
          <a:lstStyle/>
          <a:p>
            <a:fld id="{3989716E-9DFC-4E35-B0ED-81DEC904A4A3}" type="slidenum">
              <a:rPr lang="en-US" smtClean="0"/>
              <a:t>‹#›</a:t>
            </a:fld>
            <a:endParaRPr lang="en-US"/>
          </a:p>
        </p:txBody>
      </p:sp>
    </p:spTree>
    <p:extLst>
      <p:ext uri="{BB962C8B-B14F-4D97-AF65-F5344CB8AC3E}">
        <p14:creationId xmlns:p14="http://schemas.microsoft.com/office/powerpoint/2010/main" val="30298655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1B52D21-CE88-462F-901F-CCDC2759CFBE}"/>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6F824275-B8D1-41E1-95FD-5F3902AD7068}"/>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55B530FB-652F-4AA5-A59E-9F938AC49BFF}"/>
              </a:ext>
            </a:extLst>
          </p:cNvPr>
          <p:cNvSpPr>
            <a:spLocks noGrp="1"/>
          </p:cNvSpPr>
          <p:nvPr>
            <p:ph type="dt" sz="half" idx="10"/>
          </p:nvPr>
        </p:nvSpPr>
        <p:spPr/>
        <p:txBody>
          <a:bodyPr/>
          <a:lstStyle/>
          <a:p>
            <a:fld id="{A59D5449-FD35-4449-B93F-583EAC31D6D8}" type="datetimeFigureOut">
              <a:rPr lang="en-US" smtClean="0"/>
              <a:t>9/5/23</a:t>
            </a:fld>
            <a:endParaRPr lang="en-US"/>
          </a:p>
        </p:txBody>
      </p:sp>
      <p:sp>
        <p:nvSpPr>
          <p:cNvPr id="5" name="Chỗ dành sẵn cho Chân trang 4">
            <a:extLst>
              <a:ext uri="{FF2B5EF4-FFF2-40B4-BE49-F238E27FC236}">
                <a16:creationId xmlns:a16="http://schemas.microsoft.com/office/drawing/2014/main" id="{9E0150A1-0B8E-4EE0-BE82-9C7B6F8C2100}"/>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14B3083-CBDB-470D-816E-0332933D0754}"/>
              </a:ext>
            </a:extLst>
          </p:cNvPr>
          <p:cNvSpPr>
            <a:spLocks noGrp="1"/>
          </p:cNvSpPr>
          <p:nvPr>
            <p:ph type="sldNum" sz="quarter" idx="12"/>
          </p:nvPr>
        </p:nvSpPr>
        <p:spPr/>
        <p:txBody>
          <a:bodyPr/>
          <a:lstStyle/>
          <a:p>
            <a:fld id="{3989716E-9DFC-4E35-B0ED-81DEC904A4A3}" type="slidenum">
              <a:rPr lang="en-US" smtClean="0"/>
              <a:t>‹#›</a:t>
            </a:fld>
            <a:endParaRPr lang="en-US"/>
          </a:p>
        </p:txBody>
      </p:sp>
    </p:spTree>
    <p:extLst>
      <p:ext uri="{BB962C8B-B14F-4D97-AF65-F5344CB8AC3E}">
        <p14:creationId xmlns:p14="http://schemas.microsoft.com/office/powerpoint/2010/main" val="17874779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E1F74-0A47-4AF8-96D4-BF5629FAF0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6CCA0D-5F1C-408F-8A76-98BB63EAB3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7226B9-5CFE-47BF-B2FD-2930998703C0}"/>
              </a:ext>
            </a:extLst>
          </p:cNvPr>
          <p:cNvSpPr>
            <a:spLocks noGrp="1"/>
          </p:cNvSpPr>
          <p:nvPr>
            <p:ph type="dt" sz="half" idx="10"/>
          </p:nvPr>
        </p:nvSpPr>
        <p:spPr/>
        <p:txBody>
          <a:bodyPr/>
          <a:lstStyle/>
          <a:p>
            <a:fld id="{903756C0-9DAC-4F32-9A0C-36FB13BDD0DF}" type="datetimeFigureOut">
              <a:rPr lang="en-US" smtClean="0"/>
              <a:t>9/5/23</a:t>
            </a:fld>
            <a:endParaRPr lang="en-US"/>
          </a:p>
        </p:txBody>
      </p:sp>
      <p:sp>
        <p:nvSpPr>
          <p:cNvPr id="5" name="Footer Placeholder 4">
            <a:extLst>
              <a:ext uri="{FF2B5EF4-FFF2-40B4-BE49-F238E27FC236}">
                <a16:creationId xmlns:a16="http://schemas.microsoft.com/office/drawing/2014/main" id="{C43911BF-98F7-499B-AE61-6CE3FC5199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B8E89C-BD41-49A9-87A8-BD7D32652F81}"/>
              </a:ext>
            </a:extLst>
          </p:cNvPr>
          <p:cNvSpPr>
            <a:spLocks noGrp="1"/>
          </p:cNvSpPr>
          <p:nvPr>
            <p:ph type="sldNum" sz="quarter" idx="12"/>
          </p:nvPr>
        </p:nvSpPr>
        <p:spPr/>
        <p:txBody>
          <a:bodyPr/>
          <a:lstStyle/>
          <a:p>
            <a:fld id="{74944EFD-468A-4875-A76B-B37CEFC591CC}" type="slidenum">
              <a:rPr lang="en-US" smtClean="0"/>
              <a:t>‹#›</a:t>
            </a:fld>
            <a:endParaRPr lang="en-US"/>
          </a:p>
        </p:txBody>
      </p:sp>
    </p:spTree>
    <p:extLst>
      <p:ext uri="{BB962C8B-B14F-4D97-AF65-F5344CB8AC3E}">
        <p14:creationId xmlns:p14="http://schemas.microsoft.com/office/powerpoint/2010/main" val="67315723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EC0A2-3001-4A4F-901F-FEC8EEC8E8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50B2495-AAB1-41B4-BB42-B64C75D1E7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01BF096-7EF8-49BA-8955-483930B3FF00}"/>
              </a:ext>
            </a:extLst>
          </p:cNvPr>
          <p:cNvSpPr>
            <a:spLocks noGrp="1"/>
          </p:cNvSpPr>
          <p:nvPr>
            <p:ph type="dt" sz="half" idx="10"/>
          </p:nvPr>
        </p:nvSpPr>
        <p:spPr/>
        <p:txBody>
          <a:bodyPr/>
          <a:lstStyle/>
          <a:p>
            <a:fld id="{903756C0-9DAC-4F32-9A0C-36FB13BDD0DF}" type="datetimeFigureOut">
              <a:rPr lang="en-US" smtClean="0"/>
              <a:t>9/5/23</a:t>
            </a:fld>
            <a:endParaRPr lang="en-US"/>
          </a:p>
        </p:txBody>
      </p:sp>
      <p:sp>
        <p:nvSpPr>
          <p:cNvPr id="5" name="Footer Placeholder 4">
            <a:extLst>
              <a:ext uri="{FF2B5EF4-FFF2-40B4-BE49-F238E27FC236}">
                <a16:creationId xmlns:a16="http://schemas.microsoft.com/office/drawing/2014/main" id="{10EDF74B-FB24-451D-B5E1-18611A8D8B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1F3217-C7A7-4334-A1B0-037336204433}"/>
              </a:ext>
            </a:extLst>
          </p:cNvPr>
          <p:cNvSpPr>
            <a:spLocks noGrp="1"/>
          </p:cNvSpPr>
          <p:nvPr>
            <p:ph type="sldNum" sz="quarter" idx="12"/>
          </p:nvPr>
        </p:nvSpPr>
        <p:spPr/>
        <p:txBody>
          <a:bodyPr/>
          <a:lstStyle/>
          <a:p>
            <a:fld id="{74944EFD-468A-4875-A76B-B37CEFC591CC}" type="slidenum">
              <a:rPr lang="en-US" smtClean="0"/>
              <a:t>‹#›</a:t>
            </a:fld>
            <a:endParaRPr lang="en-US"/>
          </a:p>
        </p:txBody>
      </p:sp>
    </p:spTree>
    <p:extLst>
      <p:ext uri="{BB962C8B-B14F-4D97-AF65-F5344CB8AC3E}">
        <p14:creationId xmlns:p14="http://schemas.microsoft.com/office/powerpoint/2010/main" val="78492397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0C1E-78BB-47DB-B239-519C127A4CC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703611-5C70-4117-AACE-46BE6878A3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6FD929E-86C8-48D8-B0BE-2AD6F521BFF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AB62D8F-7EBA-49A0-B029-0EE1C82A29F8}"/>
              </a:ext>
            </a:extLst>
          </p:cNvPr>
          <p:cNvSpPr>
            <a:spLocks noGrp="1"/>
          </p:cNvSpPr>
          <p:nvPr>
            <p:ph type="dt" sz="half" idx="10"/>
          </p:nvPr>
        </p:nvSpPr>
        <p:spPr/>
        <p:txBody>
          <a:bodyPr/>
          <a:lstStyle/>
          <a:p>
            <a:fld id="{903756C0-9DAC-4F32-9A0C-36FB13BDD0DF}" type="datetimeFigureOut">
              <a:rPr lang="en-US" smtClean="0"/>
              <a:t>9/5/23</a:t>
            </a:fld>
            <a:endParaRPr lang="en-US"/>
          </a:p>
        </p:txBody>
      </p:sp>
      <p:sp>
        <p:nvSpPr>
          <p:cNvPr id="6" name="Footer Placeholder 5">
            <a:extLst>
              <a:ext uri="{FF2B5EF4-FFF2-40B4-BE49-F238E27FC236}">
                <a16:creationId xmlns:a16="http://schemas.microsoft.com/office/drawing/2014/main" id="{6CFC4328-CE5E-456E-84C2-1D82784A52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C63D39-500A-4759-8C3B-87EAFA54F5E7}"/>
              </a:ext>
            </a:extLst>
          </p:cNvPr>
          <p:cNvSpPr>
            <a:spLocks noGrp="1"/>
          </p:cNvSpPr>
          <p:nvPr>
            <p:ph type="sldNum" sz="quarter" idx="12"/>
          </p:nvPr>
        </p:nvSpPr>
        <p:spPr/>
        <p:txBody>
          <a:bodyPr/>
          <a:lstStyle/>
          <a:p>
            <a:fld id="{74944EFD-468A-4875-A76B-B37CEFC591CC}" type="slidenum">
              <a:rPr lang="en-US" smtClean="0"/>
              <a:t>‹#›</a:t>
            </a:fld>
            <a:endParaRPr lang="en-US"/>
          </a:p>
        </p:txBody>
      </p:sp>
    </p:spTree>
    <p:extLst>
      <p:ext uri="{BB962C8B-B14F-4D97-AF65-F5344CB8AC3E}">
        <p14:creationId xmlns:p14="http://schemas.microsoft.com/office/powerpoint/2010/main" val="2682075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052A6-74A5-4146-B82A-B7F6636EB99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5D03C87-8DF5-4FAB-BFF7-C79CDFEF3D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36C54BB-6999-4668-9D76-E398FFA19E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5B4D02B-0205-4F10-98C7-73A9D44EBA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2294E7-19FE-486B-A4BF-314A9113552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B35BA22-12F3-4A8F-A928-2AB364A7101E}"/>
              </a:ext>
            </a:extLst>
          </p:cNvPr>
          <p:cNvSpPr>
            <a:spLocks noGrp="1"/>
          </p:cNvSpPr>
          <p:nvPr>
            <p:ph type="dt" sz="half" idx="10"/>
          </p:nvPr>
        </p:nvSpPr>
        <p:spPr/>
        <p:txBody>
          <a:bodyPr/>
          <a:lstStyle/>
          <a:p>
            <a:fld id="{903756C0-9DAC-4F32-9A0C-36FB13BDD0DF}" type="datetimeFigureOut">
              <a:rPr lang="en-US" smtClean="0"/>
              <a:t>9/5/23</a:t>
            </a:fld>
            <a:endParaRPr lang="en-US"/>
          </a:p>
        </p:txBody>
      </p:sp>
      <p:sp>
        <p:nvSpPr>
          <p:cNvPr id="8" name="Footer Placeholder 7">
            <a:extLst>
              <a:ext uri="{FF2B5EF4-FFF2-40B4-BE49-F238E27FC236}">
                <a16:creationId xmlns:a16="http://schemas.microsoft.com/office/drawing/2014/main" id="{DC65A0A2-34C6-4D3B-ADBD-A03850B3447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E6B9802-4295-43E8-9233-2C7A6EB2EAB5}"/>
              </a:ext>
            </a:extLst>
          </p:cNvPr>
          <p:cNvSpPr>
            <a:spLocks noGrp="1"/>
          </p:cNvSpPr>
          <p:nvPr>
            <p:ph type="sldNum" sz="quarter" idx="12"/>
          </p:nvPr>
        </p:nvSpPr>
        <p:spPr/>
        <p:txBody>
          <a:bodyPr/>
          <a:lstStyle/>
          <a:p>
            <a:fld id="{74944EFD-468A-4875-A76B-B37CEFC591CC}" type="slidenum">
              <a:rPr lang="en-US" smtClean="0"/>
              <a:t>‹#›</a:t>
            </a:fld>
            <a:endParaRPr lang="en-US"/>
          </a:p>
        </p:txBody>
      </p:sp>
    </p:spTree>
    <p:extLst>
      <p:ext uri="{BB962C8B-B14F-4D97-AF65-F5344CB8AC3E}">
        <p14:creationId xmlns:p14="http://schemas.microsoft.com/office/powerpoint/2010/main" val="581133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D136B-CDD3-4D36-BA46-8CA699F9CF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1DDF79D-9D6F-4329-B7F6-2B6B1EEF4B2C}"/>
              </a:ext>
            </a:extLst>
          </p:cNvPr>
          <p:cNvSpPr>
            <a:spLocks noGrp="1"/>
          </p:cNvSpPr>
          <p:nvPr>
            <p:ph type="dt" sz="half" idx="10"/>
          </p:nvPr>
        </p:nvSpPr>
        <p:spPr/>
        <p:txBody>
          <a:bodyPr/>
          <a:lstStyle/>
          <a:p>
            <a:fld id="{903756C0-9DAC-4F32-9A0C-36FB13BDD0DF}" type="datetimeFigureOut">
              <a:rPr lang="en-US" smtClean="0"/>
              <a:t>9/5/23</a:t>
            </a:fld>
            <a:endParaRPr lang="en-US"/>
          </a:p>
        </p:txBody>
      </p:sp>
      <p:sp>
        <p:nvSpPr>
          <p:cNvPr id="4" name="Footer Placeholder 3">
            <a:extLst>
              <a:ext uri="{FF2B5EF4-FFF2-40B4-BE49-F238E27FC236}">
                <a16:creationId xmlns:a16="http://schemas.microsoft.com/office/drawing/2014/main" id="{6F90C6AE-D4B2-4D18-A12D-5C61CE1488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827D8AC-3CE5-4C6E-BEB7-362E4E5FDDCA}"/>
              </a:ext>
            </a:extLst>
          </p:cNvPr>
          <p:cNvSpPr>
            <a:spLocks noGrp="1"/>
          </p:cNvSpPr>
          <p:nvPr>
            <p:ph type="sldNum" sz="quarter" idx="12"/>
          </p:nvPr>
        </p:nvSpPr>
        <p:spPr/>
        <p:txBody>
          <a:bodyPr/>
          <a:lstStyle/>
          <a:p>
            <a:fld id="{74944EFD-468A-4875-A76B-B37CEFC591CC}" type="slidenum">
              <a:rPr lang="en-US" smtClean="0"/>
              <a:t>‹#›</a:t>
            </a:fld>
            <a:endParaRPr lang="en-US"/>
          </a:p>
        </p:txBody>
      </p:sp>
    </p:spTree>
    <p:extLst>
      <p:ext uri="{BB962C8B-B14F-4D97-AF65-F5344CB8AC3E}">
        <p14:creationId xmlns:p14="http://schemas.microsoft.com/office/powerpoint/2010/main" val="375419588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F2B014-871E-4046-A975-61AF894180E0}"/>
              </a:ext>
            </a:extLst>
          </p:cNvPr>
          <p:cNvSpPr>
            <a:spLocks noGrp="1"/>
          </p:cNvSpPr>
          <p:nvPr>
            <p:ph type="dt" sz="half" idx="10"/>
          </p:nvPr>
        </p:nvSpPr>
        <p:spPr/>
        <p:txBody>
          <a:bodyPr/>
          <a:lstStyle/>
          <a:p>
            <a:fld id="{903756C0-9DAC-4F32-9A0C-36FB13BDD0DF}" type="datetimeFigureOut">
              <a:rPr lang="en-US" smtClean="0"/>
              <a:t>9/5/23</a:t>
            </a:fld>
            <a:endParaRPr lang="en-US"/>
          </a:p>
        </p:txBody>
      </p:sp>
      <p:sp>
        <p:nvSpPr>
          <p:cNvPr id="3" name="Footer Placeholder 2">
            <a:extLst>
              <a:ext uri="{FF2B5EF4-FFF2-40B4-BE49-F238E27FC236}">
                <a16:creationId xmlns:a16="http://schemas.microsoft.com/office/drawing/2014/main" id="{7F342274-A30E-4E72-B51A-46C9138989E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2D410B7-24DA-41D2-9D50-41FA8C40F9C4}"/>
              </a:ext>
            </a:extLst>
          </p:cNvPr>
          <p:cNvSpPr>
            <a:spLocks noGrp="1"/>
          </p:cNvSpPr>
          <p:nvPr>
            <p:ph type="sldNum" sz="quarter" idx="12"/>
          </p:nvPr>
        </p:nvSpPr>
        <p:spPr/>
        <p:txBody>
          <a:bodyPr/>
          <a:lstStyle/>
          <a:p>
            <a:fld id="{74944EFD-468A-4875-A76B-B37CEFC591CC}" type="slidenum">
              <a:rPr lang="en-US" smtClean="0"/>
              <a:t>‹#›</a:t>
            </a:fld>
            <a:endParaRPr lang="en-US"/>
          </a:p>
        </p:txBody>
      </p:sp>
    </p:spTree>
    <p:extLst>
      <p:ext uri="{BB962C8B-B14F-4D97-AF65-F5344CB8AC3E}">
        <p14:creationId xmlns:p14="http://schemas.microsoft.com/office/powerpoint/2010/main" val="381662462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E6FE1-5EA7-4551-BBE4-F380B7E7F5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8C5C4C8-58A9-47B5-B9DF-3EA94BC34D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B23B3D0-3DF3-4D5C-B930-7AD66A05B7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7D4BD9-0FC7-4D0C-8685-7C6C9B8F7C46}"/>
              </a:ext>
            </a:extLst>
          </p:cNvPr>
          <p:cNvSpPr>
            <a:spLocks noGrp="1"/>
          </p:cNvSpPr>
          <p:nvPr>
            <p:ph type="dt" sz="half" idx="10"/>
          </p:nvPr>
        </p:nvSpPr>
        <p:spPr/>
        <p:txBody>
          <a:bodyPr/>
          <a:lstStyle/>
          <a:p>
            <a:fld id="{903756C0-9DAC-4F32-9A0C-36FB13BDD0DF}" type="datetimeFigureOut">
              <a:rPr lang="en-US" smtClean="0"/>
              <a:t>9/5/23</a:t>
            </a:fld>
            <a:endParaRPr lang="en-US"/>
          </a:p>
        </p:txBody>
      </p:sp>
      <p:sp>
        <p:nvSpPr>
          <p:cNvPr id="6" name="Footer Placeholder 5">
            <a:extLst>
              <a:ext uri="{FF2B5EF4-FFF2-40B4-BE49-F238E27FC236}">
                <a16:creationId xmlns:a16="http://schemas.microsoft.com/office/drawing/2014/main" id="{76C0322F-45DB-4FF9-A4A8-598AB10600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43B640-4427-4642-A7D0-A0EF1E073FAC}"/>
              </a:ext>
            </a:extLst>
          </p:cNvPr>
          <p:cNvSpPr>
            <a:spLocks noGrp="1"/>
          </p:cNvSpPr>
          <p:nvPr>
            <p:ph type="sldNum" sz="quarter" idx="12"/>
          </p:nvPr>
        </p:nvSpPr>
        <p:spPr/>
        <p:txBody>
          <a:bodyPr/>
          <a:lstStyle/>
          <a:p>
            <a:fld id="{74944EFD-468A-4875-A76B-B37CEFC591CC}" type="slidenum">
              <a:rPr lang="en-US" smtClean="0"/>
              <a:t>‹#›</a:t>
            </a:fld>
            <a:endParaRPr lang="en-US"/>
          </a:p>
        </p:txBody>
      </p:sp>
    </p:spTree>
    <p:extLst>
      <p:ext uri="{BB962C8B-B14F-4D97-AF65-F5344CB8AC3E}">
        <p14:creationId xmlns:p14="http://schemas.microsoft.com/office/powerpoint/2010/main" val="127645900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3AC48-08DD-490D-A707-557C686D1B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8F08363-9ED0-452E-A23D-ECFE80B9E1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77B27DB-C3FB-4CB1-8B0A-D0FB6B3D46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CC131A-6E5A-4306-94B5-A3F7E98FD3AC}"/>
              </a:ext>
            </a:extLst>
          </p:cNvPr>
          <p:cNvSpPr>
            <a:spLocks noGrp="1"/>
          </p:cNvSpPr>
          <p:nvPr>
            <p:ph type="dt" sz="half" idx="10"/>
          </p:nvPr>
        </p:nvSpPr>
        <p:spPr/>
        <p:txBody>
          <a:bodyPr/>
          <a:lstStyle/>
          <a:p>
            <a:fld id="{903756C0-9DAC-4F32-9A0C-36FB13BDD0DF}" type="datetimeFigureOut">
              <a:rPr lang="en-US" smtClean="0"/>
              <a:t>9/5/23</a:t>
            </a:fld>
            <a:endParaRPr lang="en-US"/>
          </a:p>
        </p:txBody>
      </p:sp>
      <p:sp>
        <p:nvSpPr>
          <p:cNvPr id="6" name="Footer Placeholder 5">
            <a:extLst>
              <a:ext uri="{FF2B5EF4-FFF2-40B4-BE49-F238E27FC236}">
                <a16:creationId xmlns:a16="http://schemas.microsoft.com/office/drawing/2014/main" id="{DF14510E-ACF6-4537-BEAE-F32BB02D3C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6FCCEA-B433-42A2-8BD8-B0B8012F4B04}"/>
              </a:ext>
            </a:extLst>
          </p:cNvPr>
          <p:cNvSpPr>
            <a:spLocks noGrp="1"/>
          </p:cNvSpPr>
          <p:nvPr>
            <p:ph type="sldNum" sz="quarter" idx="12"/>
          </p:nvPr>
        </p:nvSpPr>
        <p:spPr/>
        <p:txBody>
          <a:bodyPr/>
          <a:lstStyle/>
          <a:p>
            <a:fld id="{74944EFD-468A-4875-A76B-B37CEFC591CC}" type="slidenum">
              <a:rPr lang="en-US" smtClean="0"/>
              <a:t>‹#›</a:t>
            </a:fld>
            <a:endParaRPr lang="en-US"/>
          </a:p>
        </p:txBody>
      </p:sp>
    </p:spTree>
    <p:extLst>
      <p:ext uri="{BB962C8B-B14F-4D97-AF65-F5344CB8AC3E}">
        <p14:creationId xmlns:p14="http://schemas.microsoft.com/office/powerpoint/2010/main" val="375935743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E9AFE-3E8B-4E7B-BD5B-44F406D7AA6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1DA1444-3098-4577-80E0-BE8FD87303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25BEA3-9C87-43D8-AAF6-F40C3AE6AA6E}"/>
              </a:ext>
            </a:extLst>
          </p:cNvPr>
          <p:cNvSpPr>
            <a:spLocks noGrp="1"/>
          </p:cNvSpPr>
          <p:nvPr>
            <p:ph type="dt" sz="half" idx="10"/>
          </p:nvPr>
        </p:nvSpPr>
        <p:spPr/>
        <p:txBody>
          <a:bodyPr/>
          <a:lstStyle/>
          <a:p>
            <a:fld id="{903756C0-9DAC-4F32-9A0C-36FB13BDD0DF}" type="datetimeFigureOut">
              <a:rPr lang="en-US" smtClean="0"/>
              <a:t>9/5/23</a:t>
            </a:fld>
            <a:endParaRPr lang="en-US"/>
          </a:p>
        </p:txBody>
      </p:sp>
      <p:sp>
        <p:nvSpPr>
          <p:cNvPr id="5" name="Footer Placeholder 4">
            <a:extLst>
              <a:ext uri="{FF2B5EF4-FFF2-40B4-BE49-F238E27FC236}">
                <a16:creationId xmlns:a16="http://schemas.microsoft.com/office/drawing/2014/main" id="{A9EF3AEA-0049-4DE7-890F-C12E3CA4C0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D8A575-979D-43CF-9B34-2D085132AD40}"/>
              </a:ext>
            </a:extLst>
          </p:cNvPr>
          <p:cNvSpPr>
            <a:spLocks noGrp="1"/>
          </p:cNvSpPr>
          <p:nvPr>
            <p:ph type="sldNum" sz="quarter" idx="12"/>
          </p:nvPr>
        </p:nvSpPr>
        <p:spPr/>
        <p:txBody>
          <a:bodyPr/>
          <a:lstStyle/>
          <a:p>
            <a:fld id="{74944EFD-468A-4875-A76B-B37CEFC591CC}" type="slidenum">
              <a:rPr lang="en-US" smtClean="0"/>
              <a:t>‹#›</a:t>
            </a:fld>
            <a:endParaRPr lang="en-US"/>
          </a:p>
        </p:txBody>
      </p:sp>
    </p:spTree>
    <p:extLst>
      <p:ext uri="{BB962C8B-B14F-4D97-AF65-F5344CB8AC3E}">
        <p14:creationId xmlns:p14="http://schemas.microsoft.com/office/powerpoint/2010/main" val="36431723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669FC2-87DC-4703-9CFB-97C9A321804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210CED3-68DE-469D-90CA-E92161B0482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45FBFB-449C-4889-96CD-61C944BE8815}"/>
              </a:ext>
            </a:extLst>
          </p:cNvPr>
          <p:cNvSpPr>
            <a:spLocks noGrp="1"/>
          </p:cNvSpPr>
          <p:nvPr>
            <p:ph type="dt" sz="half" idx="10"/>
          </p:nvPr>
        </p:nvSpPr>
        <p:spPr/>
        <p:txBody>
          <a:bodyPr/>
          <a:lstStyle/>
          <a:p>
            <a:fld id="{903756C0-9DAC-4F32-9A0C-36FB13BDD0DF}" type="datetimeFigureOut">
              <a:rPr lang="en-US" smtClean="0"/>
              <a:t>9/5/23</a:t>
            </a:fld>
            <a:endParaRPr lang="en-US"/>
          </a:p>
        </p:txBody>
      </p:sp>
      <p:sp>
        <p:nvSpPr>
          <p:cNvPr id="5" name="Footer Placeholder 4">
            <a:extLst>
              <a:ext uri="{FF2B5EF4-FFF2-40B4-BE49-F238E27FC236}">
                <a16:creationId xmlns:a16="http://schemas.microsoft.com/office/drawing/2014/main" id="{F8814920-6636-43C6-BE83-A054D9DBAD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5281AC-AB7A-42AB-97C3-7883430FE415}"/>
              </a:ext>
            </a:extLst>
          </p:cNvPr>
          <p:cNvSpPr>
            <a:spLocks noGrp="1"/>
          </p:cNvSpPr>
          <p:nvPr>
            <p:ph type="sldNum" sz="quarter" idx="12"/>
          </p:nvPr>
        </p:nvSpPr>
        <p:spPr/>
        <p:txBody>
          <a:bodyPr/>
          <a:lstStyle/>
          <a:p>
            <a:fld id="{74944EFD-468A-4875-A76B-B37CEFC591CC}" type="slidenum">
              <a:rPr lang="en-US" smtClean="0"/>
              <a:t>‹#›</a:t>
            </a:fld>
            <a:endParaRPr lang="en-US"/>
          </a:p>
        </p:txBody>
      </p:sp>
    </p:spTree>
    <p:extLst>
      <p:ext uri="{BB962C8B-B14F-4D97-AF65-F5344CB8AC3E}">
        <p14:creationId xmlns:p14="http://schemas.microsoft.com/office/powerpoint/2010/main" val="81182651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DAD5FC9D-19A9-481D-A91B-0C4B601CAE9F}"/>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B37B9334-969D-4AE5-8CDC-DA392BE9F5F9}"/>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E76722D2-4CB6-493E-91CA-BF750B671FCE}"/>
              </a:ext>
            </a:extLst>
          </p:cNvPr>
          <p:cNvSpPr>
            <a:spLocks noGrp="1"/>
          </p:cNvSpPr>
          <p:nvPr>
            <p:ph type="dt" sz="half" idx="10"/>
          </p:nvPr>
        </p:nvSpPr>
        <p:spPr/>
        <p:txBody>
          <a:bodyPr/>
          <a:lstStyle/>
          <a:p>
            <a:fld id="{A59D5449-FD35-4449-B93F-583EAC31D6D8}" type="datetimeFigureOut">
              <a:rPr lang="en-US" smtClean="0"/>
              <a:t>9/5/23</a:t>
            </a:fld>
            <a:endParaRPr lang="en-US"/>
          </a:p>
        </p:txBody>
      </p:sp>
      <p:sp>
        <p:nvSpPr>
          <p:cNvPr id="5" name="Chỗ dành sẵn cho Chân trang 4">
            <a:extLst>
              <a:ext uri="{FF2B5EF4-FFF2-40B4-BE49-F238E27FC236}">
                <a16:creationId xmlns:a16="http://schemas.microsoft.com/office/drawing/2014/main" id="{1F68C01C-487C-4C99-B3D7-A57B1FD2C1AA}"/>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680D2FA4-5C28-4266-95D9-8DFEA7962A96}"/>
              </a:ext>
            </a:extLst>
          </p:cNvPr>
          <p:cNvSpPr>
            <a:spLocks noGrp="1"/>
          </p:cNvSpPr>
          <p:nvPr>
            <p:ph type="sldNum" sz="quarter" idx="12"/>
          </p:nvPr>
        </p:nvSpPr>
        <p:spPr/>
        <p:txBody>
          <a:bodyPr/>
          <a:lstStyle/>
          <a:p>
            <a:fld id="{3989716E-9DFC-4E35-B0ED-81DEC904A4A3}" type="slidenum">
              <a:rPr lang="en-US" smtClean="0"/>
              <a:t>‹#›</a:t>
            </a:fld>
            <a:endParaRPr lang="en-US"/>
          </a:p>
        </p:txBody>
      </p:sp>
    </p:spTree>
    <p:extLst>
      <p:ext uri="{BB962C8B-B14F-4D97-AF65-F5344CB8AC3E}">
        <p14:creationId xmlns:p14="http://schemas.microsoft.com/office/powerpoint/2010/main" val="41255286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05/09/2023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274554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05/09/2023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230651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05/09/2023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674236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05/09/2023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917296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05/09/2023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958587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05/09/2023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176998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05/09/2023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9496636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05/09/2023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725822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4C15D29-DD56-45C5-AD10-1FFB568667D8}"/>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6BF375B5-2BF4-4C8E-8BC7-32F9C45CFB89}"/>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6AFE0B03-F6A7-4830-8700-01796173B69F}"/>
              </a:ext>
            </a:extLst>
          </p:cNvPr>
          <p:cNvSpPr>
            <a:spLocks noGrp="1"/>
          </p:cNvSpPr>
          <p:nvPr>
            <p:ph type="dt" sz="half" idx="10"/>
          </p:nvPr>
        </p:nvSpPr>
        <p:spPr/>
        <p:txBody>
          <a:bodyPr/>
          <a:lstStyle/>
          <a:p>
            <a:fld id="{A59D5449-FD35-4449-B93F-583EAC31D6D8}" type="datetimeFigureOut">
              <a:rPr lang="en-US" smtClean="0"/>
              <a:t>9/5/23</a:t>
            </a:fld>
            <a:endParaRPr lang="en-US"/>
          </a:p>
        </p:txBody>
      </p:sp>
      <p:sp>
        <p:nvSpPr>
          <p:cNvPr id="5" name="Chỗ dành sẵn cho Chân trang 4">
            <a:extLst>
              <a:ext uri="{FF2B5EF4-FFF2-40B4-BE49-F238E27FC236}">
                <a16:creationId xmlns:a16="http://schemas.microsoft.com/office/drawing/2014/main" id="{99B5A0A9-8135-4059-87AC-9390D0ADBCC0}"/>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CF93CEA9-6BC3-4420-88EB-4F888ECC6C05}"/>
              </a:ext>
            </a:extLst>
          </p:cNvPr>
          <p:cNvSpPr>
            <a:spLocks noGrp="1"/>
          </p:cNvSpPr>
          <p:nvPr>
            <p:ph type="sldNum" sz="quarter" idx="12"/>
          </p:nvPr>
        </p:nvSpPr>
        <p:spPr/>
        <p:txBody>
          <a:bodyPr/>
          <a:lstStyle/>
          <a:p>
            <a:fld id="{3989716E-9DFC-4E35-B0ED-81DEC904A4A3}" type="slidenum">
              <a:rPr lang="en-US" smtClean="0"/>
              <a:t>‹#›</a:t>
            </a:fld>
            <a:endParaRPr lang="en-US"/>
          </a:p>
        </p:txBody>
      </p:sp>
    </p:spTree>
    <p:extLst>
      <p:ext uri="{BB962C8B-B14F-4D97-AF65-F5344CB8AC3E}">
        <p14:creationId xmlns:p14="http://schemas.microsoft.com/office/powerpoint/2010/main" val="13928332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05/09/2023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486463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05/09/2023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810689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05/09/2023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948188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6ACBE-4805-4393-9C3D-720C34594B1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1D6626D-133D-4383-B690-0B96745270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6CA2B7F-FA3A-40CA-9A0F-D7903AD785CB}"/>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2023/9/5</a:t>
            </a:fld>
            <a:endParaRPr lang="zh-CN" altLang="en-US">
              <a:solidFill>
                <a:prstClr val="black">
                  <a:tint val="75000"/>
                </a:prstClr>
              </a:solidFill>
            </a:endParaRPr>
          </a:p>
        </p:txBody>
      </p:sp>
      <p:sp>
        <p:nvSpPr>
          <p:cNvPr id="5" name="Footer Placeholder 4">
            <a:extLst>
              <a:ext uri="{FF2B5EF4-FFF2-40B4-BE49-F238E27FC236}">
                <a16:creationId xmlns:a16="http://schemas.microsoft.com/office/drawing/2014/main" id="{5CF53E38-84D3-4B82-8FE6-9673F7953273}"/>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6" name="Slide Number Placeholder 5">
            <a:extLst>
              <a:ext uri="{FF2B5EF4-FFF2-40B4-BE49-F238E27FC236}">
                <a16:creationId xmlns:a16="http://schemas.microsoft.com/office/drawing/2014/main" id="{E30612FD-41C5-4B01-8DE4-0DF10CFC9424}"/>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26257034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7A5E1-7CE9-4934-8035-76589469E53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7B1190-1D78-44B0-8760-F9A5E41203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916202-119E-4B6B-B9EF-74880C5BF6E0}"/>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2023/9/5</a:t>
            </a:fld>
            <a:endParaRPr lang="zh-CN" altLang="en-US">
              <a:solidFill>
                <a:prstClr val="black">
                  <a:tint val="75000"/>
                </a:prstClr>
              </a:solidFill>
            </a:endParaRPr>
          </a:p>
        </p:txBody>
      </p:sp>
      <p:sp>
        <p:nvSpPr>
          <p:cNvPr id="5" name="Footer Placeholder 4">
            <a:extLst>
              <a:ext uri="{FF2B5EF4-FFF2-40B4-BE49-F238E27FC236}">
                <a16:creationId xmlns:a16="http://schemas.microsoft.com/office/drawing/2014/main" id="{3A5B0568-2558-478A-B833-E07D08FF5568}"/>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6" name="Slide Number Placeholder 5">
            <a:extLst>
              <a:ext uri="{FF2B5EF4-FFF2-40B4-BE49-F238E27FC236}">
                <a16:creationId xmlns:a16="http://schemas.microsoft.com/office/drawing/2014/main" id="{657F1F76-734D-45D7-89CF-BBD593899E8C}"/>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34196803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2766D-6A42-4EB3-A6D6-D384DD1465F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9408AC9-EBEF-470A-8333-28FFBE2D583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0CB8F8-6F77-415C-A727-FFD082F29079}"/>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2023/9/5</a:t>
            </a:fld>
            <a:endParaRPr lang="zh-CN" altLang="en-US">
              <a:solidFill>
                <a:prstClr val="black">
                  <a:tint val="75000"/>
                </a:prstClr>
              </a:solidFill>
            </a:endParaRPr>
          </a:p>
        </p:txBody>
      </p:sp>
      <p:sp>
        <p:nvSpPr>
          <p:cNvPr id="5" name="Footer Placeholder 4">
            <a:extLst>
              <a:ext uri="{FF2B5EF4-FFF2-40B4-BE49-F238E27FC236}">
                <a16:creationId xmlns:a16="http://schemas.microsoft.com/office/drawing/2014/main" id="{EB6DAF55-7474-4A55-99B4-6FA82DD586C6}"/>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6" name="Slide Number Placeholder 5">
            <a:extLst>
              <a:ext uri="{FF2B5EF4-FFF2-40B4-BE49-F238E27FC236}">
                <a16:creationId xmlns:a16="http://schemas.microsoft.com/office/drawing/2014/main" id="{9B5548E2-D87D-4884-90F1-5DD6EBF5BDB4}"/>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30243359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812AF-FBBE-48D5-AC05-3B2DA503A2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010F8D-1221-4FDB-991B-E3EFB32B543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19FEF5-6DBA-4BF2-9E02-6BC104DC8E9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FF9329D-5621-45BA-BB3F-6C3FB0D2F4E3}"/>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2023/9/5</a:t>
            </a:fld>
            <a:endParaRPr lang="zh-CN" altLang="en-US">
              <a:solidFill>
                <a:prstClr val="black">
                  <a:tint val="75000"/>
                </a:prstClr>
              </a:solidFill>
            </a:endParaRPr>
          </a:p>
        </p:txBody>
      </p:sp>
      <p:sp>
        <p:nvSpPr>
          <p:cNvPr id="6" name="Footer Placeholder 5">
            <a:extLst>
              <a:ext uri="{FF2B5EF4-FFF2-40B4-BE49-F238E27FC236}">
                <a16:creationId xmlns:a16="http://schemas.microsoft.com/office/drawing/2014/main" id="{5DF028A5-C281-442C-A2D2-E1DFEC9B3E14}"/>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7" name="Slide Number Placeholder 6">
            <a:extLst>
              <a:ext uri="{FF2B5EF4-FFF2-40B4-BE49-F238E27FC236}">
                <a16:creationId xmlns:a16="http://schemas.microsoft.com/office/drawing/2014/main" id="{8253458A-E503-4FF4-8579-6BE85545D2CB}"/>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25248367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4420E-4127-4A3F-A7EA-8D058F00714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A03AEFC-EC05-408C-88A5-002E02F67A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C63CED4-401D-4966-A8EC-4707C39F53E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6974F9-8182-40B8-90A3-1ACF0C3CB9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773E6FA-3FAE-4A6A-9E53-7A4F828253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3FFE78C-ECB7-4B79-BC3B-778B7ADFA16B}"/>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2023/9/5</a:t>
            </a:fld>
            <a:endParaRPr lang="zh-CN" altLang="en-US">
              <a:solidFill>
                <a:prstClr val="black">
                  <a:tint val="75000"/>
                </a:prstClr>
              </a:solidFill>
            </a:endParaRPr>
          </a:p>
        </p:txBody>
      </p:sp>
      <p:sp>
        <p:nvSpPr>
          <p:cNvPr id="8" name="Footer Placeholder 7">
            <a:extLst>
              <a:ext uri="{FF2B5EF4-FFF2-40B4-BE49-F238E27FC236}">
                <a16:creationId xmlns:a16="http://schemas.microsoft.com/office/drawing/2014/main" id="{D8E496C3-AC9F-49D1-96D6-0A4008106DA4}"/>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9" name="Slide Number Placeholder 8">
            <a:extLst>
              <a:ext uri="{FF2B5EF4-FFF2-40B4-BE49-F238E27FC236}">
                <a16:creationId xmlns:a16="http://schemas.microsoft.com/office/drawing/2014/main" id="{91F5D416-D578-4FED-A05B-BB8A1B2A133F}"/>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38407591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20C18-3696-4F4C-8816-26B9A44CCCC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B88620B-B459-400D-9004-C1C76025A7FC}"/>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2023/9/5</a:t>
            </a:fld>
            <a:endParaRPr lang="zh-CN" altLang="en-US">
              <a:solidFill>
                <a:prstClr val="black">
                  <a:tint val="75000"/>
                </a:prstClr>
              </a:solidFill>
            </a:endParaRPr>
          </a:p>
        </p:txBody>
      </p:sp>
      <p:sp>
        <p:nvSpPr>
          <p:cNvPr id="4" name="Footer Placeholder 3">
            <a:extLst>
              <a:ext uri="{FF2B5EF4-FFF2-40B4-BE49-F238E27FC236}">
                <a16:creationId xmlns:a16="http://schemas.microsoft.com/office/drawing/2014/main" id="{F87A5CE9-822E-4977-AFCE-CCF6B1204907}"/>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5" name="Slide Number Placeholder 4">
            <a:extLst>
              <a:ext uri="{FF2B5EF4-FFF2-40B4-BE49-F238E27FC236}">
                <a16:creationId xmlns:a16="http://schemas.microsoft.com/office/drawing/2014/main" id="{FBDA1A47-ED62-4B53-BB65-88AAB211D0E2}"/>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20079131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9400467-0603-45DE-BAC7-AC56384D482B}"/>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2023/9/5</a:t>
            </a:fld>
            <a:endParaRPr lang="zh-CN" altLang="en-US">
              <a:solidFill>
                <a:prstClr val="black">
                  <a:tint val="75000"/>
                </a:prstClr>
              </a:solidFill>
            </a:endParaRPr>
          </a:p>
        </p:txBody>
      </p:sp>
      <p:sp>
        <p:nvSpPr>
          <p:cNvPr id="3" name="Footer Placeholder 2">
            <a:extLst>
              <a:ext uri="{FF2B5EF4-FFF2-40B4-BE49-F238E27FC236}">
                <a16:creationId xmlns:a16="http://schemas.microsoft.com/office/drawing/2014/main" id="{74F6AAD6-85FE-441F-8D12-6CCCFF5144C3}"/>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4" name="Slide Number Placeholder 3">
            <a:extLst>
              <a:ext uri="{FF2B5EF4-FFF2-40B4-BE49-F238E27FC236}">
                <a16:creationId xmlns:a16="http://schemas.microsoft.com/office/drawing/2014/main" id="{76E8407B-7097-42E7-8348-CF2EBCF3F74C}"/>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28536319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56A0E4D-3224-44D1-893E-2457DFCFABB4}"/>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D14C6266-9A9C-4842-9BFB-C08D4E3BAD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4F538828-CB23-4299-9BC7-3CE1EBF4E405}"/>
              </a:ext>
            </a:extLst>
          </p:cNvPr>
          <p:cNvSpPr>
            <a:spLocks noGrp="1"/>
          </p:cNvSpPr>
          <p:nvPr>
            <p:ph type="dt" sz="half" idx="10"/>
          </p:nvPr>
        </p:nvSpPr>
        <p:spPr/>
        <p:txBody>
          <a:bodyPr/>
          <a:lstStyle/>
          <a:p>
            <a:fld id="{A59D5449-FD35-4449-B93F-583EAC31D6D8}" type="datetimeFigureOut">
              <a:rPr lang="en-US" smtClean="0"/>
              <a:t>9/5/23</a:t>
            </a:fld>
            <a:endParaRPr lang="en-US"/>
          </a:p>
        </p:txBody>
      </p:sp>
      <p:sp>
        <p:nvSpPr>
          <p:cNvPr id="5" name="Chỗ dành sẵn cho Chân trang 4">
            <a:extLst>
              <a:ext uri="{FF2B5EF4-FFF2-40B4-BE49-F238E27FC236}">
                <a16:creationId xmlns:a16="http://schemas.microsoft.com/office/drawing/2014/main" id="{1D044310-D0B8-4143-BD7E-1F8C1FECA04B}"/>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7219B8DE-23DD-498B-96E0-20CE1D3C175E}"/>
              </a:ext>
            </a:extLst>
          </p:cNvPr>
          <p:cNvSpPr>
            <a:spLocks noGrp="1"/>
          </p:cNvSpPr>
          <p:nvPr>
            <p:ph type="sldNum" sz="quarter" idx="12"/>
          </p:nvPr>
        </p:nvSpPr>
        <p:spPr/>
        <p:txBody>
          <a:bodyPr/>
          <a:lstStyle/>
          <a:p>
            <a:fld id="{3989716E-9DFC-4E35-B0ED-81DEC904A4A3}" type="slidenum">
              <a:rPr lang="en-US" smtClean="0"/>
              <a:t>‹#›</a:t>
            </a:fld>
            <a:endParaRPr lang="en-US"/>
          </a:p>
        </p:txBody>
      </p:sp>
    </p:spTree>
    <p:extLst>
      <p:ext uri="{BB962C8B-B14F-4D97-AF65-F5344CB8AC3E}">
        <p14:creationId xmlns:p14="http://schemas.microsoft.com/office/powerpoint/2010/main" val="14419254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BFCA4-E8B2-49CA-AACA-88F899AC84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9497F6-4F4B-4AA3-8F5B-D16B071C91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E89656-BC82-4D07-9E8B-4BF52E127B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FEDEFE-C103-47AB-84AB-EA0C70EB3C3F}"/>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2023/9/5</a:t>
            </a:fld>
            <a:endParaRPr lang="zh-CN" altLang="en-US">
              <a:solidFill>
                <a:prstClr val="black">
                  <a:tint val="75000"/>
                </a:prstClr>
              </a:solidFill>
            </a:endParaRPr>
          </a:p>
        </p:txBody>
      </p:sp>
      <p:sp>
        <p:nvSpPr>
          <p:cNvPr id="6" name="Footer Placeholder 5">
            <a:extLst>
              <a:ext uri="{FF2B5EF4-FFF2-40B4-BE49-F238E27FC236}">
                <a16:creationId xmlns:a16="http://schemas.microsoft.com/office/drawing/2014/main" id="{E6A2A007-AF94-4910-A095-F52BE16E3C0F}"/>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7" name="Slide Number Placeholder 6">
            <a:extLst>
              <a:ext uri="{FF2B5EF4-FFF2-40B4-BE49-F238E27FC236}">
                <a16:creationId xmlns:a16="http://schemas.microsoft.com/office/drawing/2014/main" id="{B1A9860A-7797-4BFB-B774-273D3E58EE8F}"/>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11684962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2D30C-D690-4949-B1E9-FB43899F53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C862296-C63D-4D09-B527-CFEAA4CCCE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264F173-E9BA-45D6-9A71-2FAAE263D5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F902FC-5119-4E1A-8593-0C7838FE6067}"/>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2023/9/5</a:t>
            </a:fld>
            <a:endParaRPr lang="zh-CN" altLang="en-US">
              <a:solidFill>
                <a:prstClr val="black">
                  <a:tint val="75000"/>
                </a:prstClr>
              </a:solidFill>
            </a:endParaRPr>
          </a:p>
        </p:txBody>
      </p:sp>
      <p:sp>
        <p:nvSpPr>
          <p:cNvPr id="6" name="Footer Placeholder 5">
            <a:extLst>
              <a:ext uri="{FF2B5EF4-FFF2-40B4-BE49-F238E27FC236}">
                <a16:creationId xmlns:a16="http://schemas.microsoft.com/office/drawing/2014/main" id="{5686B209-827B-47B4-97E2-65E0EC77473D}"/>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7" name="Slide Number Placeholder 6">
            <a:extLst>
              <a:ext uri="{FF2B5EF4-FFF2-40B4-BE49-F238E27FC236}">
                <a16:creationId xmlns:a16="http://schemas.microsoft.com/office/drawing/2014/main" id="{05883439-ACBA-4DE6-BF57-629A15534D3D}"/>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26611678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124FF-F796-4B63-A7D0-A92DC765449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CE3510F-1D4B-4930-AE25-2BF242A74E7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459594-58EE-43AB-AA76-49567578A4AC}"/>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2023/9/5</a:t>
            </a:fld>
            <a:endParaRPr lang="zh-CN" altLang="en-US">
              <a:solidFill>
                <a:prstClr val="black">
                  <a:tint val="75000"/>
                </a:prstClr>
              </a:solidFill>
            </a:endParaRPr>
          </a:p>
        </p:txBody>
      </p:sp>
      <p:sp>
        <p:nvSpPr>
          <p:cNvPr id="5" name="Footer Placeholder 4">
            <a:extLst>
              <a:ext uri="{FF2B5EF4-FFF2-40B4-BE49-F238E27FC236}">
                <a16:creationId xmlns:a16="http://schemas.microsoft.com/office/drawing/2014/main" id="{DCAC6259-7832-4594-BDFB-49704B492E42}"/>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6" name="Slide Number Placeholder 5">
            <a:extLst>
              <a:ext uri="{FF2B5EF4-FFF2-40B4-BE49-F238E27FC236}">
                <a16:creationId xmlns:a16="http://schemas.microsoft.com/office/drawing/2014/main" id="{23E5B111-4F40-48BF-B558-4CDCFAFE73F5}"/>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33061021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0E28E2-6716-4390-947C-8D1C0A412E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80F87A2-94AE-47A7-8196-FFC7D562A3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3CA56E-0A45-450A-AAB2-AEBFB61219CD}"/>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2023/9/5</a:t>
            </a:fld>
            <a:endParaRPr lang="zh-CN" altLang="en-US">
              <a:solidFill>
                <a:prstClr val="black">
                  <a:tint val="75000"/>
                </a:prstClr>
              </a:solidFill>
            </a:endParaRPr>
          </a:p>
        </p:txBody>
      </p:sp>
      <p:sp>
        <p:nvSpPr>
          <p:cNvPr id="5" name="Footer Placeholder 4">
            <a:extLst>
              <a:ext uri="{FF2B5EF4-FFF2-40B4-BE49-F238E27FC236}">
                <a16:creationId xmlns:a16="http://schemas.microsoft.com/office/drawing/2014/main" id="{3669972C-45FA-4B4A-B84F-C3DF73511668}"/>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6" name="Slide Number Placeholder 5">
            <a:extLst>
              <a:ext uri="{FF2B5EF4-FFF2-40B4-BE49-F238E27FC236}">
                <a16:creationId xmlns:a16="http://schemas.microsoft.com/office/drawing/2014/main" id="{F92F1F75-7CDA-4088-B08F-72E4FFF03F6C}"/>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30271496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9/5/23</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8960925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p:txBody>
          <a:bodyPr/>
          <a:lstStyle/>
          <a:p>
            <a:fld id="{E69B9EE9-F3BF-4B40-83E7-C9BC68FDDB0E}" type="datetimeFigureOut">
              <a:rPr lang="en-US" smtClean="0"/>
              <a:t>9/5/23</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6662207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p:txBody>
          <a:bodyPr/>
          <a:lstStyle/>
          <a:p>
            <a:r>
              <a:rPr lang="vi-VN"/>
              <a:t>Bấm để sửa kiểu tiêu đề Bản cái</a:t>
            </a:r>
            <a:endParaRPr lang="en-US"/>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p:txBody>
          <a:bodyPr/>
          <a:lstStyle/>
          <a:p>
            <a:fld id="{E69B9EE9-F3BF-4B40-83E7-C9BC68FDDB0E}" type="datetimeFigureOut">
              <a:rPr lang="en-US" smtClean="0"/>
              <a:t>9/5/23</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8952801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44F7E-D3EE-4820-A3AD-ED3B625C9722}"/>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Text Placeholder 2">
            <a:extLst>
              <a:ext uri="{FF2B5EF4-FFF2-40B4-BE49-F238E27FC236}">
                <a16:creationId xmlns:a16="http://schemas.microsoft.com/office/drawing/2014/main" id="{9FD24213-3B95-472D-8785-BE59015C4C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Date Placeholder 3">
            <a:extLst>
              <a:ext uri="{FF2B5EF4-FFF2-40B4-BE49-F238E27FC236}">
                <a16:creationId xmlns:a16="http://schemas.microsoft.com/office/drawing/2014/main" id="{365294BB-560D-413B-9D7A-3598EAE7F962}"/>
              </a:ext>
            </a:extLst>
          </p:cNvPr>
          <p:cNvSpPr>
            <a:spLocks noGrp="1"/>
          </p:cNvSpPr>
          <p:nvPr>
            <p:ph type="dt" sz="half" idx="10"/>
          </p:nvPr>
        </p:nvSpPr>
        <p:spPr/>
        <p:txBody>
          <a:bodyPr/>
          <a:lstStyle/>
          <a:p>
            <a:fld id="{E69B9EE9-F3BF-4B40-83E7-C9BC68FDDB0E}" type="datetimeFigureOut">
              <a:rPr lang="en-US" smtClean="0"/>
              <a:t>9/5/23</a:t>
            </a:fld>
            <a:endParaRPr lang="en-US"/>
          </a:p>
        </p:txBody>
      </p:sp>
      <p:sp>
        <p:nvSpPr>
          <p:cNvPr id="5" name="Footer Placeholder 4">
            <a:extLst>
              <a:ext uri="{FF2B5EF4-FFF2-40B4-BE49-F238E27FC236}">
                <a16:creationId xmlns:a16="http://schemas.microsoft.com/office/drawing/2014/main" id="{AE75350E-44F0-4025-9EB2-2D4F2BDA04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969078-1C98-4DDD-8D87-7B41D5B177FA}"/>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1339254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F1648-7584-4AEA-8C77-7809A781D6C3}"/>
              </a:ext>
            </a:extLst>
          </p:cNvPr>
          <p:cNvSpPr>
            <a:spLocks noGrp="1"/>
          </p:cNvSpPr>
          <p:nvPr>
            <p:ph type="title"/>
          </p:nvPr>
        </p:nvSpPr>
        <p:spPr/>
        <p:txBody>
          <a:bodyPr/>
          <a:lstStyle/>
          <a:p>
            <a:r>
              <a:rPr lang="vi-VN"/>
              <a:t>Bấm để sửa kiểu tiêu đề Bản cái</a:t>
            </a:r>
            <a:endParaRPr lang="en-US"/>
          </a:p>
        </p:txBody>
      </p:sp>
      <p:sp>
        <p:nvSpPr>
          <p:cNvPr id="3" name="Content Placeholder 2">
            <a:extLst>
              <a:ext uri="{FF2B5EF4-FFF2-40B4-BE49-F238E27FC236}">
                <a16:creationId xmlns:a16="http://schemas.microsoft.com/office/drawing/2014/main" id="{AA69EACA-EA18-4330-8E00-A6EE638C59A2}"/>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ontent Placeholder 3">
            <a:extLst>
              <a:ext uri="{FF2B5EF4-FFF2-40B4-BE49-F238E27FC236}">
                <a16:creationId xmlns:a16="http://schemas.microsoft.com/office/drawing/2014/main" id="{84741BCD-3A1F-4F81-8567-C86538D045CE}"/>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Date Placeholder 4">
            <a:extLst>
              <a:ext uri="{FF2B5EF4-FFF2-40B4-BE49-F238E27FC236}">
                <a16:creationId xmlns:a16="http://schemas.microsoft.com/office/drawing/2014/main" id="{D2ECD319-65C0-4D9E-8CC8-C9F4B7BAB83C}"/>
              </a:ext>
            </a:extLst>
          </p:cNvPr>
          <p:cNvSpPr>
            <a:spLocks noGrp="1"/>
          </p:cNvSpPr>
          <p:nvPr>
            <p:ph type="dt" sz="half" idx="10"/>
          </p:nvPr>
        </p:nvSpPr>
        <p:spPr/>
        <p:txBody>
          <a:bodyPr/>
          <a:lstStyle/>
          <a:p>
            <a:fld id="{E69B9EE9-F3BF-4B40-83E7-C9BC68FDDB0E}" type="datetimeFigureOut">
              <a:rPr lang="en-US" smtClean="0"/>
              <a:t>9/5/23</a:t>
            </a:fld>
            <a:endParaRPr lang="en-US"/>
          </a:p>
        </p:txBody>
      </p:sp>
      <p:sp>
        <p:nvSpPr>
          <p:cNvPr id="6" name="Footer Placeholder 5">
            <a:extLst>
              <a:ext uri="{FF2B5EF4-FFF2-40B4-BE49-F238E27FC236}">
                <a16:creationId xmlns:a16="http://schemas.microsoft.com/office/drawing/2014/main" id="{13AF69DE-49A0-40DA-9375-B38039E456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4ADCBC-3C3A-4256-87D5-D0D9AF50D871}"/>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5196507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F6C2B-F82F-462A-99E3-CE7D93521F73}"/>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Text Placeholder 2">
            <a:extLst>
              <a:ext uri="{FF2B5EF4-FFF2-40B4-BE49-F238E27FC236}">
                <a16:creationId xmlns:a16="http://schemas.microsoft.com/office/drawing/2014/main" id="{0F9B284C-B949-459C-9DA6-77C3B837CC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ontent Placeholder 3">
            <a:extLst>
              <a:ext uri="{FF2B5EF4-FFF2-40B4-BE49-F238E27FC236}">
                <a16:creationId xmlns:a16="http://schemas.microsoft.com/office/drawing/2014/main" id="{E73A660E-686F-40E7-A651-8AAC2D860D7B}"/>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Text Placeholder 4">
            <a:extLst>
              <a:ext uri="{FF2B5EF4-FFF2-40B4-BE49-F238E27FC236}">
                <a16:creationId xmlns:a16="http://schemas.microsoft.com/office/drawing/2014/main" id="{333BB39A-7312-4F84-8CA0-C0FC4E8389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ontent Placeholder 5">
            <a:extLst>
              <a:ext uri="{FF2B5EF4-FFF2-40B4-BE49-F238E27FC236}">
                <a16:creationId xmlns:a16="http://schemas.microsoft.com/office/drawing/2014/main" id="{CCFFA6DE-E54E-4523-9A80-B1AD0BBC05B5}"/>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Date Placeholder 6">
            <a:extLst>
              <a:ext uri="{FF2B5EF4-FFF2-40B4-BE49-F238E27FC236}">
                <a16:creationId xmlns:a16="http://schemas.microsoft.com/office/drawing/2014/main" id="{AA965E7B-A410-4214-B1AC-7B3A46F9D77D}"/>
              </a:ext>
            </a:extLst>
          </p:cNvPr>
          <p:cNvSpPr>
            <a:spLocks noGrp="1"/>
          </p:cNvSpPr>
          <p:nvPr>
            <p:ph type="dt" sz="half" idx="10"/>
          </p:nvPr>
        </p:nvSpPr>
        <p:spPr/>
        <p:txBody>
          <a:bodyPr/>
          <a:lstStyle/>
          <a:p>
            <a:fld id="{E69B9EE9-F3BF-4B40-83E7-C9BC68FDDB0E}" type="datetimeFigureOut">
              <a:rPr lang="en-US" smtClean="0"/>
              <a:t>9/5/23</a:t>
            </a:fld>
            <a:endParaRPr lang="en-US"/>
          </a:p>
        </p:txBody>
      </p:sp>
      <p:sp>
        <p:nvSpPr>
          <p:cNvPr id="8" name="Footer Placeholder 7">
            <a:extLst>
              <a:ext uri="{FF2B5EF4-FFF2-40B4-BE49-F238E27FC236}">
                <a16:creationId xmlns:a16="http://schemas.microsoft.com/office/drawing/2014/main" id="{BDCE3857-B780-468D-934E-A75921E727D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D734A56-869A-4922-8B3A-1247CAC299F1}"/>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0361788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8A62014-FFEE-4224-B18E-3FC34F06BAD0}"/>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FF420F6F-4D6F-48D5-9E14-7761078E2C21}"/>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970E6002-6CF9-4C4A-9A9E-E852843416AB}"/>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BA00D747-F737-4A35-9A05-1CFF20A2019F}"/>
              </a:ext>
            </a:extLst>
          </p:cNvPr>
          <p:cNvSpPr>
            <a:spLocks noGrp="1"/>
          </p:cNvSpPr>
          <p:nvPr>
            <p:ph type="dt" sz="half" idx="10"/>
          </p:nvPr>
        </p:nvSpPr>
        <p:spPr/>
        <p:txBody>
          <a:bodyPr/>
          <a:lstStyle/>
          <a:p>
            <a:fld id="{A59D5449-FD35-4449-B93F-583EAC31D6D8}" type="datetimeFigureOut">
              <a:rPr lang="en-US" smtClean="0"/>
              <a:t>9/5/23</a:t>
            </a:fld>
            <a:endParaRPr lang="en-US"/>
          </a:p>
        </p:txBody>
      </p:sp>
      <p:sp>
        <p:nvSpPr>
          <p:cNvPr id="6" name="Chỗ dành sẵn cho Chân trang 5">
            <a:extLst>
              <a:ext uri="{FF2B5EF4-FFF2-40B4-BE49-F238E27FC236}">
                <a16:creationId xmlns:a16="http://schemas.microsoft.com/office/drawing/2014/main" id="{FB4E355C-9E89-4981-B92C-A809A12C6266}"/>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E5C3CDE9-0C70-413A-90E0-495486784643}"/>
              </a:ext>
            </a:extLst>
          </p:cNvPr>
          <p:cNvSpPr>
            <a:spLocks noGrp="1"/>
          </p:cNvSpPr>
          <p:nvPr>
            <p:ph type="sldNum" sz="quarter" idx="12"/>
          </p:nvPr>
        </p:nvSpPr>
        <p:spPr/>
        <p:txBody>
          <a:bodyPr/>
          <a:lstStyle/>
          <a:p>
            <a:fld id="{3989716E-9DFC-4E35-B0ED-81DEC904A4A3}" type="slidenum">
              <a:rPr lang="en-US" smtClean="0"/>
              <a:t>‹#›</a:t>
            </a:fld>
            <a:endParaRPr lang="en-US"/>
          </a:p>
        </p:txBody>
      </p:sp>
    </p:spTree>
    <p:extLst>
      <p:ext uri="{BB962C8B-B14F-4D97-AF65-F5344CB8AC3E}">
        <p14:creationId xmlns:p14="http://schemas.microsoft.com/office/powerpoint/2010/main" val="21758448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vi-VN"/>
              <a:t>Bấm để sửa kiểu tiêu đề Bản cái</a:t>
            </a:r>
            <a:endParaRPr lang="en-US"/>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9/5/23</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7205017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A0514-EABD-44DD-9FEE-FD3B6993B01C}"/>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ontent Placeholder 2">
            <a:extLst>
              <a:ext uri="{FF2B5EF4-FFF2-40B4-BE49-F238E27FC236}">
                <a16:creationId xmlns:a16="http://schemas.microsoft.com/office/drawing/2014/main" id="{AB489CFA-7BE8-4E2D-A2D2-69DFDF67AB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Text Placeholder 3">
            <a:extLst>
              <a:ext uri="{FF2B5EF4-FFF2-40B4-BE49-F238E27FC236}">
                <a16:creationId xmlns:a16="http://schemas.microsoft.com/office/drawing/2014/main" id="{7995BA20-5216-49BC-A672-DBE07E4F3D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a:extLst>
              <a:ext uri="{FF2B5EF4-FFF2-40B4-BE49-F238E27FC236}">
                <a16:creationId xmlns:a16="http://schemas.microsoft.com/office/drawing/2014/main" id="{D206E611-CB59-47AA-B2BD-1C42BF09C3BC}"/>
              </a:ext>
            </a:extLst>
          </p:cNvPr>
          <p:cNvSpPr>
            <a:spLocks noGrp="1"/>
          </p:cNvSpPr>
          <p:nvPr>
            <p:ph type="dt" sz="half" idx="10"/>
          </p:nvPr>
        </p:nvSpPr>
        <p:spPr/>
        <p:txBody>
          <a:bodyPr/>
          <a:lstStyle/>
          <a:p>
            <a:fld id="{E69B9EE9-F3BF-4B40-83E7-C9BC68FDDB0E}" type="datetimeFigureOut">
              <a:rPr lang="en-US" smtClean="0"/>
              <a:t>9/5/23</a:t>
            </a:fld>
            <a:endParaRPr lang="en-US"/>
          </a:p>
        </p:txBody>
      </p:sp>
      <p:sp>
        <p:nvSpPr>
          <p:cNvPr id="6" name="Footer Placeholder 5">
            <a:extLst>
              <a:ext uri="{FF2B5EF4-FFF2-40B4-BE49-F238E27FC236}">
                <a16:creationId xmlns:a16="http://schemas.microsoft.com/office/drawing/2014/main" id="{38DB9AB8-1888-4A05-98BB-75EDB05946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D02696-3ED7-48D6-A149-7A51503D6EFB}"/>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7829699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vi-VN"/>
              <a:t>Bấm biểu tượng để thêm hình ảnh</a:t>
            </a:r>
            <a:endParaRPr lang="en-US"/>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p:txBody>
          <a:bodyPr/>
          <a:lstStyle/>
          <a:p>
            <a:fld id="{E69B9EE9-F3BF-4B40-83E7-C9BC68FDDB0E}" type="datetimeFigureOut">
              <a:rPr lang="en-US" smtClean="0"/>
              <a:t>9/5/23</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1711258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C9855-67DD-499C-8452-982BD998BC08}"/>
              </a:ext>
            </a:extLst>
          </p:cNvPr>
          <p:cNvSpPr>
            <a:spLocks noGrp="1"/>
          </p:cNvSpPr>
          <p:nvPr>
            <p:ph type="title"/>
          </p:nvPr>
        </p:nvSpPr>
        <p:spPr/>
        <p:txBody>
          <a:bodyPr/>
          <a:lstStyle/>
          <a:p>
            <a:r>
              <a:rPr lang="vi-VN"/>
              <a:t>Bấm để sửa kiểu tiêu đề Bản cái</a:t>
            </a:r>
            <a:endParaRPr lang="en-US"/>
          </a:p>
        </p:txBody>
      </p:sp>
      <p:sp>
        <p:nvSpPr>
          <p:cNvPr id="3" name="Vertical Text Placeholder 2">
            <a:extLst>
              <a:ext uri="{FF2B5EF4-FFF2-40B4-BE49-F238E27FC236}">
                <a16:creationId xmlns:a16="http://schemas.microsoft.com/office/drawing/2014/main" id="{B82C6DC6-9849-4FC4-9261-E617428F3F53}"/>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Date Placeholder 3">
            <a:extLst>
              <a:ext uri="{FF2B5EF4-FFF2-40B4-BE49-F238E27FC236}">
                <a16:creationId xmlns:a16="http://schemas.microsoft.com/office/drawing/2014/main" id="{E0E46057-7577-44E5-BB5D-ECDD39E154B2}"/>
              </a:ext>
            </a:extLst>
          </p:cNvPr>
          <p:cNvSpPr>
            <a:spLocks noGrp="1"/>
          </p:cNvSpPr>
          <p:nvPr>
            <p:ph type="dt" sz="half" idx="10"/>
          </p:nvPr>
        </p:nvSpPr>
        <p:spPr/>
        <p:txBody>
          <a:bodyPr/>
          <a:lstStyle/>
          <a:p>
            <a:fld id="{E69B9EE9-F3BF-4B40-83E7-C9BC68FDDB0E}" type="datetimeFigureOut">
              <a:rPr lang="en-US" smtClean="0"/>
              <a:t>9/5/23</a:t>
            </a:fld>
            <a:endParaRPr lang="en-US"/>
          </a:p>
        </p:txBody>
      </p:sp>
      <p:sp>
        <p:nvSpPr>
          <p:cNvPr id="5" name="Footer Placeholder 4">
            <a:extLst>
              <a:ext uri="{FF2B5EF4-FFF2-40B4-BE49-F238E27FC236}">
                <a16:creationId xmlns:a16="http://schemas.microsoft.com/office/drawing/2014/main" id="{AEBC3C06-0118-458A-A21D-1513B54EE1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A12FCB-C0A3-4A28-A0CB-001BAE7B2F9B}"/>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0976122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E98B65-A8D7-4F99-BB18-A087CE882C61}"/>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Vertical Text Placeholder 2">
            <a:extLst>
              <a:ext uri="{FF2B5EF4-FFF2-40B4-BE49-F238E27FC236}">
                <a16:creationId xmlns:a16="http://schemas.microsoft.com/office/drawing/2014/main" id="{D5E81FE7-0BD2-442E-B5C1-9521C7233BEE}"/>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Date Placeholder 3">
            <a:extLst>
              <a:ext uri="{FF2B5EF4-FFF2-40B4-BE49-F238E27FC236}">
                <a16:creationId xmlns:a16="http://schemas.microsoft.com/office/drawing/2014/main" id="{3CB6CF68-26D3-4F28-A450-732051B06B64}"/>
              </a:ext>
            </a:extLst>
          </p:cNvPr>
          <p:cNvSpPr>
            <a:spLocks noGrp="1"/>
          </p:cNvSpPr>
          <p:nvPr>
            <p:ph type="dt" sz="half" idx="10"/>
          </p:nvPr>
        </p:nvSpPr>
        <p:spPr/>
        <p:txBody>
          <a:bodyPr/>
          <a:lstStyle/>
          <a:p>
            <a:fld id="{E69B9EE9-F3BF-4B40-83E7-C9BC68FDDB0E}" type="datetimeFigureOut">
              <a:rPr lang="en-US" smtClean="0"/>
              <a:t>9/5/23</a:t>
            </a:fld>
            <a:endParaRPr lang="en-US"/>
          </a:p>
        </p:txBody>
      </p:sp>
      <p:sp>
        <p:nvSpPr>
          <p:cNvPr id="5" name="Footer Placeholder 4">
            <a:extLst>
              <a:ext uri="{FF2B5EF4-FFF2-40B4-BE49-F238E27FC236}">
                <a16:creationId xmlns:a16="http://schemas.microsoft.com/office/drawing/2014/main" id="{76A09996-5DA0-4115-872B-231E6D281D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DAEEDE-A7E5-467A-8DC1-E875707E02F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84491291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endParaRPr lang="vi-VN"/>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lvl1pPr>
              <a:defRPr/>
            </a:lvl1pPr>
          </a:lstStyle>
          <a:p>
            <a:pPr>
              <a:defRPr/>
            </a:pPr>
            <a:fld id="{46D2802C-9785-4DA3-96A6-405B8B533678}" type="datetime1">
              <a:rPr lang="en-US" smtClean="0">
                <a:solidFill>
                  <a:prstClr val="black">
                    <a:tint val="75000"/>
                  </a:prstClr>
                </a:solidFill>
              </a:rPr>
              <a:t>9/5/23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3C1B63C-637A-47DC-84ED-E47AF6D5368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9240141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pPr>
              <a:defRPr/>
            </a:pPr>
            <a:fld id="{105E3F52-D36C-4D85-9523-17F49B61ECF1}" type="datetime1">
              <a:rPr lang="en-US" smtClean="0">
                <a:solidFill>
                  <a:prstClr val="black">
                    <a:tint val="75000"/>
                  </a:prstClr>
                </a:solidFill>
              </a:rPr>
              <a:t>9/5/23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548B084-CF1D-4085-9868-52A2AD4C978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2137851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CCB403E-B11A-4D09-8480-44B564445225}" type="datetime1">
              <a:rPr lang="en-US" smtClean="0">
                <a:solidFill>
                  <a:prstClr val="black">
                    <a:tint val="75000"/>
                  </a:prstClr>
                </a:solidFill>
              </a:rPr>
              <a:t>9/5/23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8365C04-2418-46C2-B09C-D45DEEB3817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80153136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3"/>
          <p:cNvSpPr>
            <a:spLocks noGrp="1"/>
          </p:cNvSpPr>
          <p:nvPr>
            <p:ph type="dt" sz="half" idx="10"/>
          </p:nvPr>
        </p:nvSpPr>
        <p:spPr/>
        <p:txBody>
          <a:bodyPr/>
          <a:lstStyle>
            <a:lvl1pPr>
              <a:defRPr/>
            </a:lvl1pPr>
          </a:lstStyle>
          <a:p>
            <a:pPr>
              <a:defRPr/>
            </a:pPr>
            <a:fld id="{1111FAB2-5421-4BE7-AF1C-D055C60189F6}" type="datetime1">
              <a:rPr lang="en-US" smtClean="0">
                <a:solidFill>
                  <a:prstClr val="black">
                    <a:tint val="75000"/>
                  </a:prstClr>
                </a:solidFill>
              </a:rPr>
              <a:t>9/5/23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7075CC9F-2F13-478D-974C-B89678FF48E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1340684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3"/>
          <p:cNvSpPr>
            <a:spLocks noGrp="1"/>
          </p:cNvSpPr>
          <p:nvPr>
            <p:ph type="dt" sz="half" idx="10"/>
          </p:nvPr>
        </p:nvSpPr>
        <p:spPr/>
        <p:txBody>
          <a:bodyPr/>
          <a:lstStyle>
            <a:lvl1pPr>
              <a:defRPr/>
            </a:lvl1pPr>
          </a:lstStyle>
          <a:p>
            <a:pPr>
              <a:defRPr/>
            </a:pPr>
            <a:fld id="{BC62FDE6-541C-4837-B89C-6310611B3018}" type="datetime1">
              <a:rPr lang="en-US" smtClean="0">
                <a:solidFill>
                  <a:prstClr val="black">
                    <a:tint val="75000"/>
                  </a:prstClr>
                </a:solidFill>
              </a:rPr>
              <a:t>9/5/23</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DE04BDBD-1564-4CAA-9C4B-8301BFA5D12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44642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D042CAF-6FF0-4F6E-8118-2DFF5A0B8D43}"/>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DDC7A490-EDDF-445F-B8CC-F163E521E6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A2A8D400-CD01-415F-9FC0-45A0B26B737E}"/>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E1BCC926-75EA-4DB2-87AF-97129ABE29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C3C6BE81-C8DB-4F9C-8C9C-46B1665D2900}"/>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0345C7EA-397C-4CDF-848F-A6538A160A30}"/>
              </a:ext>
            </a:extLst>
          </p:cNvPr>
          <p:cNvSpPr>
            <a:spLocks noGrp="1"/>
          </p:cNvSpPr>
          <p:nvPr>
            <p:ph type="dt" sz="half" idx="10"/>
          </p:nvPr>
        </p:nvSpPr>
        <p:spPr/>
        <p:txBody>
          <a:bodyPr/>
          <a:lstStyle/>
          <a:p>
            <a:fld id="{A59D5449-FD35-4449-B93F-583EAC31D6D8}" type="datetimeFigureOut">
              <a:rPr lang="en-US" smtClean="0"/>
              <a:t>9/5/23</a:t>
            </a:fld>
            <a:endParaRPr lang="en-US"/>
          </a:p>
        </p:txBody>
      </p:sp>
      <p:sp>
        <p:nvSpPr>
          <p:cNvPr id="8" name="Chỗ dành sẵn cho Chân trang 7">
            <a:extLst>
              <a:ext uri="{FF2B5EF4-FFF2-40B4-BE49-F238E27FC236}">
                <a16:creationId xmlns:a16="http://schemas.microsoft.com/office/drawing/2014/main" id="{1257059A-9482-4E12-ACA0-E7F691FA27A0}"/>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E40349B7-B99E-4903-B0BB-F59AE9B45EBD}"/>
              </a:ext>
            </a:extLst>
          </p:cNvPr>
          <p:cNvSpPr>
            <a:spLocks noGrp="1"/>
          </p:cNvSpPr>
          <p:nvPr>
            <p:ph type="sldNum" sz="quarter" idx="12"/>
          </p:nvPr>
        </p:nvSpPr>
        <p:spPr/>
        <p:txBody>
          <a:bodyPr/>
          <a:lstStyle/>
          <a:p>
            <a:fld id="{3989716E-9DFC-4E35-B0ED-81DEC904A4A3}" type="slidenum">
              <a:rPr lang="en-US" smtClean="0"/>
              <a:t>‹#›</a:t>
            </a:fld>
            <a:endParaRPr lang="en-US"/>
          </a:p>
        </p:txBody>
      </p:sp>
    </p:spTree>
    <p:extLst>
      <p:ext uri="{BB962C8B-B14F-4D97-AF65-F5344CB8AC3E}">
        <p14:creationId xmlns:p14="http://schemas.microsoft.com/office/powerpoint/2010/main" val="11417848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3"/>
          <p:cNvSpPr>
            <a:spLocks noGrp="1"/>
          </p:cNvSpPr>
          <p:nvPr>
            <p:ph type="dt" sz="half" idx="10"/>
          </p:nvPr>
        </p:nvSpPr>
        <p:spPr/>
        <p:txBody>
          <a:bodyPr/>
          <a:lstStyle>
            <a:lvl1pPr>
              <a:defRPr/>
            </a:lvl1pPr>
          </a:lstStyle>
          <a:p>
            <a:pPr>
              <a:defRPr/>
            </a:pPr>
            <a:fld id="{7F907F0D-A30B-4C68-B6B1-81AE53640316}" type="datetime1">
              <a:rPr lang="en-US" smtClean="0">
                <a:solidFill>
                  <a:prstClr val="black">
                    <a:tint val="75000"/>
                  </a:prstClr>
                </a:solidFill>
              </a:rPr>
              <a:t>9/5/23</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C95B1336-7DBF-446B-A8A1-759F34AC5BD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31190419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73E5577-25E9-4D0A-86CA-528BE8A35FE8}" type="datetime1">
              <a:rPr lang="en-US" smtClean="0">
                <a:solidFill>
                  <a:prstClr val="black">
                    <a:tint val="75000"/>
                  </a:prstClr>
                </a:solidFill>
              </a:rPr>
              <a:t>9/5/23</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4AEB3AA1-13EF-441E-BF7D-80A0AF6ED31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1317551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3F2946C-4F49-4E05-B419-028462ADC0B1}" type="datetime1">
              <a:rPr lang="en-US" smtClean="0">
                <a:solidFill>
                  <a:prstClr val="black">
                    <a:tint val="75000"/>
                  </a:prstClr>
                </a:solidFill>
              </a:rPr>
              <a:t>9/5/23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34FD5FA4-497B-4921-8F3A-88F9897DE50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0871625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CD77D45-4E11-4D55-BD51-4DA4F2D6A6E1}" type="datetime1">
              <a:rPr lang="en-US" smtClean="0">
                <a:solidFill>
                  <a:prstClr val="black">
                    <a:tint val="75000"/>
                  </a:prstClr>
                </a:solidFill>
              </a:rPr>
              <a:t>9/5/23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8273F2E2-3370-4758-82FE-97BAF40B2DD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9006334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pPr>
              <a:defRPr/>
            </a:pPr>
            <a:fld id="{AFDACF2B-3FDC-4FA7-AE4E-7BC42EAE489C}" type="datetime1">
              <a:rPr lang="en-US" smtClean="0">
                <a:solidFill>
                  <a:prstClr val="black">
                    <a:tint val="75000"/>
                  </a:prstClr>
                </a:solidFill>
              </a:rPr>
              <a:t>9/5/23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E281758-1860-40BD-B815-EA88D9106348}"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7383122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pPr>
              <a:defRPr/>
            </a:pPr>
            <a:fld id="{15810D88-3E58-4CBD-863B-9FE18D8816A0}" type="datetime1">
              <a:rPr lang="en-US" smtClean="0">
                <a:solidFill>
                  <a:prstClr val="black">
                    <a:tint val="75000"/>
                  </a:prstClr>
                </a:solidFill>
              </a:rPr>
              <a:t>9/5/23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D8CFA7C-B324-4515-A133-C3EA0A4B534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404814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vi-VN"/>
          </a:p>
        </p:txBody>
      </p:sp>
      <p:sp>
        <p:nvSpPr>
          <p:cNvPr id="3" name="Content Placeholder 2"/>
          <p:cNvSpPr>
            <a:spLocks noGrp="1"/>
          </p:cNvSpPr>
          <p:nvPr>
            <p:ph sz="half" idx="1"/>
          </p:nvPr>
        </p:nvSpPr>
        <p:spPr>
          <a:xfrm>
            <a:off x="609600" y="1600203"/>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Content Placeholder 4"/>
          <p:cNvSpPr>
            <a:spLocks noGrp="1"/>
          </p:cNvSpPr>
          <p:nvPr>
            <p:ph sz="quarter" idx="3"/>
          </p:nvPr>
        </p:nvSpPr>
        <p:spPr>
          <a:xfrm>
            <a:off x="6197600" y="3938591"/>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Date Placeholder 3"/>
          <p:cNvSpPr>
            <a:spLocks noGrp="1"/>
          </p:cNvSpPr>
          <p:nvPr>
            <p:ph type="dt" sz="half" idx="10"/>
          </p:nvPr>
        </p:nvSpPr>
        <p:spPr/>
        <p:txBody>
          <a:bodyPr/>
          <a:lstStyle>
            <a:lvl1pPr>
              <a:defRPr/>
            </a:lvl1pPr>
          </a:lstStyle>
          <a:p>
            <a:pPr>
              <a:defRPr/>
            </a:pPr>
            <a:fld id="{561B3564-6501-46EF-8C50-A2EBAD3199BA}" type="datetime1">
              <a:rPr lang="en-US" smtClean="0">
                <a:solidFill>
                  <a:prstClr val="black">
                    <a:tint val="75000"/>
                  </a:prstClr>
                </a:solidFill>
              </a:rPr>
              <a:t>9/5/23</a:t>
            </a:fld>
            <a:endParaRPr lang="en-US">
              <a:solidFill>
                <a:prstClr val="black">
                  <a:tint val="75000"/>
                </a:prstClr>
              </a:solidFill>
            </a:endParaRPr>
          </a:p>
        </p:txBody>
      </p:sp>
      <p:sp>
        <p:nvSpPr>
          <p:cNvPr id="7"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8" name="Slide Number Placeholder 5"/>
          <p:cNvSpPr>
            <a:spLocks noGrp="1"/>
          </p:cNvSpPr>
          <p:nvPr>
            <p:ph type="sldNum" sz="quarter" idx="12"/>
          </p:nvPr>
        </p:nvSpPr>
        <p:spPr/>
        <p:txBody>
          <a:bodyPr/>
          <a:lstStyle>
            <a:lvl1pPr>
              <a:defRPr/>
            </a:lvl1pPr>
          </a:lstStyle>
          <a:p>
            <a:pPr>
              <a:defRPr/>
            </a:pPr>
            <a:fld id="{20B2F375-8291-4C00-98EF-443B4A99B31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7856194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914400" y="301628"/>
            <a:ext cx="10363200" cy="579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914400" y="6248400"/>
            <a:ext cx="2540000" cy="457200"/>
          </a:xfrm>
        </p:spPr>
        <p:txBody>
          <a:bodyPr/>
          <a:lstStyle>
            <a:lvl1pPr>
              <a:defRPr/>
            </a:lvl1pPr>
          </a:lstStyle>
          <a:p>
            <a:pPr>
              <a:defRPr/>
            </a:pPr>
            <a:fld id="{78AAC5C3-734E-4731-83CB-EBD81A1DD3B4}" type="datetime1">
              <a:rPr lang="en-US" smtClean="0">
                <a:solidFill>
                  <a:prstClr val="black">
                    <a:tint val="75000"/>
                  </a:prstClr>
                </a:solidFill>
              </a:rPr>
              <a:t>9/5/23</a:t>
            </a:fld>
            <a:endParaRPr lang="en-US">
              <a:solidFill>
                <a:prstClr val="black">
                  <a:tint val="75000"/>
                </a:prstClr>
              </a:solidFill>
            </a:endParaRPr>
          </a:p>
        </p:txBody>
      </p:sp>
      <p:sp>
        <p:nvSpPr>
          <p:cNvPr id="4" name="Footer Placeholder 3"/>
          <p:cNvSpPr>
            <a:spLocks noGrp="1"/>
          </p:cNvSpPr>
          <p:nvPr>
            <p:ph type="ftr" sz="quarter" idx="11"/>
          </p:nvPr>
        </p:nvSpPr>
        <p:spPr>
          <a:xfrm>
            <a:off x="4165600" y="6248400"/>
            <a:ext cx="3860800" cy="457200"/>
          </a:xfrm>
        </p:spPr>
        <p:txBody>
          <a:bodyPr/>
          <a:lstStyle>
            <a:lvl1pPr>
              <a:defRPr/>
            </a:lvl1p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a:xfrm>
            <a:off x="8737600" y="6248400"/>
            <a:ext cx="2540000" cy="457200"/>
          </a:xfrm>
        </p:spPr>
        <p:txBody>
          <a:bodyPr/>
          <a:lstStyle>
            <a:lvl1pPr>
              <a:defRPr/>
            </a:lvl1pPr>
          </a:lstStyle>
          <a:p>
            <a:pPr>
              <a:defRPr/>
            </a:pPr>
            <a:fld id="{DFB8EEF3-C007-4638-91AF-603647E5E85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31032161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D0A28426-0A8A-4354-AACC-BE109D8EB0B6}" type="datetimeFigureOut">
              <a:rPr lang="en-US" smtClean="0"/>
              <a:pPr>
                <a:defRPr/>
              </a:pPr>
              <a:t>9/5/23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05C08DF-5F17-420C-BFF9-A39E38BEDAC7}" type="slidenum">
              <a:rPr lang="en-US" smtClean="0"/>
              <a:pPr>
                <a:defRPr/>
              </a:pPr>
              <a:t>‹#›</a:t>
            </a:fld>
            <a:endParaRPr lang="en-US" dirty="0"/>
          </a:p>
        </p:txBody>
      </p:sp>
    </p:spTree>
    <p:extLst>
      <p:ext uri="{BB962C8B-B14F-4D97-AF65-F5344CB8AC3E}">
        <p14:creationId xmlns:p14="http://schemas.microsoft.com/office/powerpoint/2010/main" val="4543655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0A28426-0A8A-4354-AACC-BE109D8EB0B6}" type="datetimeFigureOut">
              <a:rPr lang="en-US" smtClean="0"/>
              <a:pPr>
                <a:defRPr/>
              </a:pPr>
              <a:t>9/5/23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05C08DF-5F17-420C-BFF9-A39E38BEDAC7}" type="slidenum">
              <a:rPr lang="en-US" smtClean="0"/>
              <a:pPr>
                <a:defRPr/>
              </a:pPr>
              <a:t>‹#›</a:t>
            </a:fld>
            <a:endParaRPr lang="en-US" dirty="0"/>
          </a:p>
        </p:txBody>
      </p:sp>
    </p:spTree>
    <p:extLst>
      <p:ext uri="{BB962C8B-B14F-4D97-AF65-F5344CB8AC3E}">
        <p14:creationId xmlns:p14="http://schemas.microsoft.com/office/powerpoint/2010/main" val="3320239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D635B30-CC6B-4CC4-85B8-0DC9D67465F7}"/>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5D4740FF-1C1A-4DBD-86DC-713D4A95C391}"/>
              </a:ext>
            </a:extLst>
          </p:cNvPr>
          <p:cNvSpPr>
            <a:spLocks noGrp="1"/>
          </p:cNvSpPr>
          <p:nvPr>
            <p:ph type="dt" sz="half" idx="10"/>
          </p:nvPr>
        </p:nvSpPr>
        <p:spPr/>
        <p:txBody>
          <a:bodyPr/>
          <a:lstStyle/>
          <a:p>
            <a:fld id="{A59D5449-FD35-4449-B93F-583EAC31D6D8}" type="datetimeFigureOut">
              <a:rPr lang="en-US" smtClean="0"/>
              <a:t>9/5/23</a:t>
            </a:fld>
            <a:endParaRPr lang="en-US"/>
          </a:p>
        </p:txBody>
      </p:sp>
      <p:sp>
        <p:nvSpPr>
          <p:cNvPr id="4" name="Chỗ dành sẵn cho Chân trang 3">
            <a:extLst>
              <a:ext uri="{FF2B5EF4-FFF2-40B4-BE49-F238E27FC236}">
                <a16:creationId xmlns:a16="http://schemas.microsoft.com/office/drawing/2014/main" id="{3223F87A-F652-4642-A137-01787634B0E7}"/>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065387AC-CC93-4D46-9CDD-D3CEAEAA2F6D}"/>
              </a:ext>
            </a:extLst>
          </p:cNvPr>
          <p:cNvSpPr>
            <a:spLocks noGrp="1"/>
          </p:cNvSpPr>
          <p:nvPr>
            <p:ph type="sldNum" sz="quarter" idx="12"/>
          </p:nvPr>
        </p:nvSpPr>
        <p:spPr/>
        <p:txBody>
          <a:bodyPr/>
          <a:lstStyle/>
          <a:p>
            <a:fld id="{3989716E-9DFC-4E35-B0ED-81DEC904A4A3}" type="slidenum">
              <a:rPr lang="en-US" smtClean="0"/>
              <a:t>‹#›</a:t>
            </a:fld>
            <a:endParaRPr lang="en-US"/>
          </a:p>
        </p:txBody>
      </p:sp>
    </p:spTree>
    <p:extLst>
      <p:ext uri="{BB962C8B-B14F-4D97-AF65-F5344CB8AC3E}">
        <p14:creationId xmlns:p14="http://schemas.microsoft.com/office/powerpoint/2010/main" val="22325380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1570F433-E2AE-4EB5-A062-929E83E0F83B}" type="datetimeFigureOut">
              <a:rPr lang="en-US" smtClean="0"/>
              <a:pPr>
                <a:defRPr/>
              </a:pPr>
              <a:t>9/5/23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924C693-8DE9-4B51-9541-3DF572B1E262}" type="slidenum">
              <a:rPr lang="en-US" smtClean="0"/>
              <a:pPr>
                <a:defRPr/>
              </a:pPr>
              <a:t>‹#›</a:t>
            </a:fld>
            <a:endParaRPr lang="en-US" dirty="0"/>
          </a:p>
        </p:txBody>
      </p:sp>
    </p:spTree>
    <p:extLst>
      <p:ext uri="{BB962C8B-B14F-4D97-AF65-F5344CB8AC3E}">
        <p14:creationId xmlns:p14="http://schemas.microsoft.com/office/powerpoint/2010/main" val="290105070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02C1621C-6A53-4D85-86CD-ED7135C422AA}" type="datetimeFigureOut">
              <a:rPr lang="en-US" smtClean="0"/>
              <a:pPr>
                <a:defRPr/>
              </a:pPr>
              <a:t>9/5/23</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FE100CA-BD1C-4205-AEDE-9A36FC88E63E}" type="slidenum">
              <a:rPr lang="en-US" smtClean="0"/>
              <a:pPr>
                <a:defRPr/>
              </a:pPr>
              <a:t>‹#›</a:t>
            </a:fld>
            <a:endParaRPr lang="en-US" dirty="0"/>
          </a:p>
        </p:txBody>
      </p:sp>
    </p:spTree>
    <p:extLst>
      <p:ext uri="{BB962C8B-B14F-4D97-AF65-F5344CB8AC3E}">
        <p14:creationId xmlns:p14="http://schemas.microsoft.com/office/powerpoint/2010/main" val="140906388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C93F4D9E-1AEA-408C-8D2D-AFC7346BB566}" type="datetimeFigureOut">
              <a:rPr lang="en-US" smtClean="0"/>
              <a:pPr>
                <a:defRPr/>
              </a:pPr>
              <a:t>9/5/23</a:t>
            </a:fld>
            <a:endParaRPr lang="en-US" dirty="0"/>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ABB9D48D-D2F4-41DF-8D5B-0E4F6EE3837D}" type="slidenum">
              <a:rPr lang="en-US" smtClean="0"/>
              <a:pPr>
                <a:defRPr/>
              </a:pPr>
              <a:t>‹#›</a:t>
            </a:fld>
            <a:endParaRPr lang="en-US" dirty="0"/>
          </a:p>
        </p:txBody>
      </p:sp>
    </p:spTree>
    <p:extLst>
      <p:ext uri="{BB962C8B-B14F-4D97-AF65-F5344CB8AC3E}">
        <p14:creationId xmlns:p14="http://schemas.microsoft.com/office/powerpoint/2010/main" val="413580437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6BD9D919-326D-4BDD-82E8-D52A488D8751}" type="datetimeFigureOut">
              <a:rPr lang="en-US" smtClean="0"/>
              <a:pPr>
                <a:defRPr/>
              </a:pPr>
              <a:t>9/5/23</a:t>
            </a:fld>
            <a:endParaRPr lang="en-US" dirty="0"/>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689373A0-7A1A-4D78-85BC-6A08C7079511}" type="slidenum">
              <a:rPr lang="en-US" smtClean="0"/>
              <a:pPr>
                <a:defRPr/>
              </a:pPr>
              <a:t>‹#›</a:t>
            </a:fld>
            <a:endParaRPr lang="en-US" dirty="0"/>
          </a:p>
        </p:txBody>
      </p:sp>
    </p:spTree>
    <p:extLst>
      <p:ext uri="{BB962C8B-B14F-4D97-AF65-F5344CB8AC3E}">
        <p14:creationId xmlns:p14="http://schemas.microsoft.com/office/powerpoint/2010/main" val="281528037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0A28426-0A8A-4354-AACC-BE109D8EB0B6}" type="datetimeFigureOut">
              <a:rPr lang="en-US" smtClean="0"/>
              <a:pPr>
                <a:defRPr/>
              </a:pPr>
              <a:t>9/5/23</a:t>
            </a:fld>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205C08DF-5F17-420C-BFF9-A39E38BEDAC7}" type="slidenum">
              <a:rPr lang="en-US" smtClean="0"/>
              <a:pPr>
                <a:defRPr/>
              </a:pPr>
              <a:t>‹#›</a:t>
            </a:fld>
            <a:endParaRPr lang="en-US" dirty="0"/>
          </a:p>
        </p:txBody>
      </p:sp>
    </p:spTree>
    <p:extLst>
      <p:ext uri="{BB962C8B-B14F-4D97-AF65-F5344CB8AC3E}">
        <p14:creationId xmlns:p14="http://schemas.microsoft.com/office/powerpoint/2010/main" val="315040010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B2C62F10-0FE1-4A43-B297-69FD1A4CD07B}" type="datetimeFigureOut">
              <a:rPr lang="en-US" smtClean="0"/>
              <a:pPr>
                <a:defRPr/>
              </a:pPr>
              <a:t>9/5/23</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3EF6B10-C422-4D0E-9214-F5530DA92F5C}" type="slidenum">
              <a:rPr lang="en-US" smtClean="0"/>
              <a:pPr>
                <a:defRPr/>
              </a:pPr>
              <a:t>‹#›</a:t>
            </a:fld>
            <a:endParaRPr lang="en-US" dirty="0"/>
          </a:p>
        </p:txBody>
      </p:sp>
    </p:spTree>
    <p:extLst>
      <p:ext uri="{BB962C8B-B14F-4D97-AF65-F5344CB8AC3E}">
        <p14:creationId xmlns:p14="http://schemas.microsoft.com/office/powerpoint/2010/main" val="271740134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B8952FD3-676D-4979-9650-B8002094A172}" type="datetimeFigureOut">
              <a:rPr lang="en-US" smtClean="0"/>
              <a:pPr>
                <a:defRPr/>
              </a:pPr>
              <a:t>9/5/23</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FD701853-8741-4176-BCDF-1B561A72761E}" type="slidenum">
              <a:rPr lang="en-US" smtClean="0"/>
              <a:pPr>
                <a:defRPr/>
              </a:pPr>
              <a:t>‹#›</a:t>
            </a:fld>
            <a:endParaRPr lang="en-US" dirty="0"/>
          </a:p>
        </p:txBody>
      </p:sp>
    </p:spTree>
    <p:extLst>
      <p:ext uri="{BB962C8B-B14F-4D97-AF65-F5344CB8AC3E}">
        <p14:creationId xmlns:p14="http://schemas.microsoft.com/office/powerpoint/2010/main" val="237331816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F3FBC384-4428-4450-B408-DD2A44665A4C}" type="datetimeFigureOut">
              <a:rPr lang="en-US" smtClean="0"/>
              <a:pPr>
                <a:defRPr/>
              </a:pPr>
              <a:t>9/5/23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09EA0CD-2E35-42F3-8CC5-CD87215EC912}" type="slidenum">
              <a:rPr lang="en-US" smtClean="0"/>
              <a:pPr>
                <a:defRPr/>
              </a:pPr>
              <a:t>‹#›</a:t>
            </a:fld>
            <a:endParaRPr lang="en-US" dirty="0"/>
          </a:p>
        </p:txBody>
      </p:sp>
    </p:spTree>
    <p:extLst>
      <p:ext uri="{BB962C8B-B14F-4D97-AF65-F5344CB8AC3E}">
        <p14:creationId xmlns:p14="http://schemas.microsoft.com/office/powerpoint/2010/main" val="14311381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0A28426-0A8A-4354-AACC-BE109D8EB0B6}" type="datetimeFigureOut">
              <a:rPr lang="en-US" smtClean="0"/>
              <a:pPr>
                <a:defRPr/>
              </a:pPr>
              <a:t>9/5/23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05C08DF-5F17-420C-BFF9-A39E38BEDAC7}" type="slidenum">
              <a:rPr lang="en-US" smtClean="0"/>
              <a:pPr>
                <a:defRPr/>
              </a:pPr>
              <a:t>‹#›</a:t>
            </a:fld>
            <a:endParaRPr lang="en-US" dirty="0"/>
          </a:p>
        </p:txBody>
      </p:sp>
    </p:spTree>
    <p:extLst>
      <p:ext uri="{BB962C8B-B14F-4D97-AF65-F5344CB8AC3E}">
        <p14:creationId xmlns:p14="http://schemas.microsoft.com/office/powerpoint/2010/main" val="140122800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0" y="0"/>
            <a:ext cx="12192000" cy="3162300"/>
          </a:xfrm>
          <a:custGeom>
            <a:avLst/>
            <a:gdLst>
              <a:gd name="connsiteX0" fmla="*/ 0 w 12192000"/>
              <a:gd name="connsiteY0" fmla="*/ 0 h 3162300"/>
              <a:gd name="connsiteX1" fmla="*/ 12192000 w 12192000"/>
              <a:gd name="connsiteY1" fmla="*/ 0 h 3162300"/>
              <a:gd name="connsiteX2" fmla="*/ 12192000 w 12192000"/>
              <a:gd name="connsiteY2" fmla="*/ 1885950 h 3162300"/>
              <a:gd name="connsiteX3" fmla="*/ 0 w 12192000"/>
              <a:gd name="connsiteY3" fmla="*/ 3162300 h 3162300"/>
              <a:gd name="connsiteX4" fmla="*/ 0 w 12192000"/>
              <a:gd name="connsiteY4" fmla="*/ 1885950 h 3162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3162300">
                <a:moveTo>
                  <a:pt x="0" y="0"/>
                </a:moveTo>
                <a:lnTo>
                  <a:pt x="12192000" y="0"/>
                </a:lnTo>
                <a:lnTo>
                  <a:pt x="12192000" y="1885950"/>
                </a:lnTo>
                <a:lnTo>
                  <a:pt x="0" y="3162300"/>
                </a:lnTo>
                <a:lnTo>
                  <a:pt x="0" y="1885950"/>
                </a:lnTo>
                <a:close/>
              </a:path>
            </a:pathLst>
          </a:custGeom>
          <a:solidFill>
            <a:schemeClr val="bg1">
              <a:lumMod val="95000"/>
            </a:schemeClr>
          </a:solidFill>
        </p:spPr>
        <p:txBody>
          <a:bodyPr rtlCol="0">
            <a:noAutofit/>
          </a:bodyPr>
          <a:lstStyle/>
          <a:p>
            <a:pPr lvl="0"/>
            <a:endParaRPr lang="en-US" noProof="0"/>
          </a:p>
        </p:txBody>
      </p:sp>
      <p:sp>
        <p:nvSpPr>
          <p:cNvPr id="3" name="Date Placeholder 3">
            <a:extLst>
              <a:ext uri="{FF2B5EF4-FFF2-40B4-BE49-F238E27FC236}">
                <a16:creationId xmlns:a16="http://schemas.microsoft.com/office/drawing/2014/main" id="{D875E086-C3F1-4EB0-A415-1EEE563D71F0}"/>
              </a:ext>
            </a:extLst>
          </p:cNvPr>
          <p:cNvSpPr>
            <a:spLocks noGrp="1"/>
          </p:cNvSpPr>
          <p:nvPr>
            <p:ph type="dt" sz="half" idx="14"/>
          </p:nvPr>
        </p:nvSpPr>
        <p:spPr/>
        <p:txBody>
          <a:bodyPr/>
          <a:lstStyle>
            <a:lvl1pPr>
              <a:defRPr/>
            </a:lvl1pPr>
          </a:lstStyle>
          <a:p>
            <a:pPr>
              <a:defRPr/>
            </a:pPr>
            <a:fld id="{D15B2737-DBB4-4B41-8C92-CAD50A504428}" type="datetimeFigureOut">
              <a:rPr lang="en-US"/>
              <a:pPr>
                <a:defRPr/>
              </a:pPr>
              <a:t>9/5/23</a:t>
            </a:fld>
            <a:endParaRPr lang="en-US" dirty="0"/>
          </a:p>
        </p:txBody>
      </p:sp>
      <p:sp>
        <p:nvSpPr>
          <p:cNvPr id="4" name="Footer Placeholder 4">
            <a:extLst>
              <a:ext uri="{FF2B5EF4-FFF2-40B4-BE49-F238E27FC236}">
                <a16:creationId xmlns:a16="http://schemas.microsoft.com/office/drawing/2014/main" id="{ABB29EA4-7323-47C6-BA44-12660C016137}"/>
              </a:ext>
            </a:extLst>
          </p:cNvPr>
          <p:cNvSpPr>
            <a:spLocks noGrp="1"/>
          </p:cNvSpPr>
          <p:nvPr>
            <p:ph type="ftr" sz="quarter" idx="15"/>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F5967914-5C5F-4AEF-A62A-D5EE9D1C6FCE}"/>
              </a:ext>
            </a:extLst>
          </p:cNvPr>
          <p:cNvSpPr>
            <a:spLocks noGrp="1"/>
          </p:cNvSpPr>
          <p:nvPr>
            <p:ph type="sldNum" sz="quarter" idx="16"/>
          </p:nvPr>
        </p:nvSpPr>
        <p:spPr/>
        <p:txBody>
          <a:bodyPr/>
          <a:lstStyle>
            <a:lvl1pPr>
              <a:defRPr/>
            </a:lvl1pPr>
          </a:lstStyle>
          <a:p>
            <a:pPr>
              <a:defRPr/>
            </a:pPr>
            <a:fld id="{6E56774D-F205-43B3-BD43-83598D8597E2}" type="slidenum">
              <a:rPr lang="en-US"/>
              <a:pPr>
                <a:defRPr/>
              </a:pPr>
              <a:t>‹#›</a:t>
            </a:fld>
            <a:endParaRPr lang="en-US" dirty="0"/>
          </a:p>
        </p:txBody>
      </p:sp>
    </p:spTree>
    <p:extLst>
      <p:ext uri="{BB962C8B-B14F-4D97-AF65-F5344CB8AC3E}">
        <p14:creationId xmlns:p14="http://schemas.microsoft.com/office/powerpoint/2010/main" val="4055750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DF84EB9A-09FC-438D-85E8-B52041008E80}"/>
              </a:ext>
            </a:extLst>
          </p:cNvPr>
          <p:cNvSpPr>
            <a:spLocks noGrp="1"/>
          </p:cNvSpPr>
          <p:nvPr>
            <p:ph type="dt" sz="half" idx="10"/>
          </p:nvPr>
        </p:nvSpPr>
        <p:spPr/>
        <p:txBody>
          <a:bodyPr/>
          <a:lstStyle/>
          <a:p>
            <a:fld id="{A59D5449-FD35-4449-B93F-583EAC31D6D8}" type="datetimeFigureOut">
              <a:rPr lang="en-US" smtClean="0"/>
              <a:t>9/5/23</a:t>
            </a:fld>
            <a:endParaRPr lang="en-US"/>
          </a:p>
        </p:txBody>
      </p:sp>
      <p:sp>
        <p:nvSpPr>
          <p:cNvPr id="3" name="Chỗ dành sẵn cho Chân trang 2">
            <a:extLst>
              <a:ext uri="{FF2B5EF4-FFF2-40B4-BE49-F238E27FC236}">
                <a16:creationId xmlns:a16="http://schemas.microsoft.com/office/drawing/2014/main" id="{68A38A14-1BE1-42E8-9A8F-BAFF12B4C749}"/>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5461A1D9-9248-4A38-8404-170738F46E4A}"/>
              </a:ext>
            </a:extLst>
          </p:cNvPr>
          <p:cNvSpPr>
            <a:spLocks noGrp="1"/>
          </p:cNvSpPr>
          <p:nvPr>
            <p:ph type="sldNum" sz="quarter" idx="12"/>
          </p:nvPr>
        </p:nvSpPr>
        <p:spPr/>
        <p:txBody>
          <a:bodyPr/>
          <a:lstStyle/>
          <a:p>
            <a:fld id="{3989716E-9DFC-4E35-B0ED-81DEC904A4A3}" type="slidenum">
              <a:rPr lang="en-US" smtClean="0"/>
              <a:t>‹#›</a:t>
            </a:fld>
            <a:endParaRPr lang="en-US"/>
          </a:p>
        </p:txBody>
      </p:sp>
    </p:spTree>
    <p:extLst>
      <p:ext uri="{BB962C8B-B14F-4D97-AF65-F5344CB8AC3E}">
        <p14:creationId xmlns:p14="http://schemas.microsoft.com/office/powerpoint/2010/main" val="12397757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1" name="Picture Placeholder 10"/>
          <p:cNvSpPr>
            <a:spLocks noGrp="1"/>
          </p:cNvSpPr>
          <p:nvPr>
            <p:ph type="pic" sz="quarter" idx="13"/>
          </p:nvPr>
        </p:nvSpPr>
        <p:spPr>
          <a:xfrm>
            <a:off x="309715" y="825909"/>
            <a:ext cx="4513008" cy="4513008"/>
          </a:xfrm>
          <a:custGeom>
            <a:avLst/>
            <a:gdLst>
              <a:gd name="connsiteX0" fmla="*/ 2256504 w 4513008"/>
              <a:gd name="connsiteY0" fmla="*/ 0 h 4513008"/>
              <a:gd name="connsiteX1" fmla="*/ 4513008 w 4513008"/>
              <a:gd name="connsiteY1" fmla="*/ 2256504 h 4513008"/>
              <a:gd name="connsiteX2" fmla="*/ 2256504 w 4513008"/>
              <a:gd name="connsiteY2" fmla="*/ 4513008 h 4513008"/>
              <a:gd name="connsiteX3" fmla="*/ 0 w 4513008"/>
              <a:gd name="connsiteY3" fmla="*/ 2256504 h 4513008"/>
            </a:gdLst>
            <a:ahLst/>
            <a:cxnLst>
              <a:cxn ang="0">
                <a:pos x="connsiteX0" y="connsiteY0"/>
              </a:cxn>
              <a:cxn ang="0">
                <a:pos x="connsiteX1" y="connsiteY1"/>
              </a:cxn>
              <a:cxn ang="0">
                <a:pos x="connsiteX2" y="connsiteY2"/>
              </a:cxn>
              <a:cxn ang="0">
                <a:pos x="connsiteX3" y="connsiteY3"/>
              </a:cxn>
            </a:cxnLst>
            <a:rect l="l" t="t" r="r" b="b"/>
            <a:pathLst>
              <a:path w="4513008" h="4513008">
                <a:moveTo>
                  <a:pt x="2256504" y="0"/>
                </a:moveTo>
                <a:lnTo>
                  <a:pt x="4513008" y="2256504"/>
                </a:lnTo>
                <a:lnTo>
                  <a:pt x="2256504" y="4513008"/>
                </a:lnTo>
                <a:lnTo>
                  <a:pt x="0" y="2256504"/>
                </a:lnTo>
                <a:close/>
              </a:path>
            </a:pathLst>
          </a:custGeom>
          <a:ln>
            <a:solidFill>
              <a:srgbClr val="FFC000"/>
            </a:solidFill>
          </a:ln>
        </p:spPr>
        <p:txBody>
          <a:bodyPr rtlCol="0">
            <a:noAutofit/>
          </a:bodyPr>
          <a:lstStyle/>
          <a:p>
            <a:pPr lvl="0"/>
            <a:endParaRPr lang="en-US" noProof="0" dirty="0"/>
          </a:p>
        </p:txBody>
      </p:sp>
      <p:sp>
        <p:nvSpPr>
          <p:cNvPr id="3" name="Date Placeholder 3">
            <a:extLst>
              <a:ext uri="{FF2B5EF4-FFF2-40B4-BE49-F238E27FC236}">
                <a16:creationId xmlns:a16="http://schemas.microsoft.com/office/drawing/2014/main" id="{3E3E5481-3E6D-4EF9-A588-9DCAC1549FF3}"/>
              </a:ext>
            </a:extLst>
          </p:cNvPr>
          <p:cNvSpPr>
            <a:spLocks noGrp="1"/>
          </p:cNvSpPr>
          <p:nvPr>
            <p:ph type="dt" sz="half" idx="14"/>
          </p:nvPr>
        </p:nvSpPr>
        <p:spPr/>
        <p:txBody>
          <a:bodyPr/>
          <a:lstStyle>
            <a:lvl1pPr>
              <a:defRPr/>
            </a:lvl1pPr>
          </a:lstStyle>
          <a:p>
            <a:pPr>
              <a:defRPr/>
            </a:pPr>
            <a:fld id="{CF7817FB-E750-4418-8402-DD0D4FA19C4B}" type="datetimeFigureOut">
              <a:rPr lang="en-US"/>
              <a:pPr>
                <a:defRPr/>
              </a:pPr>
              <a:t>9/5/23</a:t>
            </a:fld>
            <a:endParaRPr lang="en-US" dirty="0"/>
          </a:p>
        </p:txBody>
      </p:sp>
      <p:sp>
        <p:nvSpPr>
          <p:cNvPr id="4" name="Footer Placeholder 4">
            <a:extLst>
              <a:ext uri="{FF2B5EF4-FFF2-40B4-BE49-F238E27FC236}">
                <a16:creationId xmlns:a16="http://schemas.microsoft.com/office/drawing/2014/main" id="{1B9AC74F-5D53-4D1E-99AA-30BCCF7ED5A2}"/>
              </a:ext>
            </a:extLst>
          </p:cNvPr>
          <p:cNvSpPr>
            <a:spLocks noGrp="1"/>
          </p:cNvSpPr>
          <p:nvPr>
            <p:ph type="ftr" sz="quarter" idx="15"/>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5224362B-610E-4543-8F43-53D48C3A776B}"/>
              </a:ext>
            </a:extLst>
          </p:cNvPr>
          <p:cNvSpPr>
            <a:spLocks noGrp="1"/>
          </p:cNvSpPr>
          <p:nvPr>
            <p:ph type="sldNum" sz="quarter" idx="16"/>
          </p:nvPr>
        </p:nvSpPr>
        <p:spPr/>
        <p:txBody>
          <a:bodyPr/>
          <a:lstStyle>
            <a:lvl1pPr>
              <a:defRPr/>
            </a:lvl1pPr>
          </a:lstStyle>
          <a:p>
            <a:pPr>
              <a:defRPr/>
            </a:pPr>
            <a:fld id="{18410575-631C-4A9E-8FE4-8E411569A25E}" type="slidenum">
              <a:rPr lang="en-US"/>
              <a:pPr>
                <a:defRPr/>
              </a:pPr>
              <a:t>‹#›</a:t>
            </a:fld>
            <a:endParaRPr lang="en-US" dirty="0"/>
          </a:p>
        </p:txBody>
      </p:sp>
    </p:spTree>
    <p:extLst>
      <p:ext uri="{BB962C8B-B14F-4D97-AF65-F5344CB8AC3E}">
        <p14:creationId xmlns:p14="http://schemas.microsoft.com/office/powerpoint/2010/main" val="14445000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Picture Placeholder 17"/>
          <p:cNvSpPr>
            <a:spLocks noGrp="1"/>
          </p:cNvSpPr>
          <p:nvPr>
            <p:ph type="pic" sz="quarter" idx="13"/>
          </p:nvPr>
        </p:nvSpPr>
        <p:spPr>
          <a:xfrm>
            <a:off x="5304540" y="0"/>
            <a:ext cx="6887461" cy="6858000"/>
          </a:xfrm>
          <a:custGeom>
            <a:avLst/>
            <a:gdLst>
              <a:gd name="connsiteX0" fmla="*/ 3518366 w 6887461"/>
              <a:gd name="connsiteY0" fmla="*/ 0 h 6858000"/>
              <a:gd name="connsiteX1" fmla="*/ 3877264 w 6887461"/>
              <a:gd name="connsiteY1" fmla="*/ 0 h 6858000"/>
              <a:gd name="connsiteX2" fmla="*/ 4059684 w 6887461"/>
              <a:gd name="connsiteY2" fmla="*/ 2841088 h 6858000"/>
              <a:gd name="connsiteX3" fmla="*/ 6887461 w 6887461"/>
              <a:gd name="connsiteY3" fmla="*/ 3080471 h 6858000"/>
              <a:gd name="connsiteX4" fmla="*/ 6887461 w 6887461"/>
              <a:gd name="connsiteY4" fmla="*/ 3460342 h 6858000"/>
              <a:gd name="connsiteX5" fmla="*/ 6812021 w 6887461"/>
              <a:gd name="connsiteY5" fmla="*/ 4351493 h 6858000"/>
              <a:gd name="connsiteX6" fmla="*/ 4142152 w 6887461"/>
              <a:gd name="connsiteY6" fmla="*/ 4125477 h 6858000"/>
              <a:gd name="connsiteX7" fmla="*/ 4313838 w 6887461"/>
              <a:gd name="connsiteY7" fmla="*/ 6799389 h 6858000"/>
              <a:gd name="connsiteX8" fmla="*/ 3401007 w 6887461"/>
              <a:gd name="connsiteY8" fmla="*/ 6858000 h 6858000"/>
              <a:gd name="connsiteX9" fmla="*/ 3042125 w 6887461"/>
              <a:gd name="connsiteY9" fmla="*/ 6858000 h 6858000"/>
              <a:gd name="connsiteX10" fmla="*/ 2859706 w 6887461"/>
              <a:gd name="connsiteY10" fmla="*/ 4016912 h 6858000"/>
              <a:gd name="connsiteX11" fmla="*/ 0 w 6887461"/>
              <a:gd name="connsiteY11" fmla="*/ 3774826 h 6858000"/>
              <a:gd name="connsiteX12" fmla="*/ 107368 w 6887461"/>
              <a:gd name="connsiteY12" fmla="*/ 2506507 h 6858000"/>
              <a:gd name="connsiteX13" fmla="*/ 2777237 w 6887461"/>
              <a:gd name="connsiteY13" fmla="*/ 2732523 h 6858000"/>
              <a:gd name="connsiteX14" fmla="*/ 2605551 w 6887461"/>
              <a:gd name="connsiteY14" fmla="*/ 5861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87461" h="6858000">
                <a:moveTo>
                  <a:pt x="3518366" y="0"/>
                </a:moveTo>
                <a:lnTo>
                  <a:pt x="3877264" y="0"/>
                </a:lnTo>
                <a:lnTo>
                  <a:pt x="4059684" y="2841088"/>
                </a:lnTo>
                <a:lnTo>
                  <a:pt x="6887461" y="3080471"/>
                </a:lnTo>
                <a:lnTo>
                  <a:pt x="6887461" y="3460342"/>
                </a:lnTo>
                <a:lnTo>
                  <a:pt x="6812021" y="4351493"/>
                </a:lnTo>
                <a:lnTo>
                  <a:pt x="4142152" y="4125477"/>
                </a:lnTo>
                <a:lnTo>
                  <a:pt x="4313838" y="6799389"/>
                </a:lnTo>
                <a:lnTo>
                  <a:pt x="3401007" y="6858000"/>
                </a:lnTo>
                <a:lnTo>
                  <a:pt x="3042125" y="6858000"/>
                </a:lnTo>
                <a:lnTo>
                  <a:pt x="2859706" y="4016912"/>
                </a:lnTo>
                <a:lnTo>
                  <a:pt x="0" y="3774826"/>
                </a:lnTo>
                <a:lnTo>
                  <a:pt x="107368" y="2506507"/>
                </a:lnTo>
                <a:lnTo>
                  <a:pt x="2777237" y="2732523"/>
                </a:lnTo>
                <a:lnTo>
                  <a:pt x="2605551" y="58610"/>
                </a:lnTo>
                <a:close/>
              </a:path>
            </a:pathLst>
          </a:custGeom>
        </p:spPr>
        <p:txBody>
          <a:bodyPr rtlCol="0">
            <a:noAutofit/>
          </a:bodyPr>
          <a:lstStyle/>
          <a:p>
            <a:pPr lvl="0"/>
            <a:endParaRPr lang="en-US" noProof="0"/>
          </a:p>
        </p:txBody>
      </p:sp>
      <p:sp>
        <p:nvSpPr>
          <p:cNvPr id="5" name="Date Placeholder 3">
            <a:extLst>
              <a:ext uri="{FF2B5EF4-FFF2-40B4-BE49-F238E27FC236}">
                <a16:creationId xmlns:a16="http://schemas.microsoft.com/office/drawing/2014/main" id="{473E3F75-4803-4D69-AD04-CEC035975588}"/>
              </a:ext>
            </a:extLst>
          </p:cNvPr>
          <p:cNvSpPr>
            <a:spLocks noGrp="1"/>
          </p:cNvSpPr>
          <p:nvPr>
            <p:ph type="dt" sz="half" idx="14"/>
          </p:nvPr>
        </p:nvSpPr>
        <p:spPr/>
        <p:txBody>
          <a:bodyPr/>
          <a:lstStyle>
            <a:lvl1pPr>
              <a:defRPr/>
            </a:lvl1pPr>
          </a:lstStyle>
          <a:p>
            <a:pPr>
              <a:defRPr/>
            </a:pPr>
            <a:fld id="{91968189-E9BB-4CC5-8800-E2471E976142}" type="datetimeFigureOut">
              <a:rPr lang="en-US"/>
              <a:pPr>
                <a:defRPr/>
              </a:pPr>
              <a:t>9/5/23</a:t>
            </a:fld>
            <a:endParaRPr lang="en-US" dirty="0"/>
          </a:p>
        </p:txBody>
      </p:sp>
      <p:sp>
        <p:nvSpPr>
          <p:cNvPr id="6" name="Footer Placeholder 4">
            <a:extLst>
              <a:ext uri="{FF2B5EF4-FFF2-40B4-BE49-F238E27FC236}">
                <a16:creationId xmlns:a16="http://schemas.microsoft.com/office/drawing/2014/main" id="{D3376160-DBE1-48FD-8A0B-3DAF5891E39A}"/>
              </a:ext>
            </a:extLst>
          </p:cNvPr>
          <p:cNvSpPr>
            <a:spLocks noGrp="1"/>
          </p:cNvSpPr>
          <p:nvPr>
            <p:ph type="ftr" sz="quarter" idx="15"/>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C7E819F-17B8-4DB1-A34D-B2F43E356EA0}"/>
              </a:ext>
            </a:extLst>
          </p:cNvPr>
          <p:cNvSpPr>
            <a:spLocks noGrp="1"/>
          </p:cNvSpPr>
          <p:nvPr>
            <p:ph type="sldNum" sz="quarter" idx="16"/>
          </p:nvPr>
        </p:nvSpPr>
        <p:spPr/>
        <p:txBody>
          <a:bodyPr/>
          <a:lstStyle>
            <a:lvl1pPr>
              <a:defRPr/>
            </a:lvl1pPr>
          </a:lstStyle>
          <a:p>
            <a:pPr>
              <a:defRPr/>
            </a:pPr>
            <a:fld id="{D96F7495-192B-4A6C-BC21-1406A5BEB18C}" type="slidenum">
              <a:rPr lang="en-US"/>
              <a:pPr>
                <a:defRPr/>
              </a:pPr>
              <a:t>‹#›</a:t>
            </a:fld>
            <a:endParaRPr lang="en-US" dirty="0"/>
          </a:p>
        </p:txBody>
      </p:sp>
    </p:spTree>
    <p:extLst>
      <p:ext uri="{BB962C8B-B14F-4D97-AF65-F5344CB8AC3E}">
        <p14:creationId xmlns:p14="http://schemas.microsoft.com/office/powerpoint/2010/main" val="218594081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35713" y="0"/>
            <a:ext cx="5973639" cy="6887308"/>
          </a:xfrm>
          <a:custGeom>
            <a:avLst/>
            <a:gdLst>
              <a:gd name="connsiteX0" fmla="*/ 0 w 5973638"/>
              <a:gd name="connsiteY0" fmla="*/ 0 h 6887308"/>
              <a:gd name="connsiteX1" fmla="*/ 3747061 w 5973638"/>
              <a:gd name="connsiteY1" fmla="*/ 0 h 6887308"/>
              <a:gd name="connsiteX2" fmla="*/ 5973638 w 5973638"/>
              <a:gd name="connsiteY2" fmla="*/ 4881409 h 6887308"/>
              <a:gd name="connsiteX3" fmla="*/ 3747061 w 5973638"/>
              <a:gd name="connsiteY3" fmla="*/ 6887308 h 6887308"/>
              <a:gd name="connsiteX4" fmla="*/ 0 w 5973638"/>
              <a:gd name="connsiteY4" fmla="*/ 6887308 h 6887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3638" h="6887308">
                <a:moveTo>
                  <a:pt x="0" y="0"/>
                </a:moveTo>
                <a:lnTo>
                  <a:pt x="3747061" y="0"/>
                </a:lnTo>
                <a:lnTo>
                  <a:pt x="5973638" y="4881409"/>
                </a:lnTo>
                <a:lnTo>
                  <a:pt x="3747061" y="6887308"/>
                </a:lnTo>
                <a:lnTo>
                  <a:pt x="0" y="6887308"/>
                </a:lnTo>
                <a:close/>
              </a:path>
            </a:pathLst>
          </a:custGeom>
          <a:solidFill>
            <a:srgbClr val="E6E6E6"/>
          </a:solidFill>
        </p:spPr>
        <p:txBody>
          <a:bodyPr rtlCol="0">
            <a:noAutofit/>
          </a:bodyPr>
          <a:lstStyle/>
          <a:p>
            <a:pPr lvl="0"/>
            <a:endParaRPr lang="en-US" noProof="0" dirty="0"/>
          </a:p>
        </p:txBody>
      </p:sp>
      <p:sp>
        <p:nvSpPr>
          <p:cNvPr id="3" name="Date Placeholder 3">
            <a:extLst>
              <a:ext uri="{FF2B5EF4-FFF2-40B4-BE49-F238E27FC236}">
                <a16:creationId xmlns:a16="http://schemas.microsoft.com/office/drawing/2014/main" id="{05A557E8-2420-48DF-B86F-496500D3D35C}"/>
              </a:ext>
            </a:extLst>
          </p:cNvPr>
          <p:cNvSpPr>
            <a:spLocks noGrp="1"/>
          </p:cNvSpPr>
          <p:nvPr>
            <p:ph type="dt" sz="half" idx="14"/>
          </p:nvPr>
        </p:nvSpPr>
        <p:spPr/>
        <p:txBody>
          <a:bodyPr/>
          <a:lstStyle>
            <a:lvl1pPr>
              <a:defRPr/>
            </a:lvl1pPr>
          </a:lstStyle>
          <a:p>
            <a:pPr>
              <a:defRPr/>
            </a:pPr>
            <a:fld id="{3051E1BB-659B-43CD-B0CF-AFD54CCDEB83}" type="datetimeFigureOut">
              <a:rPr lang="en-US"/>
              <a:pPr>
                <a:defRPr/>
              </a:pPr>
              <a:t>9/5/23</a:t>
            </a:fld>
            <a:endParaRPr lang="en-US" dirty="0"/>
          </a:p>
        </p:txBody>
      </p:sp>
      <p:sp>
        <p:nvSpPr>
          <p:cNvPr id="4" name="Footer Placeholder 4">
            <a:extLst>
              <a:ext uri="{FF2B5EF4-FFF2-40B4-BE49-F238E27FC236}">
                <a16:creationId xmlns:a16="http://schemas.microsoft.com/office/drawing/2014/main" id="{40C834F3-614F-426F-A5C9-719B78CFF338}"/>
              </a:ext>
            </a:extLst>
          </p:cNvPr>
          <p:cNvSpPr>
            <a:spLocks noGrp="1"/>
          </p:cNvSpPr>
          <p:nvPr>
            <p:ph type="ftr" sz="quarter" idx="15"/>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87CEE468-081E-4EA6-BF40-F5098FFC2B04}"/>
              </a:ext>
            </a:extLst>
          </p:cNvPr>
          <p:cNvSpPr>
            <a:spLocks noGrp="1"/>
          </p:cNvSpPr>
          <p:nvPr>
            <p:ph type="sldNum" sz="quarter" idx="16"/>
          </p:nvPr>
        </p:nvSpPr>
        <p:spPr/>
        <p:txBody>
          <a:bodyPr/>
          <a:lstStyle>
            <a:lvl1pPr>
              <a:defRPr/>
            </a:lvl1pPr>
          </a:lstStyle>
          <a:p>
            <a:pPr>
              <a:defRPr/>
            </a:pPr>
            <a:fld id="{3B22E9AF-D0D6-4881-8725-BD6E4036D61C}" type="slidenum">
              <a:rPr lang="en-US"/>
              <a:pPr>
                <a:defRPr/>
              </a:pPr>
              <a:t>‹#›</a:t>
            </a:fld>
            <a:endParaRPr lang="en-US" dirty="0"/>
          </a:p>
        </p:txBody>
      </p:sp>
    </p:spTree>
    <p:extLst>
      <p:ext uri="{BB962C8B-B14F-4D97-AF65-F5344CB8AC3E}">
        <p14:creationId xmlns:p14="http://schemas.microsoft.com/office/powerpoint/2010/main" val="61759004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20" name="Picture Placeholder 19"/>
          <p:cNvSpPr>
            <a:spLocks noGrp="1"/>
          </p:cNvSpPr>
          <p:nvPr>
            <p:ph type="pic" sz="quarter" idx="10"/>
          </p:nvPr>
        </p:nvSpPr>
        <p:spPr>
          <a:xfrm>
            <a:off x="609600" y="0"/>
            <a:ext cx="4724400" cy="6858000"/>
          </a:xfrm>
          <a:custGeom>
            <a:avLst/>
            <a:gdLst>
              <a:gd name="connsiteX0" fmla="*/ 0 w 4724400"/>
              <a:gd name="connsiteY0" fmla="*/ 0 h 6858000"/>
              <a:gd name="connsiteX1" fmla="*/ 2705100 w 4724400"/>
              <a:gd name="connsiteY1" fmla="*/ 0 h 6858000"/>
              <a:gd name="connsiteX2" fmla="*/ 4724400 w 4724400"/>
              <a:gd name="connsiteY2" fmla="*/ 6858000 h 6858000"/>
              <a:gd name="connsiteX3" fmla="*/ 2705100 w 4724400"/>
              <a:gd name="connsiteY3" fmla="*/ 6858000 h 6858000"/>
              <a:gd name="connsiteX4" fmla="*/ 0 w 47244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4400" h="6858000">
                <a:moveTo>
                  <a:pt x="0" y="0"/>
                </a:moveTo>
                <a:lnTo>
                  <a:pt x="2705100" y="0"/>
                </a:lnTo>
                <a:lnTo>
                  <a:pt x="4724400" y="6858000"/>
                </a:lnTo>
                <a:lnTo>
                  <a:pt x="2705100" y="6858000"/>
                </a:lnTo>
                <a:lnTo>
                  <a:pt x="0" y="6858000"/>
                </a:lnTo>
                <a:close/>
              </a:path>
            </a:pathLst>
          </a:custGeom>
          <a:solidFill>
            <a:schemeClr val="bg1">
              <a:lumMod val="95000"/>
            </a:schemeClr>
          </a:solidFill>
        </p:spPr>
        <p:txBody>
          <a:bodyPr rtlCol="0">
            <a:noAutofit/>
          </a:bodyPr>
          <a:lstStyle/>
          <a:p>
            <a:pPr lvl="0"/>
            <a:endParaRPr lang="en-US" noProof="0"/>
          </a:p>
        </p:txBody>
      </p:sp>
    </p:spTree>
    <p:extLst>
      <p:ext uri="{BB962C8B-B14F-4D97-AF65-F5344CB8AC3E}">
        <p14:creationId xmlns:p14="http://schemas.microsoft.com/office/powerpoint/2010/main" val="167687700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2691568" y="545913"/>
            <a:ext cx="2694064" cy="2565773"/>
          </a:xfrm>
          <a:custGeom>
            <a:avLst/>
            <a:gdLst>
              <a:gd name="connsiteX0" fmla="*/ 1347032 w 2694064"/>
              <a:gd name="connsiteY0" fmla="*/ 0 h 2565773"/>
              <a:gd name="connsiteX1" fmla="*/ 2694064 w 2694064"/>
              <a:gd name="connsiteY1" fmla="*/ 980038 h 2565773"/>
              <a:gd name="connsiteX2" fmla="*/ 2179544 w 2694064"/>
              <a:gd name="connsiteY2" fmla="*/ 2565773 h 2565773"/>
              <a:gd name="connsiteX3" fmla="*/ 514520 w 2694064"/>
              <a:gd name="connsiteY3" fmla="*/ 2565773 h 2565773"/>
              <a:gd name="connsiteX4" fmla="*/ 0 w 2694064"/>
              <a:gd name="connsiteY4" fmla="*/ 980038 h 2565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4064" h="2565773">
                <a:moveTo>
                  <a:pt x="1347032" y="0"/>
                </a:moveTo>
                <a:lnTo>
                  <a:pt x="2694064" y="980038"/>
                </a:lnTo>
                <a:lnTo>
                  <a:pt x="2179544" y="2565773"/>
                </a:lnTo>
                <a:lnTo>
                  <a:pt x="514520" y="2565773"/>
                </a:lnTo>
                <a:lnTo>
                  <a:pt x="0" y="980038"/>
                </a:lnTo>
                <a:close/>
              </a:path>
            </a:pathLst>
          </a:custGeom>
          <a:solidFill>
            <a:schemeClr val="accent2">
              <a:lumMod val="40000"/>
              <a:lumOff val="60000"/>
            </a:schemeClr>
          </a:solidFill>
        </p:spPr>
        <p:txBody>
          <a:bodyPr rtlCol="0">
            <a:noAutofit/>
          </a:bodyPr>
          <a:lstStyle/>
          <a:p>
            <a:pPr lvl="0"/>
            <a:endParaRPr lang="en-US" noProof="0" dirty="0"/>
          </a:p>
        </p:txBody>
      </p:sp>
      <p:sp>
        <p:nvSpPr>
          <p:cNvPr id="3" name="Date Placeholder 3">
            <a:extLst>
              <a:ext uri="{FF2B5EF4-FFF2-40B4-BE49-F238E27FC236}">
                <a16:creationId xmlns:a16="http://schemas.microsoft.com/office/drawing/2014/main" id="{87D0BCE2-5B46-4154-9851-70081E9ED71D}"/>
              </a:ext>
            </a:extLst>
          </p:cNvPr>
          <p:cNvSpPr>
            <a:spLocks noGrp="1"/>
          </p:cNvSpPr>
          <p:nvPr>
            <p:ph type="dt" sz="half" idx="14"/>
          </p:nvPr>
        </p:nvSpPr>
        <p:spPr/>
        <p:txBody>
          <a:bodyPr/>
          <a:lstStyle>
            <a:lvl1pPr>
              <a:defRPr/>
            </a:lvl1pPr>
          </a:lstStyle>
          <a:p>
            <a:pPr>
              <a:defRPr/>
            </a:pPr>
            <a:fld id="{B47CA7F4-AF36-416E-98DE-CF6AF06382A2}" type="datetimeFigureOut">
              <a:rPr lang="en-US"/>
              <a:pPr>
                <a:defRPr/>
              </a:pPr>
              <a:t>9/5/23</a:t>
            </a:fld>
            <a:endParaRPr lang="en-US" dirty="0"/>
          </a:p>
        </p:txBody>
      </p:sp>
      <p:sp>
        <p:nvSpPr>
          <p:cNvPr id="4" name="Footer Placeholder 4">
            <a:extLst>
              <a:ext uri="{FF2B5EF4-FFF2-40B4-BE49-F238E27FC236}">
                <a16:creationId xmlns:a16="http://schemas.microsoft.com/office/drawing/2014/main" id="{CA2A7C7A-F5BE-46FD-A49E-CB5BDCEC2915}"/>
              </a:ext>
            </a:extLst>
          </p:cNvPr>
          <p:cNvSpPr>
            <a:spLocks noGrp="1"/>
          </p:cNvSpPr>
          <p:nvPr>
            <p:ph type="ftr" sz="quarter" idx="15"/>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40DB2B34-A86B-41C1-88FF-F8C0F739BE82}"/>
              </a:ext>
            </a:extLst>
          </p:cNvPr>
          <p:cNvSpPr>
            <a:spLocks noGrp="1"/>
          </p:cNvSpPr>
          <p:nvPr>
            <p:ph type="sldNum" sz="quarter" idx="16"/>
          </p:nvPr>
        </p:nvSpPr>
        <p:spPr/>
        <p:txBody>
          <a:bodyPr/>
          <a:lstStyle>
            <a:lvl1pPr>
              <a:defRPr/>
            </a:lvl1pPr>
          </a:lstStyle>
          <a:p>
            <a:pPr>
              <a:defRPr/>
            </a:pPr>
            <a:fld id="{F6FDDC8C-40C2-40E3-86E1-25BDB7B06D9B}" type="slidenum">
              <a:rPr lang="en-US"/>
              <a:pPr>
                <a:defRPr/>
              </a:pPr>
              <a:t>‹#›</a:t>
            </a:fld>
            <a:endParaRPr lang="en-US" dirty="0"/>
          </a:p>
        </p:txBody>
      </p:sp>
    </p:spTree>
    <p:extLst>
      <p:ext uri="{BB962C8B-B14F-4D97-AF65-F5344CB8AC3E}">
        <p14:creationId xmlns:p14="http://schemas.microsoft.com/office/powerpoint/2010/main" val="221927635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3581402" y="0"/>
            <a:ext cx="7814853" cy="6868522"/>
          </a:xfrm>
          <a:custGeom>
            <a:avLst/>
            <a:gdLst>
              <a:gd name="connsiteX0" fmla="*/ 0 w 7814853"/>
              <a:gd name="connsiteY0" fmla="*/ 0 h 6868522"/>
              <a:gd name="connsiteX1" fmla="*/ 7814853 w 7814853"/>
              <a:gd name="connsiteY1" fmla="*/ 0 h 6868522"/>
              <a:gd name="connsiteX2" fmla="*/ 7814853 w 7814853"/>
              <a:gd name="connsiteY2" fmla="*/ 6868522 h 6868522"/>
              <a:gd name="connsiteX3" fmla="*/ 4047943 w 7814853"/>
              <a:gd name="connsiteY3" fmla="*/ 6868522 h 6868522"/>
              <a:gd name="connsiteX4" fmla="*/ 2297383 w 7814853"/>
              <a:gd name="connsiteY4" fmla="*/ 3363323 h 6868522"/>
              <a:gd name="connsiteX5" fmla="*/ 1746929 w 7814853"/>
              <a:gd name="connsiteY5" fmla="*/ 3271883 h 6868522"/>
              <a:gd name="connsiteX6" fmla="*/ 0 w 7814853"/>
              <a:gd name="connsiteY6" fmla="*/ 247777 h 6868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14853" h="6868522">
                <a:moveTo>
                  <a:pt x="0" y="0"/>
                </a:moveTo>
                <a:lnTo>
                  <a:pt x="7814853" y="0"/>
                </a:lnTo>
                <a:lnTo>
                  <a:pt x="7814853" y="6868522"/>
                </a:lnTo>
                <a:lnTo>
                  <a:pt x="4047943" y="6868522"/>
                </a:lnTo>
                <a:lnTo>
                  <a:pt x="2297383" y="3363323"/>
                </a:lnTo>
                <a:lnTo>
                  <a:pt x="1746929" y="3271883"/>
                </a:lnTo>
                <a:lnTo>
                  <a:pt x="0" y="247777"/>
                </a:lnTo>
                <a:close/>
              </a:path>
            </a:pathLst>
          </a:custGeom>
          <a:solidFill>
            <a:srgbClr val="E6E6E6"/>
          </a:solidFill>
        </p:spPr>
        <p:txBody>
          <a:bodyPr rtlCol="0">
            <a:noAutofit/>
          </a:bodyPr>
          <a:lstStyle/>
          <a:p>
            <a:pPr lvl="0"/>
            <a:endParaRPr lang="en-US" noProof="0"/>
          </a:p>
        </p:txBody>
      </p:sp>
      <p:sp>
        <p:nvSpPr>
          <p:cNvPr id="3" name="Date Placeholder 3">
            <a:extLst>
              <a:ext uri="{FF2B5EF4-FFF2-40B4-BE49-F238E27FC236}">
                <a16:creationId xmlns:a16="http://schemas.microsoft.com/office/drawing/2014/main" id="{FF4491C9-FDA0-46B5-AFCA-A57BE436B25F}"/>
              </a:ext>
            </a:extLst>
          </p:cNvPr>
          <p:cNvSpPr>
            <a:spLocks noGrp="1"/>
          </p:cNvSpPr>
          <p:nvPr>
            <p:ph type="dt" sz="half" idx="14"/>
          </p:nvPr>
        </p:nvSpPr>
        <p:spPr/>
        <p:txBody>
          <a:bodyPr/>
          <a:lstStyle>
            <a:lvl1pPr>
              <a:defRPr/>
            </a:lvl1pPr>
          </a:lstStyle>
          <a:p>
            <a:pPr>
              <a:defRPr/>
            </a:pPr>
            <a:fld id="{F0F03640-D2B5-474E-ABFD-72522F5EE67B}" type="datetimeFigureOut">
              <a:rPr lang="en-US"/>
              <a:pPr>
                <a:defRPr/>
              </a:pPr>
              <a:t>9/5/23</a:t>
            </a:fld>
            <a:endParaRPr lang="en-US" dirty="0"/>
          </a:p>
        </p:txBody>
      </p:sp>
      <p:sp>
        <p:nvSpPr>
          <p:cNvPr id="4" name="Footer Placeholder 4">
            <a:extLst>
              <a:ext uri="{FF2B5EF4-FFF2-40B4-BE49-F238E27FC236}">
                <a16:creationId xmlns:a16="http://schemas.microsoft.com/office/drawing/2014/main" id="{6BE382B5-55AD-4BCD-A3F7-1CC7B17BA3FE}"/>
              </a:ext>
            </a:extLst>
          </p:cNvPr>
          <p:cNvSpPr>
            <a:spLocks noGrp="1"/>
          </p:cNvSpPr>
          <p:nvPr>
            <p:ph type="ftr" sz="quarter" idx="15"/>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AD33A3A6-FF98-4B1C-920F-8C0EC82382EC}"/>
              </a:ext>
            </a:extLst>
          </p:cNvPr>
          <p:cNvSpPr>
            <a:spLocks noGrp="1"/>
          </p:cNvSpPr>
          <p:nvPr>
            <p:ph type="sldNum" sz="quarter" idx="16"/>
          </p:nvPr>
        </p:nvSpPr>
        <p:spPr/>
        <p:txBody>
          <a:bodyPr/>
          <a:lstStyle>
            <a:lvl1pPr>
              <a:defRPr/>
            </a:lvl1pPr>
          </a:lstStyle>
          <a:p>
            <a:pPr>
              <a:defRPr/>
            </a:pPr>
            <a:fld id="{F11E2210-F390-49A0-B7F8-E65379E7E006}" type="slidenum">
              <a:rPr lang="en-US"/>
              <a:pPr>
                <a:defRPr/>
              </a:pPr>
              <a:t>‹#›</a:t>
            </a:fld>
            <a:endParaRPr lang="en-US" dirty="0"/>
          </a:p>
        </p:txBody>
      </p:sp>
    </p:spTree>
    <p:extLst>
      <p:ext uri="{BB962C8B-B14F-4D97-AF65-F5344CB8AC3E}">
        <p14:creationId xmlns:p14="http://schemas.microsoft.com/office/powerpoint/2010/main" val="7125174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6485841" y="0"/>
            <a:ext cx="6096000" cy="6857998"/>
          </a:xfrm>
          <a:custGeom>
            <a:avLst/>
            <a:gdLst>
              <a:gd name="connsiteX0" fmla="*/ 1711217 w 6096000"/>
              <a:gd name="connsiteY0" fmla="*/ 0 h 6857998"/>
              <a:gd name="connsiteX1" fmla="*/ 6096000 w 6096000"/>
              <a:gd name="connsiteY1" fmla="*/ 0 h 6857998"/>
              <a:gd name="connsiteX2" fmla="*/ 6096000 w 6096000"/>
              <a:gd name="connsiteY2" fmla="*/ 6857998 h 6857998"/>
              <a:gd name="connsiteX3" fmla="*/ 1717785 w 6096000"/>
              <a:gd name="connsiteY3" fmla="*/ 6857998 h 6857998"/>
              <a:gd name="connsiteX4" fmla="*/ 0 w 6096000"/>
              <a:gd name="connsiteY4" fmla="*/ 3422431 h 6857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7998">
                <a:moveTo>
                  <a:pt x="1711217" y="0"/>
                </a:moveTo>
                <a:lnTo>
                  <a:pt x="6096000" y="0"/>
                </a:lnTo>
                <a:lnTo>
                  <a:pt x="6096000" y="6857998"/>
                </a:lnTo>
                <a:lnTo>
                  <a:pt x="1717785" y="6857998"/>
                </a:lnTo>
                <a:lnTo>
                  <a:pt x="0" y="3422431"/>
                </a:lnTo>
                <a:close/>
              </a:path>
            </a:pathLst>
          </a:custGeom>
          <a:solidFill>
            <a:srgbClr val="E6E6E6"/>
          </a:solidFill>
        </p:spPr>
        <p:txBody>
          <a:bodyPr rtlCol="0">
            <a:noAutofit/>
          </a:bodyPr>
          <a:lstStyle/>
          <a:p>
            <a:pPr lvl="0"/>
            <a:endParaRPr lang="en-US" noProof="0"/>
          </a:p>
        </p:txBody>
      </p:sp>
      <p:sp>
        <p:nvSpPr>
          <p:cNvPr id="3" name="Date Placeholder 3">
            <a:extLst>
              <a:ext uri="{FF2B5EF4-FFF2-40B4-BE49-F238E27FC236}">
                <a16:creationId xmlns:a16="http://schemas.microsoft.com/office/drawing/2014/main" id="{57D35CEC-42BE-40D3-AA67-BC28A68DC1DD}"/>
              </a:ext>
            </a:extLst>
          </p:cNvPr>
          <p:cNvSpPr>
            <a:spLocks noGrp="1"/>
          </p:cNvSpPr>
          <p:nvPr>
            <p:ph type="dt" sz="half" idx="14"/>
          </p:nvPr>
        </p:nvSpPr>
        <p:spPr/>
        <p:txBody>
          <a:bodyPr/>
          <a:lstStyle>
            <a:lvl1pPr>
              <a:defRPr/>
            </a:lvl1pPr>
          </a:lstStyle>
          <a:p>
            <a:pPr>
              <a:defRPr/>
            </a:pPr>
            <a:fld id="{5CBC43D2-05AC-4028-9E44-5E1BC5925877}" type="datetimeFigureOut">
              <a:rPr lang="en-US"/>
              <a:pPr>
                <a:defRPr/>
              </a:pPr>
              <a:t>9/5/23</a:t>
            </a:fld>
            <a:endParaRPr lang="en-US" dirty="0"/>
          </a:p>
        </p:txBody>
      </p:sp>
      <p:sp>
        <p:nvSpPr>
          <p:cNvPr id="4" name="Footer Placeholder 4">
            <a:extLst>
              <a:ext uri="{FF2B5EF4-FFF2-40B4-BE49-F238E27FC236}">
                <a16:creationId xmlns:a16="http://schemas.microsoft.com/office/drawing/2014/main" id="{DBCFC5ED-2AE7-4F2E-B959-194A0EDE219F}"/>
              </a:ext>
            </a:extLst>
          </p:cNvPr>
          <p:cNvSpPr>
            <a:spLocks noGrp="1"/>
          </p:cNvSpPr>
          <p:nvPr>
            <p:ph type="ftr" sz="quarter" idx="15"/>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33F872C4-7DD3-4A97-8546-CCBD30B38059}"/>
              </a:ext>
            </a:extLst>
          </p:cNvPr>
          <p:cNvSpPr>
            <a:spLocks noGrp="1"/>
          </p:cNvSpPr>
          <p:nvPr>
            <p:ph type="sldNum" sz="quarter" idx="16"/>
          </p:nvPr>
        </p:nvSpPr>
        <p:spPr/>
        <p:txBody>
          <a:bodyPr/>
          <a:lstStyle>
            <a:lvl1pPr>
              <a:defRPr/>
            </a:lvl1pPr>
          </a:lstStyle>
          <a:p>
            <a:pPr>
              <a:defRPr/>
            </a:pPr>
            <a:fld id="{16074B7E-47CD-43D9-963B-BF79A6EBCF90}" type="slidenum">
              <a:rPr lang="en-US"/>
              <a:pPr>
                <a:defRPr/>
              </a:pPr>
              <a:t>‹#›</a:t>
            </a:fld>
            <a:endParaRPr lang="en-US" dirty="0"/>
          </a:p>
        </p:txBody>
      </p:sp>
    </p:spTree>
    <p:extLst>
      <p:ext uri="{BB962C8B-B14F-4D97-AF65-F5344CB8AC3E}">
        <p14:creationId xmlns:p14="http://schemas.microsoft.com/office/powerpoint/2010/main" val="29387092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sp>
        <p:nvSpPr>
          <p:cNvPr id="13" name="Picture Placeholder 10"/>
          <p:cNvSpPr>
            <a:spLocks noGrp="1"/>
          </p:cNvSpPr>
          <p:nvPr>
            <p:ph type="pic" sz="quarter" idx="13"/>
          </p:nvPr>
        </p:nvSpPr>
        <p:spPr>
          <a:xfrm>
            <a:off x="800100" y="1257300"/>
            <a:ext cx="5562600" cy="4648200"/>
          </a:xfrm>
          <a:custGeom>
            <a:avLst/>
            <a:gdLst>
              <a:gd name="connsiteX0" fmla="*/ 0 w 5562600"/>
              <a:gd name="connsiteY0" fmla="*/ 685800 h 4648200"/>
              <a:gd name="connsiteX1" fmla="*/ 2743200 w 5562600"/>
              <a:gd name="connsiteY1" fmla="*/ 685800 h 4648200"/>
              <a:gd name="connsiteX2" fmla="*/ 2743200 w 5562600"/>
              <a:gd name="connsiteY2" fmla="*/ 4648200 h 4648200"/>
              <a:gd name="connsiteX3" fmla="*/ 0 w 5562600"/>
              <a:gd name="connsiteY3" fmla="*/ 4648200 h 4648200"/>
              <a:gd name="connsiteX4" fmla="*/ 2819400 w 5562600"/>
              <a:gd name="connsiteY4" fmla="*/ 0 h 4648200"/>
              <a:gd name="connsiteX5" fmla="*/ 5562600 w 5562600"/>
              <a:gd name="connsiteY5" fmla="*/ 0 h 4648200"/>
              <a:gd name="connsiteX6" fmla="*/ 5562600 w 5562600"/>
              <a:gd name="connsiteY6" fmla="*/ 3962400 h 4648200"/>
              <a:gd name="connsiteX7" fmla="*/ 2819400 w 5562600"/>
              <a:gd name="connsiteY7" fmla="*/ 3962400 h 464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62600" h="4648200">
                <a:moveTo>
                  <a:pt x="0" y="685800"/>
                </a:moveTo>
                <a:lnTo>
                  <a:pt x="2743200" y="685800"/>
                </a:lnTo>
                <a:lnTo>
                  <a:pt x="2743200" y="4648200"/>
                </a:lnTo>
                <a:lnTo>
                  <a:pt x="0" y="4648200"/>
                </a:lnTo>
                <a:close/>
                <a:moveTo>
                  <a:pt x="2819400" y="0"/>
                </a:moveTo>
                <a:lnTo>
                  <a:pt x="5562600" y="0"/>
                </a:lnTo>
                <a:lnTo>
                  <a:pt x="5562600" y="3962400"/>
                </a:lnTo>
                <a:lnTo>
                  <a:pt x="2819400" y="3962400"/>
                </a:lnTo>
                <a:close/>
              </a:path>
            </a:pathLst>
          </a:custGeom>
          <a:solidFill>
            <a:schemeClr val="bg1">
              <a:lumMod val="75000"/>
            </a:schemeClr>
          </a:solidFill>
        </p:spPr>
        <p:txBody>
          <a:bodyPr rtlCol="0">
            <a:noAutofit/>
          </a:bodyPr>
          <a:lstStyle/>
          <a:p>
            <a:pPr lvl="0"/>
            <a:endParaRPr lang="en-US" noProof="0"/>
          </a:p>
        </p:txBody>
      </p:sp>
      <p:sp>
        <p:nvSpPr>
          <p:cNvPr id="3" name="Date Placeholder 3">
            <a:extLst>
              <a:ext uri="{FF2B5EF4-FFF2-40B4-BE49-F238E27FC236}">
                <a16:creationId xmlns:a16="http://schemas.microsoft.com/office/drawing/2014/main" id="{CA555B71-861B-470A-BE89-C919CB49BFF3}"/>
              </a:ext>
            </a:extLst>
          </p:cNvPr>
          <p:cNvSpPr>
            <a:spLocks noGrp="1"/>
          </p:cNvSpPr>
          <p:nvPr>
            <p:ph type="dt" sz="half" idx="14"/>
          </p:nvPr>
        </p:nvSpPr>
        <p:spPr/>
        <p:txBody>
          <a:bodyPr/>
          <a:lstStyle>
            <a:lvl1pPr>
              <a:defRPr/>
            </a:lvl1pPr>
          </a:lstStyle>
          <a:p>
            <a:pPr>
              <a:defRPr/>
            </a:pPr>
            <a:fld id="{E5F7B2CB-EC77-44F5-B1B0-0BBADA00146D}" type="datetimeFigureOut">
              <a:rPr lang="en-US"/>
              <a:pPr>
                <a:defRPr/>
              </a:pPr>
              <a:t>9/5/23</a:t>
            </a:fld>
            <a:endParaRPr lang="en-US" dirty="0"/>
          </a:p>
        </p:txBody>
      </p:sp>
      <p:sp>
        <p:nvSpPr>
          <p:cNvPr id="4" name="Footer Placeholder 4">
            <a:extLst>
              <a:ext uri="{FF2B5EF4-FFF2-40B4-BE49-F238E27FC236}">
                <a16:creationId xmlns:a16="http://schemas.microsoft.com/office/drawing/2014/main" id="{DC9949D7-FD22-4061-8442-22476B5CED63}"/>
              </a:ext>
            </a:extLst>
          </p:cNvPr>
          <p:cNvSpPr>
            <a:spLocks noGrp="1"/>
          </p:cNvSpPr>
          <p:nvPr>
            <p:ph type="ftr" sz="quarter" idx="15"/>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450DB6D6-26B7-4772-BC45-40B2EF792067}"/>
              </a:ext>
            </a:extLst>
          </p:cNvPr>
          <p:cNvSpPr>
            <a:spLocks noGrp="1"/>
          </p:cNvSpPr>
          <p:nvPr>
            <p:ph type="sldNum" sz="quarter" idx="16"/>
          </p:nvPr>
        </p:nvSpPr>
        <p:spPr/>
        <p:txBody>
          <a:bodyPr/>
          <a:lstStyle>
            <a:lvl1pPr>
              <a:defRPr/>
            </a:lvl1pPr>
          </a:lstStyle>
          <a:p>
            <a:pPr>
              <a:defRPr/>
            </a:pPr>
            <a:fld id="{F34EE7DB-0599-4068-B209-FB41C0F791F6}" type="slidenum">
              <a:rPr lang="en-US"/>
              <a:pPr>
                <a:defRPr/>
              </a:pPr>
              <a:t>‹#›</a:t>
            </a:fld>
            <a:endParaRPr lang="en-US" dirty="0"/>
          </a:p>
        </p:txBody>
      </p:sp>
    </p:spTree>
    <p:extLst>
      <p:ext uri="{BB962C8B-B14F-4D97-AF65-F5344CB8AC3E}">
        <p14:creationId xmlns:p14="http://schemas.microsoft.com/office/powerpoint/2010/main" val="177166547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1F0BC69E-E3BE-4A95-835D-14C1EA888BDE}"/>
              </a:ext>
            </a:extLst>
          </p:cNvPr>
          <p:cNvSpPr>
            <a:spLocks noGrp="1"/>
          </p:cNvSpPr>
          <p:nvPr>
            <p:ph type="dt" sz="half" idx="10"/>
          </p:nvPr>
        </p:nvSpPr>
        <p:spPr/>
        <p:txBody>
          <a:bodyPr/>
          <a:lstStyle>
            <a:lvl1pPr>
              <a:defRPr/>
            </a:lvl1pPr>
          </a:lstStyle>
          <a:p>
            <a:pPr>
              <a:defRPr/>
            </a:pPr>
            <a:fld id="{C1C5044A-DC36-4152-B7C0-21EF91FD5EE6}" type="datetimeFigureOut">
              <a:rPr lang="en-US"/>
              <a:pPr>
                <a:defRPr/>
              </a:pPr>
              <a:t>9/5/23</a:t>
            </a:fld>
            <a:endParaRPr lang="en-US" dirty="0"/>
          </a:p>
        </p:txBody>
      </p:sp>
      <p:sp>
        <p:nvSpPr>
          <p:cNvPr id="4" name="Footer Placeholder 4">
            <a:extLst>
              <a:ext uri="{FF2B5EF4-FFF2-40B4-BE49-F238E27FC236}">
                <a16:creationId xmlns:a16="http://schemas.microsoft.com/office/drawing/2014/main" id="{92FEBCCF-FA58-45BD-8FA2-6CE19926990F}"/>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6155B6B-578F-489B-8515-D88F7850D951}"/>
              </a:ext>
            </a:extLst>
          </p:cNvPr>
          <p:cNvSpPr>
            <a:spLocks noGrp="1"/>
          </p:cNvSpPr>
          <p:nvPr>
            <p:ph type="sldNum" sz="quarter" idx="12"/>
          </p:nvPr>
        </p:nvSpPr>
        <p:spPr/>
        <p:txBody>
          <a:bodyPr/>
          <a:lstStyle>
            <a:lvl1pPr>
              <a:defRPr/>
            </a:lvl1pPr>
          </a:lstStyle>
          <a:p>
            <a:pPr>
              <a:defRPr/>
            </a:pPr>
            <a:fld id="{03DABDE6-A0E2-4983-BEEF-DFEC98A49937}" type="slidenum">
              <a:rPr lang="en-US"/>
              <a:pPr>
                <a:defRPr/>
              </a:pPr>
              <a:t>‹#›</a:t>
            </a:fld>
            <a:endParaRPr lang="en-US" dirty="0"/>
          </a:p>
        </p:txBody>
      </p:sp>
    </p:spTree>
    <p:extLst>
      <p:ext uri="{BB962C8B-B14F-4D97-AF65-F5344CB8AC3E}">
        <p14:creationId xmlns:p14="http://schemas.microsoft.com/office/powerpoint/2010/main" val="355660652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7_Blank">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4088439" y="-1612900"/>
            <a:ext cx="10181600" cy="7422162"/>
          </a:xfrm>
          <a:custGeom>
            <a:avLst/>
            <a:gdLst>
              <a:gd name="connsiteX0" fmla="*/ 0 w 10181600"/>
              <a:gd name="connsiteY0" fmla="*/ 0 h 7422162"/>
              <a:gd name="connsiteX1" fmla="*/ 10181600 w 10181600"/>
              <a:gd name="connsiteY1" fmla="*/ 0 h 7422162"/>
              <a:gd name="connsiteX2" fmla="*/ 10181600 w 10181600"/>
              <a:gd name="connsiteY2" fmla="*/ 563349 h 7422162"/>
              <a:gd name="connsiteX3" fmla="*/ 5291619 w 10181600"/>
              <a:gd name="connsiteY3" fmla="*/ 7422162 h 7422162"/>
            </a:gdLst>
            <a:ahLst/>
            <a:cxnLst>
              <a:cxn ang="0">
                <a:pos x="connsiteX0" y="connsiteY0"/>
              </a:cxn>
              <a:cxn ang="0">
                <a:pos x="connsiteX1" y="connsiteY1"/>
              </a:cxn>
              <a:cxn ang="0">
                <a:pos x="connsiteX2" y="connsiteY2"/>
              </a:cxn>
              <a:cxn ang="0">
                <a:pos x="connsiteX3" y="connsiteY3"/>
              </a:cxn>
            </a:cxnLst>
            <a:rect l="l" t="t" r="r" b="b"/>
            <a:pathLst>
              <a:path w="10181600" h="7422162">
                <a:moveTo>
                  <a:pt x="0" y="0"/>
                </a:moveTo>
                <a:lnTo>
                  <a:pt x="10181600" y="0"/>
                </a:lnTo>
                <a:lnTo>
                  <a:pt x="10181600" y="563349"/>
                </a:lnTo>
                <a:lnTo>
                  <a:pt x="5291619" y="7422162"/>
                </a:lnTo>
                <a:close/>
              </a:path>
            </a:pathLst>
          </a:custGeom>
          <a:solidFill>
            <a:srgbClr val="E6E6E6"/>
          </a:solidFill>
        </p:spPr>
        <p:txBody>
          <a:bodyPr rtlCol="0">
            <a:noAutofit/>
          </a:bodyPr>
          <a:lstStyle/>
          <a:p>
            <a:pPr lvl="0"/>
            <a:endParaRPr lang="en-US" noProof="0"/>
          </a:p>
        </p:txBody>
      </p:sp>
      <p:sp>
        <p:nvSpPr>
          <p:cNvPr id="3" name="Date Placeholder 3">
            <a:extLst>
              <a:ext uri="{FF2B5EF4-FFF2-40B4-BE49-F238E27FC236}">
                <a16:creationId xmlns:a16="http://schemas.microsoft.com/office/drawing/2014/main" id="{DB517E98-92E8-424D-979F-F53624CABD56}"/>
              </a:ext>
            </a:extLst>
          </p:cNvPr>
          <p:cNvSpPr>
            <a:spLocks noGrp="1"/>
          </p:cNvSpPr>
          <p:nvPr>
            <p:ph type="dt" sz="half" idx="14"/>
          </p:nvPr>
        </p:nvSpPr>
        <p:spPr/>
        <p:txBody>
          <a:bodyPr/>
          <a:lstStyle>
            <a:lvl1pPr>
              <a:defRPr/>
            </a:lvl1pPr>
          </a:lstStyle>
          <a:p>
            <a:pPr>
              <a:defRPr/>
            </a:pPr>
            <a:fld id="{65F10A42-25BF-4D01-A0EB-3F71B5A60271}" type="datetimeFigureOut">
              <a:rPr lang="en-US"/>
              <a:pPr>
                <a:defRPr/>
              </a:pPr>
              <a:t>9/5/23</a:t>
            </a:fld>
            <a:endParaRPr lang="en-US" dirty="0"/>
          </a:p>
        </p:txBody>
      </p:sp>
      <p:sp>
        <p:nvSpPr>
          <p:cNvPr id="4" name="Footer Placeholder 4">
            <a:extLst>
              <a:ext uri="{FF2B5EF4-FFF2-40B4-BE49-F238E27FC236}">
                <a16:creationId xmlns:a16="http://schemas.microsoft.com/office/drawing/2014/main" id="{8830D94B-FEE3-4D61-8C7A-C5E28DFB7B35}"/>
              </a:ext>
            </a:extLst>
          </p:cNvPr>
          <p:cNvSpPr>
            <a:spLocks noGrp="1"/>
          </p:cNvSpPr>
          <p:nvPr>
            <p:ph type="ftr" sz="quarter" idx="15"/>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3DC870B-38B7-4733-B8E1-52C5994FF05C}"/>
              </a:ext>
            </a:extLst>
          </p:cNvPr>
          <p:cNvSpPr>
            <a:spLocks noGrp="1"/>
          </p:cNvSpPr>
          <p:nvPr>
            <p:ph type="sldNum" sz="quarter" idx="16"/>
          </p:nvPr>
        </p:nvSpPr>
        <p:spPr/>
        <p:txBody>
          <a:bodyPr/>
          <a:lstStyle>
            <a:lvl1pPr>
              <a:defRPr/>
            </a:lvl1pPr>
          </a:lstStyle>
          <a:p>
            <a:pPr>
              <a:defRPr/>
            </a:pPr>
            <a:fld id="{6635D56E-1CEF-405A-8A25-74A0A2F66167}" type="slidenum">
              <a:rPr lang="en-US"/>
              <a:pPr>
                <a:defRPr/>
              </a:pPr>
              <a:t>‹#›</a:t>
            </a:fld>
            <a:endParaRPr lang="en-US" dirty="0"/>
          </a:p>
        </p:txBody>
      </p:sp>
    </p:spTree>
    <p:extLst>
      <p:ext uri="{BB962C8B-B14F-4D97-AF65-F5344CB8AC3E}">
        <p14:creationId xmlns:p14="http://schemas.microsoft.com/office/powerpoint/2010/main" val="1141170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8EE16E6-424B-4792-91BD-4E7E7A830CD6}"/>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C7B6919E-9588-446E-A35A-CF1F0FA841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CDCAB3CB-2A35-4618-930B-D7CCCC67A5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8EA8BA5B-F3A0-488D-89BF-377F02007B6C}"/>
              </a:ext>
            </a:extLst>
          </p:cNvPr>
          <p:cNvSpPr>
            <a:spLocks noGrp="1"/>
          </p:cNvSpPr>
          <p:nvPr>
            <p:ph type="dt" sz="half" idx="10"/>
          </p:nvPr>
        </p:nvSpPr>
        <p:spPr/>
        <p:txBody>
          <a:bodyPr/>
          <a:lstStyle/>
          <a:p>
            <a:fld id="{A59D5449-FD35-4449-B93F-583EAC31D6D8}" type="datetimeFigureOut">
              <a:rPr lang="en-US" smtClean="0"/>
              <a:t>9/5/23</a:t>
            </a:fld>
            <a:endParaRPr lang="en-US"/>
          </a:p>
        </p:txBody>
      </p:sp>
      <p:sp>
        <p:nvSpPr>
          <p:cNvPr id="6" name="Chỗ dành sẵn cho Chân trang 5">
            <a:extLst>
              <a:ext uri="{FF2B5EF4-FFF2-40B4-BE49-F238E27FC236}">
                <a16:creationId xmlns:a16="http://schemas.microsoft.com/office/drawing/2014/main" id="{434F7928-C1AB-464E-99B6-14E69FE7839E}"/>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A6FE12AC-FA50-4D9B-AFD4-90CDD6D1ADB3}"/>
              </a:ext>
            </a:extLst>
          </p:cNvPr>
          <p:cNvSpPr>
            <a:spLocks noGrp="1"/>
          </p:cNvSpPr>
          <p:nvPr>
            <p:ph type="sldNum" sz="quarter" idx="12"/>
          </p:nvPr>
        </p:nvSpPr>
        <p:spPr/>
        <p:txBody>
          <a:bodyPr/>
          <a:lstStyle/>
          <a:p>
            <a:fld id="{3989716E-9DFC-4E35-B0ED-81DEC904A4A3}" type="slidenum">
              <a:rPr lang="en-US" smtClean="0"/>
              <a:t>‹#›</a:t>
            </a:fld>
            <a:endParaRPr lang="en-US"/>
          </a:p>
        </p:txBody>
      </p:sp>
    </p:spTree>
    <p:extLst>
      <p:ext uri="{BB962C8B-B14F-4D97-AF65-F5344CB8AC3E}">
        <p14:creationId xmlns:p14="http://schemas.microsoft.com/office/powerpoint/2010/main" val="7607716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1" name="Picture Placeholder 50"/>
          <p:cNvSpPr>
            <a:spLocks noGrp="1"/>
          </p:cNvSpPr>
          <p:nvPr>
            <p:ph type="pic" sz="quarter" idx="13"/>
          </p:nvPr>
        </p:nvSpPr>
        <p:spPr>
          <a:xfrm>
            <a:off x="2419349" y="457200"/>
            <a:ext cx="5734051" cy="5646444"/>
          </a:xfrm>
          <a:custGeom>
            <a:avLst/>
            <a:gdLst>
              <a:gd name="connsiteX0" fmla="*/ 2950398 w 5734050"/>
              <a:gd name="connsiteY0" fmla="*/ 2968508 h 5646444"/>
              <a:gd name="connsiteX1" fmla="*/ 4286250 w 5734050"/>
              <a:gd name="connsiteY1" fmla="*/ 4304360 h 5646444"/>
              <a:gd name="connsiteX2" fmla="*/ 2950398 w 5734050"/>
              <a:gd name="connsiteY2" fmla="*/ 5640212 h 5646444"/>
              <a:gd name="connsiteX3" fmla="*/ 2926115 w 5734050"/>
              <a:gd name="connsiteY3" fmla="*/ 5615929 h 5646444"/>
              <a:gd name="connsiteX4" fmla="*/ 2895600 w 5734050"/>
              <a:gd name="connsiteY4" fmla="*/ 5646444 h 5646444"/>
              <a:gd name="connsiteX5" fmla="*/ 1559748 w 5734050"/>
              <a:gd name="connsiteY5" fmla="*/ 4310592 h 5646444"/>
              <a:gd name="connsiteX6" fmla="*/ 2895600 w 5734050"/>
              <a:gd name="connsiteY6" fmla="*/ 2974740 h 5646444"/>
              <a:gd name="connsiteX7" fmla="*/ 2919883 w 5734050"/>
              <a:gd name="connsiteY7" fmla="*/ 2999023 h 5646444"/>
              <a:gd name="connsiteX8" fmla="*/ 4398198 w 5734050"/>
              <a:gd name="connsiteY8" fmla="*/ 1500011 h 5646444"/>
              <a:gd name="connsiteX9" fmla="*/ 5734050 w 5734050"/>
              <a:gd name="connsiteY9" fmla="*/ 2835863 h 5646444"/>
              <a:gd name="connsiteX10" fmla="*/ 4398198 w 5734050"/>
              <a:gd name="connsiteY10" fmla="*/ 4171715 h 5646444"/>
              <a:gd name="connsiteX11" fmla="*/ 3062346 w 5734050"/>
              <a:gd name="connsiteY11" fmla="*/ 2835863 h 5646444"/>
              <a:gd name="connsiteX12" fmla="*/ 1390650 w 5734050"/>
              <a:gd name="connsiteY12" fmla="*/ 1493779 h 5646444"/>
              <a:gd name="connsiteX13" fmla="*/ 2726502 w 5734050"/>
              <a:gd name="connsiteY13" fmla="*/ 2829631 h 5646444"/>
              <a:gd name="connsiteX14" fmla="*/ 1390650 w 5734050"/>
              <a:gd name="connsiteY14" fmla="*/ 4165483 h 5646444"/>
              <a:gd name="connsiteX15" fmla="*/ 1366367 w 5734050"/>
              <a:gd name="connsiteY15" fmla="*/ 4141200 h 5646444"/>
              <a:gd name="connsiteX16" fmla="*/ 1335852 w 5734050"/>
              <a:gd name="connsiteY16" fmla="*/ 4171715 h 5646444"/>
              <a:gd name="connsiteX17" fmla="*/ 0 w 5734050"/>
              <a:gd name="connsiteY17" fmla="*/ 2835863 h 5646444"/>
              <a:gd name="connsiteX18" fmla="*/ 1335852 w 5734050"/>
              <a:gd name="connsiteY18" fmla="*/ 1500011 h 5646444"/>
              <a:gd name="connsiteX19" fmla="*/ 1360135 w 5734050"/>
              <a:gd name="connsiteY19" fmla="*/ 1524294 h 5646444"/>
              <a:gd name="connsiteX20" fmla="*/ 2917002 w 5734050"/>
              <a:gd name="connsiteY20" fmla="*/ 0 h 5646444"/>
              <a:gd name="connsiteX21" fmla="*/ 4252854 w 5734050"/>
              <a:gd name="connsiteY21" fmla="*/ 1335852 h 5646444"/>
              <a:gd name="connsiteX22" fmla="*/ 2917002 w 5734050"/>
              <a:gd name="connsiteY22" fmla="*/ 2671704 h 5646444"/>
              <a:gd name="connsiteX23" fmla="*/ 2892719 w 5734050"/>
              <a:gd name="connsiteY23" fmla="*/ 2647421 h 5646444"/>
              <a:gd name="connsiteX24" fmla="*/ 2862204 w 5734050"/>
              <a:gd name="connsiteY24" fmla="*/ 2677936 h 5646444"/>
              <a:gd name="connsiteX25" fmla="*/ 1526352 w 5734050"/>
              <a:gd name="connsiteY25" fmla="*/ 1342085 h 5646444"/>
              <a:gd name="connsiteX26" fmla="*/ 2862204 w 5734050"/>
              <a:gd name="connsiteY26" fmla="*/ 6232 h 5646444"/>
              <a:gd name="connsiteX27" fmla="*/ 2886487 w 5734050"/>
              <a:gd name="connsiteY27" fmla="*/ 30515 h 5646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34050" h="5646444">
                <a:moveTo>
                  <a:pt x="2950398" y="2968508"/>
                </a:moveTo>
                <a:lnTo>
                  <a:pt x="4286250" y="4304360"/>
                </a:lnTo>
                <a:lnTo>
                  <a:pt x="2950398" y="5640212"/>
                </a:lnTo>
                <a:lnTo>
                  <a:pt x="2926115" y="5615929"/>
                </a:lnTo>
                <a:lnTo>
                  <a:pt x="2895600" y="5646444"/>
                </a:lnTo>
                <a:lnTo>
                  <a:pt x="1559748" y="4310592"/>
                </a:lnTo>
                <a:lnTo>
                  <a:pt x="2895600" y="2974740"/>
                </a:lnTo>
                <a:lnTo>
                  <a:pt x="2919883" y="2999023"/>
                </a:lnTo>
                <a:close/>
                <a:moveTo>
                  <a:pt x="4398198" y="1500011"/>
                </a:moveTo>
                <a:lnTo>
                  <a:pt x="5734050" y="2835863"/>
                </a:lnTo>
                <a:lnTo>
                  <a:pt x="4398198" y="4171715"/>
                </a:lnTo>
                <a:lnTo>
                  <a:pt x="3062346" y="2835863"/>
                </a:lnTo>
                <a:close/>
                <a:moveTo>
                  <a:pt x="1390650" y="1493779"/>
                </a:moveTo>
                <a:lnTo>
                  <a:pt x="2726502" y="2829631"/>
                </a:lnTo>
                <a:lnTo>
                  <a:pt x="1390650" y="4165483"/>
                </a:lnTo>
                <a:lnTo>
                  <a:pt x="1366367" y="4141200"/>
                </a:lnTo>
                <a:lnTo>
                  <a:pt x="1335852" y="4171715"/>
                </a:lnTo>
                <a:lnTo>
                  <a:pt x="0" y="2835863"/>
                </a:lnTo>
                <a:lnTo>
                  <a:pt x="1335852" y="1500011"/>
                </a:lnTo>
                <a:lnTo>
                  <a:pt x="1360135" y="1524294"/>
                </a:lnTo>
                <a:close/>
                <a:moveTo>
                  <a:pt x="2917002" y="0"/>
                </a:moveTo>
                <a:lnTo>
                  <a:pt x="4252854" y="1335852"/>
                </a:lnTo>
                <a:lnTo>
                  <a:pt x="2917002" y="2671704"/>
                </a:lnTo>
                <a:lnTo>
                  <a:pt x="2892719" y="2647421"/>
                </a:lnTo>
                <a:lnTo>
                  <a:pt x="2862204" y="2677936"/>
                </a:lnTo>
                <a:lnTo>
                  <a:pt x="1526352" y="1342085"/>
                </a:lnTo>
                <a:lnTo>
                  <a:pt x="2862204" y="6232"/>
                </a:lnTo>
                <a:lnTo>
                  <a:pt x="2886487" y="30515"/>
                </a:lnTo>
                <a:close/>
              </a:path>
            </a:pathLst>
          </a:custGeom>
          <a:solidFill>
            <a:schemeClr val="bg2">
              <a:lumMod val="90000"/>
            </a:schemeClr>
          </a:solidFill>
        </p:spPr>
        <p:txBody>
          <a:bodyPr rtlCol="0">
            <a:noAutofit/>
          </a:bodyPr>
          <a:lstStyle/>
          <a:p>
            <a:pPr lvl="0"/>
            <a:endParaRPr lang="en-US" noProof="0"/>
          </a:p>
        </p:txBody>
      </p:sp>
      <p:sp>
        <p:nvSpPr>
          <p:cNvPr id="3" name="Date Placeholder 2">
            <a:extLst>
              <a:ext uri="{FF2B5EF4-FFF2-40B4-BE49-F238E27FC236}">
                <a16:creationId xmlns:a16="http://schemas.microsoft.com/office/drawing/2014/main" id="{A8592280-4A09-4636-A82D-40F5C4412893}"/>
              </a:ext>
            </a:extLst>
          </p:cNvPr>
          <p:cNvSpPr>
            <a:spLocks noGrp="1"/>
          </p:cNvSpPr>
          <p:nvPr>
            <p:ph type="dt" sz="half" idx="14"/>
          </p:nvPr>
        </p:nvSpPr>
        <p:spPr/>
        <p:txBody>
          <a:bodyPr/>
          <a:lstStyle>
            <a:lvl1pPr>
              <a:defRPr/>
            </a:lvl1pPr>
          </a:lstStyle>
          <a:p>
            <a:pPr>
              <a:defRPr/>
            </a:pPr>
            <a:fld id="{B02833FF-235A-49BA-8D1F-66922E3BCBF9}" type="datetimeFigureOut">
              <a:rPr lang="en-US"/>
              <a:pPr>
                <a:defRPr/>
              </a:pPr>
              <a:t>9/5/23</a:t>
            </a:fld>
            <a:endParaRPr lang="en-US"/>
          </a:p>
        </p:txBody>
      </p:sp>
      <p:sp>
        <p:nvSpPr>
          <p:cNvPr id="4" name="Footer Placeholder 3">
            <a:extLst>
              <a:ext uri="{FF2B5EF4-FFF2-40B4-BE49-F238E27FC236}">
                <a16:creationId xmlns:a16="http://schemas.microsoft.com/office/drawing/2014/main" id="{9A183893-716F-441B-A261-EDEAEDC3BBDB}"/>
              </a:ext>
            </a:extLst>
          </p:cNvPr>
          <p:cNvSpPr>
            <a:spLocks noGrp="1"/>
          </p:cNvSpPr>
          <p:nvPr>
            <p:ph type="ftr" sz="quarter" idx="15"/>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87AB6AA9-14C1-413B-8FF6-241BB5B6035E}"/>
              </a:ext>
            </a:extLst>
          </p:cNvPr>
          <p:cNvSpPr>
            <a:spLocks noGrp="1"/>
          </p:cNvSpPr>
          <p:nvPr>
            <p:ph type="sldNum" sz="quarter" idx="16"/>
          </p:nvPr>
        </p:nvSpPr>
        <p:spPr/>
        <p:txBody>
          <a:bodyPr/>
          <a:lstStyle>
            <a:lvl1pPr>
              <a:defRPr/>
            </a:lvl1pPr>
          </a:lstStyle>
          <a:p>
            <a:pPr>
              <a:defRPr/>
            </a:pPr>
            <a:fld id="{0935BD18-4929-4554-8975-12032216F01B}" type="slidenum">
              <a:rPr lang="en-US"/>
              <a:pPr>
                <a:defRPr/>
              </a:pPr>
              <a:t>‹#›</a:t>
            </a:fld>
            <a:endParaRPr lang="en-US"/>
          </a:p>
        </p:txBody>
      </p:sp>
    </p:spTree>
    <p:extLst>
      <p:ext uri="{BB962C8B-B14F-4D97-AF65-F5344CB8AC3E}">
        <p14:creationId xmlns:p14="http://schemas.microsoft.com/office/powerpoint/2010/main" val="2558217579"/>
      </p:ext>
    </p:extLst>
  </p:cSld>
  <p:clrMapOvr>
    <a:masterClrMapping/>
  </p:clrMapOvr>
  <p:transition spd="med">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8_Blank">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1986903" y="-886864"/>
            <a:ext cx="7476984" cy="7472352"/>
          </a:xfrm>
          <a:custGeom>
            <a:avLst/>
            <a:gdLst>
              <a:gd name="connsiteX0" fmla="*/ 4713860 w 7476984"/>
              <a:gd name="connsiteY0" fmla="*/ 2756073 h 7472352"/>
              <a:gd name="connsiteX1" fmla="*/ 6903474 w 7476984"/>
              <a:gd name="connsiteY1" fmla="*/ 4968973 h 7472352"/>
              <a:gd name="connsiteX2" fmla="*/ 4690575 w 7476984"/>
              <a:gd name="connsiteY2" fmla="*/ 7158587 h 7472352"/>
              <a:gd name="connsiteX3" fmla="*/ 2500959 w 7476984"/>
              <a:gd name="connsiteY3" fmla="*/ 4945687 h 7472352"/>
              <a:gd name="connsiteX4" fmla="*/ 7473600 w 7476984"/>
              <a:gd name="connsiteY4" fmla="*/ 0 h 7472352"/>
              <a:gd name="connsiteX5" fmla="*/ 7476984 w 7476984"/>
              <a:gd name="connsiteY5" fmla="*/ 5254619 h 7472352"/>
              <a:gd name="connsiteX6" fmla="*/ 7475291 w 7476984"/>
              <a:gd name="connsiteY6" fmla="*/ 5252931 h 7472352"/>
              <a:gd name="connsiteX7" fmla="*/ 7475292 w 7476984"/>
              <a:gd name="connsiteY7" fmla="*/ 7465645 h 7472352"/>
              <a:gd name="connsiteX8" fmla="*/ 4601733 w 7476984"/>
              <a:gd name="connsiteY8" fmla="*/ 7465645 h 7472352"/>
              <a:gd name="connsiteX9" fmla="*/ 4608162 w 7476984"/>
              <a:gd name="connsiteY9" fmla="*/ 7459214 h 7472352"/>
              <a:gd name="connsiteX10" fmla="*/ 0 w 7476984"/>
              <a:gd name="connsiteY10" fmla="*/ 7472352 h 7472352"/>
              <a:gd name="connsiteX11" fmla="*/ 2345358 w 7476984"/>
              <a:gd name="connsiteY11" fmla="*/ 5113582 h 7472352"/>
              <a:gd name="connsiteX12" fmla="*/ 4656146 w 7476984"/>
              <a:gd name="connsiteY12" fmla="*/ 7411231 h 7472352"/>
              <a:gd name="connsiteX13" fmla="*/ 7144360 w 7476984"/>
              <a:gd name="connsiteY13" fmla="*/ 4923017 h 7472352"/>
              <a:gd name="connsiteX14" fmla="*/ 4847990 w 7476984"/>
              <a:gd name="connsiteY14" fmla="*/ 2633707 h 7472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76984" h="7472352">
                <a:moveTo>
                  <a:pt x="4713860" y="2756073"/>
                </a:moveTo>
                <a:lnTo>
                  <a:pt x="6903474" y="4968973"/>
                </a:lnTo>
                <a:lnTo>
                  <a:pt x="4690575" y="7158587"/>
                </a:lnTo>
                <a:lnTo>
                  <a:pt x="2500959" y="4945687"/>
                </a:lnTo>
                <a:close/>
                <a:moveTo>
                  <a:pt x="7473600" y="0"/>
                </a:moveTo>
                <a:lnTo>
                  <a:pt x="7476984" y="5254619"/>
                </a:lnTo>
                <a:lnTo>
                  <a:pt x="7475291" y="5252931"/>
                </a:lnTo>
                <a:lnTo>
                  <a:pt x="7475292" y="7465645"/>
                </a:lnTo>
                <a:lnTo>
                  <a:pt x="4601733" y="7465645"/>
                </a:lnTo>
                <a:lnTo>
                  <a:pt x="4608162" y="7459214"/>
                </a:lnTo>
                <a:lnTo>
                  <a:pt x="0" y="7472352"/>
                </a:lnTo>
                <a:lnTo>
                  <a:pt x="2345358" y="5113582"/>
                </a:lnTo>
                <a:lnTo>
                  <a:pt x="4656146" y="7411231"/>
                </a:lnTo>
                <a:lnTo>
                  <a:pt x="7144360" y="4923017"/>
                </a:lnTo>
                <a:lnTo>
                  <a:pt x="4847990" y="2633707"/>
                </a:lnTo>
                <a:close/>
              </a:path>
            </a:pathLst>
          </a:custGeom>
          <a:solidFill>
            <a:schemeClr val="bg1">
              <a:lumMod val="65000"/>
            </a:schemeClr>
          </a:solidFill>
        </p:spPr>
        <p:txBody>
          <a:bodyPr rtlCol="0">
            <a:noAutofit/>
          </a:bodyPr>
          <a:lstStyle/>
          <a:p>
            <a:pPr lvl="0"/>
            <a:endParaRPr lang="en-US" noProof="0"/>
          </a:p>
        </p:txBody>
      </p:sp>
      <p:sp>
        <p:nvSpPr>
          <p:cNvPr id="3" name="Date Placeholder 1">
            <a:extLst>
              <a:ext uri="{FF2B5EF4-FFF2-40B4-BE49-F238E27FC236}">
                <a16:creationId xmlns:a16="http://schemas.microsoft.com/office/drawing/2014/main" id="{74C95812-A435-4CA5-8728-F9CD20AF5B97}"/>
              </a:ext>
            </a:extLst>
          </p:cNvPr>
          <p:cNvSpPr>
            <a:spLocks noGrp="1"/>
          </p:cNvSpPr>
          <p:nvPr>
            <p:ph type="dt" sz="half" idx="14"/>
          </p:nvPr>
        </p:nvSpPr>
        <p:spPr/>
        <p:txBody>
          <a:bodyPr/>
          <a:lstStyle>
            <a:lvl1pPr>
              <a:defRPr/>
            </a:lvl1pPr>
          </a:lstStyle>
          <a:p>
            <a:pPr>
              <a:defRPr/>
            </a:pPr>
            <a:fld id="{098DE4C2-0C32-48AD-8D8E-A00D0B981375}" type="datetimeFigureOut">
              <a:rPr lang="en-US"/>
              <a:pPr>
                <a:defRPr/>
              </a:pPr>
              <a:t>9/5/23</a:t>
            </a:fld>
            <a:endParaRPr lang="en-US"/>
          </a:p>
        </p:txBody>
      </p:sp>
      <p:sp>
        <p:nvSpPr>
          <p:cNvPr id="4" name="Footer Placeholder 2">
            <a:extLst>
              <a:ext uri="{FF2B5EF4-FFF2-40B4-BE49-F238E27FC236}">
                <a16:creationId xmlns:a16="http://schemas.microsoft.com/office/drawing/2014/main" id="{9CF8E7A2-38C3-4B04-A7CF-354BC1799693}"/>
              </a:ext>
            </a:extLst>
          </p:cNvPr>
          <p:cNvSpPr>
            <a:spLocks noGrp="1"/>
          </p:cNvSpPr>
          <p:nvPr>
            <p:ph type="ftr" sz="quarter" idx="15"/>
          </p:nvPr>
        </p:nvSpPr>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359FD102-2EC1-4149-B5AE-13EA2436648D}"/>
              </a:ext>
            </a:extLst>
          </p:cNvPr>
          <p:cNvSpPr>
            <a:spLocks noGrp="1"/>
          </p:cNvSpPr>
          <p:nvPr>
            <p:ph type="sldNum" sz="quarter" idx="16"/>
          </p:nvPr>
        </p:nvSpPr>
        <p:spPr/>
        <p:txBody>
          <a:bodyPr/>
          <a:lstStyle>
            <a:lvl1pPr>
              <a:defRPr/>
            </a:lvl1pPr>
          </a:lstStyle>
          <a:p>
            <a:pPr>
              <a:defRPr/>
            </a:pPr>
            <a:fld id="{A5039FB5-4B61-4B9C-B175-03EAC6EEDD9A}" type="slidenum">
              <a:rPr lang="en-US"/>
              <a:pPr>
                <a:defRPr/>
              </a:pPr>
              <a:t>‹#›</a:t>
            </a:fld>
            <a:endParaRPr lang="en-US"/>
          </a:p>
        </p:txBody>
      </p:sp>
    </p:spTree>
    <p:extLst>
      <p:ext uri="{BB962C8B-B14F-4D97-AF65-F5344CB8AC3E}">
        <p14:creationId xmlns:p14="http://schemas.microsoft.com/office/powerpoint/2010/main" val="1353402813"/>
      </p:ext>
    </p:extLst>
  </p:cSld>
  <p:clrMapOvr>
    <a:masterClrMapping/>
  </p:clrMapOvr>
  <p:transition spd="med">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14" name="Picture Placeholder 13"/>
          <p:cNvSpPr>
            <a:spLocks noGrp="1"/>
          </p:cNvSpPr>
          <p:nvPr>
            <p:ph type="pic" sz="quarter" idx="13"/>
          </p:nvPr>
        </p:nvSpPr>
        <p:spPr>
          <a:xfrm>
            <a:off x="190500" y="321124"/>
            <a:ext cx="6063352" cy="6035226"/>
          </a:xfrm>
          <a:custGeom>
            <a:avLst/>
            <a:gdLst>
              <a:gd name="connsiteX0" fmla="*/ 1470061 w 6063352"/>
              <a:gd name="connsiteY0" fmla="*/ 0 h 6035226"/>
              <a:gd name="connsiteX1" fmla="*/ 3031676 w 6063352"/>
              <a:gd name="connsiteY1" fmla="*/ 1561615 h 6035226"/>
              <a:gd name="connsiteX2" fmla="*/ 4593291 w 6063352"/>
              <a:gd name="connsiteY2" fmla="*/ 0 h 6035226"/>
              <a:gd name="connsiteX3" fmla="*/ 6063352 w 6063352"/>
              <a:gd name="connsiteY3" fmla="*/ 1470061 h 6035226"/>
              <a:gd name="connsiteX4" fmla="*/ 4501737 w 6063352"/>
              <a:gd name="connsiteY4" fmla="*/ 3031676 h 6035226"/>
              <a:gd name="connsiteX5" fmla="*/ 6063352 w 6063352"/>
              <a:gd name="connsiteY5" fmla="*/ 4593291 h 6035226"/>
              <a:gd name="connsiteX6" fmla="*/ 4621417 w 6063352"/>
              <a:gd name="connsiteY6" fmla="*/ 6035226 h 6035226"/>
              <a:gd name="connsiteX7" fmla="*/ 4565165 w 6063352"/>
              <a:gd name="connsiteY7" fmla="*/ 6035226 h 6035226"/>
              <a:gd name="connsiteX8" fmla="*/ 3031676 w 6063352"/>
              <a:gd name="connsiteY8" fmla="*/ 4501737 h 6035226"/>
              <a:gd name="connsiteX9" fmla="*/ 1498187 w 6063352"/>
              <a:gd name="connsiteY9" fmla="*/ 6035226 h 6035226"/>
              <a:gd name="connsiteX10" fmla="*/ 1441935 w 6063352"/>
              <a:gd name="connsiteY10" fmla="*/ 6035226 h 6035226"/>
              <a:gd name="connsiteX11" fmla="*/ 0 w 6063352"/>
              <a:gd name="connsiteY11" fmla="*/ 4593291 h 6035226"/>
              <a:gd name="connsiteX12" fmla="*/ 1561615 w 6063352"/>
              <a:gd name="connsiteY12" fmla="*/ 3031676 h 6035226"/>
              <a:gd name="connsiteX13" fmla="*/ 0 w 6063352"/>
              <a:gd name="connsiteY13" fmla="*/ 1470061 h 6035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63352" h="6035226">
                <a:moveTo>
                  <a:pt x="1470061" y="0"/>
                </a:moveTo>
                <a:lnTo>
                  <a:pt x="3031676" y="1561615"/>
                </a:lnTo>
                <a:lnTo>
                  <a:pt x="4593291" y="0"/>
                </a:lnTo>
                <a:lnTo>
                  <a:pt x="6063352" y="1470061"/>
                </a:lnTo>
                <a:lnTo>
                  <a:pt x="4501737" y="3031676"/>
                </a:lnTo>
                <a:lnTo>
                  <a:pt x="6063352" y="4593291"/>
                </a:lnTo>
                <a:lnTo>
                  <a:pt x="4621417" y="6035226"/>
                </a:lnTo>
                <a:lnTo>
                  <a:pt x="4565165" y="6035226"/>
                </a:lnTo>
                <a:lnTo>
                  <a:pt x="3031676" y="4501737"/>
                </a:lnTo>
                <a:lnTo>
                  <a:pt x="1498187" y="6035226"/>
                </a:lnTo>
                <a:lnTo>
                  <a:pt x="1441935" y="6035226"/>
                </a:lnTo>
                <a:lnTo>
                  <a:pt x="0" y="4593291"/>
                </a:lnTo>
                <a:lnTo>
                  <a:pt x="1561615" y="3031676"/>
                </a:lnTo>
                <a:lnTo>
                  <a:pt x="0" y="1470061"/>
                </a:lnTo>
                <a:close/>
              </a:path>
            </a:pathLst>
          </a:custGeom>
          <a:solidFill>
            <a:schemeClr val="bg2"/>
          </a:solidFill>
        </p:spPr>
        <p:txBody>
          <a:bodyPr rtlCol="0">
            <a:noAutofit/>
          </a:bodyPr>
          <a:lstStyle/>
          <a:p>
            <a:pPr lvl="0"/>
            <a:endParaRPr lang="en-US" noProof="0"/>
          </a:p>
        </p:txBody>
      </p:sp>
      <p:sp>
        <p:nvSpPr>
          <p:cNvPr id="3" name="Date Placeholder 2">
            <a:extLst>
              <a:ext uri="{FF2B5EF4-FFF2-40B4-BE49-F238E27FC236}">
                <a16:creationId xmlns:a16="http://schemas.microsoft.com/office/drawing/2014/main" id="{C01DBDFD-33A1-4AAB-8BC1-60A88D5F71C6}"/>
              </a:ext>
            </a:extLst>
          </p:cNvPr>
          <p:cNvSpPr>
            <a:spLocks noGrp="1"/>
          </p:cNvSpPr>
          <p:nvPr>
            <p:ph type="dt" sz="half" idx="14"/>
          </p:nvPr>
        </p:nvSpPr>
        <p:spPr/>
        <p:txBody>
          <a:bodyPr/>
          <a:lstStyle>
            <a:lvl1pPr>
              <a:defRPr/>
            </a:lvl1pPr>
          </a:lstStyle>
          <a:p>
            <a:pPr>
              <a:defRPr/>
            </a:pPr>
            <a:fld id="{84E4C86B-EC0D-4A2C-8450-117CE794C98A}" type="datetimeFigureOut">
              <a:rPr lang="en-US"/>
              <a:pPr>
                <a:defRPr/>
              </a:pPr>
              <a:t>9/5/23</a:t>
            </a:fld>
            <a:endParaRPr lang="en-US"/>
          </a:p>
        </p:txBody>
      </p:sp>
      <p:sp>
        <p:nvSpPr>
          <p:cNvPr id="4" name="Footer Placeholder 3">
            <a:extLst>
              <a:ext uri="{FF2B5EF4-FFF2-40B4-BE49-F238E27FC236}">
                <a16:creationId xmlns:a16="http://schemas.microsoft.com/office/drawing/2014/main" id="{A4B926DC-C9B0-4996-98A0-FE0AE7FC305D}"/>
              </a:ext>
            </a:extLst>
          </p:cNvPr>
          <p:cNvSpPr>
            <a:spLocks noGrp="1"/>
          </p:cNvSpPr>
          <p:nvPr>
            <p:ph type="ftr" sz="quarter" idx="15"/>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0BB6D663-CE67-493C-9A43-40A0B1EFED19}"/>
              </a:ext>
            </a:extLst>
          </p:cNvPr>
          <p:cNvSpPr>
            <a:spLocks noGrp="1"/>
          </p:cNvSpPr>
          <p:nvPr>
            <p:ph type="sldNum" sz="quarter" idx="16"/>
          </p:nvPr>
        </p:nvSpPr>
        <p:spPr/>
        <p:txBody>
          <a:bodyPr/>
          <a:lstStyle>
            <a:lvl1pPr>
              <a:defRPr/>
            </a:lvl1pPr>
          </a:lstStyle>
          <a:p>
            <a:pPr>
              <a:defRPr/>
            </a:pPr>
            <a:fld id="{80E52361-EDFF-4648-A2C2-ED50D47AEEA5}" type="slidenum">
              <a:rPr lang="en-US"/>
              <a:pPr>
                <a:defRPr/>
              </a:pPr>
              <a:t>‹#›</a:t>
            </a:fld>
            <a:endParaRPr lang="en-US"/>
          </a:p>
        </p:txBody>
      </p:sp>
    </p:spTree>
    <p:extLst>
      <p:ext uri="{BB962C8B-B14F-4D97-AF65-F5344CB8AC3E}">
        <p14:creationId xmlns:p14="http://schemas.microsoft.com/office/powerpoint/2010/main" val="4194548560"/>
      </p:ext>
    </p:extLst>
  </p:cSld>
  <p:clrMapOvr>
    <a:masterClrMapping/>
  </p:clrMapOvr>
  <p:transition spd="med">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9_Blank">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5200650" y="0"/>
            <a:ext cx="6991351" cy="6858000"/>
          </a:xfrm>
          <a:custGeom>
            <a:avLst/>
            <a:gdLst>
              <a:gd name="connsiteX0" fmla="*/ 0 w 6991350"/>
              <a:gd name="connsiteY0" fmla="*/ 0 h 6858000"/>
              <a:gd name="connsiteX1" fmla="*/ 4161259 w 6991350"/>
              <a:gd name="connsiteY1" fmla="*/ 0 h 6858000"/>
              <a:gd name="connsiteX2" fmla="*/ 6991350 w 6991350"/>
              <a:gd name="connsiteY2" fmla="*/ 6858000 h 6858000"/>
              <a:gd name="connsiteX3" fmla="*/ 2830091 w 69913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991350" h="6858000">
                <a:moveTo>
                  <a:pt x="0" y="0"/>
                </a:moveTo>
                <a:lnTo>
                  <a:pt x="4161259" y="0"/>
                </a:lnTo>
                <a:lnTo>
                  <a:pt x="6991350" y="6858000"/>
                </a:lnTo>
                <a:lnTo>
                  <a:pt x="2830091" y="6858000"/>
                </a:lnTo>
                <a:close/>
              </a:path>
            </a:pathLst>
          </a:custGeom>
          <a:solidFill>
            <a:schemeClr val="bg1">
              <a:lumMod val="85000"/>
            </a:schemeClr>
          </a:solidFill>
        </p:spPr>
        <p:txBody>
          <a:bodyPr rtlCol="0">
            <a:noAutofit/>
          </a:bodyPr>
          <a:lstStyle/>
          <a:p>
            <a:pPr lvl="0"/>
            <a:endParaRPr lang="en-US" noProof="0"/>
          </a:p>
        </p:txBody>
      </p:sp>
      <p:sp>
        <p:nvSpPr>
          <p:cNvPr id="3" name="Date Placeholder 3">
            <a:extLst>
              <a:ext uri="{FF2B5EF4-FFF2-40B4-BE49-F238E27FC236}">
                <a16:creationId xmlns:a16="http://schemas.microsoft.com/office/drawing/2014/main" id="{8791FEB9-F0B2-410B-9A77-F183CE0BF47B}"/>
              </a:ext>
            </a:extLst>
          </p:cNvPr>
          <p:cNvSpPr>
            <a:spLocks noGrp="1"/>
          </p:cNvSpPr>
          <p:nvPr>
            <p:ph type="dt" sz="half" idx="14"/>
          </p:nvPr>
        </p:nvSpPr>
        <p:spPr/>
        <p:txBody>
          <a:bodyPr/>
          <a:lstStyle>
            <a:lvl1pPr>
              <a:defRPr/>
            </a:lvl1pPr>
          </a:lstStyle>
          <a:p>
            <a:pPr>
              <a:defRPr/>
            </a:pPr>
            <a:fld id="{5C141485-B2CC-433B-9E2C-E886CD7CD433}" type="datetimeFigureOut">
              <a:rPr lang="en-US"/>
              <a:pPr>
                <a:defRPr/>
              </a:pPr>
              <a:t>9/5/23</a:t>
            </a:fld>
            <a:endParaRPr lang="en-US" dirty="0"/>
          </a:p>
        </p:txBody>
      </p:sp>
      <p:sp>
        <p:nvSpPr>
          <p:cNvPr id="4" name="Footer Placeholder 4">
            <a:extLst>
              <a:ext uri="{FF2B5EF4-FFF2-40B4-BE49-F238E27FC236}">
                <a16:creationId xmlns:a16="http://schemas.microsoft.com/office/drawing/2014/main" id="{70ACF3FF-AAB6-4D35-95E1-6718A5040A08}"/>
              </a:ext>
            </a:extLst>
          </p:cNvPr>
          <p:cNvSpPr>
            <a:spLocks noGrp="1"/>
          </p:cNvSpPr>
          <p:nvPr>
            <p:ph type="ftr" sz="quarter" idx="15"/>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9A1EF2B1-FCCB-4430-8D16-731410C2DFC2}"/>
              </a:ext>
            </a:extLst>
          </p:cNvPr>
          <p:cNvSpPr>
            <a:spLocks noGrp="1"/>
          </p:cNvSpPr>
          <p:nvPr>
            <p:ph type="sldNum" sz="quarter" idx="16"/>
          </p:nvPr>
        </p:nvSpPr>
        <p:spPr/>
        <p:txBody>
          <a:bodyPr/>
          <a:lstStyle>
            <a:lvl1pPr>
              <a:defRPr/>
            </a:lvl1pPr>
          </a:lstStyle>
          <a:p>
            <a:pPr>
              <a:defRPr/>
            </a:pPr>
            <a:fld id="{ED0A724E-3C43-4877-91E0-85FE84501E8E}" type="slidenum">
              <a:rPr lang="en-US"/>
              <a:pPr>
                <a:defRPr/>
              </a:pPr>
              <a:t>‹#›</a:t>
            </a:fld>
            <a:endParaRPr lang="en-US" dirty="0"/>
          </a:p>
        </p:txBody>
      </p:sp>
    </p:spTree>
    <p:extLst>
      <p:ext uri="{BB962C8B-B14F-4D97-AF65-F5344CB8AC3E}">
        <p14:creationId xmlns:p14="http://schemas.microsoft.com/office/powerpoint/2010/main" val="28863958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11" name="Picture Placeholder 10"/>
          <p:cNvSpPr>
            <a:spLocks noGrp="1"/>
          </p:cNvSpPr>
          <p:nvPr>
            <p:ph type="pic" sz="quarter" idx="13"/>
          </p:nvPr>
        </p:nvSpPr>
        <p:spPr>
          <a:xfrm>
            <a:off x="6256419" y="0"/>
            <a:ext cx="5935583" cy="6858000"/>
          </a:xfrm>
          <a:custGeom>
            <a:avLst/>
            <a:gdLst>
              <a:gd name="connsiteX0" fmla="*/ 3240508 w 5935582"/>
              <a:gd name="connsiteY0" fmla="*/ 0 h 6858000"/>
              <a:gd name="connsiteX1" fmla="*/ 5935582 w 5935582"/>
              <a:gd name="connsiteY1" fmla="*/ 0 h 6858000"/>
              <a:gd name="connsiteX2" fmla="*/ 5935582 w 5935582"/>
              <a:gd name="connsiteY2" fmla="*/ 6858000 h 6858000"/>
              <a:gd name="connsiteX3" fmla="*/ 3240508 w 5935582"/>
              <a:gd name="connsiteY3" fmla="*/ 6858000 h 6858000"/>
              <a:gd name="connsiteX4" fmla="*/ 3240508 w 5935582"/>
              <a:gd name="connsiteY4" fmla="*/ 6803533 h 6858000"/>
              <a:gd name="connsiteX5" fmla="*/ 0 w 5935582"/>
              <a:gd name="connsiteY5" fmla="*/ 2129407 h 6858000"/>
              <a:gd name="connsiteX6" fmla="*/ 3240508 w 5935582"/>
              <a:gd name="connsiteY6" fmla="*/ 286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35582" h="6858000">
                <a:moveTo>
                  <a:pt x="3240508" y="0"/>
                </a:moveTo>
                <a:lnTo>
                  <a:pt x="5935582" y="0"/>
                </a:lnTo>
                <a:lnTo>
                  <a:pt x="5935582" y="6858000"/>
                </a:lnTo>
                <a:lnTo>
                  <a:pt x="3240508" y="6858000"/>
                </a:lnTo>
                <a:lnTo>
                  <a:pt x="3240508" y="6803533"/>
                </a:lnTo>
                <a:lnTo>
                  <a:pt x="0" y="2129407"/>
                </a:lnTo>
                <a:lnTo>
                  <a:pt x="3240508" y="28652"/>
                </a:lnTo>
                <a:close/>
              </a:path>
            </a:pathLst>
          </a:custGeom>
          <a:solidFill>
            <a:srgbClr val="E6E6E6"/>
          </a:solidFill>
        </p:spPr>
        <p:txBody>
          <a:bodyPr rtlCol="0">
            <a:noAutofit/>
          </a:bodyPr>
          <a:lstStyle/>
          <a:p>
            <a:pPr lvl="0"/>
            <a:endParaRPr lang="en-US" noProof="0"/>
          </a:p>
        </p:txBody>
      </p:sp>
      <p:sp>
        <p:nvSpPr>
          <p:cNvPr id="3" name="Date Placeholder 3">
            <a:extLst>
              <a:ext uri="{FF2B5EF4-FFF2-40B4-BE49-F238E27FC236}">
                <a16:creationId xmlns:a16="http://schemas.microsoft.com/office/drawing/2014/main" id="{1847020F-B7C0-4B59-9254-77DBCF6FCD87}"/>
              </a:ext>
            </a:extLst>
          </p:cNvPr>
          <p:cNvSpPr>
            <a:spLocks noGrp="1"/>
          </p:cNvSpPr>
          <p:nvPr>
            <p:ph type="dt" sz="half" idx="14"/>
          </p:nvPr>
        </p:nvSpPr>
        <p:spPr/>
        <p:txBody>
          <a:bodyPr/>
          <a:lstStyle>
            <a:lvl1pPr>
              <a:defRPr/>
            </a:lvl1pPr>
          </a:lstStyle>
          <a:p>
            <a:pPr>
              <a:defRPr/>
            </a:pPr>
            <a:fld id="{B33A09A2-7555-400F-9F8A-586D2B2D5B87}" type="datetimeFigureOut">
              <a:rPr lang="en-US"/>
              <a:pPr>
                <a:defRPr/>
              </a:pPr>
              <a:t>9/5/23</a:t>
            </a:fld>
            <a:endParaRPr lang="en-US" dirty="0"/>
          </a:p>
        </p:txBody>
      </p:sp>
      <p:sp>
        <p:nvSpPr>
          <p:cNvPr id="4" name="Footer Placeholder 4">
            <a:extLst>
              <a:ext uri="{FF2B5EF4-FFF2-40B4-BE49-F238E27FC236}">
                <a16:creationId xmlns:a16="http://schemas.microsoft.com/office/drawing/2014/main" id="{80F72D46-B012-45ED-899B-C5E62E8F908A}"/>
              </a:ext>
            </a:extLst>
          </p:cNvPr>
          <p:cNvSpPr>
            <a:spLocks noGrp="1"/>
          </p:cNvSpPr>
          <p:nvPr>
            <p:ph type="ftr" sz="quarter" idx="15"/>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CC1BB148-2A23-45BC-9C41-1AD974A07FF3}"/>
              </a:ext>
            </a:extLst>
          </p:cNvPr>
          <p:cNvSpPr>
            <a:spLocks noGrp="1"/>
          </p:cNvSpPr>
          <p:nvPr>
            <p:ph type="sldNum" sz="quarter" idx="16"/>
          </p:nvPr>
        </p:nvSpPr>
        <p:spPr/>
        <p:txBody>
          <a:bodyPr/>
          <a:lstStyle>
            <a:lvl1pPr>
              <a:defRPr/>
            </a:lvl1pPr>
          </a:lstStyle>
          <a:p>
            <a:pPr>
              <a:defRPr/>
            </a:pPr>
            <a:fld id="{91C1F81E-15B8-4CB0-863A-C860A9575A17}" type="slidenum">
              <a:rPr lang="en-US"/>
              <a:pPr>
                <a:defRPr/>
              </a:pPr>
              <a:t>‹#›</a:t>
            </a:fld>
            <a:endParaRPr lang="en-US" dirty="0"/>
          </a:p>
        </p:txBody>
      </p:sp>
    </p:spTree>
    <p:extLst>
      <p:ext uri="{BB962C8B-B14F-4D97-AF65-F5344CB8AC3E}">
        <p14:creationId xmlns:p14="http://schemas.microsoft.com/office/powerpoint/2010/main" val="41520474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TextBox 8">
            <a:extLst>
              <a:ext uri="{FF2B5EF4-FFF2-40B4-BE49-F238E27FC236}">
                <a16:creationId xmlns:a16="http://schemas.microsoft.com/office/drawing/2014/main" id="{6B73DC54-457D-4FD5-8C9F-2667ABFDAEC2}"/>
              </a:ext>
            </a:extLst>
          </p:cNvPr>
          <p:cNvSpPr txBox="1">
            <a:spLocks noChangeArrowheads="1"/>
          </p:cNvSpPr>
          <p:nvPr userDrawn="1"/>
        </p:nvSpPr>
        <p:spPr bwMode="auto">
          <a:xfrm>
            <a:off x="10585718" y="6345240"/>
            <a:ext cx="609333" cy="307777"/>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defRPr/>
            </a:pPr>
            <a:r>
              <a:rPr lang="en-US" altLang="en-US" sz="1400">
                <a:solidFill>
                  <a:srgbClr val="A6A6A6"/>
                </a:solidFill>
                <a:latin typeface="Calibri" panose="020F0502020204030204" pitchFamily="34" charset="0"/>
              </a:rPr>
              <a:t>PAGE </a:t>
            </a:r>
          </a:p>
        </p:txBody>
      </p:sp>
      <p:sp>
        <p:nvSpPr>
          <p:cNvPr id="3" name="TextBox 9">
            <a:extLst>
              <a:ext uri="{FF2B5EF4-FFF2-40B4-BE49-F238E27FC236}">
                <a16:creationId xmlns:a16="http://schemas.microsoft.com/office/drawing/2014/main" id="{AEFCA5D5-1B80-4E63-9AD3-D6C8E164FF69}"/>
              </a:ext>
            </a:extLst>
          </p:cNvPr>
          <p:cNvSpPr txBox="1">
            <a:spLocks noChangeArrowheads="1"/>
          </p:cNvSpPr>
          <p:nvPr userDrawn="1"/>
        </p:nvSpPr>
        <p:spPr bwMode="auto">
          <a:xfrm>
            <a:off x="11205024" y="6345239"/>
            <a:ext cx="367408" cy="276999"/>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fld id="{B9A113F0-E3BE-43FF-8AB7-A42180DEF986}" type="slidenum">
              <a:rPr lang="en-US" altLang="en-US" sz="1200" b="1" smtClean="0">
                <a:solidFill>
                  <a:srgbClr val="A6A6A6"/>
                </a:solidFill>
                <a:latin typeface="Calibri" panose="020F0502020204030204" pitchFamily="34" charset="0"/>
              </a:rPr>
              <a:pPr algn="ctr">
                <a:defRPr/>
              </a:pPr>
              <a:t>‹#›</a:t>
            </a:fld>
            <a:endParaRPr lang="en-US" altLang="en-US" sz="1200" b="1">
              <a:solidFill>
                <a:srgbClr val="A6A6A6"/>
              </a:solidFill>
              <a:latin typeface="Calibri" panose="020F0502020204030204" pitchFamily="34" charset="0"/>
            </a:endParaRPr>
          </a:p>
        </p:txBody>
      </p:sp>
      <p:sp>
        <p:nvSpPr>
          <p:cNvPr id="4" name="Oval 3">
            <a:extLst>
              <a:ext uri="{FF2B5EF4-FFF2-40B4-BE49-F238E27FC236}">
                <a16:creationId xmlns:a16="http://schemas.microsoft.com/office/drawing/2014/main" id="{937EE8E2-B6FA-495F-8486-D2F9ABD8765C}"/>
              </a:ext>
            </a:extLst>
          </p:cNvPr>
          <p:cNvSpPr/>
          <p:nvPr userDrawn="1"/>
        </p:nvSpPr>
        <p:spPr>
          <a:xfrm>
            <a:off x="11195050" y="6289675"/>
            <a:ext cx="387351" cy="388938"/>
          </a:xfrm>
          <a:prstGeom prst="ellips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Tree>
    <p:extLst>
      <p:ext uri="{BB962C8B-B14F-4D97-AF65-F5344CB8AC3E}">
        <p14:creationId xmlns:p14="http://schemas.microsoft.com/office/powerpoint/2010/main" val="168469146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0_Blank">
    <p:spTree>
      <p:nvGrpSpPr>
        <p:cNvPr id="1" name=""/>
        <p:cNvGrpSpPr/>
        <p:nvPr/>
      </p:nvGrpSpPr>
      <p:grpSpPr>
        <a:xfrm>
          <a:off x="0" y="0"/>
          <a:ext cx="0" cy="0"/>
          <a:chOff x="0" y="0"/>
          <a:chExt cx="0" cy="0"/>
        </a:xfrm>
      </p:grpSpPr>
      <p:sp>
        <p:nvSpPr>
          <p:cNvPr id="11" name="Picture Placeholder 10"/>
          <p:cNvSpPr>
            <a:spLocks noGrp="1"/>
          </p:cNvSpPr>
          <p:nvPr>
            <p:ph type="pic" sz="quarter" idx="13"/>
          </p:nvPr>
        </p:nvSpPr>
        <p:spPr>
          <a:xfrm>
            <a:off x="5029200" y="-55980"/>
            <a:ext cx="8542421" cy="6913980"/>
          </a:xfrm>
          <a:custGeom>
            <a:avLst/>
            <a:gdLst>
              <a:gd name="connsiteX0" fmla="*/ 0 w 8542421"/>
              <a:gd name="connsiteY0" fmla="*/ 0 h 6913980"/>
              <a:gd name="connsiteX1" fmla="*/ 4578498 w 8542421"/>
              <a:gd name="connsiteY1" fmla="*/ 0 h 6913980"/>
              <a:gd name="connsiteX2" fmla="*/ 8542421 w 8542421"/>
              <a:gd name="connsiteY2" fmla="*/ 6913980 h 6913980"/>
              <a:gd name="connsiteX3" fmla="*/ 3963923 w 8542421"/>
              <a:gd name="connsiteY3" fmla="*/ 6913980 h 6913980"/>
            </a:gdLst>
            <a:ahLst/>
            <a:cxnLst>
              <a:cxn ang="0">
                <a:pos x="connsiteX0" y="connsiteY0"/>
              </a:cxn>
              <a:cxn ang="0">
                <a:pos x="connsiteX1" y="connsiteY1"/>
              </a:cxn>
              <a:cxn ang="0">
                <a:pos x="connsiteX2" y="connsiteY2"/>
              </a:cxn>
              <a:cxn ang="0">
                <a:pos x="connsiteX3" y="connsiteY3"/>
              </a:cxn>
            </a:cxnLst>
            <a:rect l="l" t="t" r="r" b="b"/>
            <a:pathLst>
              <a:path w="8542421" h="6913980">
                <a:moveTo>
                  <a:pt x="0" y="0"/>
                </a:moveTo>
                <a:lnTo>
                  <a:pt x="4578498" y="0"/>
                </a:lnTo>
                <a:lnTo>
                  <a:pt x="8542421" y="6913980"/>
                </a:lnTo>
                <a:lnTo>
                  <a:pt x="3963923" y="6913980"/>
                </a:lnTo>
                <a:close/>
              </a:path>
            </a:pathLst>
          </a:custGeom>
          <a:solidFill>
            <a:srgbClr val="BFBFBF"/>
          </a:solidFill>
        </p:spPr>
        <p:txBody>
          <a:bodyPr rtlCol="0">
            <a:noAutofit/>
          </a:bodyPr>
          <a:lstStyle/>
          <a:p>
            <a:pPr lvl="0"/>
            <a:endParaRPr lang="en-US" noProof="0"/>
          </a:p>
        </p:txBody>
      </p:sp>
      <p:sp>
        <p:nvSpPr>
          <p:cNvPr id="3" name="Date Placeholder 3">
            <a:extLst>
              <a:ext uri="{FF2B5EF4-FFF2-40B4-BE49-F238E27FC236}">
                <a16:creationId xmlns:a16="http://schemas.microsoft.com/office/drawing/2014/main" id="{B09FBFCD-0D7C-4276-BB94-50033B8F9744}"/>
              </a:ext>
            </a:extLst>
          </p:cNvPr>
          <p:cNvSpPr>
            <a:spLocks noGrp="1"/>
          </p:cNvSpPr>
          <p:nvPr>
            <p:ph type="dt" sz="half" idx="14"/>
          </p:nvPr>
        </p:nvSpPr>
        <p:spPr/>
        <p:txBody>
          <a:bodyPr/>
          <a:lstStyle>
            <a:lvl1pPr>
              <a:defRPr/>
            </a:lvl1pPr>
          </a:lstStyle>
          <a:p>
            <a:pPr>
              <a:defRPr/>
            </a:pPr>
            <a:fld id="{CED800B7-F5EE-447A-A726-161E1273CC04}" type="datetimeFigureOut">
              <a:rPr lang="en-US"/>
              <a:pPr>
                <a:defRPr/>
              </a:pPr>
              <a:t>9/5/23</a:t>
            </a:fld>
            <a:endParaRPr lang="en-US" dirty="0"/>
          </a:p>
        </p:txBody>
      </p:sp>
      <p:sp>
        <p:nvSpPr>
          <p:cNvPr id="4" name="Footer Placeholder 4">
            <a:extLst>
              <a:ext uri="{FF2B5EF4-FFF2-40B4-BE49-F238E27FC236}">
                <a16:creationId xmlns:a16="http://schemas.microsoft.com/office/drawing/2014/main" id="{12095EAD-BD1E-4399-BEAA-78780C466D48}"/>
              </a:ext>
            </a:extLst>
          </p:cNvPr>
          <p:cNvSpPr>
            <a:spLocks noGrp="1"/>
          </p:cNvSpPr>
          <p:nvPr>
            <p:ph type="ftr" sz="quarter" idx="15"/>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396A7078-C083-4E0A-8DBD-9CA877B13B62}"/>
              </a:ext>
            </a:extLst>
          </p:cNvPr>
          <p:cNvSpPr>
            <a:spLocks noGrp="1"/>
          </p:cNvSpPr>
          <p:nvPr>
            <p:ph type="sldNum" sz="quarter" idx="16"/>
          </p:nvPr>
        </p:nvSpPr>
        <p:spPr/>
        <p:txBody>
          <a:bodyPr/>
          <a:lstStyle>
            <a:lvl1pPr>
              <a:defRPr/>
            </a:lvl1pPr>
          </a:lstStyle>
          <a:p>
            <a:pPr>
              <a:defRPr/>
            </a:pPr>
            <a:fld id="{6398FA75-44AF-4929-860B-3F8FB62A9497}" type="slidenum">
              <a:rPr lang="en-US"/>
              <a:pPr>
                <a:defRPr/>
              </a:pPr>
              <a:t>‹#›</a:t>
            </a:fld>
            <a:endParaRPr lang="en-US" dirty="0"/>
          </a:p>
        </p:txBody>
      </p:sp>
    </p:spTree>
    <p:extLst>
      <p:ext uri="{BB962C8B-B14F-4D97-AF65-F5344CB8AC3E}">
        <p14:creationId xmlns:p14="http://schemas.microsoft.com/office/powerpoint/2010/main" val="264814750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1_Blank">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4875813" y="0"/>
            <a:ext cx="7316187" cy="6858000"/>
          </a:xfrm>
          <a:custGeom>
            <a:avLst/>
            <a:gdLst>
              <a:gd name="connsiteX0" fmla="*/ 4923107 w 7316186"/>
              <a:gd name="connsiteY0" fmla="*/ 3864147 h 6858000"/>
              <a:gd name="connsiteX1" fmla="*/ 6216391 w 7316186"/>
              <a:gd name="connsiteY1" fmla="*/ 5635772 h 6858000"/>
              <a:gd name="connsiteX2" fmla="*/ 4542103 w 7316186"/>
              <a:gd name="connsiteY2" fmla="*/ 6858000 h 6858000"/>
              <a:gd name="connsiteX3" fmla="*/ 3953132 w 7316186"/>
              <a:gd name="connsiteY3" fmla="*/ 6858000 h 6858000"/>
              <a:gd name="connsiteX4" fmla="*/ 2864598 w 7316186"/>
              <a:gd name="connsiteY4" fmla="*/ 5366855 h 6858000"/>
              <a:gd name="connsiteX5" fmla="*/ 7225594 w 7316186"/>
              <a:gd name="connsiteY5" fmla="*/ 2204813 h 6858000"/>
              <a:gd name="connsiteX6" fmla="*/ 7316186 w 7316186"/>
              <a:gd name="connsiteY6" fmla="*/ 2328912 h 6858000"/>
              <a:gd name="connsiteX7" fmla="*/ 7316186 w 7316186"/>
              <a:gd name="connsiteY7" fmla="*/ 4854401 h 6858000"/>
              <a:gd name="connsiteX8" fmla="*/ 6460368 w 7316186"/>
              <a:gd name="connsiteY8" fmla="*/ 5479147 h 6858000"/>
              <a:gd name="connsiteX9" fmla="*/ 5167085 w 7316186"/>
              <a:gd name="connsiteY9" fmla="*/ 3707521 h 6858000"/>
              <a:gd name="connsiteX10" fmla="*/ 3490808 w 7316186"/>
              <a:gd name="connsiteY10" fmla="*/ 1924332 h 6858000"/>
              <a:gd name="connsiteX11" fmla="*/ 4784092 w 7316186"/>
              <a:gd name="connsiteY11" fmla="*/ 3695958 h 6858000"/>
              <a:gd name="connsiteX12" fmla="*/ 2725583 w 7316186"/>
              <a:gd name="connsiteY12" fmla="*/ 5198666 h 6858000"/>
              <a:gd name="connsiteX13" fmla="*/ 1432298 w 7316186"/>
              <a:gd name="connsiteY13" fmla="*/ 3427040 h 6858000"/>
              <a:gd name="connsiteX14" fmla="*/ 5793294 w 7316186"/>
              <a:gd name="connsiteY14" fmla="*/ 264998 h 6858000"/>
              <a:gd name="connsiteX15" fmla="*/ 7086578 w 7316186"/>
              <a:gd name="connsiteY15" fmla="*/ 2036624 h 6858000"/>
              <a:gd name="connsiteX16" fmla="*/ 5028069 w 7316186"/>
              <a:gd name="connsiteY16" fmla="*/ 3539332 h 6858000"/>
              <a:gd name="connsiteX17" fmla="*/ 3734785 w 7316186"/>
              <a:gd name="connsiteY17" fmla="*/ 1767706 h 6858000"/>
              <a:gd name="connsiteX18" fmla="*/ 2362383 w 7316186"/>
              <a:gd name="connsiteY18" fmla="*/ 0 h 6858000"/>
              <a:gd name="connsiteX19" fmla="*/ 5517866 w 7316186"/>
              <a:gd name="connsiteY19" fmla="*/ 0 h 6858000"/>
              <a:gd name="connsiteX20" fmla="*/ 5616021 w 7316186"/>
              <a:gd name="connsiteY20" fmla="*/ 134459 h 6858000"/>
              <a:gd name="connsiteX21" fmla="*/ 3557512 w 7316186"/>
              <a:gd name="connsiteY21" fmla="*/ 1637167 h 6858000"/>
              <a:gd name="connsiteX22" fmla="*/ 2032721 w 7316186"/>
              <a:gd name="connsiteY22" fmla="*/ 0 h 6858000"/>
              <a:gd name="connsiteX23" fmla="*/ 2072251 w 7316186"/>
              <a:gd name="connsiteY23" fmla="*/ 0 h 6858000"/>
              <a:gd name="connsiteX24" fmla="*/ 3351793 w 7316186"/>
              <a:gd name="connsiteY24" fmla="*/ 1752801 h 6858000"/>
              <a:gd name="connsiteX25" fmla="*/ 1293284 w 7316186"/>
              <a:gd name="connsiteY25" fmla="*/ 3255509 h 6858000"/>
              <a:gd name="connsiteX26" fmla="*/ 0 w 7316186"/>
              <a:gd name="connsiteY26" fmla="*/ 14838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316186" h="6858000">
                <a:moveTo>
                  <a:pt x="4923107" y="3864147"/>
                </a:moveTo>
                <a:lnTo>
                  <a:pt x="6216391" y="5635772"/>
                </a:lnTo>
                <a:lnTo>
                  <a:pt x="4542103" y="6858000"/>
                </a:lnTo>
                <a:lnTo>
                  <a:pt x="3953132" y="6858000"/>
                </a:lnTo>
                <a:lnTo>
                  <a:pt x="2864598" y="5366855"/>
                </a:lnTo>
                <a:close/>
                <a:moveTo>
                  <a:pt x="7225594" y="2204813"/>
                </a:moveTo>
                <a:lnTo>
                  <a:pt x="7316186" y="2328912"/>
                </a:lnTo>
                <a:lnTo>
                  <a:pt x="7316186" y="4854401"/>
                </a:lnTo>
                <a:lnTo>
                  <a:pt x="6460368" y="5479147"/>
                </a:lnTo>
                <a:lnTo>
                  <a:pt x="5167085" y="3707521"/>
                </a:lnTo>
                <a:close/>
                <a:moveTo>
                  <a:pt x="3490808" y="1924332"/>
                </a:moveTo>
                <a:lnTo>
                  <a:pt x="4784092" y="3695958"/>
                </a:lnTo>
                <a:lnTo>
                  <a:pt x="2725583" y="5198666"/>
                </a:lnTo>
                <a:lnTo>
                  <a:pt x="1432298" y="3427040"/>
                </a:lnTo>
                <a:close/>
                <a:moveTo>
                  <a:pt x="5793294" y="264998"/>
                </a:moveTo>
                <a:lnTo>
                  <a:pt x="7086578" y="2036624"/>
                </a:lnTo>
                <a:lnTo>
                  <a:pt x="5028069" y="3539332"/>
                </a:lnTo>
                <a:lnTo>
                  <a:pt x="3734785" y="1767706"/>
                </a:lnTo>
                <a:close/>
                <a:moveTo>
                  <a:pt x="2362383" y="0"/>
                </a:moveTo>
                <a:lnTo>
                  <a:pt x="5517866" y="0"/>
                </a:lnTo>
                <a:lnTo>
                  <a:pt x="5616021" y="134459"/>
                </a:lnTo>
                <a:lnTo>
                  <a:pt x="3557512" y="1637167"/>
                </a:lnTo>
                <a:close/>
                <a:moveTo>
                  <a:pt x="2032721" y="0"/>
                </a:moveTo>
                <a:lnTo>
                  <a:pt x="2072251" y="0"/>
                </a:lnTo>
                <a:lnTo>
                  <a:pt x="3351793" y="1752801"/>
                </a:lnTo>
                <a:lnTo>
                  <a:pt x="1293284" y="3255509"/>
                </a:lnTo>
                <a:lnTo>
                  <a:pt x="0" y="1483883"/>
                </a:lnTo>
                <a:close/>
              </a:path>
            </a:pathLst>
          </a:custGeom>
        </p:spPr>
        <p:txBody>
          <a:bodyPr rtlCol="0">
            <a:noAutofit/>
          </a:bodyPr>
          <a:lstStyle/>
          <a:p>
            <a:pPr lvl="0"/>
            <a:endParaRPr lang="en-US" noProof="0"/>
          </a:p>
        </p:txBody>
      </p:sp>
      <p:sp>
        <p:nvSpPr>
          <p:cNvPr id="3" name="Date Placeholder 3">
            <a:extLst>
              <a:ext uri="{FF2B5EF4-FFF2-40B4-BE49-F238E27FC236}">
                <a16:creationId xmlns:a16="http://schemas.microsoft.com/office/drawing/2014/main" id="{18952D13-AA43-48C1-8612-53E04B893228}"/>
              </a:ext>
            </a:extLst>
          </p:cNvPr>
          <p:cNvSpPr>
            <a:spLocks noGrp="1"/>
          </p:cNvSpPr>
          <p:nvPr>
            <p:ph type="dt" sz="half" idx="14"/>
          </p:nvPr>
        </p:nvSpPr>
        <p:spPr/>
        <p:txBody>
          <a:bodyPr/>
          <a:lstStyle>
            <a:lvl1pPr>
              <a:defRPr/>
            </a:lvl1pPr>
          </a:lstStyle>
          <a:p>
            <a:pPr>
              <a:defRPr/>
            </a:pPr>
            <a:fld id="{1E91CCDD-609B-4CC4-8693-72D08FF912C3}" type="datetimeFigureOut">
              <a:rPr lang="en-US"/>
              <a:pPr>
                <a:defRPr/>
              </a:pPr>
              <a:t>9/5/23</a:t>
            </a:fld>
            <a:endParaRPr lang="en-US" dirty="0"/>
          </a:p>
        </p:txBody>
      </p:sp>
      <p:sp>
        <p:nvSpPr>
          <p:cNvPr id="4" name="Footer Placeholder 4">
            <a:extLst>
              <a:ext uri="{FF2B5EF4-FFF2-40B4-BE49-F238E27FC236}">
                <a16:creationId xmlns:a16="http://schemas.microsoft.com/office/drawing/2014/main" id="{CF4E0BEC-F961-4AA2-927F-7EB5F4D31263}"/>
              </a:ext>
            </a:extLst>
          </p:cNvPr>
          <p:cNvSpPr>
            <a:spLocks noGrp="1"/>
          </p:cNvSpPr>
          <p:nvPr>
            <p:ph type="ftr" sz="quarter" idx="15"/>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A7A3C20-C945-4254-B0A1-5673631C6778}"/>
              </a:ext>
            </a:extLst>
          </p:cNvPr>
          <p:cNvSpPr>
            <a:spLocks noGrp="1"/>
          </p:cNvSpPr>
          <p:nvPr>
            <p:ph type="sldNum" sz="quarter" idx="16"/>
          </p:nvPr>
        </p:nvSpPr>
        <p:spPr/>
        <p:txBody>
          <a:bodyPr/>
          <a:lstStyle>
            <a:lvl1pPr>
              <a:defRPr/>
            </a:lvl1pPr>
          </a:lstStyle>
          <a:p>
            <a:pPr>
              <a:defRPr/>
            </a:pPr>
            <a:fld id="{AFDD570A-A788-47D0-8B96-6AF77AE8BDCA}" type="slidenum">
              <a:rPr lang="en-US"/>
              <a:pPr>
                <a:defRPr/>
              </a:pPr>
              <a:t>‹#›</a:t>
            </a:fld>
            <a:endParaRPr lang="en-US" dirty="0"/>
          </a:p>
        </p:txBody>
      </p:sp>
    </p:spTree>
    <p:extLst>
      <p:ext uri="{BB962C8B-B14F-4D97-AF65-F5344CB8AC3E}">
        <p14:creationId xmlns:p14="http://schemas.microsoft.com/office/powerpoint/2010/main" val="245214311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42F4AD4-E6E6-406D-BDF2-BF37263BCB38}" type="datetimeFigureOut">
              <a:rPr lang="en-US" smtClean="0"/>
              <a:t>9/5/23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BDF82-17CB-4F6A-AB91-C47047194D52}" type="slidenum">
              <a:rPr lang="en-US" smtClean="0"/>
              <a:t>‹#›</a:t>
            </a:fld>
            <a:endParaRPr lang="en-US"/>
          </a:p>
        </p:txBody>
      </p:sp>
    </p:spTree>
    <p:extLst>
      <p:ext uri="{BB962C8B-B14F-4D97-AF65-F5344CB8AC3E}">
        <p14:creationId xmlns:p14="http://schemas.microsoft.com/office/powerpoint/2010/main" val="313331086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2F4AD4-E6E6-406D-BDF2-BF37263BCB38}" type="datetimeFigureOut">
              <a:rPr lang="en-US" smtClean="0"/>
              <a:t>9/5/23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BDF82-17CB-4F6A-AB91-C47047194D52}" type="slidenum">
              <a:rPr lang="en-US" smtClean="0"/>
              <a:t>‹#›</a:t>
            </a:fld>
            <a:endParaRPr lang="en-US"/>
          </a:p>
        </p:txBody>
      </p:sp>
    </p:spTree>
    <p:extLst>
      <p:ext uri="{BB962C8B-B14F-4D97-AF65-F5344CB8AC3E}">
        <p14:creationId xmlns:p14="http://schemas.microsoft.com/office/powerpoint/2010/main" val="37277343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76AB86F-9858-46D6-98C9-5BDBFCFC8C02}"/>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105CC85B-D5F3-4EF5-AF1E-6FD5261CDC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B6C27EFF-9E35-461D-9341-851664F7BF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EF6E49A9-60C7-4CB8-B1B8-67A8FC226EE2}"/>
              </a:ext>
            </a:extLst>
          </p:cNvPr>
          <p:cNvSpPr>
            <a:spLocks noGrp="1"/>
          </p:cNvSpPr>
          <p:nvPr>
            <p:ph type="dt" sz="half" idx="10"/>
          </p:nvPr>
        </p:nvSpPr>
        <p:spPr/>
        <p:txBody>
          <a:bodyPr/>
          <a:lstStyle/>
          <a:p>
            <a:fld id="{A59D5449-FD35-4449-B93F-583EAC31D6D8}" type="datetimeFigureOut">
              <a:rPr lang="en-US" smtClean="0"/>
              <a:t>9/5/23</a:t>
            </a:fld>
            <a:endParaRPr lang="en-US"/>
          </a:p>
        </p:txBody>
      </p:sp>
      <p:sp>
        <p:nvSpPr>
          <p:cNvPr id="6" name="Chỗ dành sẵn cho Chân trang 5">
            <a:extLst>
              <a:ext uri="{FF2B5EF4-FFF2-40B4-BE49-F238E27FC236}">
                <a16:creationId xmlns:a16="http://schemas.microsoft.com/office/drawing/2014/main" id="{B60B9356-5699-445D-97B0-7A18B56002EA}"/>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8CFF059D-7841-425E-A572-ED8F059F7524}"/>
              </a:ext>
            </a:extLst>
          </p:cNvPr>
          <p:cNvSpPr>
            <a:spLocks noGrp="1"/>
          </p:cNvSpPr>
          <p:nvPr>
            <p:ph type="sldNum" sz="quarter" idx="12"/>
          </p:nvPr>
        </p:nvSpPr>
        <p:spPr/>
        <p:txBody>
          <a:bodyPr/>
          <a:lstStyle/>
          <a:p>
            <a:fld id="{3989716E-9DFC-4E35-B0ED-81DEC904A4A3}" type="slidenum">
              <a:rPr lang="en-US" smtClean="0"/>
              <a:t>‹#›</a:t>
            </a:fld>
            <a:endParaRPr lang="en-US"/>
          </a:p>
        </p:txBody>
      </p:sp>
    </p:spTree>
    <p:extLst>
      <p:ext uri="{BB962C8B-B14F-4D97-AF65-F5344CB8AC3E}">
        <p14:creationId xmlns:p14="http://schemas.microsoft.com/office/powerpoint/2010/main" val="18158593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2F4AD4-E6E6-406D-BDF2-BF37263BCB38}" type="datetimeFigureOut">
              <a:rPr lang="en-US" smtClean="0"/>
              <a:t>9/5/23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BDF82-17CB-4F6A-AB91-C47047194D52}" type="slidenum">
              <a:rPr lang="en-US" smtClean="0"/>
              <a:t>‹#›</a:t>
            </a:fld>
            <a:endParaRPr lang="en-US"/>
          </a:p>
        </p:txBody>
      </p:sp>
    </p:spTree>
    <p:extLst>
      <p:ext uri="{BB962C8B-B14F-4D97-AF65-F5344CB8AC3E}">
        <p14:creationId xmlns:p14="http://schemas.microsoft.com/office/powerpoint/2010/main" val="40238976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42F4AD4-E6E6-406D-BDF2-BF37263BCB38}" type="datetimeFigureOut">
              <a:rPr lang="en-US" smtClean="0"/>
              <a:t>9/5/23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BDF82-17CB-4F6A-AB91-C47047194D52}" type="slidenum">
              <a:rPr lang="en-US" smtClean="0"/>
              <a:t>‹#›</a:t>
            </a:fld>
            <a:endParaRPr lang="en-US"/>
          </a:p>
        </p:txBody>
      </p:sp>
    </p:spTree>
    <p:extLst>
      <p:ext uri="{BB962C8B-B14F-4D97-AF65-F5344CB8AC3E}">
        <p14:creationId xmlns:p14="http://schemas.microsoft.com/office/powerpoint/2010/main" val="46213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42F4AD4-E6E6-406D-BDF2-BF37263BCB38}" type="datetimeFigureOut">
              <a:rPr lang="en-US" smtClean="0"/>
              <a:t>9/5/23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EBDF82-17CB-4F6A-AB91-C47047194D52}" type="slidenum">
              <a:rPr lang="en-US" smtClean="0"/>
              <a:t>‹#›</a:t>
            </a:fld>
            <a:endParaRPr lang="en-US"/>
          </a:p>
        </p:txBody>
      </p:sp>
    </p:spTree>
    <p:extLst>
      <p:ext uri="{BB962C8B-B14F-4D97-AF65-F5344CB8AC3E}">
        <p14:creationId xmlns:p14="http://schemas.microsoft.com/office/powerpoint/2010/main" val="36728513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42F4AD4-E6E6-406D-BDF2-BF37263BCB38}" type="datetimeFigureOut">
              <a:rPr lang="en-US" smtClean="0"/>
              <a:t>9/5/23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EBDF82-17CB-4F6A-AB91-C47047194D52}" type="slidenum">
              <a:rPr lang="en-US" smtClean="0"/>
              <a:t>‹#›</a:t>
            </a:fld>
            <a:endParaRPr lang="en-US"/>
          </a:p>
        </p:txBody>
      </p:sp>
    </p:spTree>
    <p:extLst>
      <p:ext uri="{BB962C8B-B14F-4D97-AF65-F5344CB8AC3E}">
        <p14:creationId xmlns:p14="http://schemas.microsoft.com/office/powerpoint/2010/main" val="22753659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2F4AD4-E6E6-406D-BDF2-BF37263BCB38}" type="datetimeFigureOut">
              <a:rPr lang="en-US" smtClean="0"/>
              <a:t>9/5/23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EBDF82-17CB-4F6A-AB91-C47047194D52}" type="slidenum">
              <a:rPr lang="en-US" smtClean="0"/>
              <a:t>‹#›</a:t>
            </a:fld>
            <a:endParaRPr lang="en-US"/>
          </a:p>
        </p:txBody>
      </p:sp>
    </p:spTree>
    <p:extLst>
      <p:ext uri="{BB962C8B-B14F-4D97-AF65-F5344CB8AC3E}">
        <p14:creationId xmlns:p14="http://schemas.microsoft.com/office/powerpoint/2010/main" val="290641124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2F4AD4-E6E6-406D-BDF2-BF37263BCB38}" type="datetimeFigureOut">
              <a:rPr lang="en-US" smtClean="0"/>
              <a:t>9/5/23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BDF82-17CB-4F6A-AB91-C47047194D52}" type="slidenum">
              <a:rPr lang="en-US" smtClean="0"/>
              <a:t>‹#›</a:t>
            </a:fld>
            <a:endParaRPr lang="en-US"/>
          </a:p>
        </p:txBody>
      </p:sp>
    </p:spTree>
    <p:extLst>
      <p:ext uri="{BB962C8B-B14F-4D97-AF65-F5344CB8AC3E}">
        <p14:creationId xmlns:p14="http://schemas.microsoft.com/office/powerpoint/2010/main" val="14744859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2F4AD4-E6E6-406D-BDF2-BF37263BCB38}" type="datetimeFigureOut">
              <a:rPr lang="en-US" smtClean="0"/>
              <a:t>9/5/23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BDF82-17CB-4F6A-AB91-C47047194D52}" type="slidenum">
              <a:rPr lang="en-US" smtClean="0"/>
              <a:t>‹#›</a:t>
            </a:fld>
            <a:endParaRPr lang="en-US"/>
          </a:p>
        </p:txBody>
      </p:sp>
    </p:spTree>
    <p:extLst>
      <p:ext uri="{BB962C8B-B14F-4D97-AF65-F5344CB8AC3E}">
        <p14:creationId xmlns:p14="http://schemas.microsoft.com/office/powerpoint/2010/main" val="4626254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2F4AD4-E6E6-406D-BDF2-BF37263BCB38}" type="datetimeFigureOut">
              <a:rPr lang="en-US" smtClean="0"/>
              <a:t>9/5/23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BDF82-17CB-4F6A-AB91-C47047194D52}" type="slidenum">
              <a:rPr lang="en-US" smtClean="0"/>
              <a:t>‹#›</a:t>
            </a:fld>
            <a:endParaRPr lang="en-US"/>
          </a:p>
        </p:txBody>
      </p:sp>
    </p:spTree>
    <p:extLst>
      <p:ext uri="{BB962C8B-B14F-4D97-AF65-F5344CB8AC3E}">
        <p14:creationId xmlns:p14="http://schemas.microsoft.com/office/powerpoint/2010/main" val="237705278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2F4AD4-E6E6-406D-BDF2-BF37263BCB38}" type="datetimeFigureOut">
              <a:rPr lang="en-US" smtClean="0"/>
              <a:t>9/5/23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BDF82-17CB-4F6A-AB91-C47047194D52}" type="slidenum">
              <a:rPr lang="en-US" smtClean="0"/>
              <a:t>‹#›</a:t>
            </a:fld>
            <a:endParaRPr lang="en-US"/>
          </a:p>
        </p:txBody>
      </p:sp>
    </p:spTree>
    <p:extLst>
      <p:ext uri="{BB962C8B-B14F-4D97-AF65-F5344CB8AC3E}">
        <p14:creationId xmlns:p14="http://schemas.microsoft.com/office/powerpoint/2010/main" val="274642656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2D70C-E19F-4FEC-A2FE-002CDD42718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58C5273-23DB-40E5-B511-439BA75E6C6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15CC6B4-B84E-4CB9-94D6-26BE8FF761FE}"/>
              </a:ext>
            </a:extLst>
          </p:cNvPr>
          <p:cNvSpPr>
            <a:spLocks noGrp="1"/>
          </p:cNvSpPr>
          <p:nvPr>
            <p:ph type="dt" sz="half" idx="10"/>
          </p:nvPr>
        </p:nvSpPr>
        <p:spPr/>
        <p:txBody>
          <a:bodyPr/>
          <a:lstStyle/>
          <a:p>
            <a:fld id="{903756C0-9DAC-4F32-9A0C-36FB13BDD0DF}" type="datetimeFigureOut">
              <a:rPr lang="en-US" smtClean="0"/>
              <a:t>9/5/23</a:t>
            </a:fld>
            <a:endParaRPr lang="en-US"/>
          </a:p>
        </p:txBody>
      </p:sp>
      <p:sp>
        <p:nvSpPr>
          <p:cNvPr id="5" name="Footer Placeholder 4">
            <a:extLst>
              <a:ext uri="{FF2B5EF4-FFF2-40B4-BE49-F238E27FC236}">
                <a16:creationId xmlns:a16="http://schemas.microsoft.com/office/drawing/2014/main" id="{0893FFA4-E55F-4D0C-B329-2611CBD7B4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1DA5DB-3F08-46DE-86FF-2AA46AEF0D63}"/>
              </a:ext>
            </a:extLst>
          </p:cNvPr>
          <p:cNvSpPr>
            <a:spLocks noGrp="1"/>
          </p:cNvSpPr>
          <p:nvPr>
            <p:ph type="sldNum" sz="quarter" idx="12"/>
          </p:nvPr>
        </p:nvSpPr>
        <p:spPr/>
        <p:txBody>
          <a:bodyPr/>
          <a:lstStyle/>
          <a:p>
            <a:fld id="{74944EFD-468A-4875-A76B-B37CEFC591CC}" type="slidenum">
              <a:rPr lang="en-US" smtClean="0"/>
              <a:t>‹#›</a:t>
            </a:fld>
            <a:endParaRPr lang="en-US"/>
          </a:p>
        </p:txBody>
      </p:sp>
    </p:spTree>
    <p:extLst>
      <p:ext uri="{BB962C8B-B14F-4D97-AF65-F5344CB8AC3E}">
        <p14:creationId xmlns:p14="http://schemas.microsoft.com/office/powerpoint/2010/main" val="37939848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18" Type="http://schemas.openxmlformats.org/officeDocument/2006/relationships/slideLayout" Target="../slideLayouts/slideLayout75.xml"/><Relationship Id="rId26" Type="http://schemas.openxmlformats.org/officeDocument/2006/relationships/slideLayout" Target="../slideLayouts/slideLayout83.xml"/><Relationship Id="rId3" Type="http://schemas.openxmlformats.org/officeDocument/2006/relationships/slideLayout" Target="../slideLayouts/slideLayout60.xml"/><Relationship Id="rId21" Type="http://schemas.openxmlformats.org/officeDocument/2006/relationships/slideLayout" Target="../slideLayouts/slideLayout78.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17" Type="http://schemas.openxmlformats.org/officeDocument/2006/relationships/slideLayout" Target="../slideLayouts/slideLayout74.xml"/><Relationship Id="rId25" Type="http://schemas.openxmlformats.org/officeDocument/2006/relationships/slideLayout" Target="../slideLayouts/slideLayout82.xml"/><Relationship Id="rId2" Type="http://schemas.openxmlformats.org/officeDocument/2006/relationships/slideLayout" Target="../slideLayouts/slideLayout59.xml"/><Relationship Id="rId16" Type="http://schemas.openxmlformats.org/officeDocument/2006/relationships/slideLayout" Target="../slideLayouts/slideLayout73.xml"/><Relationship Id="rId20" Type="http://schemas.openxmlformats.org/officeDocument/2006/relationships/slideLayout" Target="../slideLayouts/slideLayout77.xml"/><Relationship Id="rId29" Type="http://schemas.openxmlformats.org/officeDocument/2006/relationships/slideLayout" Target="../slideLayouts/slideLayout86.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24" Type="http://schemas.openxmlformats.org/officeDocument/2006/relationships/slideLayout" Target="../slideLayouts/slideLayout81.xml"/><Relationship Id="rId32" Type="http://schemas.openxmlformats.org/officeDocument/2006/relationships/image" Target="../media/image1.png"/><Relationship Id="rId5" Type="http://schemas.openxmlformats.org/officeDocument/2006/relationships/slideLayout" Target="../slideLayouts/slideLayout62.xml"/><Relationship Id="rId15" Type="http://schemas.openxmlformats.org/officeDocument/2006/relationships/slideLayout" Target="../slideLayouts/slideLayout72.xml"/><Relationship Id="rId23" Type="http://schemas.openxmlformats.org/officeDocument/2006/relationships/slideLayout" Target="../slideLayouts/slideLayout80.xml"/><Relationship Id="rId28" Type="http://schemas.openxmlformats.org/officeDocument/2006/relationships/slideLayout" Target="../slideLayouts/slideLayout85.xml"/><Relationship Id="rId10" Type="http://schemas.openxmlformats.org/officeDocument/2006/relationships/slideLayout" Target="../slideLayouts/slideLayout67.xml"/><Relationship Id="rId19" Type="http://schemas.openxmlformats.org/officeDocument/2006/relationships/slideLayout" Target="../slideLayouts/slideLayout76.xml"/><Relationship Id="rId31" Type="http://schemas.openxmlformats.org/officeDocument/2006/relationships/theme" Target="../theme/theme6.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 Id="rId22" Type="http://schemas.openxmlformats.org/officeDocument/2006/relationships/slideLayout" Target="../slideLayouts/slideLayout79.xml"/><Relationship Id="rId27" Type="http://schemas.openxmlformats.org/officeDocument/2006/relationships/slideLayout" Target="../slideLayouts/slideLayout84.xml"/><Relationship Id="rId30" Type="http://schemas.openxmlformats.org/officeDocument/2006/relationships/slideLayout" Target="../slideLayouts/slideLayout8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5.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theme" Target="../theme/theme7.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6.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theme" Target="../theme/theme8.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C402D81E-4909-4541-9EB3-F3CC2A6EF1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EC6550CD-08C6-414A-B94F-34D8BDDFC1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F082CEDA-F262-4FB7-A9F8-3EE56AA752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9D5449-FD35-4449-B93F-583EAC31D6D8}" type="datetimeFigureOut">
              <a:rPr lang="en-US" smtClean="0"/>
              <a:t>9/5/23</a:t>
            </a:fld>
            <a:endParaRPr lang="en-US"/>
          </a:p>
        </p:txBody>
      </p:sp>
      <p:sp>
        <p:nvSpPr>
          <p:cNvPr id="5" name="Chỗ dành sẵn cho Chân trang 4">
            <a:extLst>
              <a:ext uri="{FF2B5EF4-FFF2-40B4-BE49-F238E27FC236}">
                <a16:creationId xmlns:a16="http://schemas.microsoft.com/office/drawing/2014/main" id="{870199B2-BA15-49B5-A349-E8A294409D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2818C7B9-6AA3-4FC1-BC97-ADA454DE11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89716E-9DFC-4E35-B0ED-81DEC904A4A3}" type="slidenum">
              <a:rPr lang="en-US" smtClean="0"/>
              <a:t>‹#›</a:t>
            </a:fld>
            <a:endParaRPr lang="en-US"/>
          </a:p>
        </p:txBody>
      </p:sp>
    </p:spTree>
    <p:extLst>
      <p:ext uri="{BB962C8B-B14F-4D97-AF65-F5344CB8AC3E}">
        <p14:creationId xmlns:p14="http://schemas.microsoft.com/office/powerpoint/2010/main" val="88423136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838988-15A6-4647-86D7-062E8698D868}" type="datetimeFigureOut">
              <a:rPr lang="en-US" smtClean="0"/>
              <a:t>9/5/23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F1BDB4-6E33-4EB0-BC1A-E3E463951136}" type="slidenum">
              <a:rPr lang="en-US" smtClean="0"/>
              <a:t>‹#›</a:t>
            </a:fld>
            <a:endParaRPr lang="en-US"/>
          </a:p>
        </p:txBody>
      </p:sp>
    </p:spTree>
    <p:extLst>
      <p:ext uri="{BB962C8B-B14F-4D97-AF65-F5344CB8AC3E}">
        <p14:creationId xmlns:p14="http://schemas.microsoft.com/office/powerpoint/2010/main" val="272857643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310FAF-402D-47E6-AB27-9CB042F631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B9B709D-C09C-48AC-BE41-11C44F6C93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69ADC0-8D70-4C67-A2D9-324BE34718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21C682-E527-465E-9DE1-7DD8CC96FEBE}" type="datetimeFigureOut">
              <a:rPr lang="en-US" smtClean="0"/>
              <a:pPr/>
              <a:t>9/5/23</a:t>
            </a:fld>
            <a:endParaRPr lang="en-US"/>
          </a:p>
        </p:txBody>
      </p:sp>
      <p:sp>
        <p:nvSpPr>
          <p:cNvPr id="5" name="Footer Placeholder 4">
            <a:extLst>
              <a:ext uri="{FF2B5EF4-FFF2-40B4-BE49-F238E27FC236}">
                <a16:creationId xmlns:a16="http://schemas.microsoft.com/office/drawing/2014/main" id="{BF9B4F54-4E02-4537-9CE5-AA4D728008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5519B0E-E7C8-4E43-920F-35F6799963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B19A5E-5106-4644-87F1-F6BEE2321D39}" type="slidenum">
              <a:rPr lang="en-US" smtClean="0"/>
              <a:pPr/>
              <a:t>‹#›</a:t>
            </a:fld>
            <a:endParaRPr lang="en-US"/>
          </a:p>
        </p:txBody>
      </p:sp>
    </p:spTree>
    <p:extLst>
      <p:ext uri="{BB962C8B-B14F-4D97-AF65-F5344CB8AC3E}">
        <p14:creationId xmlns:p14="http://schemas.microsoft.com/office/powerpoint/2010/main" val="1834720703"/>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9/5/23</a:t>
            </a:fld>
            <a:endParaRPr lang="en-US"/>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spTree>
    <p:extLst>
      <p:ext uri="{BB962C8B-B14F-4D97-AF65-F5344CB8AC3E}">
        <p14:creationId xmlns:p14="http://schemas.microsoft.com/office/powerpoint/2010/main" val="1962126936"/>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vi-VN"/>
          </a:p>
        </p:txBody>
      </p:sp>
      <p:sp>
        <p:nvSpPr>
          <p:cNvPr id="1027" name="Text Placeholder 2"/>
          <p:cNvSpPr>
            <a:spLocks noGrp="1"/>
          </p:cNvSpPr>
          <p:nvPr>
            <p:ph type="body" idx="1"/>
          </p:nvPr>
        </p:nvSpPr>
        <p:spPr bwMode="auto">
          <a:xfrm>
            <a:off x="609600" y="1600203"/>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defRPr>
            </a:lvl1pPr>
          </a:lstStyle>
          <a:p>
            <a:pPr defTabSz="914400" eaLnBrk="0" fontAlgn="base" hangingPunct="0">
              <a:spcBef>
                <a:spcPct val="0"/>
              </a:spcBef>
              <a:spcAft>
                <a:spcPct val="0"/>
              </a:spcAft>
              <a:defRPr/>
            </a:pPr>
            <a:fld id="{7133038C-89C3-45E2-AD71-66B4B957827C}" type="datetime1">
              <a:rPr lang="en-US" smtClean="0">
                <a:solidFill>
                  <a:prstClr val="black">
                    <a:tint val="75000"/>
                  </a:prstClr>
                </a:solidFill>
              </a:rPr>
              <a:pPr defTabSz="914400" eaLnBrk="0" fontAlgn="base" hangingPunct="0">
                <a:spcBef>
                  <a:spcPct val="0"/>
                </a:spcBef>
                <a:spcAft>
                  <a:spcPct val="0"/>
                </a:spcAft>
                <a:defRPr/>
              </a:pPr>
              <a:t>9/5/23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defRPr>
            </a:lvl1pPr>
          </a:lstStyle>
          <a:p>
            <a:pPr defTabSz="914400" eaLnBrk="0" fontAlgn="base" hangingPunct="0">
              <a:spcBef>
                <a:spcPct val="0"/>
              </a:spcBef>
              <a:spcAft>
                <a:spcPct val="0"/>
              </a:spcAft>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latin typeface="Arial" charset="0"/>
              </a:defRPr>
            </a:lvl1pPr>
          </a:lstStyle>
          <a:p>
            <a:pPr defTabSz="914400" eaLnBrk="0" fontAlgn="base" hangingPunct="0">
              <a:spcBef>
                <a:spcPct val="0"/>
              </a:spcBef>
              <a:spcAft>
                <a:spcPct val="0"/>
              </a:spcAft>
              <a:defRPr/>
            </a:pPr>
            <a:fld id="{D800FA58-ECA4-4F15-B6AD-448D86A05916}" type="slidenum">
              <a:rPr lang="en-US" smtClean="0">
                <a:solidFill>
                  <a:prstClr val="black">
                    <a:tint val="75000"/>
                  </a:prstClr>
                </a:solidFill>
              </a:rPr>
              <a:pPr defTabSz="914400" eaLnBrk="0" fontAlgn="base" hangingPunct="0">
                <a:spcBef>
                  <a:spcPct val="0"/>
                </a:spcBef>
                <a:spcAft>
                  <a:spcPct val="0"/>
                </a:spcAft>
                <a:defRPr/>
              </a:pPr>
              <a:t>‹#›</a:t>
            </a:fld>
            <a:endParaRPr lang="en-US">
              <a:solidFill>
                <a:prstClr val="black">
                  <a:tint val="75000"/>
                </a:prstClr>
              </a:solidFill>
            </a:endParaRPr>
          </a:p>
        </p:txBody>
      </p:sp>
    </p:spTree>
    <p:extLst>
      <p:ext uri="{BB962C8B-B14F-4D97-AF65-F5344CB8AC3E}">
        <p14:creationId xmlns:p14="http://schemas.microsoft.com/office/powerpoint/2010/main" val="1041476167"/>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 id="2147483861" r:id="rId12"/>
    <p:sldLayoutId id="2147483862" r:id="rId13"/>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ACE76F7-4F33-42E9-8649-ECC272B5776E}" type="slidenum">
              <a:rPr lang="en-US" smtClean="0"/>
              <a:pPr>
                <a:defRPr/>
              </a:pPr>
              <a:t>‹#›</a:t>
            </a:fld>
            <a:endParaRPr lang="en-US"/>
          </a:p>
        </p:txBody>
      </p:sp>
      <p:pic>
        <p:nvPicPr>
          <p:cNvPr id="7" name="Picture 7">
            <a:extLst>
              <a:ext uri="{FF2B5EF4-FFF2-40B4-BE49-F238E27FC236}">
                <a16:creationId xmlns:a16="http://schemas.microsoft.com/office/drawing/2014/main" id="{A81C3358-0B6E-4275-887A-13E0D0BE5FEB}"/>
              </a:ext>
            </a:extLst>
          </p:cNvPr>
          <p:cNvPicPr>
            <a:picLocks noChangeAspect="1" noChangeArrowheads="1"/>
          </p:cNvPicPr>
          <p:nvPr userDrawn="1"/>
        </p:nvPicPr>
        <p:blipFill>
          <a:blip r:embed="rId32" cstate="print">
            <a:extLst>
              <a:ext uri="{28A0092B-C50C-407E-A947-70E740481C1C}">
                <a14:useLocalDpi xmlns:a14="http://schemas.microsoft.com/office/drawing/2010/main" val="0"/>
              </a:ext>
            </a:extLst>
          </a:blip>
          <a:srcRect l="7266" t="39597" r="6458" b="40659"/>
          <a:stretch>
            <a:fillRect/>
          </a:stretch>
        </p:blipFill>
        <p:spPr bwMode="auto">
          <a:xfrm>
            <a:off x="10752139" y="136527"/>
            <a:ext cx="12033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4078627"/>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 id="2147483875" r:id="rId12"/>
    <p:sldLayoutId id="2147483876" r:id="rId13"/>
    <p:sldLayoutId id="2147483877" r:id="rId14"/>
    <p:sldLayoutId id="2147483878" r:id="rId15"/>
    <p:sldLayoutId id="2147483879" r:id="rId16"/>
    <p:sldLayoutId id="2147483880" r:id="rId17"/>
    <p:sldLayoutId id="2147483881" r:id="rId18"/>
    <p:sldLayoutId id="2147483882" r:id="rId19"/>
    <p:sldLayoutId id="2147483883" r:id="rId20"/>
    <p:sldLayoutId id="2147483884" r:id="rId21"/>
    <p:sldLayoutId id="2147483885" r:id="rId22"/>
    <p:sldLayoutId id="2147483886" r:id="rId23"/>
    <p:sldLayoutId id="2147483887" r:id="rId24"/>
    <p:sldLayoutId id="2147483888" r:id="rId25"/>
    <p:sldLayoutId id="2147483889" r:id="rId26"/>
    <p:sldLayoutId id="2147483890" r:id="rId27"/>
    <p:sldLayoutId id="2147483891" r:id="rId28"/>
    <p:sldLayoutId id="2147483892" r:id="rId29"/>
    <p:sldLayoutId id="2147483893"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2F4AD4-E6E6-406D-BDF2-BF37263BCB38}" type="datetimeFigureOut">
              <a:rPr lang="en-US" smtClean="0"/>
              <a:t>9/5/23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EBDF82-17CB-4F6A-AB91-C47047194D52}" type="slidenum">
              <a:rPr lang="en-US" smtClean="0"/>
              <a:t>‹#›</a:t>
            </a:fld>
            <a:endParaRPr lang="en-US"/>
          </a:p>
        </p:txBody>
      </p:sp>
    </p:spTree>
    <p:extLst>
      <p:ext uri="{BB962C8B-B14F-4D97-AF65-F5344CB8AC3E}">
        <p14:creationId xmlns:p14="http://schemas.microsoft.com/office/powerpoint/2010/main" val="1503815869"/>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E9F9DA-7F49-44BF-BCBB-3E4040CC37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8A1802-B019-47DE-BF4D-4D8F7726DD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73D5CD-FDB0-48E6-9AB9-1CC4AD9015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3756C0-9DAC-4F32-9A0C-36FB13BDD0DF}" type="datetimeFigureOut">
              <a:rPr lang="en-US" smtClean="0"/>
              <a:t>9/5/23</a:t>
            </a:fld>
            <a:endParaRPr lang="en-US"/>
          </a:p>
        </p:txBody>
      </p:sp>
      <p:sp>
        <p:nvSpPr>
          <p:cNvPr id="5" name="Footer Placeholder 4">
            <a:extLst>
              <a:ext uri="{FF2B5EF4-FFF2-40B4-BE49-F238E27FC236}">
                <a16:creationId xmlns:a16="http://schemas.microsoft.com/office/drawing/2014/main" id="{55DFEB0A-56FE-43E6-AA2F-FB3E46A741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46D9CCC-00DB-48D4-BB43-4010B0F57A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944EFD-468A-4875-A76B-B37CEFC591CC}" type="slidenum">
              <a:rPr lang="en-US" smtClean="0"/>
              <a:t>‹#›</a:t>
            </a:fld>
            <a:endParaRPr lang="en-US"/>
          </a:p>
        </p:txBody>
      </p:sp>
    </p:spTree>
    <p:extLst>
      <p:ext uri="{BB962C8B-B14F-4D97-AF65-F5344CB8AC3E}">
        <p14:creationId xmlns:p14="http://schemas.microsoft.com/office/powerpoint/2010/main" val="1555297602"/>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27.jpeg"/><Relationship Id="rId1" Type="http://schemas.openxmlformats.org/officeDocument/2006/relationships/slideLayout" Target="../slideLayouts/slideLayout89.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 Id="rId9" Type="http://schemas.openxmlformats.org/officeDocument/2006/relationships/image" Target="../media/image34.svg"/></Relationships>
</file>

<file path=ppt/slides/_rels/slide1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5.png"/><Relationship Id="rId1" Type="http://schemas.openxmlformats.org/officeDocument/2006/relationships/slideLayout" Target="../slideLayouts/slideLayout13.xml"/><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3.xml"/><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3.xml"/><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45.png"/><Relationship Id="rId2" Type="http://schemas.openxmlformats.org/officeDocument/2006/relationships/slideLayout" Target="../slideLayouts/slideLayout58.xml"/><Relationship Id="rId1" Type="http://schemas.openxmlformats.org/officeDocument/2006/relationships/tags" Target="../tags/tag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video" Target="../media/media2.mp4"/><Relationship Id="rId7" Type="http://schemas.openxmlformats.org/officeDocument/2006/relationships/image" Target="../media/image46.png"/><Relationship Id="rId2" Type="http://schemas.microsoft.com/office/2007/relationships/media" Target="../media/media2.mp4"/><Relationship Id="rId1" Type="http://schemas.openxmlformats.org/officeDocument/2006/relationships/tags" Target="../tags/tag2.xml"/><Relationship Id="rId6" Type="http://schemas.openxmlformats.org/officeDocument/2006/relationships/image" Target="../media/image22.png"/><Relationship Id="rId5" Type="http://schemas.openxmlformats.org/officeDocument/2006/relationships/notesSlide" Target="../notesSlides/notesSlide3.xml"/><Relationship Id="rId4" Type="http://schemas.openxmlformats.org/officeDocument/2006/relationships/slideLayout" Target="../slideLayouts/slideLayout58.xml"/></Relationships>
</file>

<file path=ppt/slides/_rels/slide2.xml.rels><?xml version="1.0" encoding="UTF-8" standalone="yes"?>
<Relationships xmlns="http://schemas.openxmlformats.org/package/2006/relationships"><Relationship Id="rId8" Type="http://schemas.openxmlformats.org/officeDocument/2006/relationships/image" Target="../media/image2.gif"/><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video" Target="../media/media1.mp4"/><Relationship Id="rId1" Type="http://schemas.microsoft.com/office/2007/relationships/media" Target="../media/media1.mp4"/><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8.xml"/><Relationship Id="rId1" Type="http://schemas.openxmlformats.org/officeDocument/2006/relationships/tags" Target="../tags/tag3.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7.png"/><Relationship Id="rId1" Type="http://schemas.openxmlformats.org/officeDocument/2006/relationships/slideLayout" Target="../slideLayouts/slideLayout59.xml"/></Relationships>
</file>

<file path=ppt/slides/_rels/slide22.xml.rels><?xml version="1.0" encoding="UTF-8" standalone="yes"?>
<Relationships xmlns="http://schemas.openxmlformats.org/package/2006/relationships"><Relationship Id="rId8" Type="http://schemas.openxmlformats.org/officeDocument/2006/relationships/image" Target="../media/image51.png"/><Relationship Id="rId13" Type="http://schemas.microsoft.com/office/2007/relationships/hdphoto" Target="../media/hdphoto10.wdp"/><Relationship Id="rId3" Type="http://schemas.openxmlformats.org/officeDocument/2006/relationships/image" Target="../media/image48.png"/><Relationship Id="rId7" Type="http://schemas.microsoft.com/office/2007/relationships/hdphoto" Target="../media/hdphoto7.wdp"/><Relationship Id="rId12" Type="http://schemas.openxmlformats.org/officeDocument/2006/relationships/image" Target="../media/image53.png"/><Relationship Id="rId2" Type="http://schemas.openxmlformats.org/officeDocument/2006/relationships/notesSlide" Target="../notesSlides/notesSlide5.xml"/><Relationship Id="rId1" Type="http://schemas.openxmlformats.org/officeDocument/2006/relationships/slideLayout" Target="../slideLayouts/slideLayout45.xml"/><Relationship Id="rId6" Type="http://schemas.openxmlformats.org/officeDocument/2006/relationships/image" Target="../media/image50.png"/><Relationship Id="rId11" Type="http://schemas.microsoft.com/office/2007/relationships/hdphoto" Target="../media/hdphoto9.wdp"/><Relationship Id="rId5" Type="http://schemas.microsoft.com/office/2007/relationships/hdphoto" Target="../media/hdphoto6.wdp"/><Relationship Id="rId10" Type="http://schemas.openxmlformats.org/officeDocument/2006/relationships/image" Target="../media/image52.png"/><Relationship Id="rId4" Type="http://schemas.openxmlformats.org/officeDocument/2006/relationships/image" Target="../media/image49.png"/><Relationship Id="rId9" Type="http://schemas.microsoft.com/office/2007/relationships/hdphoto" Target="../media/hdphoto8.wdp"/></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6.xml"/></Relationships>
</file>

<file path=ppt/slides/_rels/slide2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05.xml"/></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xml"/><Relationship Id="rId1" Type="http://schemas.openxmlformats.org/officeDocument/2006/relationships/slideLayout" Target="../slideLayouts/slideLayout23.xml"/><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94.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63.png"/><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7.png"/><Relationship Id="rId3" Type="http://schemas.openxmlformats.org/officeDocument/2006/relationships/image" Target="../media/image9.jpeg"/><Relationship Id="rId7" Type="http://schemas.openxmlformats.org/officeDocument/2006/relationships/image" Target="../media/image13.jpeg"/><Relationship Id="rId12" Type="http://schemas.microsoft.com/office/2007/relationships/hdphoto" Target="../media/hdphoto3.wdp"/><Relationship Id="rId2" Type="http://schemas.openxmlformats.org/officeDocument/2006/relationships/notesSlide" Target="../notesSlides/notesSlide1.xml"/><Relationship Id="rId1" Type="http://schemas.openxmlformats.org/officeDocument/2006/relationships/slideLayout" Target="../slideLayouts/slideLayout89.xml"/><Relationship Id="rId6" Type="http://schemas.openxmlformats.org/officeDocument/2006/relationships/image" Target="../media/image12.jpeg"/><Relationship Id="rId11" Type="http://schemas.openxmlformats.org/officeDocument/2006/relationships/image" Target="../media/image16.png"/><Relationship Id="rId5" Type="http://schemas.openxmlformats.org/officeDocument/2006/relationships/image" Target="../media/image11.jpeg"/><Relationship Id="rId10" Type="http://schemas.microsoft.com/office/2007/relationships/hdphoto" Target="../media/hdphoto2.wdp"/><Relationship Id="rId4" Type="http://schemas.openxmlformats.org/officeDocument/2006/relationships/image" Target="../media/image10.gif"/><Relationship Id="rId9" Type="http://schemas.openxmlformats.org/officeDocument/2006/relationships/image" Target="../media/image15.png"/><Relationship Id="rId14" Type="http://schemas.microsoft.com/office/2007/relationships/hdphoto" Target="../media/hdphoto4.wdp"/></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5EBFF"/>
        </a:solidFill>
        <a:effectLst/>
      </p:bgPr>
    </p:bg>
    <p:spTree>
      <p:nvGrpSpPr>
        <p:cNvPr id="1" name=""/>
        <p:cNvGrpSpPr/>
        <p:nvPr/>
      </p:nvGrpSpPr>
      <p:grpSpPr>
        <a:xfrm>
          <a:off x="0" y="0"/>
          <a:ext cx="0" cy="0"/>
          <a:chOff x="0" y="0"/>
          <a:chExt cx="0" cy="0"/>
        </a:xfrm>
      </p:grpSpPr>
      <p:pic>
        <p:nvPicPr>
          <p:cNvPr id="1030" name="Picture 6" descr="Earth Day by MaryBeth McIvor on Dribbble">
            <a:extLst>
              <a:ext uri="{FF2B5EF4-FFF2-40B4-BE49-F238E27FC236}">
                <a16:creationId xmlns:a16="http://schemas.microsoft.com/office/drawing/2014/main" id="{B7A4DE41-9217-486E-A8B2-47EA39AA861D}"/>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tretch>
            <a:fillRect/>
          </a:stretch>
        </p:blipFill>
        <p:spPr bwMode="auto">
          <a:xfrm>
            <a:off x="-2504994" y="685800"/>
            <a:ext cx="9896394" cy="7422296"/>
          </a:xfrm>
          <a:prstGeom prst="rect">
            <a:avLst/>
          </a:prstGeom>
          <a:solidFill>
            <a:srgbClr val="D5EBFF"/>
          </a:solidFill>
        </p:spPr>
      </p:pic>
      <p:sp>
        <p:nvSpPr>
          <p:cNvPr id="4" name="Hộp Văn bản 3">
            <a:extLst>
              <a:ext uri="{FF2B5EF4-FFF2-40B4-BE49-F238E27FC236}">
                <a16:creationId xmlns:a16="http://schemas.microsoft.com/office/drawing/2014/main" id="{7DEA9588-FE09-49B2-9891-2C4E72518EA5}"/>
              </a:ext>
            </a:extLst>
          </p:cNvPr>
          <p:cNvSpPr txBox="1"/>
          <p:nvPr/>
        </p:nvSpPr>
        <p:spPr>
          <a:xfrm>
            <a:off x="3810000" y="990600"/>
            <a:ext cx="7543800" cy="166199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srgbClr val="FF0000"/>
                </a:solidFill>
                <a:effectLst/>
                <a:uLnTx/>
                <a:uFillTx/>
                <a:latin typeface="#9Slide07 IcielLa Chic Pro Shad" panose="02000506090000020004" pitchFamily="2" charset="0"/>
                <a:ea typeface="+mn-ea"/>
                <a:cs typeface="+mn-cs"/>
              </a:rPr>
              <a:t>Chào mừng thầy cô và các em đến với tiết học Địa lí</a:t>
            </a:r>
          </a:p>
        </p:txBody>
      </p:sp>
      <p:sp>
        <p:nvSpPr>
          <p:cNvPr id="5" name="Hộp Văn bản 4">
            <a:extLst>
              <a:ext uri="{FF2B5EF4-FFF2-40B4-BE49-F238E27FC236}">
                <a16:creationId xmlns:a16="http://schemas.microsoft.com/office/drawing/2014/main" id="{2063A12F-3C4D-4FDC-A202-B69D9CC1BD8C}"/>
              </a:ext>
            </a:extLst>
          </p:cNvPr>
          <p:cNvSpPr txBox="1"/>
          <p:nvPr/>
        </p:nvSpPr>
        <p:spPr>
          <a:xfrm>
            <a:off x="7394944" y="2957393"/>
            <a:ext cx="8458200" cy="49244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FC1E9">
                    <a:lumMod val="50000"/>
                  </a:srgbClr>
                </a:solidFill>
                <a:effectLst/>
                <a:uLnTx/>
                <a:uFillTx/>
                <a:latin typeface="#9Slide05 SVNVanilla Daisy Pro" panose="00000500000000000000" pitchFamily="2" charset="0"/>
                <a:ea typeface="+mn-ea"/>
                <a:cs typeface="+mn-cs"/>
              </a:rPr>
              <a:t>Địa lí hay - Học mê say</a:t>
            </a:r>
          </a:p>
        </p:txBody>
      </p:sp>
    </p:spTree>
    <p:extLst>
      <p:ext uri="{BB962C8B-B14F-4D97-AF65-F5344CB8AC3E}">
        <p14:creationId xmlns:p14="http://schemas.microsoft.com/office/powerpoint/2010/main" val="22933356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C663E20-CAD5-47FD-ACE6-890D2C28DF44}"/>
              </a:ext>
            </a:extLst>
          </p:cNvPr>
          <p:cNvSpPr/>
          <p:nvPr/>
        </p:nvSpPr>
        <p:spPr>
          <a:xfrm>
            <a:off x="1419726" y="388363"/>
            <a:ext cx="4648200" cy="838200"/>
          </a:xfrm>
          <a:prstGeom prst="roundRect">
            <a:avLst/>
          </a:prstGeom>
          <a:solidFill>
            <a:schemeClr val="bg1"/>
          </a:solidFill>
          <a:ln w="28575">
            <a:noFill/>
            <a:prstDash val="sysDot"/>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70C0"/>
                </a:solidFill>
                <a:latin typeface="#9Slide07 IcielBaliho Script" pitchFamily="2" charset="0"/>
              </a:rPr>
              <a:t>2. </a:t>
            </a:r>
            <a:r>
              <a:rPr lang="vi-VN" sz="3600">
                <a:solidFill>
                  <a:srgbClr val="0070C0"/>
                </a:solidFill>
                <a:latin typeface="#9Slide07 IcielBaliho Script" pitchFamily="2" charset="0"/>
              </a:rPr>
              <a:t>Đặc điểm tự nhiên</a:t>
            </a:r>
            <a:endParaRPr lang="en-US" sz="3600">
              <a:solidFill>
                <a:srgbClr val="0070C0"/>
              </a:solidFill>
              <a:latin typeface="#9Slide07 IcielBaliho Script" pitchFamily="2" charset="0"/>
            </a:endParaRPr>
          </a:p>
        </p:txBody>
      </p:sp>
      <p:pic>
        <p:nvPicPr>
          <p:cNvPr id="5" name="Picture 4" descr="Hình ảnh Mô Tả Véc Tơ Biểu Tượng Leo Núi Theo Kiểu đổ đầy Cho Mọi Mục đích,  Phiêu Lưu Mạo Hiểm, Cái Ba Lô, Hành Lý Vector và PNG với nền">
            <a:extLst>
              <a:ext uri="{FF2B5EF4-FFF2-40B4-BE49-F238E27FC236}">
                <a16:creationId xmlns:a16="http://schemas.microsoft.com/office/drawing/2014/main" id="{E9E0694B-CDAB-4F20-BEC9-EE7B8842F90A}"/>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5829" t="24999" r="14444" b="19232"/>
          <a:stretch/>
        </p:blipFill>
        <p:spPr bwMode="auto">
          <a:xfrm>
            <a:off x="228600" y="239645"/>
            <a:ext cx="1638301" cy="1131956"/>
          </a:xfrm>
          <a:prstGeom prst="ellipse">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7A4BBDF-EBC3-4C5C-B794-AAC7542F03B5}"/>
              </a:ext>
            </a:extLst>
          </p:cNvPr>
          <p:cNvSpPr txBox="1"/>
          <p:nvPr/>
        </p:nvSpPr>
        <p:spPr>
          <a:xfrm>
            <a:off x="508352" y="1676400"/>
            <a:ext cx="5534527" cy="2308324"/>
          </a:xfrm>
          <a:prstGeom prst="rect">
            <a:avLst/>
          </a:prstGeom>
          <a:solidFill>
            <a:schemeClr val="accent1">
              <a:lumMod val="20000"/>
              <a:lumOff val="80000"/>
            </a:schemeClr>
          </a:solidFill>
          <a:ln w="28575">
            <a:solidFill>
              <a:schemeClr val="bg1"/>
            </a:solidFill>
          </a:ln>
        </p:spPr>
        <p:txBody>
          <a:bodyPr wrap="square" rtlCol="0">
            <a:spAutoFit/>
          </a:bodyPr>
          <a:lstStyle/>
          <a:p>
            <a:pPr algn="ctr">
              <a:defRPr/>
            </a:pPr>
            <a:r>
              <a:rPr lang="en-US" sz="3600" b="1" dirty="0">
                <a:solidFill>
                  <a:srgbClr val="FF0000"/>
                </a:solidFill>
                <a:latin typeface="#9Slide07 IcielCadena" panose="02000503000000020004" pitchFamily="2" charset="0"/>
                <a:ea typeface="#9Slide02 Noi dung rat dai" panose="02000000000000000000" pitchFamily="2" charset="0"/>
                <a:cs typeface="Times New Roman" panose="02020603050405020304" pitchFamily="18" charset="0"/>
              </a:rPr>
              <a:t>HOẠT ĐỘNG NHÓM </a:t>
            </a:r>
          </a:p>
          <a:p>
            <a:pPr algn="ctr">
              <a:defRPr/>
            </a:pPr>
            <a:r>
              <a:rPr lang="en-US" sz="2800" dirty="0" err="1">
                <a:solidFill>
                  <a:prstClr val="black"/>
                </a:solidFill>
                <a:latin typeface="#9Slide02 Noi dung rat dai" panose="02000000000000000000" pitchFamily="2" charset="0"/>
                <a:ea typeface="#9Slide02 Noi dung rat dai" panose="02000000000000000000" pitchFamily="2" charset="0"/>
                <a:cs typeface="Times New Roman" panose="02020603050405020304" pitchFamily="18" charset="0"/>
              </a:rPr>
              <a:t>Nhiệm</a:t>
            </a:r>
            <a:r>
              <a:rPr lang="en-US" sz="2800" dirty="0">
                <a:solidFill>
                  <a:prstClr val="black"/>
                </a:solidFill>
                <a:latin typeface="#9Slide02 Noi dung rat dai" panose="02000000000000000000" pitchFamily="2" charset="0"/>
                <a:ea typeface="#9Slide02 Noi dung rat dai" panose="02000000000000000000" pitchFamily="2" charset="0"/>
                <a:cs typeface="Times New Roman" panose="02020603050405020304" pitchFamily="18" charset="0"/>
              </a:rPr>
              <a:t> </a:t>
            </a:r>
            <a:r>
              <a:rPr lang="en-US" sz="2800" err="1">
                <a:solidFill>
                  <a:prstClr val="black"/>
                </a:solidFill>
                <a:latin typeface="#9Slide02 Noi dung rat dai" panose="02000000000000000000" pitchFamily="2" charset="0"/>
                <a:ea typeface="#9Slide02 Noi dung rat dai" panose="02000000000000000000" pitchFamily="2" charset="0"/>
                <a:cs typeface="Times New Roman" panose="02020603050405020304" pitchFamily="18" charset="0"/>
              </a:rPr>
              <a:t>vụ</a:t>
            </a:r>
            <a:r>
              <a:rPr lang="en-US" sz="2800">
                <a:solidFill>
                  <a:prstClr val="black"/>
                </a:solidFill>
                <a:latin typeface="#9Slide02 Noi dung rat dai" panose="02000000000000000000" pitchFamily="2" charset="0"/>
                <a:ea typeface="#9Slide02 Noi dung rat dai" panose="02000000000000000000" pitchFamily="2" charset="0"/>
                <a:cs typeface="Times New Roman" panose="02020603050405020304" pitchFamily="18" charset="0"/>
              </a:rPr>
              <a:t>: Đ</a:t>
            </a:r>
            <a:r>
              <a:rPr lang="vi-VN" sz="2800">
                <a:solidFill>
                  <a:prstClr val="black"/>
                </a:solidFill>
                <a:latin typeface="#9Slide02 Noi dung rat dai" panose="02000000000000000000" pitchFamily="2" charset="0"/>
                <a:ea typeface="#9Slide02 Noi dung rat dai" panose="02000000000000000000" pitchFamily="2" charset="0"/>
                <a:cs typeface="Times New Roman" panose="02020603050405020304" pitchFamily="18" charset="0"/>
              </a:rPr>
              <a:t>ọc thông tin trong SGK, kết hợp với quan sát hình 1.2.3.4 để hoàn thành các nhiệm vụ sau:</a:t>
            </a:r>
          </a:p>
          <a:p>
            <a:pPr algn="ctr">
              <a:defRPr/>
            </a:pPr>
            <a:endParaRPr lang="en-US" sz="2400" dirty="0">
              <a:solidFill>
                <a:prstClr val="black"/>
              </a:solidFill>
              <a:latin typeface="Times New Roman" panose="02020603050405020304" pitchFamily="18" charset="0"/>
              <a:cs typeface="Times New Roman" panose="02020603050405020304" pitchFamily="18" charset="0"/>
            </a:endParaRPr>
          </a:p>
        </p:txBody>
      </p:sp>
      <p:pic>
        <p:nvPicPr>
          <p:cNvPr id="8" name="Thời gian là vàng, là bạc - Đồng hồ đếm ngược 5 phút">
            <a:hlinkClick r:id="" action="ppaction://media"/>
            <a:extLst>
              <a:ext uri="{FF2B5EF4-FFF2-40B4-BE49-F238E27FC236}">
                <a16:creationId xmlns:a16="http://schemas.microsoft.com/office/drawing/2014/main" id="{2E5B9CD4-B6E2-412A-8B99-B23D93FA93A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276600" y="4451014"/>
            <a:ext cx="2791326" cy="1938992"/>
          </a:xfrm>
          <a:prstGeom prst="rect">
            <a:avLst/>
          </a:prstGeom>
        </p:spPr>
      </p:pic>
      <p:sp>
        <p:nvSpPr>
          <p:cNvPr id="9" name="Rectangle 8">
            <a:extLst>
              <a:ext uri="{FF2B5EF4-FFF2-40B4-BE49-F238E27FC236}">
                <a16:creationId xmlns:a16="http://schemas.microsoft.com/office/drawing/2014/main" id="{C5FEF90D-FFC7-4398-AF1F-0F3C34D8E63E}"/>
              </a:ext>
            </a:extLst>
          </p:cNvPr>
          <p:cNvSpPr/>
          <p:nvPr/>
        </p:nvSpPr>
        <p:spPr>
          <a:xfrm>
            <a:off x="6316580" y="388363"/>
            <a:ext cx="5534527" cy="6001643"/>
          </a:xfrm>
          <a:prstGeom prst="rect">
            <a:avLst/>
          </a:prstGeom>
          <a:solidFill>
            <a:srgbClr val="FFFF99"/>
          </a:solidFill>
        </p:spPr>
        <p:txBody>
          <a:bodyPr wrap="square">
            <a:spAutoFit/>
          </a:bodyPr>
          <a:lstStyle/>
          <a:p>
            <a:r>
              <a:rPr lang="vi-VN" sz="2400">
                <a:solidFill>
                  <a:srgbClr val="FF0000"/>
                </a:solidFill>
                <a:latin typeface="#9Slide07 IcielBaliho Script" pitchFamily="2" charset="0"/>
                <a:ea typeface="#9Slide02 Noi dung rat dai" panose="02000000000000000000" pitchFamily="2" charset="0"/>
              </a:rPr>
              <a:t>NHÓM 1,2: Địa hình</a:t>
            </a:r>
          </a:p>
          <a:p>
            <a:r>
              <a:rPr lang="vi-VN" sz="2400">
                <a:latin typeface="#9Slide02 Noi dung rat dai" panose="02000000000000000000" pitchFamily="2" charset="0"/>
                <a:ea typeface="#9Slide02 Noi dung rat dai" panose="02000000000000000000" pitchFamily="2" charset="0"/>
              </a:rPr>
              <a:t>+ Châu Âu có các khu vực địa hình chính nào? Ph</a:t>
            </a:r>
            <a:r>
              <a:rPr lang="en-US" sz="2400">
                <a:latin typeface="#9Slide02 Noi dung rat dai" panose="02000000000000000000" pitchFamily="2" charset="0"/>
                <a:ea typeface="#9Slide02 Noi dung rat dai" panose="02000000000000000000" pitchFamily="2" charset="0"/>
              </a:rPr>
              <a:t>â</a:t>
            </a:r>
            <a:r>
              <a:rPr lang="vi-VN" sz="2400">
                <a:latin typeface="#9Slide02 Noi dung rat dai" panose="02000000000000000000" pitchFamily="2" charset="0"/>
                <a:ea typeface="#9Slide02 Noi dung rat dai" panose="02000000000000000000" pitchFamily="2" charset="0"/>
              </a:rPr>
              <a:t>n bố ở đâu?</a:t>
            </a:r>
          </a:p>
          <a:p>
            <a:r>
              <a:rPr lang="vi-VN" sz="2400">
                <a:latin typeface="#9Slide02 Noi dung rat dai" panose="02000000000000000000" pitchFamily="2" charset="0"/>
                <a:ea typeface="#9Slide02 Noi dung rat dai" panose="02000000000000000000" pitchFamily="2" charset="0"/>
              </a:rPr>
              <a:t>+ Đặc điểm chính của mỗi khu vực địa hình?</a:t>
            </a:r>
          </a:p>
          <a:p>
            <a:r>
              <a:rPr lang="vi-VN" sz="2400">
                <a:solidFill>
                  <a:srgbClr val="FF0000"/>
                </a:solidFill>
                <a:latin typeface="#9Slide07 IcielBaliho Script" pitchFamily="2" charset="0"/>
                <a:ea typeface="#9Slide02 Noi dung rat dai" panose="02000000000000000000" pitchFamily="2" charset="0"/>
              </a:rPr>
              <a:t>NHÓM 3,4: Khí hậu</a:t>
            </a:r>
          </a:p>
          <a:p>
            <a:r>
              <a:rPr lang="vi-VN" sz="2400">
                <a:latin typeface="#9Slide02 Noi dung rat dai" panose="02000000000000000000" pitchFamily="2" charset="0"/>
                <a:ea typeface="#9Slide02 Noi dung rat dai" panose="02000000000000000000" pitchFamily="2" charset="0"/>
              </a:rPr>
              <a:t>+ Từ bắc xuống nam có các đới, kiểu khí hậu nào? </a:t>
            </a:r>
            <a:endParaRPr lang="en-US" sz="2400">
              <a:latin typeface="#9Slide02 Noi dung rat dai" panose="02000000000000000000" pitchFamily="2" charset="0"/>
              <a:ea typeface="#9Slide02 Noi dung rat dai" panose="02000000000000000000" pitchFamily="2" charset="0"/>
            </a:endParaRPr>
          </a:p>
          <a:p>
            <a:r>
              <a:rPr lang="en-US" sz="2400">
                <a:latin typeface="#9Slide02 Noi dung rat dai" panose="02000000000000000000" pitchFamily="2" charset="0"/>
                <a:ea typeface="#9Slide02 Noi dung rat dai" panose="02000000000000000000" pitchFamily="2" charset="0"/>
              </a:rPr>
              <a:t>+ </a:t>
            </a:r>
            <a:r>
              <a:rPr lang="vi-VN" sz="2400">
                <a:latin typeface="#9Slide02 Noi dung rat dai" panose="02000000000000000000" pitchFamily="2" charset="0"/>
                <a:ea typeface="#9Slide02 Noi dung rat dai" panose="02000000000000000000" pitchFamily="2" charset="0"/>
              </a:rPr>
              <a:t>Từ tây sang đông có các kiểu khí hậu nào?</a:t>
            </a:r>
          </a:p>
          <a:p>
            <a:r>
              <a:rPr lang="vi-VN" sz="2400">
                <a:latin typeface="#9Slide02 Noi dung rat dai" panose="02000000000000000000" pitchFamily="2" charset="0"/>
                <a:ea typeface="#9Slide02 Noi dung rat dai" panose="02000000000000000000" pitchFamily="2" charset="0"/>
              </a:rPr>
              <a:t>+ Đặc điểm của mỗi đới, mỗi kiểu khí hậu?</a:t>
            </a:r>
          </a:p>
          <a:p>
            <a:r>
              <a:rPr lang="vi-VN" sz="2400">
                <a:latin typeface="#9Slide02 Noi dung rat dai" panose="02000000000000000000" pitchFamily="2" charset="0"/>
                <a:ea typeface="#9Slide02 Noi dung rat dai" panose="02000000000000000000" pitchFamily="2" charset="0"/>
              </a:rPr>
              <a:t>+ Nhận xét chung về sự phần hoá khí hậu ở châu Âu.</a:t>
            </a:r>
          </a:p>
          <a:p>
            <a:r>
              <a:rPr lang="vi-VN" sz="2400">
                <a:solidFill>
                  <a:srgbClr val="FF0000"/>
                </a:solidFill>
                <a:latin typeface="#9Slide07 IcielBaliho Script" pitchFamily="2" charset="0"/>
                <a:ea typeface="#9Slide02 Noi dung rat dai" panose="02000000000000000000" pitchFamily="2" charset="0"/>
              </a:rPr>
              <a:t>NHÓM 5,6: Sông ngòi</a:t>
            </a:r>
          </a:p>
          <a:p>
            <a:r>
              <a:rPr lang="vi-VN" sz="2400">
                <a:latin typeface="#9Slide02 Noi dung rat dai" panose="02000000000000000000" pitchFamily="2" charset="0"/>
                <a:ea typeface="#9Slide02 Noi dung rat dai" panose="02000000000000000000" pitchFamily="2" charset="0"/>
              </a:rPr>
              <a:t>+ Đặc điểm mạng lưới sông ngòi ở châu Âu?</a:t>
            </a:r>
          </a:p>
          <a:p>
            <a:r>
              <a:rPr lang="vi-VN" sz="2400">
                <a:latin typeface="#9Slide02 Noi dung rat dai" panose="02000000000000000000" pitchFamily="2" charset="0"/>
                <a:ea typeface="#9Slide02 Noi dung rat dai" panose="02000000000000000000" pitchFamily="2" charset="0"/>
              </a:rPr>
              <a:t>+ Chế độ nước của sông ngòi tại đây như thế nào? Tên một số sông lớn ở châu Âu?</a:t>
            </a:r>
            <a:endParaRPr lang="en-US" sz="2400">
              <a:latin typeface="#9Slide02 Noi dung rat dai" panose="02000000000000000000" pitchFamily="2" charset="0"/>
              <a:ea typeface="#9Slide02 Noi dung rat dai" panose="02000000000000000000" pitchFamily="2" charset="0"/>
            </a:endParaRPr>
          </a:p>
          <a:p>
            <a:endParaRPr lang="vi-VN" sz="2400">
              <a:latin typeface="#9Slide02 Noi dung rat dai" panose="02000000000000000000" pitchFamily="2" charset="0"/>
              <a:ea typeface="#9Slide02 Noi dung rat dai" panose="02000000000000000000" pitchFamily="2" charset="0"/>
            </a:endParaRPr>
          </a:p>
        </p:txBody>
      </p:sp>
      <p:pic>
        <p:nvPicPr>
          <p:cNvPr id="10" name="Picture 9">
            <a:extLst>
              <a:ext uri="{FF2B5EF4-FFF2-40B4-BE49-F238E27FC236}">
                <a16:creationId xmlns:a16="http://schemas.microsoft.com/office/drawing/2014/main" id="{D0C2069B-B5B4-4938-845E-C82F8ECB4C44}"/>
              </a:ext>
            </a:extLst>
          </p:cNvPr>
          <p:cNvPicPr>
            <a:picLocks noChangeAspect="1"/>
          </p:cNvPicPr>
          <p:nvPr/>
        </p:nvPicPr>
        <p:blipFill>
          <a:blip r:embed="rId6"/>
          <a:stretch>
            <a:fillRect/>
          </a:stretch>
        </p:blipFill>
        <p:spPr>
          <a:xfrm>
            <a:off x="541420" y="4546687"/>
            <a:ext cx="2486526" cy="1922950"/>
          </a:xfrm>
          <a:prstGeom prst="rect">
            <a:avLst/>
          </a:prstGeom>
        </p:spPr>
      </p:pic>
    </p:spTree>
    <p:extLst>
      <p:ext uri="{BB962C8B-B14F-4D97-AF65-F5344CB8AC3E}">
        <p14:creationId xmlns:p14="http://schemas.microsoft.com/office/powerpoint/2010/main" val="4470153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0-#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30046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8"/>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8"/>
                                        </p:tgtEl>
                                      </p:cBhvr>
                                    </p:cmd>
                                  </p:childTnLst>
                                </p:cTn>
                              </p:par>
                            </p:childTnLst>
                          </p:cTn>
                        </p:par>
                      </p:childTnLst>
                    </p:cTn>
                  </p:par>
                </p:childTnLst>
              </p:cTn>
              <p:nextCondLst>
                <p:cond evt="onClick" delay="0">
                  <p:tgtEl>
                    <p:spTgt spid="8"/>
                  </p:tgtEl>
                </p:cond>
              </p:nextCondLst>
            </p:seq>
            <p:video>
              <p:cMediaNode vol="80000">
                <p:cTn id="22" fill="hold" display="0">
                  <p:stCondLst>
                    <p:cond delay="indefinite"/>
                  </p:stCondLst>
                </p:cTn>
                <p:tgtEl>
                  <p:spTgt spid="8"/>
                </p:tgtEl>
              </p:cMediaNode>
            </p:video>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08957A-DA01-4816-9DD5-7050DF02C249}"/>
              </a:ext>
            </a:extLst>
          </p:cNvPr>
          <p:cNvPicPr>
            <a:picLocks noChangeAspect="1"/>
          </p:cNvPicPr>
          <p:nvPr/>
        </p:nvPicPr>
        <p:blipFill>
          <a:blip r:embed="rId2"/>
          <a:stretch>
            <a:fillRect/>
          </a:stretch>
        </p:blipFill>
        <p:spPr>
          <a:xfrm>
            <a:off x="6477000" y="309211"/>
            <a:ext cx="5535648" cy="6480610"/>
          </a:xfrm>
          <a:prstGeom prst="rect">
            <a:avLst/>
          </a:prstGeom>
        </p:spPr>
      </p:pic>
      <p:sp>
        <p:nvSpPr>
          <p:cNvPr id="7" name="Rectangle: Rounded Corners 6">
            <a:extLst>
              <a:ext uri="{FF2B5EF4-FFF2-40B4-BE49-F238E27FC236}">
                <a16:creationId xmlns:a16="http://schemas.microsoft.com/office/drawing/2014/main" id="{80978DFC-ED8D-4E36-861A-A3FB5A58F832}"/>
              </a:ext>
            </a:extLst>
          </p:cNvPr>
          <p:cNvSpPr/>
          <p:nvPr/>
        </p:nvSpPr>
        <p:spPr>
          <a:xfrm>
            <a:off x="1524000" y="309211"/>
            <a:ext cx="3962400" cy="990600"/>
          </a:xfrm>
          <a:prstGeom prst="roundRect">
            <a:avLst/>
          </a:prstGeom>
          <a:solidFill>
            <a:schemeClr val="bg1"/>
          </a:solidFill>
          <a:ln w="28575">
            <a:noFill/>
            <a:prstDash val="sysDot"/>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FF0000"/>
                </a:solidFill>
                <a:latin typeface="#9Slide07 IcielBaliho Script" pitchFamily="2" charset="0"/>
              </a:rPr>
              <a:t>a. Địa hình</a:t>
            </a:r>
          </a:p>
        </p:txBody>
      </p:sp>
      <p:pic>
        <p:nvPicPr>
          <p:cNvPr id="8" name="Picture 4" descr="Hình ảnh Mô Tả Véc Tơ Biểu Tượng Leo Núi Theo Kiểu đổ đầy Cho Mọi Mục đích,  Phiêu Lưu Mạo Hiểm, Cái Ba Lô, Hành Lý Vector và PNG với nền">
            <a:extLst>
              <a:ext uri="{FF2B5EF4-FFF2-40B4-BE49-F238E27FC236}">
                <a16:creationId xmlns:a16="http://schemas.microsoft.com/office/drawing/2014/main" id="{2F082896-F356-49DA-9914-9E7EA344EF4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829" t="24999" r="14444" b="19232"/>
          <a:stretch/>
        </p:blipFill>
        <p:spPr bwMode="auto">
          <a:xfrm>
            <a:off x="275605" y="312163"/>
            <a:ext cx="1638301" cy="1135637"/>
          </a:xfrm>
          <a:prstGeom prst="ellipse">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ED71877B-C38F-4C28-80D7-D0BD47FF7825}"/>
              </a:ext>
            </a:extLst>
          </p:cNvPr>
          <p:cNvSpPr/>
          <p:nvPr/>
        </p:nvSpPr>
        <p:spPr>
          <a:xfrm>
            <a:off x="275605" y="1752600"/>
            <a:ext cx="5439396" cy="4310411"/>
          </a:xfrm>
          <a:prstGeom prst="rect">
            <a:avLst/>
          </a:prstGeom>
        </p:spPr>
        <p:txBody>
          <a:bodyPr wrap="square">
            <a:spAutoFit/>
          </a:bodyPr>
          <a:lstStyle/>
          <a:p>
            <a:pPr algn="just">
              <a:lnSpc>
                <a:spcPct val="115000"/>
              </a:lnSpc>
              <a:spcAft>
                <a:spcPts val="0"/>
              </a:spcAft>
            </a:pPr>
            <a:r>
              <a:rPr lang="vi-VN" sz="2400" b="1">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rPr>
              <a:t>Châu Âu có hai khu vực địa hình: đồng bằng và miền núi.</a:t>
            </a:r>
            <a:endParaRPr lang="en-US" sz="2400" b="1">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endParaRPr>
          </a:p>
          <a:p>
            <a:pPr algn="just">
              <a:lnSpc>
                <a:spcPct val="115000"/>
              </a:lnSpc>
              <a:spcAft>
                <a:spcPts val="0"/>
              </a:spcAft>
            </a:pPr>
            <a:r>
              <a:rPr lang="en-US" sz="2400">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rPr>
              <a:t>- Đ</a:t>
            </a:r>
            <a:r>
              <a:rPr lang="vi-VN" sz="2400">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rPr>
              <a:t>ồng bằng chiếm 2/3 diện tích châu lục. </a:t>
            </a:r>
            <a:endParaRPr lang="en-US" sz="2400">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endParaRPr>
          </a:p>
          <a:p>
            <a:pPr algn="just">
              <a:lnSpc>
                <a:spcPct val="115000"/>
              </a:lnSpc>
              <a:spcAft>
                <a:spcPts val="0"/>
              </a:spcAft>
            </a:pPr>
            <a:r>
              <a:rPr lang="en-US" sz="2400">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rPr>
              <a:t>- </a:t>
            </a:r>
            <a:r>
              <a:rPr lang="vi-VN" sz="2400">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rPr>
              <a:t>Khu vực mi</a:t>
            </a:r>
            <a:r>
              <a:rPr lang="en-US" sz="2400">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rPr>
              <a:t>ền</a:t>
            </a:r>
            <a:r>
              <a:rPr lang="vi-VN" sz="2400">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rPr>
              <a:t> núi gồm núi già và núi trẻ. </a:t>
            </a:r>
            <a:endParaRPr lang="en-US" sz="2400">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endParaRPr>
          </a:p>
          <a:p>
            <a:pPr algn="just">
              <a:lnSpc>
                <a:spcPct val="115000"/>
              </a:lnSpc>
              <a:spcAft>
                <a:spcPts val="0"/>
              </a:spcAft>
            </a:pPr>
            <a:r>
              <a:rPr lang="en-US" sz="2400">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rPr>
              <a:t>+ N</a:t>
            </a:r>
            <a:r>
              <a:rPr lang="vi-VN" sz="2400">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rPr>
              <a:t>úi già phân bố ở phía bắc và trung tâm châu lục; phần lớn là các núi có độ cao trung bình hoặc thấp. </a:t>
            </a:r>
            <a:endParaRPr lang="en-US" sz="2400">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endParaRPr>
          </a:p>
          <a:p>
            <a:pPr algn="just">
              <a:lnSpc>
                <a:spcPct val="115000"/>
              </a:lnSpc>
              <a:spcAft>
                <a:spcPts val="0"/>
              </a:spcAft>
            </a:pPr>
            <a:r>
              <a:rPr lang="en-US" sz="2400">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rPr>
              <a:t>+ N</a:t>
            </a:r>
            <a:r>
              <a:rPr lang="vi-VN" sz="2400">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rPr>
              <a:t>úi trẻ phân bố chủ yếu ở phía nam; phần lớn là các núi có độ cao trung bình dưới 2000 m</a:t>
            </a:r>
            <a:endParaRPr lang="en-US" sz="2400">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6911477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1+#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000" fill="hold"/>
                                        <p:tgtEl>
                                          <p:spTgt spid="8"/>
                                        </p:tgtEl>
                                        <p:attrNameLst>
                                          <p:attrName>ppt_x</p:attrName>
                                        </p:attrNameLst>
                                      </p:cBhvr>
                                      <p:tavLst>
                                        <p:tav tm="0">
                                          <p:val>
                                            <p:strVal val="0-#ppt_w/2"/>
                                          </p:val>
                                        </p:tav>
                                        <p:tav tm="100000">
                                          <p:val>
                                            <p:strVal val="#ppt_x"/>
                                          </p:val>
                                        </p:tav>
                                      </p:tavLst>
                                    </p:anim>
                                    <p:anim calcmode="lin" valueType="num">
                                      <p:cBhvr additive="base">
                                        <p:cTn id="12"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wipe(left)">
                                      <p:cBhvr>
                                        <p:cTn id="17" dur="500"/>
                                        <p:tgtEl>
                                          <p:spTgt spid="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
                                            <p:txEl>
                                              <p:pRg st="1" end="1"/>
                                            </p:txEl>
                                          </p:spTgt>
                                        </p:tgtEl>
                                        <p:attrNameLst>
                                          <p:attrName>style.visibility</p:attrName>
                                        </p:attrNameLst>
                                      </p:cBhvr>
                                      <p:to>
                                        <p:strVal val="visible"/>
                                      </p:to>
                                    </p:set>
                                    <p:animEffect transition="in" filter="wipe(left)">
                                      <p:cBhvr>
                                        <p:cTn id="22" dur="500"/>
                                        <p:tgtEl>
                                          <p:spTgt spid="9">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animEffect transition="in" filter="wipe(left)">
                                      <p:cBhvr>
                                        <p:cTn id="27" dur="500"/>
                                        <p:tgtEl>
                                          <p:spTgt spid="9">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9">
                                            <p:txEl>
                                              <p:pRg st="3" end="3"/>
                                            </p:txEl>
                                          </p:spTgt>
                                        </p:tgtEl>
                                        <p:attrNameLst>
                                          <p:attrName>style.visibility</p:attrName>
                                        </p:attrNameLst>
                                      </p:cBhvr>
                                      <p:to>
                                        <p:strVal val="visible"/>
                                      </p:to>
                                    </p:set>
                                    <p:animEffect transition="in" filter="wipe(left)">
                                      <p:cBhvr>
                                        <p:cTn id="32" dur="500"/>
                                        <p:tgtEl>
                                          <p:spTgt spid="9">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9">
                                            <p:txEl>
                                              <p:pRg st="4" end="4"/>
                                            </p:txEl>
                                          </p:spTgt>
                                        </p:tgtEl>
                                        <p:attrNameLst>
                                          <p:attrName>style.visibility</p:attrName>
                                        </p:attrNameLst>
                                      </p:cBhvr>
                                      <p:to>
                                        <p:strVal val="visible"/>
                                      </p:to>
                                    </p:set>
                                    <p:animEffect transition="in" filter="wipe(left)">
                                      <p:cBhvr>
                                        <p:cTn id="37"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1BDD77AE-5D22-4A2D-9233-43C85F5079B3}"/>
              </a:ext>
            </a:extLst>
          </p:cNvPr>
          <p:cNvPicPr>
            <a:picLocks noChangeAspect="1"/>
          </p:cNvPicPr>
          <p:nvPr/>
        </p:nvPicPr>
        <p:blipFill rotWithShape="1">
          <a:blip r:embed="rId2"/>
          <a:srcRect t="3751" b="6266"/>
          <a:stretch/>
        </p:blipFill>
        <p:spPr>
          <a:xfrm>
            <a:off x="20" y="1282"/>
            <a:ext cx="12191980" cy="6856718"/>
          </a:xfrm>
          <a:prstGeom prst="rect">
            <a:avLst/>
          </a:prstGeom>
        </p:spPr>
      </p:pic>
      <p:sp>
        <p:nvSpPr>
          <p:cNvPr id="7" name="Rectangle: Rounded Corners 6">
            <a:extLst>
              <a:ext uri="{FF2B5EF4-FFF2-40B4-BE49-F238E27FC236}">
                <a16:creationId xmlns:a16="http://schemas.microsoft.com/office/drawing/2014/main" id="{CE64526B-F9AF-4056-BE83-773A385FEE9C}"/>
              </a:ext>
            </a:extLst>
          </p:cNvPr>
          <p:cNvSpPr/>
          <p:nvPr/>
        </p:nvSpPr>
        <p:spPr>
          <a:xfrm>
            <a:off x="6781800" y="5866118"/>
            <a:ext cx="6248400" cy="990600"/>
          </a:xfrm>
          <a:prstGeom prst="roundRect">
            <a:avLst/>
          </a:prstGeom>
          <a:noFill/>
          <a:ln w="28575">
            <a:noFill/>
            <a:prstDash val="sysDot"/>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FFFF99"/>
                </a:solidFill>
                <a:latin typeface="#9Slide07 IcielBaliho Script" pitchFamily="2" charset="0"/>
              </a:rPr>
              <a:t>Dãy Xcan-di-na-vi</a:t>
            </a:r>
          </a:p>
        </p:txBody>
      </p:sp>
    </p:spTree>
    <p:extLst>
      <p:ext uri="{BB962C8B-B14F-4D97-AF65-F5344CB8AC3E}">
        <p14:creationId xmlns:p14="http://schemas.microsoft.com/office/powerpoint/2010/main" val="171307104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1+#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88391F69-FA37-41BF-875C-64D4EA5921BE}"/>
              </a:ext>
            </a:extLst>
          </p:cNvPr>
          <p:cNvPicPr>
            <a:picLocks noChangeAspect="1"/>
          </p:cNvPicPr>
          <p:nvPr/>
        </p:nvPicPr>
        <p:blipFill rotWithShape="1">
          <a:blip r:embed="rId2"/>
          <a:srcRect t="9291"/>
          <a:stretch/>
        </p:blipFill>
        <p:spPr>
          <a:xfrm>
            <a:off x="20" y="1282"/>
            <a:ext cx="12191980" cy="6856718"/>
          </a:xfrm>
          <a:prstGeom prst="rect">
            <a:avLst/>
          </a:prstGeom>
        </p:spPr>
      </p:pic>
      <p:sp>
        <p:nvSpPr>
          <p:cNvPr id="8" name="Rectangle: Rounded Corners 7">
            <a:extLst>
              <a:ext uri="{FF2B5EF4-FFF2-40B4-BE49-F238E27FC236}">
                <a16:creationId xmlns:a16="http://schemas.microsoft.com/office/drawing/2014/main" id="{527410D4-CC4B-42C8-BF09-C6E27B3D0C09}"/>
              </a:ext>
            </a:extLst>
          </p:cNvPr>
          <p:cNvSpPr/>
          <p:nvPr/>
        </p:nvSpPr>
        <p:spPr>
          <a:xfrm>
            <a:off x="-188843" y="0"/>
            <a:ext cx="6248400" cy="990600"/>
          </a:xfrm>
          <a:prstGeom prst="roundRect">
            <a:avLst/>
          </a:prstGeom>
          <a:noFill/>
          <a:ln w="28575">
            <a:noFill/>
            <a:prstDash val="sysDot"/>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FFFF99"/>
                </a:solidFill>
                <a:latin typeface="#9Slide07 IcielBaliho Script" pitchFamily="2" charset="0"/>
              </a:rPr>
              <a:t>Đồng Bằng Trung Âu (Ba Lan)</a:t>
            </a:r>
          </a:p>
        </p:txBody>
      </p:sp>
    </p:spTree>
    <p:extLst>
      <p:ext uri="{BB962C8B-B14F-4D97-AF65-F5344CB8AC3E}">
        <p14:creationId xmlns:p14="http://schemas.microsoft.com/office/powerpoint/2010/main" val="42465589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1+#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 name="Rectangle 86">
            <a:extLst>
              <a:ext uri="{FF2B5EF4-FFF2-40B4-BE49-F238E27FC236}">
                <a16:creationId xmlns:a16="http://schemas.microsoft.com/office/drawing/2014/main" id="{928F64C6-FE22-4FC1-A763-DFCC51481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261224" y="4577975"/>
            <a:ext cx="7539349" cy="1899827"/>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9C8C21C-A83F-4731-90BF-EA39F8968E3B}"/>
              </a:ext>
            </a:extLst>
          </p:cNvPr>
          <p:cNvSpPr>
            <a:spLocks noGrp="1"/>
          </p:cNvSpPr>
          <p:nvPr>
            <p:ph type="title"/>
          </p:nvPr>
        </p:nvSpPr>
        <p:spPr>
          <a:xfrm>
            <a:off x="4603468" y="4741948"/>
            <a:ext cx="6829520" cy="862031"/>
          </a:xfrm>
        </p:spPr>
        <p:txBody>
          <a:bodyPr vert="horz" lIns="91440" tIns="45720" rIns="91440" bIns="45720" rtlCol="0" anchor="b">
            <a:normAutofit/>
          </a:bodyPr>
          <a:lstStyle/>
          <a:p>
            <a:pPr algn="l">
              <a:lnSpc>
                <a:spcPct val="90000"/>
              </a:lnSpc>
            </a:pPr>
            <a:r>
              <a:rPr lang="en-US" b="1" kern="1200">
                <a:solidFill>
                  <a:srgbClr val="FFFF00"/>
                </a:solidFill>
                <a:latin typeface="Arial" panose="020B0604020202020204" pitchFamily="34" charset="0"/>
                <a:cs typeface="Arial" panose="020B0604020202020204" pitchFamily="34" charset="0"/>
              </a:rPr>
              <a:t>An-pơ </a:t>
            </a:r>
            <a:r>
              <a:rPr lang="en-US" b="1" kern="1200" dirty="0" err="1">
                <a:solidFill>
                  <a:srgbClr val="FFFF00"/>
                </a:solidFill>
                <a:latin typeface="Arial" panose="020B0604020202020204" pitchFamily="34" charset="0"/>
                <a:cs typeface="Arial" panose="020B0604020202020204" pitchFamily="34" charset="0"/>
              </a:rPr>
              <a:t>rực</a:t>
            </a:r>
            <a:r>
              <a:rPr lang="en-US" b="1" kern="1200" dirty="0">
                <a:solidFill>
                  <a:srgbClr val="FFFF00"/>
                </a:solidFill>
                <a:latin typeface="Arial" panose="020B0604020202020204" pitchFamily="34" charset="0"/>
                <a:cs typeface="Arial" panose="020B0604020202020204" pitchFamily="34" charset="0"/>
              </a:rPr>
              <a:t> </a:t>
            </a:r>
            <a:r>
              <a:rPr lang="en-US" b="1" kern="1200" dirty="0" err="1">
                <a:solidFill>
                  <a:srgbClr val="FFFF00"/>
                </a:solidFill>
                <a:latin typeface="Arial" panose="020B0604020202020204" pitchFamily="34" charset="0"/>
                <a:cs typeface="Arial" panose="020B0604020202020204" pitchFamily="34" charset="0"/>
              </a:rPr>
              <a:t>rỡ</a:t>
            </a:r>
            <a:r>
              <a:rPr lang="en-US" b="1" kern="1200" dirty="0">
                <a:solidFill>
                  <a:srgbClr val="FFFF00"/>
                </a:solidFill>
                <a:latin typeface="Arial" panose="020B0604020202020204" pitchFamily="34" charset="0"/>
                <a:cs typeface="Arial" panose="020B0604020202020204" pitchFamily="34" charset="0"/>
              </a:rPr>
              <a:t> </a:t>
            </a:r>
            <a:r>
              <a:rPr lang="en-US" b="1" kern="1200" dirty="0" err="1">
                <a:solidFill>
                  <a:srgbClr val="FFFF00"/>
                </a:solidFill>
                <a:latin typeface="Arial" panose="020B0604020202020204" pitchFamily="34" charset="0"/>
                <a:cs typeface="Arial" panose="020B0604020202020204" pitchFamily="34" charset="0"/>
              </a:rPr>
              <a:t>sắc</a:t>
            </a:r>
            <a:r>
              <a:rPr lang="en-US" b="1" kern="1200" dirty="0">
                <a:solidFill>
                  <a:srgbClr val="FFFF00"/>
                </a:solidFill>
                <a:latin typeface="Arial" panose="020B0604020202020204" pitchFamily="34" charset="0"/>
                <a:cs typeface="Arial" panose="020B0604020202020204" pitchFamily="34" charset="0"/>
              </a:rPr>
              <a:t> </a:t>
            </a:r>
            <a:r>
              <a:rPr lang="en-US" b="1" kern="1200" dirty="0" err="1">
                <a:solidFill>
                  <a:srgbClr val="FFFF00"/>
                </a:solidFill>
                <a:latin typeface="Arial" panose="020B0604020202020204" pitchFamily="34" charset="0"/>
                <a:cs typeface="Arial" panose="020B0604020202020204" pitchFamily="34" charset="0"/>
              </a:rPr>
              <a:t>màu</a:t>
            </a:r>
            <a:endParaRPr lang="en-US" b="1" kern="1200" dirty="0">
              <a:solidFill>
                <a:srgbClr val="FFFF00"/>
              </a:solidFill>
              <a:latin typeface="Arial" panose="020B0604020202020204" pitchFamily="34" charset="0"/>
              <a:cs typeface="Arial" panose="020B0604020202020204" pitchFamily="34" charset="0"/>
            </a:endParaRPr>
          </a:p>
        </p:txBody>
      </p:sp>
      <p:pic>
        <p:nvPicPr>
          <p:cNvPr id="6146" name="Picture 2" descr="Kết quả hình ảnh cho Alps">
            <a:extLst>
              <a:ext uri="{FF2B5EF4-FFF2-40B4-BE49-F238E27FC236}">
                <a16:creationId xmlns:a16="http://schemas.microsoft.com/office/drawing/2014/main" id="{20C79050-4CE0-47EA-B07E-92B155758F4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 b="5880"/>
          <a:stretch/>
        </p:blipFill>
        <p:spPr bwMode="auto">
          <a:xfrm>
            <a:off x="317636" y="321734"/>
            <a:ext cx="3797570" cy="201055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6154" name="Picture 10" descr="Kết quả hình ảnh cho Alps">
            <a:extLst>
              <a:ext uri="{FF2B5EF4-FFF2-40B4-BE49-F238E27FC236}">
                <a16:creationId xmlns:a16="http://schemas.microsoft.com/office/drawing/2014/main" id="{DB5C3C72-7C6B-49C0-AB46-1EFE79571F7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061" r="18735" b="-3"/>
          <a:stretch/>
        </p:blipFill>
        <p:spPr bwMode="auto">
          <a:xfrm>
            <a:off x="4202549" y="321732"/>
            <a:ext cx="3793472" cy="411132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6150" name="Picture 6" descr="Kết quả hình ảnh cho Alps">
            <a:extLst>
              <a:ext uri="{FF2B5EF4-FFF2-40B4-BE49-F238E27FC236}">
                <a16:creationId xmlns:a16="http://schemas.microsoft.com/office/drawing/2014/main" id="{245CC5CC-E454-4A69-A20F-894776A5BAB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0693"/>
          <a:stretch/>
        </p:blipFill>
        <p:spPr bwMode="auto">
          <a:xfrm>
            <a:off x="8086176" y="321733"/>
            <a:ext cx="3797984" cy="201055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6160" name="Picture 16" descr="Hình ảnh có liên quan">
            <a:extLst>
              <a:ext uri="{FF2B5EF4-FFF2-40B4-BE49-F238E27FC236}">
                <a16:creationId xmlns:a16="http://schemas.microsoft.com/office/drawing/2014/main" id="{21378769-32B6-48AC-AA36-D40390D14387}"/>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45497" r="1" b="1435"/>
          <a:stretch/>
        </p:blipFill>
        <p:spPr bwMode="auto">
          <a:xfrm>
            <a:off x="317634" y="2422097"/>
            <a:ext cx="3794760" cy="201380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6162" name="Picture 18" descr="Kết quả hình ảnh cho Alps">
            <a:extLst>
              <a:ext uri="{FF2B5EF4-FFF2-40B4-BE49-F238E27FC236}">
                <a16:creationId xmlns:a16="http://schemas.microsoft.com/office/drawing/2014/main" id="{6C5E8AD6-3D56-4B56-8B88-82A63E9495AA}"/>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12832" b="2873"/>
          <a:stretch/>
        </p:blipFill>
        <p:spPr bwMode="auto">
          <a:xfrm>
            <a:off x="8082952" y="2431705"/>
            <a:ext cx="3797983" cy="200094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cxnSp>
        <p:nvCxnSpPr>
          <p:cNvPr id="89" name="Straight Connector 88">
            <a:extLst>
              <a:ext uri="{FF2B5EF4-FFF2-40B4-BE49-F238E27FC236}">
                <a16:creationId xmlns:a16="http://schemas.microsoft.com/office/drawing/2014/main" id="{5C34627B-48E6-4F4D-B843-97717A86B4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19934" y="5694097"/>
            <a:ext cx="54864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pic>
        <p:nvPicPr>
          <p:cNvPr id="6158" name="Picture 14" descr="Hình ảnh có liên quan">
            <a:extLst>
              <a:ext uri="{FF2B5EF4-FFF2-40B4-BE49-F238E27FC236}">
                <a16:creationId xmlns:a16="http://schemas.microsoft.com/office/drawing/2014/main" id="{A04A71E3-3AC8-46FA-B533-D655930DDC1A}"/>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9837" r="1" b="10491"/>
          <a:stretch/>
        </p:blipFill>
        <p:spPr bwMode="auto">
          <a:xfrm>
            <a:off x="317634" y="4525716"/>
            <a:ext cx="3794760" cy="201055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8D60473-A61C-486E-9D78-7248CD53E9E3}"/>
              </a:ext>
            </a:extLst>
          </p:cNvPr>
          <p:cNvSpPr/>
          <p:nvPr/>
        </p:nvSpPr>
        <p:spPr>
          <a:xfrm>
            <a:off x="4603468" y="5767952"/>
            <a:ext cx="4838184"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Nằm ở Tây và Trung Âu.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Dài 1200km, cao trung bình  trên 3000 m</a:t>
            </a:r>
          </a:p>
        </p:txBody>
      </p:sp>
      <p:pic>
        <p:nvPicPr>
          <p:cNvPr id="5" name="Graphic 4" descr="Mountain scene">
            <a:extLst>
              <a:ext uri="{FF2B5EF4-FFF2-40B4-BE49-F238E27FC236}">
                <a16:creationId xmlns:a16="http://schemas.microsoft.com/office/drawing/2014/main" id="{0170150D-035E-4C01-B4C5-9666B75A049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293419" y="4893945"/>
            <a:ext cx="1420068" cy="1420068"/>
          </a:xfrm>
          <a:prstGeom prst="rect">
            <a:avLst/>
          </a:prstGeom>
        </p:spPr>
      </p:pic>
    </p:spTree>
    <p:extLst>
      <p:ext uri="{BB962C8B-B14F-4D97-AF65-F5344CB8AC3E}">
        <p14:creationId xmlns:p14="http://schemas.microsoft.com/office/powerpoint/2010/main" val="407258252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80978DFC-ED8D-4E36-861A-A3FB5A58F832}"/>
              </a:ext>
            </a:extLst>
          </p:cNvPr>
          <p:cNvSpPr/>
          <p:nvPr/>
        </p:nvSpPr>
        <p:spPr>
          <a:xfrm>
            <a:off x="1476728" y="108779"/>
            <a:ext cx="4619271" cy="990600"/>
          </a:xfrm>
          <a:prstGeom prst="roundRect">
            <a:avLst/>
          </a:prstGeom>
          <a:solidFill>
            <a:schemeClr val="bg1"/>
          </a:solidFill>
          <a:ln w="28575">
            <a:noFill/>
            <a:prstDash val="sysDot"/>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FF0000"/>
                </a:solidFill>
                <a:latin typeface="#9Slide07 IcielBaliho Script" pitchFamily="2" charset="0"/>
              </a:rPr>
              <a:t>b. Khí hậu</a:t>
            </a:r>
          </a:p>
        </p:txBody>
      </p:sp>
      <p:sp>
        <p:nvSpPr>
          <p:cNvPr id="9" name="Rectangle 8">
            <a:extLst>
              <a:ext uri="{FF2B5EF4-FFF2-40B4-BE49-F238E27FC236}">
                <a16:creationId xmlns:a16="http://schemas.microsoft.com/office/drawing/2014/main" id="{ED71877B-C38F-4C28-80D7-D0BD47FF7825}"/>
              </a:ext>
            </a:extLst>
          </p:cNvPr>
          <p:cNvSpPr/>
          <p:nvPr/>
        </p:nvSpPr>
        <p:spPr>
          <a:xfrm>
            <a:off x="275605" y="1752600"/>
            <a:ext cx="5439396" cy="487826"/>
          </a:xfrm>
          <a:prstGeom prst="rect">
            <a:avLst/>
          </a:prstGeom>
        </p:spPr>
        <p:txBody>
          <a:bodyPr wrap="square">
            <a:spAutoFit/>
          </a:bodyPr>
          <a:lstStyle/>
          <a:p>
            <a:pPr algn="just">
              <a:lnSpc>
                <a:spcPct val="115000"/>
              </a:lnSpc>
              <a:spcAft>
                <a:spcPts val="0"/>
              </a:spcAft>
            </a:pPr>
            <a:endParaRPr lang="en-US" sz="2400" b="1">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endParaRPr>
          </a:p>
        </p:txBody>
      </p:sp>
      <p:pic>
        <p:nvPicPr>
          <p:cNvPr id="6" name="Picture 5">
            <a:extLst>
              <a:ext uri="{FF2B5EF4-FFF2-40B4-BE49-F238E27FC236}">
                <a16:creationId xmlns:a16="http://schemas.microsoft.com/office/drawing/2014/main" id="{B790DE9A-D621-49EF-895E-9E781ADD1954}"/>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077" b="96923" l="10000" r="90000">
                        <a14:foregroundMark x1="38111" y1="70962" x2="38111" y2="70962"/>
                        <a14:foregroundMark x1="33333" y1="85962" x2="33333" y2="85962"/>
                        <a14:foregroundMark x1="45889" y1="74231" x2="45889" y2="74231"/>
                        <a14:foregroundMark x1="42111" y1="87500" x2="42111" y2="87500"/>
                        <a14:foregroundMark x1="38444" y1="97115" x2="38444" y2="97115"/>
                        <a14:foregroundMark x1="49111" y1="87692" x2="49111" y2="87692"/>
                        <a14:foregroundMark x1="53222" y1="73846" x2="53222" y2="73846"/>
                        <a14:foregroundMark x1="61222" y1="73077" x2="61222" y2="73077"/>
                        <a14:foregroundMark x1="54778" y1="93269" x2="54778" y2="93269"/>
                        <a14:foregroundMark x1="58222" y1="47500" x2="58222" y2="47500"/>
                        <a14:foregroundMark x1="53889" y1="13846" x2="53889" y2="13846"/>
                        <a14:foregroundMark x1="42778" y1="3077" x2="42778" y2="3077"/>
                        <a14:foregroundMark x1="29333" y1="14423" x2="29333" y2="14423"/>
                        <a14:foregroundMark x1="23667" y1="36154" x2="23667" y2="36154"/>
                      </a14:backgroundRemoval>
                    </a14:imgEffect>
                  </a14:imgLayer>
                </a14:imgProps>
              </a:ext>
            </a:extLst>
          </a:blip>
          <a:srcRect l="16657" r="18978"/>
          <a:stretch/>
        </p:blipFill>
        <p:spPr>
          <a:xfrm>
            <a:off x="142214" y="37047"/>
            <a:ext cx="1639889" cy="1156108"/>
          </a:xfrm>
          <a:prstGeom prst="rect">
            <a:avLst/>
          </a:prstGeom>
        </p:spPr>
      </p:pic>
      <p:pic>
        <p:nvPicPr>
          <p:cNvPr id="2" name="Picture 1">
            <a:extLst>
              <a:ext uri="{FF2B5EF4-FFF2-40B4-BE49-F238E27FC236}">
                <a16:creationId xmlns:a16="http://schemas.microsoft.com/office/drawing/2014/main" id="{C28A8B9E-0FA7-43D3-ACC8-26A5946DDCB7}"/>
              </a:ext>
            </a:extLst>
          </p:cNvPr>
          <p:cNvPicPr>
            <a:picLocks noChangeAspect="1"/>
          </p:cNvPicPr>
          <p:nvPr/>
        </p:nvPicPr>
        <p:blipFill>
          <a:blip r:embed="rId4"/>
          <a:stretch>
            <a:fillRect/>
          </a:stretch>
        </p:blipFill>
        <p:spPr>
          <a:xfrm>
            <a:off x="6497054" y="164373"/>
            <a:ext cx="5439394" cy="6529254"/>
          </a:xfrm>
          <a:prstGeom prst="rect">
            <a:avLst/>
          </a:prstGeom>
        </p:spPr>
      </p:pic>
      <p:sp>
        <p:nvSpPr>
          <p:cNvPr id="8" name="Rectangle 7">
            <a:extLst>
              <a:ext uri="{FF2B5EF4-FFF2-40B4-BE49-F238E27FC236}">
                <a16:creationId xmlns:a16="http://schemas.microsoft.com/office/drawing/2014/main" id="{F858D1F3-B1B4-4D60-A988-2EAD0C3D4D23}"/>
              </a:ext>
            </a:extLst>
          </p:cNvPr>
          <p:cNvSpPr/>
          <p:nvPr/>
        </p:nvSpPr>
        <p:spPr>
          <a:xfrm>
            <a:off x="381000" y="1264887"/>
            <a:ext cx="5715000" cy="2186752"/>
          </a:xfrm>
          <a:prstGeom prst="rect">
            <a:avLst/>
          </a:prstGeom>
        </p:spPr>
        <p:txBody>
          <a:bodyPr wrap="square">
            <a:spAutoFit/>
          </a:bodyPr>
          <a:lstStyle/>
          <a:p>
            <a:pPr algn="just">
              <a:lnSpc>
                <a:spcPct val="115000"/>
              </a:lnSpc>
              <a:spcAft>
                <a:spcPts val="0"/>
              </a:spcAft>
            </a:pPr>
            <a:r>
              <a:rPr lang="en-US" sz="2400" b="1">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rPr>
              <a:t>- </a:t>
            </a:r>
            <a:r>
              <a:rPr lang="vi-VN" sz="2400" b="1">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rPr>
              <a:t>Khí hậu châu Âu </a:t>
            </a:r>
            <a:r>
              <a:rPr lang="en-US" sz="2400" b="1">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rPr>
              <a:t>rất đa dạng</a:t>
            </a:r>
          </a:p>
          <a:p>
            <a:pPr algn="just">
              <a:lnSpc>
                <a:spcPct val="115000"/>
              </a:lnSpc>
              <a:spcAft>
                <a:spcPts val="0"/>
              </a:spcAft>
            </a:pPr>
            <a:r>
              <a:rPr lang="en-US" sz="2400">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rPr>
              <a:t>+ P</a:t>
            </a:r>
            <a:r>
              <a:rPr lang="vi-VN" sz="2400">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rPr>
              <a:t>hân hoá từ bắc xuống nam và từ tây sang đông, tạo nên nhiều đới và kiểu khí hậu khác nhau</a:t>
            </a:r>
            <a:r>
              <a:rPr lang="en-US" sz="2400">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rPr>
              <a:t>. </a:t>
            </a:r>
          </a:p>
          <a:p>
            <a:pPr algn="just">
              <a:lnSpc>
                <a:spcPct val="115000"/>
              </a:lnSpc>
              <a:spcAft>
                <a:spcPts val="0"/>
              </a:spcAft>
            </a:pPr>
            <a:r>
              <a:rPr lang="en-US" sz="2400">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rPr>
              <a:t>+ Ở vùng núi, KH còn phân hóa theo độ cao</a:t>
            </a:r>
          </a:p>
        </p:txBody>
      </p:sp>
      <p:sp>
        <p:nvSpPr>
          <p:cNvPr id="3" name="Rectangle 2">
            <a:extLst>
              <a:ext uri="{FF2B5EF4-FFF2-40B4-BE49-F238E27FC236}">
                <a16:creationId xmlns:a16="http://schemas.microsoft.com/office/drawing/2014/main" id="{5691CC82-3F52-4006-B597-E3B98FF644DD}"/>
              </a:ext>
            </a:extLst>
          </p:cNvPr>
          <p:cNvSpPr/>
          <p:nvPr/>
        </p:nvSpPr>
        <p:spPr>
          <a:xfrm>
            <a:off x="275605" y="3505200"/>
            <a:ext cx="2543795" cy="2157524"/>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9Slide02 Noi dung rat dai" panose="02000000000000000000" pitchFamily="2" charset="0"/>
                <a:ea typeface="#9Slide02 Noi dung rat dai" panose="02000000000000000000" pitchFamily="2" charset="0"/>
              </a:rPr>
              <a:t>Bắc xuống nam</a:t>
            </a:r>
          </a:p>
          <a:p>
            <a:r>
              <a:rPr lang="en-US" sz="2400">
                <a:solidFill>
                  <a:schemeClr val="bg1"/>
                </a:solidFill>
                <a:latin typeface="#9Slide02 Noi dung rat dai" panose="02000000000000000000" pitchFamily="2" charset="0"/>
                <a:ea typeface="#9Slide02 Noi dung rat dai" panose="02000000000000000000" pitchFamily="2" charset="0"/>
              </a:rPr>
              <a:t>- Đới KH cực và cận cực</a:t>
            </a:r>
          </a:p>
          <a:p>
            <a:r>
              <a:rPr lang="en-US" sz="2400">
                <a:solidFill>
                  <a:schemeClr val="bg1"/>
                </a:solidFill>
                <a:latin typeface="#9Slide02 Noi dung rat dai" panose="02000000000000000000" pitchFamily="2" charset="0"/>
                <a:ea typeface="#9Slide02 Noi dung rat dai" panose="02000000000000000000" pitchFamily="2" charset="0"/>
              </a:rPr>
              <a:t>- Đới KH ôn đới</a:t>
            </a:r>
          </a:p>
          <a:p>
            <a:r>
              <a:rPr lang="en-US" sz="2400">
                <a:solidFill>
                  <a:schemeClr val="bg1"/>
                </a:solidFill>
                <a:latin typeface="#9Slide02 Noi dung rat dai" panose="02000000000000000000" pitchFamily="2" charset="0"/>
                <a:ea typeface="#9Slide02 Noi dung rat dai" panose="02000000000000000000" pitchFamily="2" charset="0"/>
              </a:rPr>
              <a:t>- Đới KH cận nhiệt</a:t>
            </a:r>
          </a:p>
        </p:txBody>
      </p:sp>
      <p:sp>
        <p:nvSpPr>
          <p:cNvPr id="11" name="Rectangle 10">
            <a:extLst>
              <a:ext uri="{FF2B5EF4-FFF2-40B4-BE49-F238E27FC236}">
                <a16:creationId xmlns:a16="http://schemas.microsoft.com/office/drawing/2014/main" id="{7D8AD56C-8E2E-44BC-ACC3-C2264F5BCF21}"/>
              </a:ext>
            </a:extLst>
          </p:cNvPr>
          <p:cNvSpPr/>
          <p:nvPr/>
        </p:nvSpPr>
        <p:spPr>
          <a:xfrm>
            <a:off x="3496058" y="3505200"/>
            <a:ext cx="2543795" cy="2157524"/>
          </a:xfrm>
          <a:prstGeom prst="rect">
            <a:avLst/>
          </a:prstGeom>
          <a:solidFill>
            <a:srgbClr val="FF3399"/>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9Slide02 Noi dung rat dai" panose="02000000000000000000" pitchFamily="2" charset="0"/>
                <a:ea typeface="#9Slide02 Noi dung rat dai" panose="02000000000000000000" pitchFamily="2" charset="0"/>
              </a:rPr>
              <a:t>Tây sang đông (Đới KH Ôn đới)</a:t>
            </a:r>
          </a:p>
          <a:p>
            <a:pPr algn="ctr"/>
            <a:endParaRPr lang="en-US" sz="2400" b="1">
              <a:solidFill>
                <a:schemeClr val="bg1"/>
              </a:solidFill>
              <a:latin typeface="#9Slide02 Noi dung rat dai" panose="02000000000000000000" pitchFamily="2" charset="0"/>
              <a:ea typeface="#9Slide02 Noi dung rat dai" panose="02000000000000000000" pitchFamily="2" charset="0"/>
            </a:endParaRPr>
          </a:p>
          <a:p>
            <a:r>
              <a:rPr lang="en-US" sz="2400">
                <a:solidFill>
                  <a:schemeClr val="bg1"/>
                </a:solidFill>
                <a:latin typeface="#9Slide02 Noi dung rat dai" panose="02000000000000000000" pitchFamily="2" charset="0"/>
                <a:ea typeface="#9Slide02 Noi dung rat dai" panose="02000000000000000000" pitchFamily="2" charset="0"/>
              </a:rPr>
              <a:t>- Kiểu kH ôn đới HD</a:t>
            </a:r>
          </a:p>
          <a:p>
            <a:r>
              <a:rPr lang="en-US" sz="2400">
                <a:solidFill>
                  <a:schemeClr val="bg1"/>
                </a:solidFill>
                <a:latin typeface="#9Slide02 Noi dung rat dai" panose="02000000000000000000" pitchFamily="2" charset="0"/>
                <a:ea typeface="#9Slide02 Noi dung rat dai" panose="02000000000000000000" pitchFamily="2" charset="0"/>
              </a:rPr>
              <a:t>- Kiểu KH ôn đới LĐ</a:t>
            </a:r>
          </a:p>
        </p:txBody>
      </p:sp>
      <p:sp>
        <p:nvSpPr>
          <p:cNvPr id="12" name="Rectangle: Rounded Corners 11">
            <a:extLst>
              <a:ext uri="{FF2B5EF4-FFF2-40B4-BE49-F238E27FC236}">
                <a16:creationId xmlns:a16="http://schemas.microsoft.com/office/drawing/2014/main" id="{28AA8AAA-A00D-423F-93E1-C8FE57C7C6D1}"/>
              </a:ext>
            </a:extLst>
          </p:cNvPr>
          <p:cNvSpPr/>
          <p:nvPr/>
        </p:nvSpPr>
        <p:spPr>
          <a:xfrm>
            <a:off x="878880" y="5808968"/>
            <a:ext cx="5158098" cy="908844"/>
          </a:xfrm>
          <a:prstGeom prst="roundRect">
            <a:avLst/>
          </a:prstGeom>
          <a:solidFill>
            <a:schemeClr val="bg1"/>
          </a:solidFill>
          <a:ln w="28575">
            <a:noFill/>
            <a:prstDash val="sysDot"/>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9Slide07 IcielBaliho Script" pitchFamily="2" charset="0"/>
              </a:rPr>
              <a:t>Giải thích nguyên nhân sự phân hóa khí hậu ở châu Âu?</a:t>
            </a:r>
          </a:p>
        </p:txBody>
      </p:sp>
      <p:pic>
        <p:nvPicPr>
          <p:cNvPr id="4" name="Picture 3">
            <a:extLst>
              <a:ext uri="{FF2B5EF4-FFF2-40B4-BE49-F238E27FC236}">
                <a16:creationId xmlns:a16="http://schemas.microsoft.com/office/drawing/2014/main" id="{221534E8-AF3A-4C30-97D7-FB8E30E0A9C7}"/>
              </a:ext>
            </a:extLst>
          </p:cNvPr>
          <p:cNvPicPr>
            <a:picLocks noChangeAspect="1"/>
          </p:cNvPicPr>
          <p:nvPr/>
        </p:nvPicPr>
        <p:blipFill>
          <a:blip r:embed="rId5"/>
          <a:stretch>
            <a:fillRect/>
          </a:stretch>
        </p:blipFill>
        <p:spPr>
          <a:xfrm>
            <a:off x="76200" y="5898271"/>
            <a:ext cx="980414" cy="795356"/>
          </a:xfrm>
          <a:prstGeom prst="rect">
            <a:avLst/>
          </a:prstGeom>
        </p:spPr>
      </p:pic>
    </p:spTree>
    <p:extLst>
      <p:ext uri="{BB962C8B-B14F-4D97-AF65-F5344CB8AC3E}">
        <p14:creationId xmlns:p14="http://schemas.microsoft.com/office/powerpoint/2010/main" val="29486943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1+#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wipe(left)">
                                      <p:cBhvr>
                                        <p:cTn id="13" dur="500"/>
                                        <p:tgtEl>
                                          <p:spTgt spid="8">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8">
                                            <p:txEl>
                                              <p:pRg st="1" end="1"/>
                                            </p:txEl>
                                          </p:spTgt>
                                        </p:tgtEl>
                                        <p:attrNameLst>
                                          <p:attrName>style.visibility</p:attrName>
                                        </p:attrNameLst>
                                      </p:cBhvr>
                                      <p:to>
                                        <p:strVal val="visible"/>
                                      </p:to>
                                    </p:set>
                                    <p:animEffect transition="in" filter="wipe(left)">
                                      <p:cBhvr>
                                        <p:cTn id="18" dur="500"/>
                                        <p:tgtEl>
                                          <p:spTgt spid="8">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up)">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up)">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8">
                                            <p:txEl>
                                              <p:pRg st="2" end="2"/>
                                            </p:txEl>
                                          </p:spTgt>
                                        </p:tgtEl>
                                        <p:attrNameLst>
                                          <p:attrName>style.visibility</p:attrName>
                                        </p:attrNameLst>
                                      </p:cBhvr>
                                      <p:to>
                                        <p:strVal val="visible"/>
                                      </p:to>
                                    </p:set>
                                    <p:animEffect transition="in" filter="wipe(left)">
                                      <p:cBhvr>
                                        <p:cTn id="33" dur="500"/>
                                        <p:tgtEl>
                                          <p:spTgt spid="8">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p:cTn id="38" dur="500" fill="hold"/>
                                        <p:tgtEl>
                                          <p:spTgt spid="12"/>
                                        </p:tgtEl>
                                        <p:attrNameLst>
                                          <p:attrName>ppt_w</p:attrName>
                                        </p:attrNameLst>
                                      </p:cBhvr>
                                      <p:tavLst>
                                        <p:tav tm="0">
                                          <p:val>
                                            <p:fltVal val="0"/>
                                          </p:val>
                                        </p:tav>
                                        <p:tav tm="100000">
                                          <p:val>
                                            <p:strVal val="#ppt_w"/>
                                          </p:val>
                                        </p:tav>
                                      </p:tavLst>
                                    </p:anim>
                                    <p:anim calcmode="lin" valueType="num">
                                      <p:cBhvr>
                                        <p:cTn id="39" dur="500" fill="hold"/>
                                        <p:tgtEl>
                                          <p:spTgt spid="12"/>
                                        </p:tgtEl>
                                        <p:attrNameLst>
                                          <p:attrName>ppt_h</p:attrName>
                                        </p:attrNameLst>
                                      </p:cBhvr>
                                      <p:tavLst>
                                        <p:tav tm="0">
                                          <p:val>
                                            <p:fltVal val="0"/>
                                          </p:val>
                                        </p:tav>
                                        <p:tav tm="100000">
                                          <p:val>
                                            <p:strVal val="#ppt_h"/>
                                          </p:val>
                                        </p:tav>
                                      </p:tavLst>
                                    </p:anim>
                                    <p:animEffect transition="in" filter="fade">
                                      <p:cBhvr>
                                        <p:cTn id="40" dur="500"/>
                                        <p:tgtEl>
                                          <p:spTgt spid="12"/>
                                        </p:tgtEl>
                                      </p:cBhvr>
                                    </p:animEffect>
                                  </p:childTnLst>
                                </p:cTn>
                              </p:par>
                              <p:par>
                                <p:cTn id="41" presetID="53" presetClass="entr" presetSubtype="16" fill="hold" nodeType="withEffect">
                                  <p:stCondLst>
                                    <p:cond delay="0"/>
                                  </p:stCondLst>
                                  <p:childTnLst>
                                    <p:set>
                                      <p:cBhvr>
                                        <p:cTn id="42" dur="1" fill="hold">
                                          <p:stCondLst>
                                            <p:cond delay="0"/>
                                          </p:stCondLst>
                                        </p:cTn>
                                        <p:tgtEl>
                                          <p:spTgt spid="4"/>
                                        </p:tgtEl>
                                        <p:attrNameLst>
                                          <p:attrName>style.visibility</p:attrName>
                                        </p:attrNameLst>
                                      </p:cBhvr>
                                      <p:to>
                                        <p:strVal val="visible"/>
                                      </p:to>
                                    </p:set>
                                    <p:anim calcmode="lin" valueType="num">
                                      <p:cBhvr>
                                        <p:cTn id="43" dur="500" fill="hold"/>
                                        <p:tgtEl>
                                          <p:spTgt spid="4"/>
                                        </p:tgtEl>
                                        <p:attrNameLst>
                                          <p:attrName>ppt_w</p:attrName>
                                        </p:attrNameLst>
                                      </p:cBhvr>
                                      <p:tavLst>
                                        <p:tav tm="0">
                                          <p:val>
                                            <p:fltVal val="0"/>
                                          </p:val>
                                        </p:tav>
                                        <p:tav tm="100000">
                                          <p:val>
                                            <p:strVal val="#ppt_w"/>
                                          </p:val>
                                        </p:tav>
                                      </p:tavLst>
                                    </p:anim>
                                    <p:anim calcmode="lin" valueType="num">
                                      <p:cBhvr>
                                        <p:cTn id="44" dur="500" fill="hold"/>
                                        <p:tgtEl>
                                          <p:spTgt spid="4"/>
                                        </p:tgtEl>
                                        <p:attrNameLst>
                                          <p:attrName>ppt_h</p:attrName>
                                        </p:attrNameLst>
                                      </p:cBhvr>
                                      <p:tavLst>
                                        <p:tav tm="0">
                                          <p:val>
                                            <p:fltVal val="0"/>
                                          </p:val>
                                        </p:tav>
                                        <p:tav tm="100000">
                                          <p:val>
                                            <p:strVal val="#ppt_h"/>
                                          </p:val>
                                        </p:tav>
                                      </p:tavLst>
                                    </p:anim>
                                    <p:animEffect transition="in" filter="fade">
                                      <p:cBhvr>
                                        <p:cTn id="4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P spid="11"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80978DFC-ED8D-4E36-861A-A3FB5A58F832}"/>
              </a:ext>
            </a:extLst>
          </p:cNvPr>
          <p:cNvSpPr/>
          <p:nvPr/>
        </p:nvSpPr>
        <p:spPr>
          <a:xfrm>
            <a:off x="1014102" y="290405"/>
            <a:ext cx="4806293" cy="990600"/>
          </a:xfrm>
          <a:prstGeom prst="roundRect">
            <a:avLst/>
          </a:prstGeom>
          <a:solidFill>
            <a:schemeClr val="bg1"/>
          </a:solidFill>
          <a:ln w="28575">
            <a:noFill/>
            <a:prstDash val="sysDot"/>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FF0000"/>
                </a:solidFill>
                <a:latin typeface="#9Slide07 IcielBaliho Script" pitchFamily="2" charset="0"/>
              </a:rPr>
              <a:t>c. Sông ngòi</a:t>
            </a:r>
          </a:p>
        </p:txBody>
      </p:sp>
      <p:sp>
        <p:nvSpPr>
          <p:cNvPr id="9" name="Rectangle 8">
            <a:extLst>
              <a:ext uri="{FF2B5EF4-FFF2-40B4-BE49-F238E27FC236}">
                <a16:creationId xmlns:a16="http://schemas.microsoft.com/office/drawing/2014/main" id="{ED71877B-C38F-4C28-80D7-D0BD47FF7825}"/>
              </a:ext>
            </a:extLst>
          </p:cNvPr>
          <p:cNvSpPr/>
          <p:nvPr/>
        </p:nvSpPr>
        <p:spPr>
          <a:xfrm>
            <a:off x="275605" y="1752600"/>
            <a:ext cx="5439396" cy="487826"/>
          </a:xfrm>
          <a:prstGeom prst="rect">
            <a:avLst/>
          </a:prstGeom>
        </p:spPr>
        <p:txBody>
          <a:bodyPr wrap="square">
            <a:spAutoFit/>
          </a:bodyPr>
          <a:lstStyle/>
          <a:p>
            <a:pPr algn="just">
              <a:lnSpc>
                <a:spcPct val="115000"/>
              </a:lnSpc>
              <a:spcAft>
                <a:spcPts val="0"/>
              </a:spcAft>
            </a:pPr>
            <a:endParaRPr lang="en-US" sz="2400" b="1">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endParaRPr>
          </a:p>
        </p:txBody>
      </p:sp>
      <p:sp>
        <p:nvSpPr>
          <p:cNvPr id="8" name="Rectangle 7">
            <a:extLst>
              <a:ext uri="{FF2B5EF4-FFF2-40B4-BE49-F238E27FC236}">
                <a16:creationId xmlns:a16="http://schemas.microsoft.com/office/drawing/2014/main" id="{F858D1F3-B1B4-4D60-A988-2EAD0C3D4D23}"/>
              </a:ext>
            </a:extLst>
          </p:cNvPr>
          <p:cNvSpPr/>
          <p:nvPr/>
        </p:nvSpPr>
        <p:spPr>
          <a:xfrm>
            <a:off x="381000" y="1633896"/>
            <a:ext cx="5439396" cy="912558"/>
          </a:xfrm>
          <a:prstGeom prst="rect">
            <a:avLst/>
          </a:prstGeom>
        </p:spPr>
        <p:txBody>
          <a:bodyPr wrap="square">
            <a:spAutoFit/>
          </a:bodyPr>
          <a:lstStyle/>
          <a:p>
            <a:pPr algn="just">
              <a:lnSpc>
                <a:spcPct val="115000"/>
              </a:lnSpc>
              <a:spcAft>
                <a:spcPts val="0"/>
              </a:spcAft>
            </a:pPr>
            <a:r>
              <a:rPr lang="vi-VN" sz="2400" b="1">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rPr>
              <a:t>Có nguồn nước dồi dào và chế độ nước phức tạp.</a:t>
            </a:r>
            <a:endParaRPr lang="en-US" sz="2400">
              <a:solidFill>
                <a:srgbClr val="002060"/>
              </a:solidFill>
              <a:latin typeface="#9Slide02 Noi dung rat dai" panose="02000000000000000000" pitchFamily="2" charset="0"/>
              <a:ea typeface="#9Slide02 Noi dung rat dai" panose="02000000000000000000" pitchFamily="2" charset="0"/>
              <a:cs typeface="Times New Roman" panose="02020603050405020304" pitchFamily="18" charset="0"/>
            </a:endParaRPr>
          </a:p>
        </p:txBody>
      </p:sp>
      <p:sp>
        <p:nvSpPr>
          <p:cNvPr id="11" name="Rectangle 10">
            <a:extLst>
              <a:ext uri="{FF2B5EF4-FFF2-40B4-BE49-F238E27FC236}">
                <a16:creationId xmlns:a16="http://schemas.microsoft.com/office/drawing/2014/main" id="{7D8AD56C-8E2E-44BC-ACC3-C2264F5BCF21}"/>
              </a:ext>
            </a:extLst>
          </p:cNvPr>
          <p:cNvSpPr/>
          <p:nvPr/>
        </p:nvSpPr>
        <p:spPr>
          <a:xfrm>
            <a:off x="328302" y="4368362"/>
            <a:ext cx="5544791" cy="171148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a:solidFill>
                  <a:schemeClr val="bg1"/>
                </a:solidFill>
                <a:latin typeface="#9Slide02 Noi dung rat dai" panose="02000000000000000000" pitchFamily="2" charset="0"/>
                <a:ea typeface="#9Slide02 Noi dung rat dai" panose="02000000000000000000" pitchFamily="2" charset="0"/>
              </a:rPr>
              <a:t>Do Sông ngòi chảy qua nhiều khu vực khí hậu, địa hình khác nhau nên có nhiều nguồn cung cấp n</a:t>
            </a:r>
            <a:r>
              <a:rPr lang="vi-VN" sz="2400" b="1">
                <a:solidFill>
                  <a:schemeClr val="bg1"/>
                </a:solidFill>
                <a:latin typeface="#9Slide02 Noi dung rat dai" panose="02000000000000000000" pitchFamily="2" charset="0"/>
                <a:ea typeface="#9Slide02 Noi dung rat dai" panose="02000000000000000000" pitchFamily="2" charset="0"/>
              </a:rPr>
              <a:t>ư</a:t>
            </a:r>
            <a:r>
              <a:rPr lang="en-US" sz="2400" b="1">
                <a:solidFill>
                  <a:schemeClr val="bg1"/>
                </a:solidFill>
                <a:latin typeface="#9Slide02 Noi dung rat dai" panose="02000000000000000000" pitchFamily="2" charset="0"/>
                <a:ea typeface="#9Slide02 Noi dung rat dai" panose="02000000000000000000" pitchFamily="2" charset="0"/>
              </a:rPr>
              <a:t>ớc: N</a:t>
            </a:r>
            <a:r>
              <a:rPr lang="vi-VN" sz="2400" b="1">
                <a:solidFill>
                  <a:schemeClr val="bg1"/>
                </a:solidFill>
                <a:latin typeface="#9Slide02 Noi dung rat dai" panose="02000000000000000000" pitchFamily="2" charset="0"/>
                <a:ea typeface="#9Slide02 Noi dung rat dai" panose="02000000000000000000" pitchFamily="2" charset="0"/>
              </a:rPr>
              <a:t>ư</a:t>
            </a:r>
            <a:r>
              <a:rPr lang="en-US" sz="2400" b="1">
                <a:solidFill>
                  <a:schemeClr val="bg1"/>
                </a:solidFill>
                <a:latin typeface="#9Slide02 Noi dung rat dai" panose="02000000000000000000" pitchFamily="2" charset="0"/>
                <a:ea typeface="#9Slide02 Noi dung rat dai" panose="02000000000000000000" pitchFamily="2" charset="0"/>
              </a:rPr>
              <a:t>ớc m</a:t>
            </a:r>
            <a:r>
              <a:rPr lang="vi-VN" sz="2400" b="1">
                <a:solidFill>
                  <a:schemeClr val="bg1"/>
                </a:solidFill>
                <a:latin typeface="#9Slide02 Noi dung rat dai" panose="02000000000000000000" pitchFamily="2" charset="0"/>
                <a:ea typeface="#9Slide02 Noi dung rat dai" panose="02000000000000000000" pitchFamily="2" charset="0"/>
              </a:rPr>
              <a:t>ư</a:t>
            </a:r>
            <a:r>
              <a:rPr lang="en-US" sz="2400" b="1">
                <a:solidFill>
                  <a:schemeClr val="bg1"/>
                </a:solidFill>
                <a:latin typeface="#9Slide02 Noi dung rat dai" panose="02000000000000000000" pitchFamily="2" charset="0"/>
                <a:ea typeface="#9Slide02 Noi dung rat dai" panose="02000000000000000000" pitchFamily="2" charset="0"/>
              </a:rPr>
              <a:t>a, tuyết tan, băng hà núi cao, ....</a:t>
            </a:r>
          </a:p>
        </p:txBody>
      </p:sp>
      <p:sp>
        <p:nvSpPr>
          <p:cNvPr id="12" name="Rectangle: Rounded Corners 11">
            <a:extLst>
              <a:ext uri="{FF2B5EF4-FFF2-40B4-BE49-F238E27FC236}">
                <a16:creationId xmlns:a16="http://schemas.microsoft.com/office/drawing/2014/main" id="{28AA8AAA-A00D-423F-93E1-C8FE57C7C6D1}"/>
              </a:ext>
            </a:extLst>
          </p:cNvPr>
          <p:cNvSpPr/>
          <p:nvPr/>
        </p:nvSpPr>
        <p:spPr>
          <a:xfrm>
            <a:off x="1187226" y="2862083"/>
            <a:ext cx="4633169" cy="908844"/>
          </a:xfrm>
          <a:prstGeom prst="roundRect">
            <a:avLst/>
          </a:prstGeom>
          <a:solidFill>
            <a:schemeClr val="bg1"/>
          </a:solidFill>
          <a:ln w="28575">
            <a:noFill/>
            <a:prstDash val="sysDot"/>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9Slide07 IcielBaliho Script" pitchFamily="2" charset="0"/>
              </a:rPr>
              <a:t>Giải thích nguyên nhân?</a:t>
            </a:r>
          </a:p>
        </p:txBody>
      </p:sp>
      <p:pic>
        <p:nvPicPr>
          <p:cNvPr id="4" name="Picture 3">
            <a:extLst>
              <a:ext uri="{FF2B5EF4-FFF2-40B4-BE49-F238E27FC236}">
                <a16:creationId xmlns:a16="http://schemas.microsoft.com/office/drawing/2014/main" id="{221534E8-AF3A-4C30-97D7-FB8E30E0A9C7}"/>
              </a:ext>
            </a:extLst>
          </p:cNvPr>
          <p:cNvPicPr>
            <a:picLocks noChangeAspect="1"/>
          </p:cNvPicPr>
          <p:nvPr/>
        </p:nvPicPr>
        <p:blipFill>
          <a:blip r:embed="rId2"/>
          <a:stretch>
            <a:fillRect/>
          </a:stretch>
        </p:blipFill>
        <p:spPr>
          <a:xfrm>
            <a:off x="174689" y="3059841"/>
            <a:ext cx="980414" cy="795356"/>
          </a:xfrm>
          <a:prstGeom prst="rect">
            <a:avLst/>
          </a:prstGeom>
        </p:spPr>
      </p:pic>
      <p:pic>
        <p:nvPicPr>
          <p:cNvPr id="10" name="Picture 9">
            <a:extLst>
              <a:ext uri="{FF2B5EF4-FFF2-40B4-BE49-F238E27FC236}">
                <a16:creationId xmlns:a16="http://schemas.microsoft.com/office/drawing/2014/main" id="{CEC0BD50-2361-45FC-8009-8DC117D1D9C3}"/>
              </a:ext>
            </a:extLst>
          </p:cNvPr>
          <p:cNvPicPr>
            <a:picLocks noChangeAspect="1"/>
          </p:cNvPicPr>
          <p:nvPr/>
        </p:nvPicPr>
        <p:blipFill>
          <a:blip r:embed="rId3"/>
          <a:stretch>
            <a:fillRect/>
          </a:stretch>
        </p:blipFill>
        <p:spPr>
          <a:xfrm>
            <a:off x="6517681" y="76200"/>
            <a:ext cx="5535648" cy="6480610"/>
          </a:xfrm>
          <a:prstGeom prst="rect">
            <a:avLst/>
          </a:prstGeom>
        </p:spPr>
      </p:pic>
      <p:pic>
        <p:nvPicPr>
          <p:cNvPr id="13" name="Picture 12">
            <a:extLst>
              <a:ext uri="{FF2B5EF4-FFF2-40B4-BE49-F238E27FC236}">
                <a16:creationId xmlns:a16="http://schemas.microsoft.com/office/drawing/2014/main" id="{4798BEB0-D0C9-4168-A7C4-F4BB8DC94702}"/>
              </a:ext>
            </a:extLst>
          </p:cNvPr>
          <p:cNvPicPr>
            <a:picLocks noChangeAspect="1"/>
          </p:cNvPicPr>
          <p:nvPr/>
        </p:nvPicPr>
        <p:blipFill>
          <a:blip r:embed="rId4"/>
          <a:stretch>
            <a:fillRect/>
          </a:stretch>
        </p:blipFill>
        <p:spPr>
          <a:xfrm>
            <a:off x="609599" y="195378"/>
            <a:ext cx="1180655" cy="1180655"/>
          </a:xfrm>
          <a:prstGeom prst="rect">
            <a:avLst/>
          </a:prstGeom>
        </p:spPr>
      </p:pic>
    </p:spTree>
    <p:extLst>
      <p:ext uri="{BB962C8B-B14F-4D97-AF65-F5344CB8AC3E}">
        <p14:creationId xmlns:p14="http://schemas.microsoft.com/office/powerpoint/2010/main" val="5609620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7ED443-FA48-4681-AD93-681C5B5EDE55}"/>
              </a:ext>
            </a:extLst>
          </p:cNvPr>
          <p:cNvPicPr>
            <a:picLocks noChangeAspect="1"/>
          </p:cNvPicPr>
          <p:nvPr/>
        </p:nvPicPr>
        <p:blipFill>
          <a:blip r:embed="rId2"/>
          <a:stretch>
            <a:fillRect/>
          </a:stretch>
        </p:blipFill>
        <p:spPr>
          <a:xfrm>
            <a:off x="183668" y="131478"/>
            <a:ext cx="3005205" cy="3983322"/>
          </a:xfrm>
          <a:prstGeom prst="rect">
            <a:avLst/>
          </a:prstGeom>
        </p:spPr>
      </p:pic>
      <p:pic>
        <p:nvPicPr>
          <p:cNvPr id="5" name="Picture 4">
            <a:extLst>
              <a:ext uri="{FF2B5EF4-FFF2-40B4-BE49-F238E27FC236}">
                <a16:creationId xmlns:a16="http://schemas.microsoft.com/office/drawing/2014/main" id="{2C0A11A4-823D-4ADD-A3C9-5B8EC4F28F75}"/>
              </a:ext>
            </a:extLst>
          </p:cNvPr>
          <p:cNvPicPr>
            <a:picLocks noChangeAspect="1"/>
          </p:cNvPicPr>
          <p:nvPr/>
        </p:nvPicPr>
        <p:blipFill rotWithShape="1">
          <a:blip r:embed="rId3"/>
          <a:srcRect r="18008"/>
          <a:stretch/>
        </p:blipFill>
        <p:spPr>
          <a:xfrm>
            <a:off x="296795" y="4114800"/>
            <a:ext cx="2778953" cy="1920599"/>
          </a:xfrm>
          <a:prstGeom prst="rect">
            <a:avLst/>
          </a:prstGeom>
        </p:spPr>
      </p:pic>
      <p:pic>
        <p:nvPicPr>
          <p:cNvPr id="7" name="Picture 6">
            <a:extLst>
              <a:ext uri="{FF2B5EF4-FFF2-40B4-BE49-F238E27FC236}">
                <a16:creationId xmlns:a16="http://schemas.microsoft.com/office/drawing/2014/main" id="{EC9BCA06-6542-4CB5-81EF-D190B96B70B1}"/>
              </a:ext>
            </a:extLst>
          </p:cNvPr>
          <p:cNvPicPr>
            <a:picLocks noChangeAspect="1"/>
          </p:cNvPicPr>
          <p:nvPr/>
        </p:nvPicPr>
        <p:blipFill>
          <a:blip r:embed="rId4"/>
          <a:stretch>
            <a:fillRect/>
          </a:stretch>
        </p:blipFill>
        <p:spPr>
          <a:xfrm>
            <a:off x="3498262" y="533400"/>
            <a:ext cx="7811311" cy="5562600"/>
          </a:xfrm>
          <a:prstGeom prst="rect">
            <a:avLst/>
          </a:prstGeom>
        </p:spPr>
      </p:pic>
    </p:spTree>
    <p:extLst>
      <p:ext uri="{BB962C8B-B14F-4D97-AF65-F5344CB8AC3E}">
        <p14:creationId xmlns:p14="http://schemas.microsoft.com/office/powerpoint/2010/main" val="12583962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Flowchart: Connector 73">
            <a:extLst>
              <a:ext uri="{FF2B5EF4-FFF2-40B4-BE49-F238E27FC236}">
                <a16:creationId xmlns:a16="http://schemas.microsoft.com/office/drawing/2014/main" id="{551F149F-96B3-4EAA-8869-CDD610A57385}"/>
              </a:ext>
            </a:extLst>
          </p:cNvPr>
          <p:cNvSpPr/>
          <p:nvPr/>
        </p:nvSpPr>
        <p:spPr>
          <a:xfrm>
            <a:off x="6495756" y="2423803"/>
            <a:ext cx="3105735" cy="2993474"/>
          </a:xfrm>
          <a:prstGeom prst="flowChartConnector">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23CF2EDD-74BB-4722-A678-B29EF7BC564E}"/>
              </a:ext>
            </a:extLst>
          </p:cNvPr>
          <p:cNvSpPr/>
          <p:nvPr/>
        </p:nvSpPr>
        <p:spPr>
          <a:xfrm>
            <a:off x="2236836" y="2385703"/>
            <a:ext cx="3105735" cy="2993474"/>
          </a:xfrm>
          <a:prstGeom prst="flowChartConnector">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315FA16D-C49F-4760-BF15-0186494A712C}"/>
              </a:ext>
            </a:extLst>
          </p:cNvPr>
          <p:cNvSpPr>
            <a:spLocks noChangeArrowheads="1"/>
          </p:cNvSpPr>
          <p:nvPr/>
        </p:nvSpPr>
        <p:spPr bwMode="auto">
          <a:xfrm>
            <a:off x="1332780" y="285338"/>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3600" b="1" i="0" u="none" strike="noStrike" kern="1200" cap="none" spc="0" normalizeH="0" baseline="0" noProof="0" dirty="0">
                <a:ln>
                  <a:noFill/>
                </a:ln>
                <a:solidFill>
                  <a:srgbClr val="FFFFFF"/>
                </a:solidFill>
                <a:effectLst/>
                <a:uLnTx/>
                <a:uFillTx/>
                <a:latin typeface="Montserrat" panose="02000505000000020004" pitchFamily="2" charset="0"/>
                <a:ea typeface="+mn-ea"/>
                <a:cs typeface="Arial" panose="020B0604020202020204" pitchFamily="34" charset="0"/>
              </a:rPr>
              <a:t>2</a:t>
            </a:r>
            <a:endParaRPr kumimoji="0" lang="en-US" altLang="en-US" sz="2000" b="0" i="0" u="none" strike="noStrike" kern="1200" cap="none" spc="0" normalizeH="0" baseline="0" noProof="0" dirty="0">
              <a:ln>
                <a:noFill/>
              </a:ln>
              <a:solidFill>
                <a:srgbClr val="FFFFFF"/>
              </a:solidFill>
              <a:effectLst/>
              <a:uLnTx/>
              <a:uFillTx/>
              <a:latin typeface="Montserrat" panose="02000505000000020004" pitchFamily="2" charset="0"/>
              <a:ea typeface="+mn-ea"/>
              <a:cs typeface="Arial" panose="020B0604020202020204" pitchFamily="34" charset="0"/>
            </a:endParaRPr>
          </a:p>
        </p:txBody>
      </p:sp>
      <p:sp>
        <p:nvSpPr>
          <p:cNvPr id="18" name="Rectangle 17">
            <a:extLst>
              <a:ext uri="{FF2B5EF4-FFF2-40B4-BE49-F238E27FC236}">
                <a16:creationId xmlns:a16="http://schemas.microsoft.com/office/drawing/2014/main" id="{D25E144C-8790-421D-80DC-23A09CFB08DE}"/>
              </a:ext>
            </a:extLst>
          </p:cNvPr>
          <p:cNvSpPr/>
          <p:nvPr/>
        </p:nvSpPr>
        <p:spPr>
          <a:xfrm>
            <a:off x="10272715" y="2"/>
            <a:ext cx="1889125" cy="644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TextBox 53">
            <a:extLst>
              <a:ext uri="{FF2B5EF4-FFF2-40B4-BE49-F238E27FC236}">
                <a16:creationId xmlns:a16="http://schemas.microsoft.com/office/drawing/2014/main" id="{C9210A01-1A69-4383-8FF6-519D027CBA65}"/>
              </a:ext>
            </a:extLst>
          </p:cNvPr>
          <p:cNvSpPr txBox="1"/>
          <p:nvPr/>
        </p:nvSpPr>
        <p:spPr>
          <a:xfrm>
            <a:off x="6802219" y="5712458"/>
            <a:ext cx="279927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a:solidFill>
                  <a:srgbClr val="0070C0"/>
                </a:solidFill>
                <a:latin typeface="#9Slide03 IcielNovecento sans E" panose="00000900000000000000"/>
              </a:rPr>
              <a:t>Đới ôn hòa</a:t>
            </a:r>
            <a:endParaRPr kumimoji="0" lang="en-US" sz="3600" b="0" i="0" u="none" strike="noStrike" kern="1200" cap="none" spc="0" normalizeH="0" baseline="0" noProof="0" dirty="0">
              <a:ln>
                <a:noFill/>
              </a:ln>
              <a:solidFill>
                <a:srgbClr val="0070C0"/>
              </a:solidFill>
              <a:effectLst/>
              <a:uLnTx/>
              <a:uFillTx/>
              <a:latin typeface="#9Slide03 IcielNovecento sans E" panose="00000900000000000000"/>
              <a:ea typeface="+mn-ea"/>
              <a:cs typeface="+mn-cs"/>
            </a:endParaRPr>
          </a:p>
        </p:txBody>
      </p:sp>
      <p:sp>
        <p:nvSpPr>
          <p:cNvPr id="53" name="Rectangle: Rounded Corners 52">
            <a:extLst>
              <a:ext uri="{FF2B5EF4-FFF2-40B4-BE49-F238E27FC236}">
                <a16:creationId xmlns:a16="http://schemas.microsoft.com/office/drawing/2014/main" id="{6A00CCCA-B042-4AFA-B691-799724C08FA3}"/>
              </a:ext>
            </a:extLst>
          </p:cNvPr>
          <p:cNvSpPr/>
          <p:nvPr/>
        </p:nvSpPr>
        <p:spPr>
          <a:xfrm>
            <a:off x="1066800" y="206791"/>
            <a:ext cx="4191000" cy="838200"/>
          </a:xfrm>
          <a:prstGeom prst="roundRect">
            <a:avLst/>
          </a:prstGeom>
          <a:solidFill>
            <a:schemeClr val="bg1"/>
          </a:solidFill>
          <a:ln w="28575">
            <a:noFill/>
            <a:prstDash val="sysDot"/>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70C0"/>
                </a:solidFill>
                <a:latin typeface="#9Slide07 IcielBaliho Script" pitchFamily="2" charset="0"/>
              </a:rPr>
              <a:t>d. Các đới thiên nhiên</a:t>
            </a:r>
          </a:p>
        </p:txBody>
      </p:sp>
      <p:sp>
        <p:nvSpPr>
          <p:cNvPr id="61" name="Rectangle 60">
            <a:extLst>
              <a:ext uri="{FF2B5EF4-FFF2-40B4-BE49-F238E27FC236}">
                <a16:creationId xmlns:a16="http://schemas.microsoft.com/office/drawing/2014/main" id="{D72FC619-CB73-4F9C-B40F-537786D05FBA}"/>
              </a:ext>
            </a:extLst>
          </p:cNvPr>
          <p:cNvSpPr/>
          <p:nvPr/>
        </p:nvSpPr>
        <p:spPr>
          <a:xfrm>
            <a:off x="159999" y="1686256"/>
            <a:ext cx="8974962" cy="584775"/>
          </a:xfrm>
          <a:prstGeom prst="rect">
            <a:avLst/>
          </a:prstGeom>
        </p:spPr>
        <p:txBody>
          <a:bodyPr wrap="square">
            <a:spAutoFit/>
          </a:bodyPr>
          <a:lstStyle/>
          <a:p>
            <a:pPr lvl="0" algn="ctr" eaLnBrk="0" fontAlgn="base" hangingPunct="0">
              <a:spcBef>
                <a:spcPct val="0"/>
              </a:spcBef>
              <a:spcAft>
                <a:spcPct val="0"/>
              </a:spcAft>
              <a:defRPr/>
            </a:pPr>
            <a:r>
              <a:rPr lang="en-US" sz="3200" b="1" kern="0">
                <a:solidFill>
                  <a:srgbClr val="002060"/>
                </a:solidFill>
                <a:latin typeface="#9Slide02 Noi dung rat dai" panose="02000000000000000000" pitchFamily="2" charset="0"/>
                <a:ea typeface="#9Slide02 Noi dung rat dai" panose="02000000000000000000" pitchFamily="2" charset="0"/>
              </a:rPr>
              <a:t>Kể tên các đới thiên nhiên ở châu Âu?</a:t>
            </a:r>
            <a:endParaRPr lang="en-US" sz="3200" b="1" kern="0" dirty="0">
              <a:solidFill>
                <a:srgbClr val="002060"/>
              </a:solidFill>
              <a:latin typeface="#9Slide02 Noi dung rat dai" panose="02000000000000000000" pitchFamily="2" charset="0"/>
              <a:ea typeface="#9Slide02 Noi dung rat dai" panose="02000000000000000000" pitchFamily="2" charset="0"/>
            </a:endParaRPr>
          </a:p>
        </p:txBody>
      </p:sp>
      <p:pic>
        <p:nvPicPr>
          <p:cNvPr id="62" name="Picture 61">
            <a:extLst>
              <a:ext uri="{FF2B5EF4-FFF2-40B4-BE49-F238E27FC236}">
                <a16:creationId xmlns:a16="http://schemas.microsoft.com/office/drawing/2014/main" id="{4677C137-361F-481F-8926-E1FAF0E3A749}"/>
              </a:ext>
            </a:extLst>
          </p:cNvPr>
          <p:cNvPicPr>
            <a:picLocks noChangeAspect="1"/>
          </p:cNvPicPr>
          <p:nvPr/>
        </p:nvPicPr>
        <p:blipFill>
          <a:blip r:embed="rId4"/>
          <a:stretch>
            <a:fillRect/>
          </a:stretch>
        </p:blipFill>
        <p:spPr>
          <a:xfrm>
            <a:off x="685800" y="1388161"/>
            <a:ext cx="980414" cy="795356"/>
          </a:xfrm>
          <a:prstGeom prst="rect">
            <a:avLst/>
          </a:prstGeom>
        </p:spPr>
      </p:pic>
      <p:pic>
        <p:nvPicPr>
          <p:cNvPr id="5" name="Picture 4">
            <a:extLst>
              <a:ext uri="{FF2B5EF4-FFF2-40B4-BE49-F238E27FC236}">
                <a16:creationId xmlns:a16="http://schemas.microsoft.com/office/drawing/2014/main" id="{F03A26D1-A4D7-4FA2-AD3A-D50027F22C58}"/>
              </a:ext>
            </a:extLst>
          </p:cNvPr>
          <p:cNvPicPr>
            <a:picLocks noChangeAspect="1"/>
          </p:cNvPicPr>
          <p:nvPr/>
        </p:nvPicPr>
        <p:blipFill>
          <a:blip r:embed="rId5"/>
          <a:stretch>
            <a:fillRect/>
          </a:stretch>
        </p:blipFill>
        <p:spPr>
          <a:xfrm>
            <a:off x="159999" y="152040"/>
            <a:ext cx="1219200" cy="990600"/>
          </a:xfrm>
          <a:prstGeom prst="ellipse">
            <a:avLst/>
          </a:prstGeom>
        </p:spPr>
      </p:pic>
      <p:pic>
        <p:nvPicPr>
          <p:cNvPr id="6" name="Picture 5">
            <a:extLst>
              <a:ext uri="{FF2B5EF4-FFF2-40B4-BE49-F238E27FC236}">
                <a16:creationId xmlns:a16="http://schemas.microsoft.com/office/drawing/2014/main" id="{C7033601-2D1E-4FBB-A110-7128A11FFF2A}"/>
              </a:ext>
            </a:extLst>
          </p:cNvPr>
          <p:cNvPicPr>
            <a:picLocks noChangeAspect="1"/>
          </p:cNvPicPr>
          <p:nvPr/>
        </p:nvPicPr>
        <p:blipFill>
          <a:blip r:embed="rId6"/>
          <a:stretch>
            <a:fillRect/>
          </a:stretch>
        </p:blipFill>
        <p:spPr>
          <a:xfrm>
            <a:off x="6705598" y="2680651"/>
            <a:ext cx="2686049" cy="2578607"/>
          </a:xfrm>
          <a:prstGeom prst="ellipse">
            <a:avLst/>
          </a:prstGeom>
        </p:spPr>
      </p:pic>
      <p:pic>
        <p:nvPicPr>
          <p:cNvPr id="8" name="Picture 7">
            <a:extLst>
              <a:ext uri="{FF2B5EF4-FFF2-40B4-BE49-F238E27FC236}">
                <a16:creationId xmlns:a16="http://schemas.microsoft.com/office/drawing/2014/main" id="{EE4584E9-805F-40F3-9372-66C1135ABBEA}"/>
              </a:ext>
            </a:extLst>
          </p:cNvPr>
          <p:cNvPicPr>
            <a:picLocks noChangeAspect="1"/>
          </p:cNvPicPr>
          <p:nvPr/>
        </p:nvPicPr>
        <p:blipFill>
          <a:blip r:embed="rId7"/>
          <a:stretch>
            <a:fillRect/>
          </a:stretch>
        </p:blipFill>
        <p:spPr>
          <a:xfrm>
            <a:off x="2469150" y="2556426"/>
            <a:ext cx="2686050" cy="2664732"/>
          </a:xfrm>
          <a:prstGeom prst="ellipse">
            <a:avLst/>
          </a:prstGeom>
          <a:solidFill>
            <a:srgbClr val="FFC000"/>
          </a:solidFill>
        </p:spPr>
      </p:pic>
      <p:sp>
        <p:nvSpPr>
          <p:cNvPr id="63" name="TextBox 62">
            <a:extLst>
              <a:ext uri="{FF2B5EF4-FFF2-40B4-BE49-F238E27FC236}">
                <a16:creationId xmlns:a16="http://schemas.microsoft.com/office/drawing/2014/main" id="{141A8633-FDF6-46C0-8567-1151A7171AD1}"/>
              </a:ext>
            </a:extLst>
          </p:cNvPr>
          <p:cNvSpPr txBox="1"/>
          <p:nvPr/>
        </p:nvSpPr>
        <p:spPr>
          <a:xfrm>
            <a:off x="2469150" y="5780731"/>
            <a:ext cx="279927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a:solidFill>
                  <a:srgbClr val="0070C0"/>
                </a:solidFill>
                <a:latin typeface="#9Slide03 IcielNovecento sans E" panose="00000900000000000000"/>
              </a:rPr>
              <a:t>Đới lạnh</a:t>
            </a:r>
            <a:endParaRPr kumimoji="0" lang="en-US" sz="3600" b="0" i="0" u="none" strike="noStrike" kern="1200" cap="none" spc="0" normalizeH="0" baseline="0" noProof="0" dirty="0">
              <a:ln>
                <a:noFill/>
              </a:ln>
              <a:solidFill>
                <a:srgbClr val="0070C0"/>
              </a:solidFill>
              <a:effectLst/>
              <a:uLnTx/>
              <a:uFillTx/>
              <a:latin typeface="#9Slide03 IcielNovecento sans E" panose="00000900000000000000"/>
              <a:ea typeface="+mn-ea"/>
              <a:cs typeface="+mn-cs"/>
            </a:endParaRPr>
          </a:p>
        </p:txBody>
      </p:sp>
    </p:spTree>
    <p:custDataLst>
      <p:tags r:id="rId1"/>
    </p:custDataLst>
    <p:extLst>
      <p:ext uri="{BB962C8B-B14F-4D97-AF65-F5344CB8AC3E}">
        <p14:creationId xmlns:p14="http://schemas.microsoft.com/office/powerpoint/2010/main" val="28637169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barn(inVertical)">
                                      <p:cBhvr>
                                        <p:cTn id="7" dur="500"/>
                                        <p:tgtEl>
                                          <p:spTgt spid="6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63"/>
                                        </p:tgtEl>
                                        <p:attrNameLst>
                                          <p:attrName>style.visibility</p:attrName>
                                        </p:attrNameLst>
                                      </p:cBhvr>
                                      <p:to>
                                        <p:strVal val="visible"/>
                                      </p:to>
                                    </p:set>
                                    <p:anim calcmode="lin" valueType="num">
                                      <p:cBhvr>
                                        <p:cTn id="22" dur="500" fill="hold"/>
                                        <p:tgtEl>
                                          <p:spTgt spid="63"/>
                                        </p:tgtEl>
                                        <p:attrNameLst>
                                          <p:attrName>ppt_w</p:attrName>
                                        </p:attrNameLst>
                                      </p:cBhvr>
                                      <p:tavLst>
                                        <p:tav tm="0">
                                          <p:val>
                                            <p:fltVal val="0"/>
                                          </p:val>
                                        </p:tav>
                                        <p:tav tm="100000">
                                          <p:val>
                                            <p:strVal val="#ppt_w"/>
                                          </p:val>
                                        </p:tav>
                                      </p:tavLst>
                                    </p:anim>
                                    <p:anim calcmode="lin" valueType="num">
                                      <p:cBhvr>
                                        <p:cTn id="23" dur="500" fill="hold"/>
                                        <p:tgtEl>
                                          <p:spTgt spid="63"/>
                                        </p:tgtEl>
                                        <p:attrNameLst>
                                          <p:attrName>ppt_h</p:attrName>
                                        </p:attrNameLst>
                                      </p:cBhvr>
                                      <p:tavLst>
                                        <p:tav tm="0">
                                          <p:val>
                                            <p:fltVal val="0"/>
                                          </p:val>
                                        </p:tav>
                                        <p:tav tm="100000">
                                          <p:val>
                                            <p:strVal val="#ppt_h"/>
                                          </p:val>
                                        </p:tav>
                                      </p:tavLst>
                                    </p:anim>
                                    <p:animEffect transition="in" filter="fade">
                                      <p:cBhvr>
                                        <p:cTn id="24" dur="500"/>
                                        <p:tgtEl>
                                          <p:spTgt spid="63"/>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74"/>
                                        </p:tgtEl>
                                        <p:attrNameLst>
                                          <p:attrName>style.visibility</p:attrName>
                                        </p:attrNameLst>
                                      </p:cBhvr>
                                      <p:to>
                                        <p:strVal val="visible"/>
                                      </p:to>
                                    </p:set>
                                    <p:anim calcmode="lin" valueType="num">
                                      <p:cBhvr>
                                        <p:cTn id="29" dur="500" fill="hold"/>
                                        <p:tgtEl>
                                          <p:spTgt spid="74"/>
                                        </p:tgtEl>
                                        <p:attrNameLst>
                                          <p:attrName>ppt_w</p:attrName>
                                        </p:attrNameLst>
                                      </p:cBhvr>
                                      <p:tavLst>
                                        <p:tav tm="0">
                                          <p:val>
                                            <p:fltVal val="0"/>
                                          </p:val>
                                        </p:tav>
                                        <p:tav tm="100000">
                                          <p:val>
                                            <p:strVal val="#ppt_w"/>
                                          </p:val>
                                        </p:tav>
                                      </p:tavLst>
                                    </p:anim>
                                    <p:anim calcmode="lin" valueType="num">
                                      <p:cBhvr>
                                        <p:cTn id="30" dur="500" fill="hold"/>
                                        <p:tgtEl>
                                          <p:spTgt spid="74"/>
                                        </p:tgtEl>
                                        <p:attrNameLst>
                                          <p:attrName>ppt_h</p:attrName>
                                        </p:attrNameLst>
                                      </p:cBhvr>
                                      <p:tavLst>
                                        <p:tav tm="0">
                                          <p:val>
                                            <p:fltVal val="0"/>
                                          </p:val>
                                        </p:tav>
                                        <p:tav tm="100000">
                                          <p:val>
                                            <p:strVal val="#ppt_h"/>
                                          </p:val>
                                        </p:tav>
                                      </p:tavLst>
                                    </p:anim>
                                    <p:animEffect transition="in" filter="fade">
                                      <p:cBhvr>
                                        <p:cTn id="31" dur="500"/>
                                        <p:tgtEl>
                                          <p:spTgt spid="74"/>
                                        </p:tgtEl>
                                      </p:cBhvr>
                                    </p:animEffect>
                                  </p:childTnLst>
                                </p:cTn>
                              </p:par>
                              <p:par>
                                <p:cTn id="32" presetID="53" presetClass="entr" presetSubtype="16"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p:cTn id="34" dur="500" fill="hold"/>
                                        <p:tgtEl>
                                          <p:spTgt spid="6"/>
                                        </p:tgtEl>
                                        <p:attrNameLst>
                                          <p:attrName>ppt_w</p:attrName>
                                        </p:attrNameLst>
                                      </p:cBhvr>
                                      <p:tavLst>
                                        <p:tav tm="0">
                                          <p:val>
                                            <p:fltVal val="0"/>
                                          </p:val>
                                        </p:tav>
                                        <p:tav tm="100000">
                                          <p:val>
                                            <p:strVal val="#ppt_w"/>
                                          </p:val>
                                        </p:tav>
                                      </p:tavLst>
                                    </p:anim>
                                    <p:anim calcmode="lin" valueType="num">
                                      <p:cBhvr>
                                        <p:cTn id="35" dur="500" fill="hold"/>
                                        <p:tgtEl>
                                          <p:spTgt spid="6"/>
                                        </p:tgtEl>
                                        <p:attrNameLst>
                                          <p:attrName>ppt_h</p:attrName>
                                        </p:attrNameLst>
                                      </p:cBhvr>
                                      <p:tavLst>
                                        <p:tav tm="0">
                                          <p:val>
                                            <p:fltVal val="0"/>
                                          </p:val>
                                        </p:tav>
                                        <p:tav tm="100000">
                                          <p:val>
                                            <p:strVal val="#ppt_h"/>
                                          </p:val>
                                        </p:tav>
                                      </p:tavLst>
                                    </p:anim>
                                    <p:animEffect transition="in" filter="fade">
                                      <p:cBhvr>
                                        <p:cTn id="36" dur="500"/>
                                        <p:tgtEl>
                                          <p:spTgt spid="6"/>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54"/>
                                        </p:tgtEl>
                                        <p:attrNameLst>
                                          <p:attrName>style.visibility</p:attrName>
                                        </p:attrNameLst>
                                      </p:cBhvr>
                                      <p:to>
                                        <p:strVal val="visible"/>
                                      </p:to>
                                    </p:set>
                                    <p:anim calcmode="lin" valueType="num">
                                      <p:cBhvr>
                                        <p:cTn id="39" dur="500" fill="hold"/>
                                        <p:tgtEl>
                                          <p:spTgt spid="54"/>
                                        </p:tgtEl>
                                        <p:attrNameLst>
                                          <p:attrName>ppt_w</p:attrName>
                                        </p:attrNameLst>
                                      </p:cBhvr>
                                      <p:tavLst>
                                        <p:tav tm="0">
                                          <p:val>
                                            <p:fltVal val="0"/>
                                          </p:val>
                                        </p:tav>
                                        <p:tav tm="100000">
                                          <p:val>
                                            <p:strVal val="#ppt_w"/>
                                          </p:val>
                                        </p:tav>
                                      </p:tavLst>
                                    </p:anim>
                                    <p:anim calcmode="lin" valueType="num">
                                      <p:cBhvr>
                                        <p:cTn id="40" dur="500" fill="hold"/>
                                        <p:tgtEl>
                                          <p:spTgt spid="54"/>
                                        </p:tgtEl>
                                        <p:attrNameLst>
                                          <p:attrName>ppt_h</p:attrName>
                                        </p:attrNameLst>
                                      </p:cBhvr>
                                      <p:tavLst>
                                        <p:tav tm="0">
                                          <p:val>
                                            <p:fltVal val="0"/>
                                          </p:val>
                                        </p:tav>
                                        <p:tav tm="100000">
                                          <p:val>
                                            <p:strVal val="#ppt_h"/>
                                          </p:val>
                                        </p:tav>
                                      </p:tavLst>
                                    </p:anim>
                                    <p:animEffect transition="in" filter="fade">
                                      <p:cBhvr>
                                        <p:cTn id="41"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P spid="10" grpId="0" animBg="1"/>
      <p:bldP spid="54" grpId="0"/>
      <p:bldP spid="61" grpId="0"/>
      <p:bldP spid="6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315FA16D-C49F-4760-BF15-0186494A712C}"/>
              </a:ext>
            </a:extLst>
          </p:cNvPr>
          <p:cNvSpPr>
            <a:spLocks noChangeArrowheads="1"/>
          </p:cNvSpPr>
          <p:nvPr/>
        </p:nvSpPr>
        <p:spPr bwMode="auto">
          <a:xfrm>
            <a:off x="1332780" y="285338"/>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3600" b="1" i="0" u="none" strike="noStrike" kern="1200" cap="none" spc="0" normalizeH="0" baseline="0" noProof="0" dirty="0">
                <a:ln>
                  <a:noFill/>
                </a:ln>
                <a:solidFill>
                  <a:srgbClr val="FFFFFF"/>
                </a:solidFill>
                <a:effectLst/>
                <a:uLnTx/>
                <a:uFillTx/>
                <a:latin typeface="Montserrat" panose="02000505000000020004" pitchFamily="2" charset="0"/>
                <a:ea typeface="+mn-ea"/>
                <a:cs typeface="Arial" panose="020B0604020202020204" pitchFamily="34" charset="0"/>
              </a:rPr>
              <a:t>2</a:t>
            </a:r>
            <a:endParaRPr kumimoji="0" lang="en-US" altLang="en-US" sz="2000" b="0" i="0" u="none" strike="noStrike" kern="1200" cap="none" spc="0" normalizeH="0" baseline="0" noProof="0" dirty="0">
              <a:ln>
                <a:noFill/>
              </a:ln>
              <a:solidFill>
                <a:srgbClr val="FFFFFF"/>
              </a:solidFill>
              <a:effectLst/>
              <a:uLnTx/>
              <a:uFillTx/>
              <a:latin typeface="Montserrat" panose="02000505000000020004" pitchFamily="2" charset="0"/>
              <a:ea typeface="+mn-ea"/>
              <a:cs typeface="Arial" panose="020B0604020202020204" pitchFamily="34" charset="0"/>
            </a:endParaRPr>
          </a:p>
        </p:txBody>
      </p:sp>
      <p:sp>
        <p:nvSpPr>
          <p:cNvPr id="18" name="Rectangle 17">
            <a:extLst>
              <a:ext uri="{FF2B5EF4-FFF2-40B4-BE49-F238E27FC236}">
                <a16:creationId xmlns:a16="http://schemas.microsoft.com/office/drawing/2014/main" id="{D25E144C-8790-421D-80DC-23A09CFB08DE}"/>
              </a:ext>
            </a:extLst>
          </p:cNvPr>
          <p:cNvSpPr/>
          <p:nvPr/>
        </p:nvSpPr>
        <p:spPr>
          <a:xfrm>
            <a:off x="10272715" y="2"/>
            <a:ext cx="1889125" cy="644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BE9F89AA-2217-4A70-8FCF-EFEAD000FB44}"/>
              </a:ext>
            </a:extLst>
          </p:cNvPr>
          <p:cNvGraphicFramePr>
            <a:graphicFrameLocks noGrp="1"/>
          </p:cNvGraphicFramePr>
          <p:nvPr>
            <p:extLst>
              <p:ext uri="{D42A27DB-BD31-4B8C-83A1-F6EECF244321}">
                <p14:modId xmlns:p14="http://schemas.microsoft.com/office/powerpoint/2010/main" val="1991416385"/>
              </p:ext>
            </p:extLst>
          </p:nvPr>
        </p:nvGraphicFramePr>
        <p:xfrm>
          <a:off x="304800" y="1066800"/>
          <a:ext cx="11658599" cy="5505862"/>
        </p:xfrm>
        <a:graphic>
          <a:graphicData uri="http://schemas.openxmlformats.org/drawingml/2006/table">
            <a:tbl>
              <a:tblPr>
                <a:tableStyleId>{616DA210-FB5B-4158-B5E0-FEB733F419BA}</a:tableStyleId>
              </a:tblPr>
              <a:tblGrid>
                <a:gridCol w="1793082">
                  <a:extLst>
                    <a:ext uri="{9D8B030D-6E8A-4147-A177-3AD203B41FA5}">
                      <a16:colId xmlns:a16="http://schemas.microsoft.com/office/drawing/2014/main" val="1271951780"/>
                    </a:ext>
                  </a:extLst>
                </a:gridCol>
                <a:gridCol w="2715115">
                  <a:extLst>
                    <a:ext uri="{9D8B030D-6E8A-4147-A177-3AD203B41FA5}">
                      <a16:colId xmlns:a16="http://schemas.microsoft.com/office/drawing/2014/main" val="2964189709"/>
                    </a:ext>
                  </a:extLst>
                </a:gridCol>
                <a:gridCol w="2997005">
                  <a:extLst>
                    <a:ext uri="{9D8B030D-6E8A-4147-A177-3AD203B41FA5}">
                      <a16:colId xmlns:a16="http://schemas.microsoft.com/office/drawing/2014/main" val="2266170390"/>
                    </a:ext>
                  </a:extLst>
                </a:gridCol>
                <a:gridCol w="2759483">
                  <a:extLst>
                    <a:ext uri="{9D8B030D-6E8A-4147-A177-3AD203B41FA5}">
                      <a16:colId xmlns:a16="http://schemas.microsoft.com/office/drawing/2014/main" val="3243972299"/>
                    </a:ext>
                  </a:extLst>
                </a:gridCol>
                <a:gridCol w="1393914">
                  <a:extLst>
                    <a:ext uri="{9D8B030D-6E8A-4147-A177-3AD203B41FA5}">
                      <a16:colId xmlns:a16="http://schemas.microsoft.com/office/drawing/2014/main" val="24302400"/>
                    </a:ext>
                  </a:extLst>
                </a:gridCol>
              </a:tblGrid>
              <a:tr h="361955">
                <a:tc>
                  <a:txBody>
                    <a:bodyPr/>
                    <a:lstStyle/>
                    <a:p>
                      <a:pPr indent="-139700" algn="ctr">
                        <a:lnSpc>
                          <a:spcPct val="115000"/>
                        </a:lnSpc>
                        <a:spcBef>
                          <a:spcPts val="3300"/>
                        </a:spcBef>
                        <a:spcAft>
                          <a:spcPts val="0"/>
                        </a:spcAft>
                      </a:pPr>
                      <a:r>
                        <a:rPr lang="en-US" sz="2000">
                          <a:solidFill>
                            <a:srgbClr val="002060"/>
                          </a:solidFill>
                          <a:effectLst/>
                          <a:highlight>
                            <a:srgbClr val="FFFF00"/>
                          </a:highlight>
                          <a:latin typeface="#9Slide02 Noi dung rat dai" panose="02000000000000000000" pitchFamily="2" charset="0"/>
                          <a:ea typeface="#9Slide02 Noi dung rat dai" panose="02000000000000000000" pitchFamily="2" charset="0"/>
                        </a:rPr>
                        <a:t>Đới </a:t>
                      </a:r>
                      <a:r>
                        <a:rPr lang="vi-VN" sz="2000">
                          <a:solidFill>
                            <a:srgbClr val="002060"/>
                          </a:solidFill>
                          <a:effectLst/>
                          <a:highlight>
                            <a:srgbClr val="FFFF00"/>
                          </a:highlight>
                          <a:latin typeface="#9Slide02 Noi dung rat dai" panose="02000000000000000000" pitchFamily="2" charset="0"/>
                          <a:ea typeface="#9Slide02 Noi dung rat dai" panose="02000000000000000000" pitchFamily="2" charset="0"/>
                        </a:rPr>
                        <a:t>t</a:t>
                      </a:r>
                      <a:r>
                        <a:rPr lang="en-US" sz="2000">
                          <a:solidFill>
                            <a:srgbClr val="002060"/>
                          </a:solidFill>
                          <a:effectLst/>
                          <a:highlight>
                            <a:srgbClr val="FFFF00"/>
                          </a:highlight>
                          <a:latin typeface="#9Slide02 Noi dung rat dai" panose="02000000000000000000" pitchFamily="2" charset="0"/>
                          <a:ea typeface="#9Slide02 Noi dung rat dai" panose="02000000000000000000" pitchFamily="2" charset="0"/>
                        </a:rPr>
                        <a:t>hiên nhiên</a:t>
                      </a:r>
                      <a:endPar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solidFill>
                      <a:srgbClr val="FFFF00"/>
                    </a:solidFill>
                  </a:tcPr>
                </a:tc>
                <a:tc>
                  <a:txBody>
                    <a:bodyPr/>
                    <a:lstStyle/>
                    <a:p>
                      <a:pPr indent="-139700" algn="ctr">
                        <a:lnSpc>
                          <a:spcPct val="100000"/>
                        </a:lnSpc>
                        <a:spcBef>
                          <a:spcPts val="3300"/>
                        </a:spcBef>
                        <a:spcAft>
                          <a:spcPts val="0"/>
                        </a:spcAft>
                      </a:pPr>
                      <a:r>
                        <a:rPr lang="en-US" sz="2000">
                          <a:solidFill>
                            <a:srgbClr val="002060"/>
                          </a:solidFill>
                          <a:effectLst/>
                          <a:highlight>
                            <a:srgbClr val="FFFF00"/>
                          </a:highlight>
                          <a:latin typeface="#9Slide02 Noi dung rat dai" panose="02000000000000000000" pitchFamily="2" charset="0"/>
                          <a:ea typeface="#9Slide02 Noi dung rat dai" panose="02000000000000000000" pitchFamily="2" charset="0"/>
                        </a:rPr>
                        <a:t>Phân bố </a:t>
                      </a:r>
                      <a:endParaRPr lang="en-US" sz="2000" b="1">
                        <a:solidFill>
                          <a:srgbClr val="002060"/>
                        </a:solidFill>
                        <a:effectLst/>
                        <a:highlight>
                          <a:srgbClr val="FFFF00"/>
                        </a:highligh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solidFill>
                      <a:srgbClr val="FFFF00"/>
                    </a:solidFill>
                  </a:tcPr>
                </a:tc>
                <a:tc>
                  <a:txBody>
                    <a:bodyPr/>
                    <a:lstStyle/>
                    <a:p>
                      <a:pPr marL="215900" indent="-139700" algn="ctr">
                        <a:lnSpc>
                          <a:spcPct val="115000"/>
                        </a:lnSpc>
                        <a:spcBef>
                          <a:spcPts val="3300"/>
                        </a:spcBef>
                        <a:spcAft>
                          <a:spcPts val="0"/>
                        </a:spcAft>
                      </a:pPr>
                      <a:r>
                        <a:rPr lang="en-US" sz="2000">
                          <a:solidFill>
                            <a:srgbClr val="002060"/>
                          </a:solidFill>
                          <a:effectLst/>
                          <a:highlight>
                            <a:srgbClr val="FFFF00"/>
                          </a:highlight>
                          <a:latin typeface="#9Slide02 Noi dung rat dai" panose="02000000000000000000" pitchFamily="2" charset="0"/>
                          <a:ea typeface="#9Slide02 Noi dung rat dai" panose="02000000000000000000" pitchFamily="2" charset="0"/>
                        </a:rPr>
                        <a:t>Đặc điểm khí hậu </a:t>
                      </a:r>
                      <a:endPar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solidFill>
                      <a:srgbClr val="FFFF00"/>
                    </a:solidFill>
                  </a:tcPr>
                </a:tc>
                <a:tc>
                  <a:txBody>
                    <a:bodyPr/>
                    <a:lstStyle/>
                    <a:p>
                      <a:pPr marL="190500" indent="-139700" algn="ctr">
                        <a:lnSpc>
                          <a:spcPct val="115000"/>
                        </a:lnSpc>
                        <a:spcBef>
                          <a:spcPts val="3300"/>
                        </a:spcBef>
                        <a:spcAft>
                          <a:spcPts val="0"/>
                        </a:spcAft>
                      </a:pPr>
                      <a:r>
                        <a:rPr lang="en-US" sz="2000">
                          <a:solidFill>
                            <a:srgbClr val="002060"/>
                          </a:solidFill>
                          <a:effectLst/>
                          <a:highlight>
                            <a:srgbClr val="FFFF00"/>
                          </a:highlight>
                          <a:latin typeface="#9Slide02 Noi dung rat dai" panose="02000000000000000000" pitchFamily="2" charset="0"/>
                          <a:ea typeface="#9Slide02 Noi dung rat dai" panose="02000000000000000000" pitchFamily="2" charset="0"/>
                        </a:rPr>
                        <a:t>Thực vật và đất </a:t>
                      </a:r>
                      <a:endPar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solidFill>
                      <a:srgbClr val="FFFF00"/>
                    </a:solidFill>
                  </a:tcPr>
                </a:tc>
                <a:tc>
                  <a:txBody>
                    <a:bodyPr/>
                    <a:lstStyle/>
                    <a:p>
                      <a:pPr marL="152400" indent="-139700" algn="ctr">
                        <a:lnSpc>
                          <a:spcPct val="115000"/>
                        </a:lnSpc>
                        <a:spcBef>
                          <a:spcPts val="3300"/>
                        </a:spcBef>
                        <a:spcAft>
                          <a:spcPts val="0"/>
                        </a:spcAft>
                      </a:pPr>
                      <a:r>
                        <a:rPr lang="en-US" sz="2000">
                          <a:solidFill>
                            <a:srgbClr val="002060"/>
                          </a:solidFill>
                          <a:effectLst/>
                          <a:highlight>
                            <a:srgbClr val="FFFF00"/>
                          </a:highlight>
                          <a:latin typeface="#9Slide02 Noi dung rat dai" panose="02000000000000000000" pitchFamily="2" charset="0"/>
                          <a:ea typeface="#9Slide02 Noi dung rat dai" panose="02000000000000000000" pitchFamily="2" charset="0"/>
                        </a:rPr>
                        <a:t>Động vật </a:t>
                      </a:r>
                      <a:endPar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solidFill>
                      <a:srgbClr val="FFFF00"/>
                    </a:solidFill>
                  </a:tcPr>
                </a:tc>
                <a:extLst>
                  <a:ext uri="{0D108BD9-81ED-4DB2-BD59-A6C34878D82A}">
                    <a16:rowId xmlns:a16="http://schemas.microsoft.com/office/drawing/2014/main" val="1820331382"/>
                  </a:ext>
                </a:extLst>
              </a:tr>
              <a:tr h="897792">
                <a:tc>
                  <a:txBody>
                    <a:bodyPr/>
                    <a:lstStyle/>
                    <a:p>
                      <a:pPr marL="63500" indent="71755" algn="just">
                        <a:lnSpc>
                          <a:spcPct val="115000"/>
                        </a:lnSpc>
                        <a:spcBef>
                          <a:spcPts val="3300"/>
                        </a:spcBef>
                        <a:spcAft>
                          <a:spcPts val="0"/>
                        </a:spcAft>
                      </a:pPr>
                      <a:r>
                        <a:rPr lang="en-US" sz="2000">
                          <a:solidFill>
                            <a:srgbClr val="0070C0"/>
                          </a:solidFill>
                          <a:effectLst/>
                          <a:latin typeface="#9Slide02 Noi dung rat dai" panose="02000000000000000000" pitchFamily="2" charset="0"/>
                          <a:ea typeface="#9Slide02 Noi dung rat dai" panose="02000000000000000000" pitchFamily="2" charset="0"/>
                        </a:rPr>
                        <a:t>Đới lạnh</a:t>
                      </a: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tc>
                <a:tc>
                  <a:txBody>
                    <a:bodyPr/>
                    <a:lstStyle/>
                    <a:p>
                      <a:pPr indent="-139700" algn="l">
                        <a:lnSpc>
                          <a:spcPct val="115000"/>
                        </a:lnSpc>
                        <a:spcBef>
                          <a:spcPts val="3300"/>
                        </a:spcBef>
                        <a:spcAft>
                          <a:spcPts val="0"/>
                        </a:spcAf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a:txBody>
                    <a:bodyPr/>
                    <a:lstStyle/>
                    <a:p>
                      <a:pPr indent="71755" algn="l">
                        <a:lnSpc>
                          <a:spcPct val="115000"/>
                        </a:lnSpc>
                        <a:spcBef>
                          <a:spcPts val="3300"/>
                        </a:spcBef>
                        <a:spcAft>
                          <a:spcPts val="0"/>
                        </a:spcAf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a:txBody>
                    <a:bodyPr/>
                    <a:lstStyle/>
                    <a:p>
                      <a:pPr indent="71755" algn="l">
                        <a:lnSpc>
                          <a:spcPct val="115000"/>
                        </a:lnSpc>
                        <a:spcBef>
                          <a:spcPts val="3300"/>
                        </a:spcBef>
                        <a:spcAft>
                          <a:spcPts val="0"/>
                        </a:spcAf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a:txBody>
                    <a:bodyPr/>
                    <a:lstStyle/>
                    <a:p>
                      <a:pPr indent="-139700" algn="just">
                        <a:lnSpc>
                          <a:spcPct val="115000"/>
                        </a:lnSpc>
                        <a:spcBef>
                          <a:spcPts val="3300"/>
                        </a:spcBef>
                        <a:spcAft>
                          <a:spcPts val="0"/>
                        </a:spcAf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extLst>
                  <a:ext uri="{0D108BD9-81ED-4DB2-BD59-A6C34878D82A}">
                    <a16:rowId xmlns:a16="http://schemas.microsoft.com/office/drawing/2014/main" val="2481045373"/>
                  </a:ext>
                </a:extLst>
              </a:tr>
              <a:tr h="774885">
                <a:tc rowSpan="4">
                  <a:txBody>
                    <a:bodyPr/>
                    <a:lstStyle/>
                    <a:p>
                      <a:pPr indent="71755" algn="just">
                        <a:lnSpc>
                          <a:spcPct val="115000"/>
                        </a:lnSpc>
                        <a:spcBef>
                          <a:spcPts val="3300"/>
                        </a:spcBef>
                        <a:spcAft>
                          <a:spcPts val="0"/>
                        </a:spcAft>
                      </a:pPr>
                      <a:r>
                        <a:rPr lang="en-US" sz="2000">
                          <a:solidFill>
                            <a:srgbClr val="0070C0"/>
                          </a:solidFill>
                          <a:effectLst/>
                          <a:latin typeface="#9Slide02 Noi dung rat dai" panose="02000000000000000000" pitchFamily="2" charset="0"/>
                          <a:ea typeface="#9Slide02 Noi dung rat dai" panose="02000000000000000000" pitchFamily="2" charset="0"/>
                        </a:rPr>
                        <a:t>Đới ôn hoà</a:t>
                      </a: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tc>
                <a:tc>
                  <a:txBody>
                    <a:bodyPr/>
                    <a:lstStyle/>
                    <a:p>
                      <a:pPr indent="71755" algn="l">
                        <a:lnSpc>
                          <a:spcPct val="115000"/>
                        </a:lnSpc>
                        <a:spcBef>
                          <a:spcPts val="3300"/>
                        </a:spcBef>
                        <a:spcAft>
                          <a:spcPts val="0"/>
                        </a:spcAf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a:txBody>
                    <a:bodyPr/>
                    <a:lstStyle/>
                    <a:p>
                      <a:pPr indent="-139700" algn="l">
                        <a:lnSpc>
                          <a:spcPct val="115000"/>
                        </a:lnSpc>
                        <a:spcBef>
                          <a:spcPts val="3300"/>
                        </a:spcBef>
                        <a:spcAft>
                          <a:spcPts val="0"/>
                        </a:spcAf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a:txBody>
                    <a:bodyPr/>
                    <a:lstStyle/>
                    <a:p>
                      <a:pPr indent="-139700" algn="l">
                        <a:lnSpc>
                          <a:spcPct val="115000"/>
                        </a:lnSpc>
                        <a:spcBef>
                          <a:spcPts val="3300"/>
                        </a:spcBef>
                        <a:spcAft>
                          <a:spcPts val="0"/>
                        </a:spcAf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rowSpan="4">
                  <a:txBody>
                    <a:bodyPr/>
                    <a:lstStyle/>
                    <a:p>
                      <a:pPr marL="38100" indent="71755" algn="just">
                        <a:lnSpc>
                          <a:spcPct val="115000"/>
                        </a:lnSpc>
                        <a:spcBef>
                          <a:spcPts val="3300"/>
                        </a:spcBef>
                        <a:spcAft>
                          <a:spcPts val="0"/>
                        </a:spcAf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extLst>
                  <a:ext uri="{0D108BD9-81ED-4DB2-BD59-A6C34878D82A}">
                    <a16:rowId xmlns:a16="http://schemas.microsoft.com/office/drawing/2014/main" val="3548221264"/>
                  </a:ext>
                </a:extLst>
              </a:tr>
              <a:tr h="1193677">
                <a:tc vMerge="1">
                  <a:txBody>
                    <a:bodyPr/>
                    <a:lstStyle/>
                    <a:p>
                      <a:endParaRPr lang="en-US"/>
                    </a:p>
                  </a:txBody>
                  <a:tcPr/>
                </a:tc>
                <a:tc>
                  <a:txBody>
                    <a:bodyPr/>
                    <a:lstStyle/>
                    <a:p>
                      <a:pPr marL="50800" indent="-139700" algn="l">
                        <a:lnSpc>
                          <a:spcPct val="115000"/>
                        </a:lnSpc>
                        <a:spcBef>
                          <a:spcPts val="3300"/>
                        </a:spcBef>
                        <a:spcAft>
                          <a:spcPts val="0"/>
                        </a:spcAf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a:txBody>
                    <a:bodyPr/>
                    <a:lstStyle/>
                    <a:p>
                      <a:pPr marL="342900" lvl="0" indent="-342900" algn="l">
                        <a:lnSpc>
                          <a:spcPct val="115000"/>
                        </a:lnSpc>
                        <a:spcBef>
                          <a:spcPts val="3300"/>
                        </a:spcBef>
                        <a:spcAft>
                          <a:spcPts val="0"/>
                        </a:spcAft>
                        <a:buClr>
                          <a:srgbClr val="000000"/>
                        </a:buClr>
                        <a:buSzPts val="1100"/>
                        <a:buFont typeface="Symbol" panose="05050102010706020507" pitchFamily="18" charset="2"/>
                        <a:buChar char="-"/>
                        <a:tabLst>
                          <a:tab pos="133985" algn="l"/>
                        </a:tabLst>
                      </a:pPr>
                      <a:endParaRPr lang="en-US" sz="2000" u="none" strike="noStrike" spc="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a:txBody>
                    <a:bodyPr/>
                    <a:lstStyle/>
                    <a:p>
                      <a:pPr indent="-139700" algn="l">
                        <a:lnSpc>
                          <a:spcPct val="115000"/>
                        </a:lnSpc>
                        <a:spcBef>
                          <a:spcPts val="3300"/>
                        </a:spcBef>
                        <a:spcAft>
                          <a:spcPts val="0"/>
                        </a:spcAf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vMerge="1">
                  <a:txBody>
                    <a:bodyPr/>
                    <a:lstStyle/>
                    <a:p>
                      <a:endParaRPr lang="en-US"/>
                    </a:p>
                  </a:txBody>
                  <a:tcPr/>
                </a:tc>
                <a:extLst>
                  <a:ext uri="{0D108BD9-81ED-4DB2-BD59-A6C34878D82A}">
                    <a16:rowId xmlns:a16="http://schemas.microsoft.com/office/drawing/2014/main" val="1379078571"/>
                  </a:ext>
                </a:extLst>
              </a:tr>
              <a:tr h="770054">
                <a:tc vMerge="1">
                  <a:txBody>
                    <a:bodyPr/>
                    <a:lstStyle/>
                    <a:p>
                      <a:endParaRPr lang="en-US"/>
                    </a:p>
                  </a:txBody>
                  <a:tcPr/>
                </a:tc>
                <a:tc>
                  <a:txBody>
                    <a:bodyPr/>
                    <a:lstStyle/>
                    <a:p>
                      <a:pPr indent="71755" algn="l">
                        <a:lnSpc>
                          <a:spcPct val="115000"/>
                        </a:lnSpc>
                        <a:spcBef>
                          <a:spcPts val="3300"/>
                        </a:spcBef>
                        <a:spcAft>
                          <a:spcPts val="0"/>
                        </a:spcAf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a:txBody>
                    <a:bodyPr/>
                    <a:lstStyle/>
                    <a:p>
                      <a:pPr indent="-139700" algn="l">
                        <a:lnSpc>
                          <a:spcPct val="115000"/>
                        </a:lnSpc>
                        <a:spcBef>
                          <a:spcPts val="3300"/>
                        </a:spcBef>
                        <a:spcAft>
                          <a:spcPts val="0"/>
                        </a:spcAf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a:txBody>
                    <a:bodyPr/>
                    <a:lstStyle/>
                    <a:p>
                      <a:pPr indent="-139700" algn="l">
                        <a:lnSpc>
                          <a:spcPct val="115000"/>
                        </a:lnSpc>
                        <a:spcBef>
                          <a:spcPts val="3300"/>
                        </a:spcBef>
                        <a:spcAft>
                          <a:spcPts val="0"/>
                        </a:spcAf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vMerge="1">
                  <a:txBody>
                    <a:bodyPr/>
                    <a:lstStyle/>
                    <a:p>
                      <a:endParaRPr lang="en-US"/>
                    </a:p>
                  </a:txBody>
                  <a:tcPr/>
                </a:tc>
                <a:extLst>
                  <a:ext uri="{0D108BD9-81ED-4DB2-BD59-A6C34878D82A}">
                    <a16:rowId xmlns:a16="http://schemas.microsoft.com/office/drawing/2014/main" val="4064185638"/>
                  </a:ext>
                </a:extLst>
              </a:tr>
              <a:tr h="1507499">
                <a:tc vMerge="1">
                  <a:txBody>
                    <a:bodyPr/>
                    <a:lstStyle/>
                    <a:p>
                      <a:endParaRPr lang="en-US"/>
                    </a:p>
                  </a:txBody>
                  <a:tcPr/>
                </a:tc>
                <a:tc>
                  <a:txBody>
                    <a:bodyPr/>
                    <a:lstStyle/>
                    <a:p>
                      <a:pPr indent="-139700" algn="l">
                        <a:lnSpc>
                          <a:spcPct val="115000"/>
                        </a:lnSpc>
                        <a:spcBef>
                          <a:spcPts val="3300"/>
                        </a:spcBef>
                        <a:spcAft>
                          <a:spcPts val="0"/>
                        </a:spcAf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a:txBody>
                    <a:bodyPr/>
                    <a:lstStyle/>
                    <a:p>
                      <a:pPr indent="-139700" algn="l">
                        <a:lnSpc>
                          <a:spcPct val="115000"/>
                        </a:lnSpc>
                        <a:spcBef>
                          <a:spcPts val="3300"/>
                        </a:spcBef>
                        <a:spcAft>
                          <a:spcPts val="0"/>
                        </a:spcAf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a:txBody>
                    <a:bodyPr/>
                    <a:lstStyle/>
                    <a:p>
                      <a:pPr indent="-139700" algn="l">
                        <a:lnSpc>
                          <a:spcPct val="115000"/>
                        </a:lnSpc>
                        <a:spcBef>
                          <a:spcPts val="3300"/>
                        </a:spcBef>
                        <a:spcAft>
                          <a:spcPts val="0"/>
                        </a:spcAf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vMerge="1">
                  <a:txBody>
                    <a:bodyPr/>
                    <a:lstStyle/>
                    <a:p>
                      <a:endParaRPr lang="en-US"/>
                    </a:p>
                  </a:txBody>
                  <a:tcPr/>
                </a:tc>
                <a:extLst>
                  <a:ext uri="{0D108BD9-81ED-4DB2-BD59-A6C34878D82A}">
                    <a16:rowId xmlns:a16="http://schemas.microsoft.com/office/drawing/2014/main" val="3060025501"/>
                  </a:ext>
                </a:extLst>
              </a:tr>
            </a:tbl>
          </a:graphicData>
        </a:graphic>
      </p:graphicFrame>
      <p:sp>
        <p:nvSpPr>
          <p:cNvPr id="3" name="Rectangle 2">
            <a:extLst>
              <a:ext uri="{FF2B5EF4-FFF2-40B4-BE49-F238E27FC236}">
                <a16:creationId xmlns:a16="http://schemas.microsoft.com/office/drawing/2014/main" id="{9F9C7CFD-DA9C-47F2-A788-5FFB12CA1719}"/>
              </a:ext>
            </a:extLst>
          </p:cNvPr>
          <p:cNvSpPr/>
          <p:nvPr/>
        </p:nvSpPr>
        <p:spPr>
          <a:xfrm>
            <a:off x="1676400" y="31338"/>
            <a:ext cx="8795832" cy="906082"/>
          </a:xfrm>
          <a:prstGeom prst="rect">
            <a:avLst/>
          </a:prstGeom>
        </p:spPr>
        <p:txBody>
          <a:bodyPr wrap="square">
            <a:spAutoFit/>
          </a:bodyPr>
          <a:lstStyle/>
          <a:p>
            <a:pPr algn="ctr">
              <a:lnSpc>
                <a:spcPct val="115000"/>
              </a:lnSpc>
              <a:spcAft>
                <a:spcPts val="0"/>
              </a:spcAft>
            </a:pPr>
            <a:r>
              <a:rPr lang="en-US" sz="2400">
                <a:solidFill>
                  <a:srgbClr val="FF0000"/>
                </a:solidFill>
                <a:latin typeface="#9Slide07 IcielBaliho Script" pitchFamily="2" charset="0"/>
                <a:ea typeface="Times New Roman" panose="02020603050405020304" pitchFamily="18" charset="0"/>
                <a:cs typeface="Times New Roman" panose="02020603050405020304" pitchFamily="18" charset="0"/>
              </a:rPr>
              <a:t>Nhiệm vụ: K</a:t>
            </a:r>
            <a:r>
              <a:rPr lang="vi-VN" sz="2400">
                <a:solidFill>
                  <a:srgbClr val="FF0000"/>
                </a:solidFill>
                <a:latin typeface="#9Slide07 IcielBaliho Script" pitchFamily="2" charset="0"/>
                <a:ea typeface="Times New Roman" panose="02020603050405020304" pitchFamily="18" charset="0"/>
                <a:cs typeface="Times New Roman" panose="02020603050405020304" pitchFamily="18" charset="0"/>
              </a:rPr>
              <a:t>hai thác thông tin và quan sát các hình ảnh trong m</a:t>
            </a:r>
            <a:r>
              <a:rPr lang="en-US" sz="2400">
                <a:solidFill>
                  <a:srgbClr val="FF0000"/>
                </a:solidFill>
                <a:latin typeface="#9Slide07 IcielBaliho Script" pitchFamily="2" charset="0"/>
                <a:ea typeface="Times New Roman" panose="02020603050405020304" pitchFamily="18" charset="0"/>
                <a:cs typeface="Times New Roman" panose="02020603050405020304" pitchFamily="18" charset="0"/>
              </a:rPr>
              <a:t>ục 2d</a:t>
            </a:r>
          </a:p>
          <a:p>
            <a:pPr algn="ctr">
              <a:lnSpc>
                <a:spcPct val="115000"/>
              </a:lnSpc>
              <a:spcAft>
                <a:spcPts val="0"/>
              </a:spcAft>
            </a:pPr>
            <a:r>
              <a:rPr lang="vi-VN" sz="2400">
                <a:solidFill>
                  <a:srgbClr val="FF0000"/>
                </a:solidFill>
                <a:latin typeface="#9Slide07 IcielBaliho Script" pitchFamily="2" charset="0"/>
                <a:ea typeface="Times New Roman" panose="02020603050405020304" pitchFamily="18" charset="0"/>
                <a:cs typeface="Times New Roman" panose="02020603050405020304" pitchFamily="18" charset="0"/>
              </a:rPr>
              <a:t> để hoàn thành phiếu học tập. </a:t>
            </a:r>
            <a:endParaRPr lang="en-US" sz="2000">
              <a:solidFill>
                <a:srgbClr val="FF0000"/>
              </a:solidFill>
              <a:latin typeface="#9Slide07 IcielBaliho Script" pitchFamily="2" charset="0"/>
              <a:ea typeface="Times New Roman" panose="02020603050405020304" pitchFamily="18" charset="0"/>
              <a:cs typeface="Times New Roman" panose="02020603050405020304" pitchFamily="18" charset="0"/>
            </a:endParaRPr>
          </a:p>
        </p:txBody>
      </p:sp>
      <p:pic>
        <p:nvPicPr>
          <p:cNvPr id="17" name="Thời gian là vàng, là bạc - Đồng hồ đếm ngược 5 phút">
            <a:hlinkClick r:id="" action="ppaction://media"/>
            <a:extLst>
              <a:ext uri="{FF2B5EF4-FFF2-40B4-BE49-F238E27FC236}">
                <a16:creationId xmlns:a16="http://schemas.microsoft.com/office/drawing/2014/main" id="{8CC980CE-341B-4C36-B9B0-9D5FC4AA6013}"/>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10442073" y="31338"/>
            <a:ext cx="1495926" cy="970772"/>
          </a:xfrm>
          <a:prstGeom prst="rect">
            <a:avLst/>
          </a:prstGeom>
        </p:spPr>
      </p:pic>
      <p:pic>
        <p:nvPicPr>
          <p:cNvPr id="4" name="Picture 3">
            <a:extLst>
              <a:ext uri="{FF2B5EF4-FFF2-40B4-BE49-F238E27FC236}">
                <a16:creationId xmlns:a16="http://schemas.microsoft.com/office/drawing/2014/main" id="{3A85E20A-8CB2-4C89-9EA9-256B16C6970E}"/>
              </a:ext>
            </a:extLst>
          </p:cNvPr>
          <p:cNvPicPr>
            <a:picLocks noChangeAspect="1"/>
          </p:cNvPicPr>
          <p:nvPr/>
        </p:nvPicPr>
        <p:blipFill rotWithShape="1">
          <a:blip r:embed="rId7"/>
          <a:srcRect l="7334" t="14444" r="7334" b="35778"/>
          <a:stretch/>
        </p:blipFill>
        <p:spPr>
          <a:xfrm>
            <a:off x="304800" y="0"/>
            <a:ext cx="1693139" cy="987664"/>
          </a:xfrm>
          <a:prstGeom prst="rect">
            <a:avLst/>
          </a:prstGeom>
        </p:spPr>
      </p:pic>
    </p:spTree>
    <p:custDataLst>
      <p:tags r:id="rId1"/>
    </p:custDataLst>
    <p:extLst>
      <p:ext uri="{BB962C8B-B14F-4D97-AF65-F5344CB8AC3E}">
        <p14:creationId xmlns:p14="http://schemas.microsoft.com/office/powerpoint/2010/main" val="2567840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466"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7"/>
                                        </p:tgtEl>
                                      </p:cBhvr>
                                    </p:cmd>
                                  </p:childTnLst>
                                </p:cTn>
                              </p:par>
                            </p:childTnLst>
                          </p:cTn>
                        </p:par>
                      </p:childTnLst>
                    </p:cTn>
                  </p:par>
                </p:childTnLst>
              </p:cTn>
              <p:nextCondLst>
                <p:cond evt="onClick" delay="0">
                  <p:tgtEl>
                    <p:spTgt spid="17"/>
                  </p:tgtEl>
                </p:cond>
              </p:nextCondLst>
            </p:seq>
            <p:video>
              <p:cMediaNode vol="80000">
                <p:cTn id="12" fill="hold" display="0">
                  <p:stCondLst>
                    <p:cond delay="indefinite"/>
                  </p:stCondLst>
                </p:cTn>
                <p:tgtEl>
                  <p:spTgt spid="17"/>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24B20BF-94CA-425A-8E95-BA0E37FA28A1}"/>
              </a:ext>
            </a:extLst>
          </p:cNvPr>
          <p:cNvSpPr/>
          <p:nvPr/>
        </p:nvSpPr>
        <p:spPr>
          <a:xfrm>
            <a:off x="0" y="0"/>
            <a:ext cx="12192000" cy="129540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a:latin typeface="#9Slide07 IcielCadena" panose="02000503000000020004" pitchFamily="2" charset="0"/>
              </a:rPr>
              <a:t>NHÌN HÌNH ĐOÁN QUỐC GIA</a:t>
            </a:r>
          </a:p>
        </p:txBody>
      </p:sp>
      <p:pic>
        <p:nvPicPr>
          <p:cNvPr id="5" name="Picture 4">
            <a:extLst>
              <a:ext uri="{FF2B5EF4-FFF2-40B4-BE49-F238E27FC236}">
                <a16:creationId xmlns:a16="http://schemas.microsoft.com/office/drawing/2014/main" id="{62B36AE9-8FFC-48A1-88CD-EB62F2B07813}"/>
              </a:ext>
            </a:extLst>
          </p:cNvPr>
          <p:cNvPicPr>
            <a:picLocks noChangeAspect="1"/>
          </p:cNvPicPr>
          <p:nvPr/>
        </p:nvPicPr>
        <p:blipFill>
          <a:blip r:embed="rId4"/>
          <a:stretch>
            <a:fillRect/>
          </a:stretch>
        </p:blipFill>
        <p:spPr>
          <a:xfrm>
            <a:off x="304800" y="1905000"/>
            <a:ext cx="6419420" cy="4717456"/>
          </a:xfrm>
          <a:prstGeom prst="rect">
            <a:avLst/>
          </a:prstGeom>
        </p:spPr>
      </p:pic>
      <p:sp>
        <p:nvSpPr>
          <p:cNvPr id="6" name="TextBox 5">
            <a:extLst>
              <a:ext uri="{FF2B5EF4-FFF2-40B4-BE49-F238E27FC236}">
                <a16:creationId xmlns:a16="http://schemas.microsoft.com/office/drawing/2014/main" id="{2DC5EA92-0B49-4838-BA33-35D1ED10B114}"/>
              </a:ext>
            </a:extLst>
          </p:cNvPr>
          <p:cNvSpPr txBox="1"/>
          <p:nvPr/>
        </p:nvSpPr>
        <p:spPr>
          <a:xfrm>
            <a:off x="8328491" y="2444918"/>
            <a:ext cx="3733800" cy="1323439"/>
          </a:xfrm>
          <a:prstGeom prst="rect">
            <a:avLst/>
          </a:prstGeom>
          <a:noFill/>
        </p:spPr>
        <p:txBody>
          <a:bodyPr wrap="square" rtlCol="0">
            <a:spAutoFit/>
          </a:bodyPr>
          <a:lstStyle/>
          <a:p>
            <a:r>
              <a:rPr lang="en-US" sz="2000" b="1" dirty="0" err="1">
                <a:solidFill>
                  <a:srgbClr val="0070C0"/>
                </a:solidFill>
                <a:latin typeface="#9Slide07 IcielBaliho Script" pitchFamily="2" charset="0"/>
              </a:rPr>
              <a:t>Tháp</a:t>
            </a:r>
            <a:r>
              <a:rPr lang="en-US" sz="2000" b="1" dirty="0">
                <a:solidFill>
                  <a:srgbClr val="0070C0"/>
                </a:solidFill>
                <a:latin typeface="#9Slide07 IcielBaliho Script" pitchFamily="2" charset="0"/>
              </a:rPr>
              <a:t> </a:t>
            </a:r>
            <a:r>
              <a:rPr lang="en-US" sz="2000" b="1" dirty="0" err="1">
                <a:solidFill>
                  <a:srgbClr val="0070C0"/>
                </a:solidFill>
                <a:latin typeface="#9Slide07 IcielBaliho Script" pitchFamily="2" charset="0"/>
              </a:rPr>
              <a:t>nghiêng</a:t>
            </a:r>
            <a:r>
              <a:rPr lang="en-US" sz="2000" b="1" dirty="0">
                <a:solidFill>
                  <a:srgbClr val="0070C0"/>
                </a:solidFill>
                <a:latin typeface="#9Slide07 IcielBaliho Script" pitchFamily="2" charset="0"/>
              </a:rPr>
              <a:t> Pisa </a:t>
            </a:r>
            <a:r>
              <a:rPr lang="en-US" sz="2000" b="1" dirty="0" err="1">
                <a:solidFill>
                  <a:srgbClr val="0070C0"/>
                </a:solidFill>
                <a:latin typeface="#9Slide07 IcielBaliho Script" pitchFamily="2" charset="0"/>
              </a:rPr>
              <a:t>của</a:t>
            </a:r>
            <a:r>
              <a:rPr lang="en-US" sz="2000" b="1" dirty="0">
                <a:solidFill>
                  <a:srgbClr val="0070C0"/>
                </a:solidFill>
                <a:latin typeface="#9Slide07 IcielBaliho Script" pitchFamily="2" charset="0"/>
              </a:rPr>
              <a:t> I-ta-li-a -&gt; </a:t>
            </a:r>
            <a:r>
              <a:rPr lang="en-US" sz="2000" b="1" dirty="0" err="1">
                <a:solidFill>
                  <a:srgbClr val="0070C0"/>
                </a:solidFill>
                <a:latin typeface="#9Slide07 IcielBaliho Script" pitchFamily="2" charset="0"/>
              </a:rPr>
              <a:t>Là</a:t>
            </a:r>
            <a:r>
              <a:rPr lang="en-US" sz="2000" b="1" dirty="0">
                <a:solidFill>
                  <a:srgbClr val="0070C0"/>
                </a:solidFill>
                <a:latin typeface="#9Slide07 IcielBaliho Script" pitchFamily="2" charset="0"/>
              </a:rPr>
              <a:t> </a:t>
            </a:r>
            <a:r>
              <a:rPr lang="en-US" sz="2000" b="1" dirty="0" err="1">
                <a:solidFill>
                  <a:srgbClr val="0070C0"/>
                </a:solidFill>
                <a:latin typeface="#9Slide07 IcielBaliho Script" pitchFamily="2" charset="0"/>
              </a:rPr>
              <a:t>toà</a:t>
            </a:r>
            <a:r>
              <a:rPr lang="en-US" sz="2000" b="1" dirty="0">
                <a:solidFill>
                  <a:srgbClr val="0070C0"/>
                </a:solidFill>
                <a:latin typeface="#9Slide07 IcielBaliho Script" pitchFamily="2" charset="0"/>
              </a:rPr>
              <a:t> </a:t>
            </a:r>
            <a:r>
              <a:rPr lang="en-US" sz="2000" b="1" dirty="0" err="1">
                <a:solidFill>
                  <a:srgbClr val="0070C0"/>
                </a:solidFill>
                <a:latin typeface="#9Slide07 IcielBaliho Script" pitchFamily="2" charset="0"/>
              </a:rPr>
              <a:t>tháp</a:t>
            </a:r>
            <a:r>
              <a:rPr lang="en-US" sz="2000" b="1" dirty="0">
                <a:solidFill>
                  <a:srgbClr val="0070C0"/>
                </a:solidFill>
                <a:latin typeface="#9Slide07 IcielBaliho Script" pitchFamily="2" charset="0"/>
              </a:rPr>
              <a:t> </a:t>
            </a:r>
            <a:r>
              <a:rPr lang="en-US" sz="2000" b="1" dirty="0" err="1">
                <a:solidFill>
                  <a:srgbClr val="0070C0"/>
                </a:solidFill>
                <a:latin typeface="#9Slide07 IcielBaliho Script" pitchFamily="2" charset="0"/>
              </a:rPr>
              <a:t>chuông</a:t>
            </a:r>
            <a:r>
              <a:rPr lang="en-US" sz="2000" b="1" dirty="0">
                <a:solidFill>
                  <a:srgbClr val="0070C0"/>
                </a:solidFill>
                <a:latin typeface="#9Slide07 IcielBaliho Script" pitchFamily="2" charset="0"/>
              </a:rPr>
              <a:t> </a:t>
            </a:r>
            <a:r>
              <a:rPr lang="en-US" sz="2000" b="1" dirty="0" err="1">
                <a:solidFill>
                  <a:srgbClr val="0070C0"/>
                </a:solidFill>
                <a:latin typeface="#9Slide07 IcielBaliho Script" pitchFamily="2" charset="0"/>
              </a:rPr>
              <a:t>tại</a:t>
            </a:r>
            <a:r>
              <a:rPr lang="en-US" sz="2000" b="1" dirty="0">
                <a:solidFill>
                  <a:srgbClr val="0070C0"/>
                </a:solidFill>
                <a:latin typeface="#9Slide07 IcielBaliho Script" pitchFamily="2" charset="0"/>
              </a:rPr>
              <a:t> </a:t>
            </a:r>
            <a:r>
              <a:rPr lang="en-US" sz="2000" b="1" dirty="0" err="1">
                <a:solidFill>
                  <a:srgbClr val="0070C0"/>
                </a:solidFill>
                <a:latin typeface="#9Slide07 IcielBaliho Script" pitchFamily="2" charset="0"/>
              </a:rPr>
              <a:t>thành</a:t>
            </a:r>
            <a:r>
              <a:rPr lang="en-US" sz="2000" b="1" dirty="0">
                <a:solidFill>
                  <a:srgbClr val="0070C0"/>
                </a:solidFill>
                <a:latin typeface="#9Slide07 IcielBaliho Script" pitchFamily="2" charset="0"/>
              </a:rPr>
              <a:t> </a:t>
            </a:r>
            <a:r>
              <a:rPr lang="en-US" sz="2000" b="1" dirty="0" err="1">
                <a:solidFill>
                  <a:srgbClr val="0070C0"/>
                </a:solidFill>
                <a:latin typeface="#9Slide07 IcielBaliho Script" pitchFamily="2" charset="0"/>
              </a:rPr>
              <a:t>phố</a:t>
            </a:r>
            <a:r>
              <a:rPr lang="en-US" sz="2000" b="1" dirty="0">
                <a:solidFill>
                  <a:srgbClr val="0070C0"/>
                </a:solidFill>
                <a:latin typeface="#9Slide07 IcielBaliho Script" pitchFamily="2" charset="0"/>
              </a:rPr>
              <a:t> </a:t>
            </a:r>
            <a:r>
              <a:rPr lang="en-US" sz="2000" b="1" dirty="0" err="1">
                <a:solidFill>
                  <a:srgbClr val="0070C0"/>
                </a:solidFill>
                <a:latin typeface="#9Slide07 IcielBaliho Script" pitchFamily="2" charset="0"/>
              </a:rPr>
              <a:t>Písa</a:t>
            </a:r>
            <a:r>
              <a:rPr lang="en-US" sz="2000" b="1" dirty="0">
                <a:solidFill>
                  <a:srgbClr val="0070C0"/>
                </a:solidFill>
                <a:latin typeface="#9Slide07 IcielBaliho Script" pitchFamily="2" charset="0"/>
              </a:rPr>
              <a:t> </a:t>
            </a:r>
            <a:r>
              <a:rPr lang="en-US" sz="2000" b="1" dirty="0" err="1">
                <a:solidFill>
                  <a:srgbClr val="0070C0"/>
                </a:solidFill>
                <a:latin typeface="#9Slide07 IcielBaliho Script" pitchFamily="2" charset="0"/>
              </a:rPr>
              <a:t>xây</a:t>
            </a:r>
            <a:r>
              <a:rPr lang="en-US" sz="2000" b="1" dirty="0">
                <a:solidFill>
                  <a:srgbClr val="0070C0"/>
                </a:solidFill>
                <a:latin typeface="#9Slide07 IcielBaliho Script" pitchFamily="2" charset="0"/>
              </a:rPr>
              <a:t> </a:t>
            </a:r>
            <a:r>
              <a:rPr lang="en-US" sz="2000" b="1" dirty="0" err="1">
                <a:solidFill>
                  <a:srgbClr val="0070C0"/>
                </a:solidFill>
                <a:latin typeface="#9Slide07 IcielBaliho Script" pitchFamily="2" charset="0"/>
              </a:rPr>
              <a:t>năm</a:t>
            </a:r>
            <a:r>
              <a:rPr lang="en-US" sz="2000" b="1" dirty="0">
                <a:solidFill>
                  <a:srgbClr val="0070C0"/>
                </a:solidFill>
                <a:latin typeface="#9Slide07 IcielBaliho Script" pitchFamily="2" charset="0"/>
              </a:rPr>
              <a:t> 1173, </a:t>
            </a:r>
            <a:r>
              <a:rPr lang="en-US" sz="2000" b="1" dirty="0" err="1">
                <a:solidFill>
                  <a:srgbClr val="0070C0"/>
                </a:solidFill>
                <a:latin typeface="#9Slide07 IcielBaliho Script" pitchFamily="2" charset="0"/>
              </a:rPr>
              <a:t>cao</a:t>
            </a:r>
            <a:r>
              <a:rPr lang="en-US" sz="2000" b="1" dirty="0">
                <a:solidFill>
                  <a:srgbClr val="0070C0"/>
                </a:solidFill>
                <a:latin typeface="#9Slide07 IcielBaliho Script" pitchFamily="2" charset="0"/>
              </a:rPr>
              <a:t> 55,86m, </a:t>
            </a:r>
            <a:r>
              <a:rPr lang="en-US" sz="2000" b="1" dirty="0" err="1">
                <a:solidFill>
                  <a:srgbClr val="0070C0"/>
                </a:solidFill>
                <a:latin typeface="#9Slide07 IcielBaliho Script" pitchFamily="2" charset="0"/>
              </a:rPr>
              <a:t>có</a:t>
            </a:r>
            <a:r>
              <a:rPr lang="en-US" sz="2000" b="1" dirty="0">
                <a:solidFill>
                  <a:srgbClr val="0070C0"/>
                </a:solidFill>
                <a:latin typeface="#9Slide07 IcielBaliho Script" pitchFamily="2" charset="0"/>
              </a:rPr>
              <a:t> 294 </a:t>
            </a:r>
            <a:r>
              <a:rPr lang="en-US" sz="2000" b="1" dirty="0" err="1">
                <a:solidFill>
                  <a:srgbClr val="0070C0"/>
                </a:solidFill>
                <a:latin typeface="#9Slide07 IcielBaliho Script" pitchFamily="2" charset="0"/>
              </a:rPr>
              <a:t>bậc</a:t>
            </a:r>
            <a:r>
              <a:rPr lang="en-US" sz="2000" b="1" dirty="0">
                <a:solidFill>
                  <a:srgbClr val="0070C0"/>
                </a:solidFill>
                <a:latin typeface="#9Slide07 IcielBaliho Script" pitchFamily="2" charset="0"/>
              </a:rPr>
              <a:t> thang.</a:t>
            </a:r>
          </a:p>
        </p:txBody>
      </p:sp>
      <p:pic>
        <p:nvPicPr>
          <p:cNvPr id="7" name="Picture 6">
            <a:extLst>
              <a:ext uri="{FF2B5EF4-FFF2-40B4-BE49-F238E27FC236}">
                <a16:creationId xmlns:a16="http://schemas.microsoft.com/office/drawing/2014/main" id="{5C335639-6BE9-4546-A22D-F57D2DC1D46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66571" y1="14571" x2="66571" y2="14571"/>
                        <a14:foregroundMark x1="62429" y1="15857" x2="62429" y2="15857"/>
                        <a14:foregroundMark x1="78714" y1="70714" x2="78714" y2="70714"/>
                        <a14:foregroundMark x1="57286" y1="66429" x2="57286" y2="66429"/>
                        <a14:foregroundMark x1="57286" y1="66429" x2="57286" y2="66429"/>
                        <a14:foregroundMark x1="49000" y1="66000" x2="49000" y2="66000"/>
                        <a14:foregroundMark x1="47286" y1="65429" x2="50000" y2="66571"/>
                        <a14:foregroundMark x1="50000" y1="66571" x2="53429" y2="66571"/>
                        <a14:foregroundMark x1="53857" y1="66571" x2="53857" y2="66571"/>
                        <a14:foregroundMark x1="52143" y1="63571" x2="54143" y2="66286"/>
                        <a14:foregroundMark x1="52714" y1="66429" x2="53286" y2="69429"/>
                        <a14:foregroundMark x1="46857" y1="64429" x2="48429" y2="72143"/>
                        <a14:foregroundMark x1="48429" y1="72143" x2="56000" y2="68571"/>
                        <a14:foregroundMark x1="56000" y1="68571" x2="55000" y2="66286"/>
                        <a14:foregroundMark x1="53714" y1="65286" x2="55143" y2="61714"/>
                        <a14:foregroundMark x1="54143" y1="62571" x2="58429" y2="64571"/>
                        <a14:foregroundMark x1="58429" y1="64571" x2="61571" y2="67714"/>
                        <a14:foregroundMark x1="61571" y1="67571" x2="62429" y2="66714"/>
                        <a14:foregroundMark x1="62143" y1="65000" x2="61714" y2="66714"/>
                        <a14:foregroundMark x1="52143" y1="59714" x2="55000" y2="71714"/>
                        <a14:foregroundMark x1="55000" y1="71714" x2="55857" y2="64571"/>
                        <a14:foregroundMark x1="37000" y1="68857" x2="44429" y2="61286"/>
                        <a14:foregroundMark x1="44429" y1="61286" x2="44000" y2="60429"/>
                        <a14:foregroundMark x1="43571" y1="60000" x2="46286" y2="69000"/>
                        <a14:foregroundMark x1="46286" y1="69000" x2="45000" y2="63000"/>
                        <a14:foregroundMark x1="42143" y1="63143" x2="45571" y2="80286"/>
                        <a14:foregroundMark x1="45571" y1="80286" x2="47143" y2="68429"/>
                        <a14:foregroundMark x1="47143" y1="68429" x2="46857" y2="67714"/>
                        <a14:foregroundMark x1="43571" y1="67000" x2="48571" y2="78286"/>
                        <a14:foregroundMark x1="48571" y1="78286" x2="50714" y2="69571"/>
                        <a14:foregroundMark x1="50714" y1="69571" x2="50286" y2="67571"/>
                        <a14:foregroundMark x1="43000" y1="65571" x2="44857" y2="76429"/>
                        <a14:foregroundMark x1="44857" y1="76429" x2="51286" y2="69286"/>
                        <a14:foregroundMark x1="51286" y1="69286" x2="51286" y2="69286"/>
                        <a14:foregroundMark x1="52429" y1="69714" x2="59571" y2="72143"/>
                        <a14:foregroundMark x1="59571" y1="72143" x2="59571" y2="72143"/>
                        <a14:foregroundMark x1="60429" y1="71000" x2="62714" y2="73143"/>
                        <a14:foregroundMark x1="64286" y1="17571" x2="64286" y2="17571"/>
                        <a14:foregroundMark x1="61857" y1="14571" x2="61857" y2="14571"/>
                        <a14:foregroundMark x1="63286" y1="15429" x2="63286" y2="15429"/>
                        <a14:foregroundMark x1="64714" y1="15429" x2="64714" y2="15429"/>
                        <a14:foregroundMark x1="63143" y1="17286" x2="63143" y2="17286"/>
                        <a14:foregroundMark x1="62714" y1="17857" x2="62714" y2="17857"/>
                        <a14:foregroundMark x1="62714" y1="17857" x2="62714" y2="17857"/>
                        <a14:foregroundMark x1="62286" y1="18143" x2="62286" y2="18143"/>
                        <a14:foregroundMark x1="62286" y1="18143" x2="62286" y2="18143"/>
                        <a14:foregroundMark x1="62286" y1="18143" x2="62286" y2="18143"/>
                        <a14:foregroundMark x1="62286" y1="18143" x2="62286" y2="18143"/>
                        <a14:foregroundMark x1="67571" y1="18714" x2="67571" y2="18714"/>
                        <a14:foregroundMark x1="67571" y1="18714" x2="68000" y2="19286"/>
                        <a14:foregroundMark x1="68000" y1="19286" x2="68000" y2="19286"/>
                        <a14:foregroundMark x1="68143" y1="19571" x2="68143" y2="19571"/>
                        <a14:foregroundMark x1="68286" y1="20857" x2="66571" y2="25571"/>
                        <a14:foregroundMark x1="66429" y1="25714" x2="66429" y2="25714"/>
                        <a14:foregroundMark x1="66571" y1="26000" x2="67000" y2="26571"/>
                        <a14:foregroundMark x1="69000" y1="32286" x2="68857" y2="31000"/>
                        <a14:foregroundMark x1="61571" y1="16429" x2="61571" y2="16429"/>
                        <a14:foregroundMark x1="60857" y1="17571" x2="60857" y2="17571"/>
                        <a14:foregroundMark x1="60857" y1="18286" x2="60286" y2="21286"/>
                        <a14:foregroundMark x1="60143" y1="21714" x2="60143" y2="21714"/>
                        <a14:foregroundMark x1="58857" y1="63143" x2="59286" y2="62429"/>
                        <a14:foregroundMark x1="60000" y1="61571" x2="62429" y2="61286"/>
                        <a14:foregroundMark x1="63286" y1="62714" x2="66286" y2="68714"/>
                        <a14:foregroundMark x1="38286" y1="69857" x2="38286" y2="69857"/>
                        <a14:foregroundMark x1="41143" y1="73000" x2="41143" y2="73000"/>
                        <a14:foregroundMark x1="41143" y1="74143" x2="43000" y2="73429"/>
                      </a14:backgroundRemoval>
                    </a14:imgEffect>
                  </a14:imgLayer>
                </a14:imgProps>
              </a:ext>
            </a:extLst>
          </a:blip>
          <a:stretch>
            <a:fillRect/>
          </a:stretch>
        </p:blipFill>
        <p:spPr>
          <a:xfrm>
            <a:off x="6953250" y="3905250"/>
            <a:ext cx="2952750" cy="2952750"/>
          </a:xfrm>
          <a:prstGeom prst="rect">
            <a:avLst/>
          </a:prstGeom>
        </p:spPr>
      </p:pic>
      <p:pic>
        <p:nvPicPr>
          <p:cNvPr id="9" name="Round Timer 5 seconds countdown Intro Video - Amazing animation">
            <a:hlinkClick r:id="" action="ppaction://media"/>
            <a:extLst>
              <a:ext uri="{FF2B5EF4-FFF2-40B4-BE49-F238E27FC236}">
                <a16:creationId xmlns:a16="http://schemas.microsoft.com/office/drawing/2014/main" id="{9B607F72-562A-40FC-89DC-3B35D2A5856C}"/>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9923124" y="4953000"/>
            <a:ext cx="1981200" cy="1317340"/>
          </a:xfrm>
          <a:prstGeom prst="rect">
            <a:avLst/>
          </a:prstGeom>
        </p:spPr>
      </p:pic>
      <p:pic>
        <p:nvPicPr>
          <p:cNvPr id="8" name="Picture 6" descr="Earth Day by MaryBeth McIvor on Dribbble">
            <a:extLst>
              <a:ext uri="{FF2B5EF4-FFF2-40B4-BE49-F238E27FC236}">
                <a16:creationId xmlns:a16="http://schemas.microsoft.com/office/drawing/2014/main" id="{B6F2746A-DA10-4E38-AD78-3C0CC0868F02}"/>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tretch>
            <a:fillRect/>
          </a:stretch>
        </p:blipFill>
        <p:spPr bwMode="auto">
          <a:xfrm>
            <a:off x="-2504994" y="4686300"/>
            <a:ext cx="4562394" cy="3421796"/>
          </a:xfrm>
          <a:prstGeom prst="rect">
            <a:avLst/>
          </a:prstGeom>
          <a:solidFill>
            <a:srgbClr val="D5EBFF"/>
          </a:solidFill>
        </p:spPr>
      </p:pic>
    </p:spTree>
    <p:extLst>
      <p:ext uri="{BB962C8B-B14F-4D97-AF65-F5344CB8AC3E}">
        <p14:creationId xmlns:p14="http://schemas.microsoft.com/office/powerpoint/2010/main" val="10623880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55"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9"/>
                </p:tgtEl>
              </p:cMediaNode>
            </p:video>
            <p:seq concurrent="1" nextAc="seek">
              <p:cTn id="13" restart="whenNotActive" fill="hold" evtFilter="cancelBubble" nodeType="interactiveSeq">
                <p:stCondLst>
                  <p:cond evt="onClick" delay="0">
                    <p:tgtEl>
                      <p:spTgt spid="9"/>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9"/>
                                        </p:tgtEl>
                                      </p:cBhvr>
                                    </p:cmd>
                                  </p:childTnLst>
                                </p:cTn>
                              </p:par>
                            </p:childTnLst>
                          </p:cTn>
                        </p:par>
                      </p:childTnLst>
                    </p:cTn>
                  </p:par>
                </p:childTnLst>
              </p:cTn>
              <p:nextCondLst>
                <p:cond evt="onClick" delay="0">
                  <p:tgtEl>
                    <p:spTgt spid="9"/>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315FA16D-C49F-4760-BF15-0186494A712C}"/>
              </a:ext>
            </a:extLst>
          </p:cNvPr>
          <p:cNvSpPr>
            <a:spLocks noChangeArrowheads="1"/>
          </p:cNvSpPr>
          <p:nvPr/>
        </p:nvSpPr>
        <p:spPr bwMode="auto">
          <a:xfrm>
            <a:off x="1332780" y="285338"/>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3600" b="1" i="0" u="none" strike="noStrike" kern="1200" cap="none" spc="0" normalizeH="0" baseline="0" noProof="0" dirty="0">
                <a:ln>
                  <a:noFill/>
                </a:ln>
                <a:solidFill>
                  <a:srgbClr val="FFFFFF"/>
                </a:solidFill>
                <a:effectLst/>
                <a:uLnTx/>
                <a:uFillTx/>
                <a:latin typeface="Montserrat" panose="02000505000000020004" pitchFamily="2" charset="0"/>
                <a:ea typeface="+mn-ea"/>
                <a:cs typeface="Arial" panose="020B0604020202020204" pitchFamily="34" charset="0"/>
              </a:rPr>
              <a:t>2</a:t>
            </a:r>
            <a:endParaRPr kumimoji="0" lang="en-US" altLang="en-US" sz="2000" b="0" i="0" u="none" strike="noStrike" kern="1200" cap="none" spc="0" normalizeH="0" baseline="0" noProof="0" dirty="0">
              <a:ln>
                <a:noFill/>
              </a:ln>
              <a:solidFill>
                <a:srgbClr val="FFFFFF"/>
              </a:solidFill>
              <a:effectLst/>
              <a:uLnTx/>
              <a:uFillTx/>
              <a:latin typeface="Montserrat" panose="02000505000000020004" pitchFamily="2" charset="0"/>
              <a:ea typeface="+mn-ea"/>
              <a:cs typeface="Arial" panose="020B0604020202020204" pitchFamily="34" charset="0"/>
            </a:endParaRPr>
          </a:p>
        </p:txBody>
      </p:sp>
      <p:sp>
        <p:nvSpPr>
          <p:cNvPr id="18" name="Rectangle 17">
            <a:extLst>
              <a:ext uri="{FF2B5EF4-FFF2-40B4-BE49-F238E27FC236}">
                <a16:creationId xmlns:a16="http://schemas.microsoft.com/office/drawing/2014/main" id="{D25E144C-8790-421D-80DC-23A09CFB08DE}"/>
              </a:ext>
            </a:extLst>
          </p:cNvPr>
          <p:cNvSpPr/>
          <p:nvPr/>
        </p:nvSpPr>
        <p:spPr>
          <a:xfrm>
            <a:off x="10272715" y="2"/>
            <a:ext cx="1889125" cy="644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BE9F89AA-2217-4A70-8FCF-EFEAD000FB44}"/>
              </a:ext>
            </a:extLst>
          </p:cNvPr>
          <p:cNvGraphicFramePr>
            <a:graphicFrameLocks noGrp="1"/>
          </p:cNvGraphicFramePr>
          <p:nvPr>
            <p:extLst>
              <p:ext uri="{D42A27DB-BD31-4B8C-83A1-F6EECF244321}">
                <p14:modId xmlns:p14="http://schemas.microsoft.com/office/powerpoint/2010/main" val="1570004504"/>
              </p:ext>
            </p:extLst>
          </p:nvPr>
        </p:nvGraphicFramePr>
        <p:xfrm>
          <a:off x="382458" y="93190"/>
          <a:ext cx="11635719" cy="6501657"/>
        </p:xfrm>
        <a:graphic>
          <a:graphicData uri="http://schemas.openxmlformats.org/drawingml/2006/table">
            <a:tbl>
              <a:tblPr>
                <a:tableStyleId>{616DA210-FB5B-4158-B5E0-FEB733F419BA}</a:tableStyleId>
              </a:tblPr>
              <a:tblGrid>
                <a:gridCol w="1066803">
                  <a:extLst>
                    <a:ext uri="{9D8B030D-6E8A-4147-A177-3AD203B41FA5}">
                      <a16:colId xmlns:a16="http://schemas.microsoft.com/office/drawing/2014/main" val="1271951780"/>
                    </a:ext>
                  </a:extLst>
                </a:gridCol>
                <a:gridCol w="2514600">
                  <a:extLst>
                    <a:ext uri="{9D8B030D-6E8A-4147-A177-3AD203B41FA5}">
                      <a16:colId xmlns:a16="http://schemas.microsoft.com/office/drawing/2014/main" val="2964189709"/>
                    </a:ext>
                  </a:extLst>
                </a:gridCol>
                <a:gridCol w="3200400">
                  <a:extLst>
                    <a:ext uri="{9D8B030D-6E8A-4147-A177-3AD203B41FA5}">
                      <a16:colId xmlns:a16="http://schemas.microsoft.com/office/drawing/2014/main" val="2266170390"/>
                    </a:ext>
                  </a:extLst>
                </a:gridCol>
                <a:gridCol w="3276600">
                  <a:extLst>
                    <a:ext uri="{9D8B030D-6E8A-4147-A177-3AD203B41FA5}">
                      <a16:colId xmlns:a16="http://schemas.microsoft.com/office/drawing/2014/main" val="3243972299"/>
                    </a:ext>
                  </a:extLst>
                </a:gridCol>
                <a:gridCol w="1577316">
                  <a:extLst>
                    <a:ext uri="{9D8B030D-6E8A-4147-A177-3AD203B41FA5}">
                      <a16:colId xmlns:a16="http://schemas.microsoft.com/office/drawing/2014/main" val="24302400"/>
                    </a:ext>
                  </a:extLst>
                </a:gridCol>
              </a:tblGrid>
              <a:tr h="638291">
                <a:tc>
                  <a:txBody>
                    <a:bodyPr/>
                    <a:lstStyle/>
                    <a:p>
                      <a:pPr indent="-139700" algn="ctr">
                        <a:lnSpc>
                          <a:spcPct val="115000"/>
                        </a:lnSpc>
                        <a:spcBef>
                          <a:spcPts val="3300"/>
                        </a:spcBef>
                        <a:spcAft>
                          <a:spcPts val="0"/>
                        </a:spcAft>
                      </a:pPr>
                      <a:r>
                        <a:rPr lang="en-US" sz="2000">
                          <a:solidFill>
                            <a:srgbClr val="002060"/>
                          </a:solidFill>
                          <a:effectLst/>
                          <a:highlight>
                            <a:srgbClr val="FFFF00"/>
                          </a:highlight>
                          <a:latin typeface="#9Slide02 Noi dung rat dai" panose="02000000000000000000" pitchFamily="2" charset="0"/>
                          <a:ea typeface="#9Slide02 Noi dung rat dai" panose="02000000000000000000" pitchFamily="2" charset="0"/>
                        </a:rPr>
                        <a:t>Đới </a:t>
                      </a:r>
                      <a:r>
                        <a:rPr lang="vi-VN" sz="2000">
                          <a:solidFill>
                            <a:srgbClr val="002060"/>
                          </a:solidFill>
                          <a:effectLst/>
                          <a:highlight>
                            <a:srgbClr val="FFFF00"/>
                          </a:highlight>
                          <a:latin typeface="#9Slide02 Noi dung rat dai" panose="02000000000000000000" pitchFamily="2" charset="0"/>
                          <a:ea typeface="#9Slide02 Noi dung rat dai" panose="02000000000000000000" pitchFamily="2" charset="0"/>
                        </a:rPr>
                        <a:t>t</a:t>
                      </a:r>
                      <a:r>
                        <a:rPr lang="en-US" sz="2000">
                          <a:solidFill>
                            <a:srgbClr val="002060"/>
                          </a:solidFill>
                          <a:effectLst/>
                          <a:highlight>
                            <a:srgbClr val="FFFF00"/>
                          </a:highlight>
                          <a:latin typeface="#9Slide02 Noi dung rat dai" panose="02000000000000000000" pitchFamily="2" charset="0"/>
                          <a:ea typeface="#9Slide02 Noi dung rat dai" panose="02000000000000000000" pitchFamily="2" charset="0"/>
                        </a:rPr>
                        <a:t>hiên nhiên</a:t>
                      </a:r>
                      <a:endPar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solidFill>
                      <a:srgbClr val="FFFF00"/>
                    </a:solidFill>
                  </a:tcPr>
                </a:tc>
                <a:tc>
                  <a:txBody>
                    <a:bodyPr/>
                    <a:lstStyle/>
                    <a:p>
                      <a:pPr indent="-139700" algn="ctr">
                        <a:lnSpc>
                          <a:spcPct val="100000"/>
                        </a:lnSpc>
                        <a:spcBef>
                          <a:spcPts val="3300"/>
                        </a:spcBef>
                        <a:spcAft>
                          <a:spcPts val="0"/>
                        </a:spcAft>
                      </a:pPr>
                      <a:r>
                        <a:rPr lang="en-US" sz="2000">
                          <a:solidFill>
                            <a:srgbClr val="002060"/>
                          </a:solidFill>
                          <a:effectLst/>
                          <a:highlight>
                            <a:srgbClr val="FFFF00"/>
                          </a:highlight>
                          <a:latin typeface="#9Slide02 Noi dung rat dai" panose="02000000000000000000" pitchFamily="2" charset="0"/>
                          <a:ea typeface="#9Slide02 Noi dung rat dai" panose="02000000000000000000" pitchFamily="2" charset="0"/>
                        </a:rPr>
                        <a:t>Phân bố </a:t>
                      </a:r>
                      <a:endParaRPr lang="en-US" sz="2000" b="1">
                        <a:solidFill>
                          <a:srgbClr val="002060"/>
                        </a:solidFill>
                        <a:effectLst/>
                        <a:highlight>
                          <a:srgbClr val="FFFF00"/>
                        </a:highligh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solidFill>
                      <a:srgbClr val="FFFF00"/>
                    </a:solidFill>
                  </a:tcPr>
                </a:tc>
                <a:tc>
                  <a:txBody>
                    <a:bodyPr/>
                    <a:lstStyle/>
                    <a:p>
                      <a:pPr marL="215900" indent="-139700" algn="ctr">
                        <a:lnSpc>
                          <a:spcPct val="115000"/>
                        </a:lnSpc>
                        <a:spcBef>
                          <a:spcPts val="3300"/>
                        </a:spcBef>
                        <a:spcAft>
                          <a:spcPts val="0"/>
                        </a:spcAft>
                      </a:pPr>
                      <a:r>
                        <a:rPr lang="en-US" sz="2000">
                          <a:solidFill>
                            <a:srgbClr val="002060"/>
                          </a:solidFill>
                          <a:effectLst/>
                          <a:highlight>
                            <a:srgbClr val="FFFF00"/>
                          </a:highlight>
                          <a:latin typeface="#9Slide02 Noi dung rat dai" panose="02000000000000000000" pitchFamily="2" charset="0"/>
                          <a:ea typeface="#9Slide02 Noi dung rat dai" panose="02000000000000000000" pitchFamily="2" charset="0"/>
                        </a:rPr>
                        <a:t>Đặc điểm khí hậu </a:t>
                      </a:r>
                      <a:endPar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solidFill>
                      <a:srgbClr val="FFFF00"/>
                    </a:solidFill>
                  </a:tcPr>
                </a:tc>
                <a:tc>
                  <a:txBody>
                    <a:bodyPr/>
                    <a:lstStyle/>
                    <a:p>
                      <a:pPr marL="190500" indent="-139700" algn="ctr">
                        <a:lnSpc>
                          <a:spcPct val="115000"/>
                        </a:lnSpc>
                        <a:spcBef>
                          <a:spcPts val="3300"/>
                        </a:spcBef>
                        <a:spcAft>
                          <a:spcPts val="0"/>
                        </a:spcAft>
                      </a:pPr>
                      <a:r>
                        <a:rPr lang="en-US" sz="2000">
                          <a:solidFill>
                            <a:srgbClr val="002060"/>
                          </a:solidFill>
                          <a:effectLst/>
                          <a:highlight>
                            <a:srgbClr val="FFFF00"/>
                          </a:highlight>
                          <a:latin typeface="#9Slide02 Noi dung rat dai" panose="02000000000000000000" pitchFamily="2" charset="0"/>
                          <a:ea typeface="#9Slide02 Noi dung rat dai" panose="02000000000000000000" pitchFamily="2" charset="0"/>
                        </a:rPr>
                        <a:t>Thực vật và đất </a:t>
                      </a:r>
                      <a:endPar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solidFill>
                      <a:srgbClr val="FFFF00"/>
                    </a:solidFill>
                  </a:tcPr>
                </a:tc>
                <a:tc>
                  <a:txBody>
                    <a:bodyPr/>
                    <a:lstStyle/>
                    <a:p>
                      <a:pPr marL="152400" indent="-139700" algn="ctr">
                        <a:lnSpc>
                          <a:spcPct val="115000"/>
                        </a:lnSpc>
                        <a:spcBef>
                          <a:spcPts val="3300"/>
                        </a:spcBef>
                        <a:spcAft>
                          <a:spcPts val="0"/>
                        </a:spcAft>
                      </a:pPr>
                      <a:r>
                        <a:rPr lang="en-US" sz="2000">
                          <a:solidFill>
                            <a:srgbClr val="002060"/>
                          </a:solidFill>
                          <a:effectLst/>
                          <a:highlight>
                            <a:srgbClr val="FFFF00"/>
                          </a:highlight>
                          <a:latin typeface="#9Slide02 Noi dung rat dai" panose="02000000000000000000" pitchFamily="2" charset="0"/>
                          <a:ea typeface="#9Slide02 Noi dung rat dai" panose="02000000000000000000" pitchFamily="2" charset="0"/>
                        </a:rPr>
                        <a:t>Động vật </a:t>
                      </a:r>
                      <a:endPar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solidFill>
                      <a:srgbClr val="FFFF00"/>
                    </a:solidFill>
                  </a:tcPr>
                </a:tc>
                <a:extLst>
                  <a:ext uri="{0D108BD9-81ED-4DB2-BD59-A6C34878D82A}">
                    <a16:rowId xmlns:a16="http://schemas.microsoft.com/office/drawing/2014/main" val="1820331382"/>
                  </a:ext>
                </a:extLst>
              </a:tr>
              <a:tr h="1086716">
                <a:tc>
                  <a:txBody>
                    <a:bodyPr/>
                    <a:lstStyle/>
                    <a:p>
                      <a:pPr marL="63500" indent="71755" algn="ctr">
                        <a:lnSpc>
                          <a:spcPct val="115000"/>
                        </a:lnSpc>
                        <a:spcBef>
                          <a:spcPts val="3300"/>
                        </a:spcBef>
                        <a:spcAft>
                          <a:spcPts val="0"/>
                        </a:spcAft>
                      </a:pPr>
                      <a:r>
                        <a:rPr lang="en-US" sz="2000">
                          <a:solidFill>
                            <a:srgbClr val="002060"/>
                          </a:solidFill>
                          <a:effectLst/>
                          <a:latin typeface="#9Slide02 Noi dung rat dai" panose="02000000000000000000" pitchFamily="2" charset="0"/>
                          <a:ea typeface="#9Slide02 Noi dung rat dai" panose="02000000000000000000" pitchFamily="2" charset="0"/>
                        </a:rPr>
                        <a:t>Đới lạnh </a:t>
                      </a:r>
                      <a:endPar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tc>
                <a:tc>
                  <a:txBody>
                    <a:bodyPr/>
                    <a:lstStyle/>
                    <a:p>
                      <a:pPr indent="-139700" algn="l">
                        <a:lnSpc>
                          <a:spcPct val="115000"/>
                        </a:lnSpc>
                        <a:spcBef>
                          <a:spcPts val="3300"/>
                        </a:spcBef>
                        <a:spcAft>
                          <a:spcPts val="0"/>
                        </a:spcAft>
                      </a:pPr>
                      <a:endPar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a:txBody>
                    <a:bodyPr/>
                    <a:lstStyle/>
                    <a:p>
                      <a:pPr indent="71755" algn="l">
                        <a:lnSpc>
                          <a:spcPct val="115000"/>
                        </a:lnSpc>
                        <a:spcBef>
                          <a:spcPts val="3300"/>
                        </a:spcBef>
                        <a:spcAft>
                          <a:spcPts val="0"/>
                        </a:spcAft>
                      </a:pPr>
                      <a:endPar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a:txBody>
                    <a:bodyPr/>
                    <a:lstStyle/>
                    <a:p>
                      <a:pPr indent="71755" algn="l">
                        <a:lnSpc>
                          <a:spcPct val="115000"/>
                        </a:lnSpc>
                        <a:spcBef>
                          <a:spcPts val="3300"/>
                        </a:spcBef>
                        <a:spcAft>
                          <a:spcPts val="0"/>
                        </a:spcAft>
                      </a:pPr>
                      <a:endPar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a:txBody>
                    <a:bodyPr/>
                    <a:lstStyle/>
                    <a:p>
                      <a:pPr indent="-139700" algn="just">
                        <a:lnSpc>
                          <a:spcPct val="115000"/>
                        </a:lnSpc>
                        <a:spcBef>
                          <a:spcPts val="3300"/>
                        </a:spcBef>
                        <a:spcAft>
                          <a:spcPts val="0"/>
                        </a:spcAft>
                      </a:pPr>
                      <a:endPar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extLst>
                  <a:ext uri="{0D108BD9-81ED-4DB2-BD59-A6C34878D82A}">
                    <a16:rowId xmlns:a16="http://schemas.microsoft.com/office/drawing/2014/main" val="2481045373"/>
                  </a:ext>
                </a:extLst>
              </a:tr>
              <a:tr h="726438">
                <a:tc rowSpan="4">
                  <a:txBody>
                    <a:bodyPr/>
                    <a:lstStyle/>
                    <a:p>
                      <a:pPr indent="71755" algn="ctr">
                        <a:lnSpc>
                          <a:spcPct val="115000"/>
                        </a:lnSpc>
                        <a:spcBef>
                          <a:spcPts val="3300"/>
                        </a:spcBef>
                        <a:spcAft>
                          <a:spcPts val="0"/>
                        </a:spcAft>
                      </a:pPr>
                      <a:r>
                        <a:rPr lang="en-US" sz="2000">
                          <a:solidFill>
                            <a:srgbClr val="002060"/>
                          </a:solidFill>
                          <a:effectLst/>
                          <a:latin typeface="#9Slide02 Noi dung rat dai" panose="02000000000000000000" pitchFamily="2" charset="0"/>
                          <a:ea typeface="#9Slide02 Noi dung rat dai" panose="02000000000000000000" pitchFamily="2" charset="0"/>
                        </a:rPr>
                        <a:t>Đới ôn hoà</a:t>
                      </a:r>
                      <a:endPar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tc>
                <a:tc>
                  <a:txBody>
                    <a:bodyPr/>
                    <a:lstStyle/>
                    <a:p>
                      <a:pPr indent="71755" algn="l">
                        <a:lnSpc>
                          <a:spcPct val="115000"/>
                        </a:lnSpc>
                        <a:spcBef>
                          <a:spcPts val="3300"/>
                        </a:spcBef>
                        <a:spcAft>
                          <a:spcPts val="0"/>
                        </a:spcAft>
                      </a:pPr>
                      <a:endPar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a:txBody>
                    <a:bodyPr/>
                    <a:lstStyle/>
                    <a:p>
                      <a:pPr indent="-139700" algn="l">
                        <a:lnSpc>
                          <a:spcPct val="115000"/>
                        </a:lnSpc>
                        <a:spcBef>
                          <a:spcPts val="3300"/>
                        </a:spcBef>
                        <a:spcAft>
                          <a:spcPts val="0"/>
                        </a:spcAft>
                      </a:pPr>
                      <a:endPar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a:txBody>
                    <a:bodyPr/>
                    <a:lstStyle/>
                    <a:p>
                      <a:pPr indent="-139700" algn="l">
                        <a:lnSpc>
                          <a:spcPct val="115000"/>
                        </a:lnSpc>
                        <a:spcBef>
                          <a:spcPts val="3300"/>
                        </a:spcBef>
                        <a:spcAft>
                          <a:spcPts val="0"/>
                        </a:spcAft>
                      </a:pPr>
                      <a:endPar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rowSpan="4">
                  <a:txBody>
                    <a:bodyPr/>
                    <a:lstStyle/>
                    <a:p>
                      <a:pPr marL="38100" indent="71755" algn="just">
                        <a:lnSpc>
                          <a:spcPct val="115000"/>
                        </a:lnSpc>
                        <a:spcBef>
                          <a:spcPts val="3300"/>
                        </a:spcBef>
                        <a:spcAft>
                          <a:spcPts val="0"/>
                        </a:spcAft>
                      </a:pPr>
                      <a:endPar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extLst>
                  <a:ext uri="{0D108BD9-81ED-4DB2-BD59-A6C34878D82A}">
                    <a16:rowId xmlns:a16="http://schemas.microsoft.com/office/drawing/2014/main" val="3548221264"/>
                  </a:ext>
                </a:extLst>
              </a:tr>
              <a:tr h="1379146">
                <a:tc vMerge="1">
                  <a:txBody>
                    <a:bodyPr/>
                    <a:lstStyle/>
                    <a:p>
                      <a:endParaRPr lang="en-US"/>
                    </a:p>
                  </a:txBody>
                  <a:tcPr/>
                </a:tc>
                <a:tc>
                  <a:txBody>
                    <a:bodyPr/>
                    <a:lstStyle/>
                    <a:p>
                      <a:pPr marL="50800" indent="-139700" algn="l">
                        <a:lnSpc>
                          <a:spcPct val="115000"/>
                        </a:lnSpc>
                        <a:spcBef>
                          <a:spcPts val="3300"/>
                        </a:spcBef>
                        <a:spcAft>
                          <a:spcPts val="0"/>
                        </a:spcAft>
                      </a:pPr>
                      <a:endPar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a:txBody>
                    <a:bodyPr/>
                    <a:lstStyle/>
                    <a:p>
                      <a:pPr marL="342900" lvl="0" indent="-342900" algn="l">
                        <a:lnSpc>
                          <a:spcPct val="115000"/>
                        </a:lnSpc>
                        <a:spcBef>
                          <a:spcPts val="3300"/>
                        </a:spcBef>
                        <a:spcAft>
                          <a:spcPts val="0"/>
                        </a:spcAft>
                        <a:buClr>
                          <a:srgbClr val="000000"/>
                        </a:buClr>
                        <a:buSzPts val="1100"/>
                        <a:buFont typeface="Symbol" panose="05050102010706020507" pitchFamily="18" charset="2"/>
                        <a:buChar char="-"/>
                        <a:tabLst>
                          <a:tab pos="133985" algn="l"/>
                        </a:tabLst>
                      </a:pPr>
                      <a:endParaRPr lang="en-US" sz="2000" u="none" strike="noStrike" spc="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a:txBody>
                    <a:bodyPr/>
                    <a:lstStyle/>
                    <a:p>
                      <a:pPr indent="-139700" algn="l">
                        <a:lnSpc>
                          <a:spcPct val="115000"/>
                        </a:lnSpc>
                        <a:spcBef>
                          <a:spcPts val="3300"/>
                        </a:spcBef>
                        <a:spcAft>
                          <a:spcPts val="0"/>
                        </a:spcAft>
                      </a:pPr>
                      <a:endPar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vMerge="1">
                  <a:txBody>
                    <a:bodyPr/>
                    <a:lstStyle/>
                    <a:p>
                      <a:endParaRPr lang="en-US"/>
                    </a:p>
                  </a:txBody>
                  <a:tcPr/>
                </a:tc>
                <a:extLst>
                  <a:ext uri="{0D108BD9-81ED-4DB2-BD59-A6C34878D82A}">
                    <a16:rowId xmlns:a16="http://schemas.microsoft.com/office/drawing/2014/main" val="1379078571"/>
                  </a:ext>
                </a:extLst>
              </a:tr>
              <a:tr h="1219200">
                <a:tc vMerge="1">
                  <a:txBody>
                    <a:bodyPr/>
                    <a:lstStyle/>
                    <a:p>
                      <a:endParaRPr lang="en-US"/>
                    </a:p>
                  </a:txBody>
                  <a:tcPr/>
                </a:tc>
                <a:tc>
                  <a:txBody>
                    <a:bodyPr/>
                    <a:lstStyle/>
                    <a:p>
                      <a:pPr indent="71755" algn="l">
                        <a:lnSpc>
                          <a:spcPct val="115000"/>
                        </a:lnSpc>
                        <a:spcBef>
                          <a:spcPts val="3300"/>
                        </a:spcBef>
                        <a:spcAft>
                          <a:spcPts val="0"/>
                        </a:spcAft>
                      </a:pPr>
                      <a:endPar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a:txBody>
                    <a:bodyPr/>
                    <a:lstStyle/>
                    <a:p>
                      <a:pPr indent="-139700" algn="l">
                        <a:lnSpc>
                          <a:spcPct val="115000"/>
                        </a:lnSpc>
                        <a:spcBef>
                          <a:spcPts val="3300"/>
                        </a:spcBef>
                        <a:spcAft>
                          <a:spcPts val="0"/>
                        </a:spcAft>
                      </a:pPr>
                      <a:endPar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a:txBody>
                    <a:bodyPr/>
                    <a:lstStyle/>
                    <a:p>
                      <a:pPr indent="-139700" algn="l">
                        <a:lnSpc>
                          <a:spcPct val="115000"/>
                        </a:lnSpc>
                        <a:spcBef>
                          <a:spcPts val="3300"/>
                        </a:spcBef>
                        <a:spcAft>
                          <a:spcPts val="0"/>
                        </a:spcAft>
                      </a:pPr>
                      <a:endPar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vMerge="1">
                  <a:txBody>
                    <a:bodyPr/>
                    <a:lstStyle/>
                    <a:p>
                      <a:endParaRPr lang="en-US"/>
                    </a:p>
                  </a:txBody>
                  <a:tcPr/>
                </a:tc>
                <a:extLst>
                  <a:ext uri="{0D108BD9-81ED-4DB2-BD59-A6C34878D82A}">
                    <a16:rowId xmlns:a16="http://schemas.microsoft.com/office/drawing/2014/main" val="4064185638"/>
                  </a:ext>
                </a:extLst>
              </a:tr>
              <a:tr h="1413247">
                <a:tc vMerge="1">
                  <a:txBody>
                    <a:bodyPr/>
                    <a:lstStyle/>
                    <a:p>
                      <a:endParaRPr lang="en-US"/>
                    </a:p>
                  </a:txBody>
                  <a:tcPr/>
                </a:tc>
                <a:tc>
                  <a:txBody>
                    <a:bodyPr/>
                    <a:lstStyle/>
                    <a:p>
                      <a:pPr indent="-139700" algn="l">
                        <a:lnSpc>
                          <a:spcPct val="115000"/>
                        </a:lnSpc>
                        <a:spcBef>
                          <a:spcPts val="3300"/>
                        </a:spcBef>
                        <a:spcAft>
                          <a:spcPts val="0"/>
                        </a:spcAft>
                      </a:pPr>
                      <a:endPar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a:txBody>
                    <a:bodyPr/>
                    <a:lstStyle/>
                    <a:p>
                      <a:pPr indent="-139700" algn="l">
                        <a:lnSpc>
                          <a:spcPct val="115000"/>
                        </a:lnSpc>
                        <a:spcBef>
                          <a:spcPts val="3300"/>
                        </a:spcBef>
                        <a:spcAft>
                          <a:spcPts val="0"/>
                        </a:spcAft>
                      </a:pPr>
                      <a:endPar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a:txBody>
                    <a:bodyPr/>
                    <a:lstStyle/>
                    <a:p>
                      <a:pPr indent="-139700" algn="l">
                        <a:lnSpc>
                          <a:spcPct val="115000"/>
                        </a:lnSpc>
                        <a:spcBef>
                          <a:spcPts val="3300"/>
                        </a:spcBef>
                        <a:spcAft>
                          <a:spcPts val="0"/>
                        </a:spcAft>
                      </a:pPr>
                      <a:endPar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tc>
                <a:tc vMerge="1">
                  <a:txBody>
                    <a:bodyPr/>
                    <a:lstStyle/>
                    <a:p>
                      <a:endParaRPr lang="en-US"/>
                    </a:p>
                  </a:txBody>
                  <a:tcPr/>
                </a:tc>
                <a:extLst>
                  <a:ext uri="{0D108BD9-81ED-4DB2-BD59-A6C34878D82A}">
                    <a16:rowId xmlns:a16="http://schemas.microsoft.com/office/drawing/2014/main" val="3060025501"/>
                  </a:ext>
                </a:extLst>
              </a:tr>
            </a:tbl>
          </a:graphicData>
        </a:graphic>
      </p:graphicFrame>
      <p:sp>
        <p:nvSpPr>
          <p:cNvPr id="4" name="Rectangle 3">
            <a:extLst>
              <a:ext uri="{FF2B5EF4-FFF2-40B4-BE49-F238E27FC236}">
                <a16:creationId xmlns:a16="http://schemas.microsoft.com/office/drawing/2014/main" id="{2925131F-38F2-4460-B38F-7B6E13FCCE31}"/>
              </a:ext>
            </a:extLst>
          </p:cNvPr>
          <p:cNvSpPr/>
          <p:nvPr/>
        </p:nvSpPr>
        <p:spPr>
          <a:xfrm>
            <a:off x="1625203" y="907048"/>
            <a:ext cx="2464722" cy="1015663"/>
          </a:xfrm>
          <a:prstGeom prst="rect">
            <a:avLst/>
          </a:prstGeom>
        </p:spPr>
        <p:txBody>
          <a:bodyPr wrap="square">
            <a:spAutoFit/>
          </a:bodyPr>
          <a:lstStyle/>
          <a:p>
            <a:r>
              <a:rPr lang="en-US" sz="2000">
                <a:solidFill>
                  <a:srgbClr val="FF0000"/>
                </a:solidFill>
                <a:latin typeface="#9Slide02 Noi dung rat dai" panose="02000000000000000000" pitchFamily="2" charset="0"/>
                <a:ea typeface="#9Slide02 Noi dung rat dai" panose="02000000000000000000" pitchFamily="2" charset="0"/>
                <a:cs typeface="Times New Roman" panose="02020603050405020304" pitchFamily="18" charset="0"/>
              </a:rPr>
              <a:t>Các đảo, quần đảo ở Bắc Băng Dương và một dải hẹp ở Bắc Âu</a:t>
            </a:r>
            <a:endParaRPr lang="en-US" sz="2000">
              <a:solidFill>
                <a:srgbClr val="FF0000"/>
              </a:solidFill>
              <a:latin typeface="#9Slide02 Noi dung rat dai" panose="02000000000000000000" pitchFamily="2" charset="0"/>
              <a:ea typeface="#9Slide02 Noi dung rat dai" panose="02000000000000000000" pitchFamily="2" charset="0"/>
            </a:endParaRPr>
          </a:p>
        </p:txBody>
      </p:sp>
      <p:sp>
        <p:nvSpPr>
          <p:cNvPr id="5" name="Rectangle 4">
            <a:extLst>
              <a:ext uri="{FF2B5EF4-FFF2-40B4-BE49-F238E27FC236}">
                <a16:creationId xmlns:a16="http://schemas.microsoft.com/office/drawing/2014/main" id="{66F033BA-D95B-4A41-BA43-B5E68867E6F7}"/>
              </a:ext>
            </a:extLst>
          </p:cNvPr>
          <p:cNvSpPr/>
          <p:nvPr/>
        </p:nvSpPr>
        <p:spPr>
          <a:xfrm>
            <a:off x="4089925" y="1111737"/>
            <a:ext cx="3289104" cy="400110"/>
          </a:xfrm>
          <a:prstGeom prst="rect">
            <a:avLst/>
          </a:prstGeom>
        </p:spPr>
        <p:txBody>
          <a:bodyPr wrap="square">
            <a:spAutoFit/>
          </a:bodyPr>
          <a:lstStyle/>
          <a:p>
            <a:r>
              <a:rPr lang="en-US" sz="2000">
                <a:solidFill>
                  <a:srgbClr val="FF0000"/>
                </a:solidFill>
                <a:latin typeface="#9Slide02 Noi dung rat dai" panose="02000000000000000000" pitchFamily="2" charset="0"/>
                <a:ea typeface="#9Slide02 Noi dung rat dai" panose="02000000000000000000" pitchFamily="2" charset="0"/>
              </a:rPr>
              <a:t>Hàn đới, quanh năm lạnh giá.</a:t>
            </a:r>
          </a:p>
        </p:txBody>
      </p:sp>
      <p:sp>
        <p:nvSpPr>
          <p:cNvPr id="6" name="Rectangle 5">
            <a:extLst>
              <a:ext uri="{FF2B5EF4-FFF2-40B4-BE49-F238E27FC236}">
                <a16:creationId xmlns:a16="http://schemas.microsoft.com/office/drawing/2014/main" id="{34802DC0-906A-49C7-8197-D002275238ED}"/>
              </a:ext>
            </a:extLst>
          </p:cNvPr>
          <p:cNvSpPr/>
          <p:nvPr/>
        </p:nvSpPr>
        <p:spPr>
          <a:xfrm>
            <a:off x="7225505" y="902859"/>
            <a:ext cx="3289104" cy="1015663"/>
          </a:xfrm>
          <a:prstGeom prst="rect">
            <a:avLst/>
          </a:prstGeom>
        </p:spPr>
        <p:txBody>
          <a:bodyPr wrap="square">
            <a:spAutoFit/>
          </a:bodyPr>
          <a:lstStyle/>
          <a:p>
            <a:r>
              <a:rPr lang="en-US" sz="2000">
                <a:solidFill>
                  <a:srgbClr val="FF0000"/>
                </a:solidFill>
                <a:latin typeface="#9Slide02 Noi dung rat dai" panose="02000000000000000000" pitchFamily="2" charset="0"/>
                <a:ea typeface="#9Slide02 Noi dung rat dai" panose="02000000000000000000" pitchFamily="2" charset="0"/>
              </a:rPr>
              <a:t>Chủ yếu là rêu, địa y, cây bụi. Mặt đất bị tuyết bao phủ quanh năm.</a:t>
            </a:r>
          </a:p>
        </p:txBody>
      </p:sp>
      <p:sp>
        <p:nvSpPr>
          <p:cNvPr id="7" name="Rectangle 6">
            <a:extLst>
              <a:ext uri="{FF2B5EF4-FFF2-40B4-BE49-F238E27FC236}">
                <a16:creationId xmlns:a16="http://schemas.microsoft.com/office/drawing/2014/main" id="{2138F7EE-6D62-427F-BCA7-6E9324DDF67F}"/>
              </a:ext>
            </a:extLst>
          </p:cNvPr>
          <p:cNvSpPr/>
          <p:nvPr/>
        </p:nvSpPr>
        <p:spPr>
          <a:xfrm>
            <a:off x="10622916" y="803961"/>
            <a:ext cx="1419202" cy="1015663"/>
          </a:xfrm>
          <a:prstGeom prst="rect">
            <a:avLst/>
          </a:prstGeom>
        </p:spPr>
        <p:txBody>
          <a:bodyPr wrap="square">
            <a:spAutoFit/>
          </a:bodyPr>
          <a:lstStyle/>
          <a:p>
            <a:r>
              <a:rPr lang="en-US" sz="2000">
                <a:solidFill>
                  <a:srgbClr val="FF0000"/>
                </a:solidFill>
                <a:latin typeface="#9Slide02 Noi dung rat dai" panose="02000000000000000000" pitchFamily="2" charset="0"/>
                <a:ea typeface="#9Slide02 Noi dung rat dai" panose="02000000000000000000" pitchFamily="2" charset="0"/>
                <a:cs typeface="Times New Roman" panose="02020603050405020304" pitchFamily="18" charset="0"/>
              </a:rPr>
              <a:t>Một số loài chịu được lạnh.</a:t>
            </a:r>
            <a:endParaRPr lang="en-US" sz="2000">
              <a:solidFill>
                <a:srgbClr val="FF0000"/>
              </a:solidFill>
              <a:latin typeface="#9Slide02 Noi dung rat dai" panose="02000000000000000000" pitchFamily="2" charset="0"/>
              <a:ea typeface="#9Slide02 Noi dung rat dai" panose="02000000000000000000" pitchFamily="2" charset="0"/>
            </a:endParaRPr>
          </a:p>
        </p:txBody>
      </p:sp>
      <p:sp>
        <p:nvSpPr>
          <p:cNvPr id="8" name="Rectangle 7">
            <a:extLst>
              <a:ext uri="{FF2B5EF4-FFF2-40B4-BE49-F238E27FC236}">
                <a16:creationId xmlns:a16="http://schemas.microsoft.com/office/drawing/2014/main" id="{4EAF2497-6095-4739-A81E-032C020EA968}"/>
              </a:ext>
            </a:extLst>
          </p:cNvPr>
          <p:cNvSpPr/>
          <p:nvPr/>
        </p:nvSpPr>
        <p:spPr>
          <a:xfrm>
            <a:off x="1655581" y="2037868"/>
            <a:ext cx="896399" cy="400110"/>
          </a:xfrm>
          <a:prstGeom prst="rect">
            <a:avLst/>
          </a:prstGeom>
        </p:spPr>
        <p:txBody>
          <a:bodyPr wrap="none">
            <a:spAutoFit/>
          </a:bodyPr>
          <a:lstStyle/>
          <a:p>
            <a:r>
              <a:rPr lang="en-US" sz="2000">
                <a:solidFill>
                  <a:srgbClr val="FF0000"/>
                </a:solidFill>
                <a:latin typeface="#9Slide02 Noi dung rat dai" panose="02000000000000000000" pitchFamily="2" charset="0"/>
                <a:ea typeface="#9Slide02 Noi dung rat dai" panose="02000000000000000000" pitchFamily="2" charset="0"/>
                <a:cs typeface="Times New Roman" panose="02020603050405020304" pitchFamily="18" charset="0"/>
              </a:rPr>
              <a:t>Bắc Âu</a:t>
            </a:r>
            <a:endParaRPr lang="en-US" sz="2000">
              <a:solidFill>
                <a:srgbClr val="FF0000"/>
              </a:solidFill>
              <a:latin typeface="#9Slide02 Noi dung rat dai" panose="02000000000000000000" pitchFamily="2" charset="0"/>
              <a:ea typeface="#9Slide02 Noi dung rat dai" panose="02000000000000000000" pitchFamily="2" charset="0"/>
            </a:endParaRPr>
          </a:p>
        </p:txBody>
      </p:sp>
      <p:sp>
        <p:nvSpPr>
          <p:cNvPr id="9" name="Rectangle 8">
            <a:extLst>
              <a:ext uri="{FF2B5EF4-FFF2-40B4-BE49-F238E27FC236}">
                <a16:creationId xmlns:a16="http://schemas.microsoft.com/office/drawing/2014/main" id="{EBE9C133-6B26-4FC3-959A-C869514591D6}"/>
              </a:ext>
            </a:extLst>
          </p:cNvPr>
          <p:cNvSpPr/>
          <p:nvPr/>
        </p:nvSpPr>
        <p:spPr>
          <a:xfrm>
            <a:off x="4039723" y="2055290"/>
            <a:ext cx="2565126" cy="400110"/>
          </a:xfrm>
          <a:prstGeom prst="rect">
            <a:avLst/>
          </a:prstGeom>
        </p:spPr>
        <p:txBody>
          <a:bodyPr wrap="none">
            <a:spAutoFit/>
          </a:bodyPr>
          <a:lstStyle/>
          <a:p>
            <a:r>
              <a:rPr lang="en-US" sz="2000">
                <a:solidFill>
                  <a:srgbClr val="FF0000"/>
                </a:solidFill>
                <a:latin typeface="#9Slide02 Noi dung rat dai" panose="02000000000000000000" pitchFamily="2" charset="0"/>
                <a:ea typeface="#9Slide02 Noi dung rat dai" panose="02000000000000000000" pitchFamily="2" charset="0"/>
                <a:cs typeface="Times New Roman" panose="02020603050405020304" pitchFamily="18" charset="0"/>
              </a:rPr>
              <a:t>Khí hậu lạnh và ẩm ướt.</a:t>
            </a:r>
            <a:endParaRPr lang="en-US" sz="2000">
              <a:solidFill>
                <a:srgbClr val="FF0000"/>
              </a:solidFill>
              <a:latin typeface="#9Slide02 Noi dung rat dai" panose="02000000000000000000" pitchFamily="2" charset="0"/>
              <a:ea typeface="#9Slide02 Noi dung rat dai" panose="02000000000000000000" pitchFamily="2" charset="0"/>
            </a:endParaRPr>
          </a:p>
        </p:txBody>
      </p:sp>
      <p:sp>
        <p:nvSpPr>
          <p:cNvPr id="10" name="Rectangle 9">
            <a:extLst>
              <a:ext uri="{FF2B5EF4-FFF2-40B4-BE49-F238E27FC236}">
                <a16:creationId xmlns:a16="http://schemas.microsoft.com/office/drawing/2014/main" id="{11761978-2C34-4BA4-A082-EDA7D41D75B3}"/>
              </a:ext>
            </a:extLst>
          </p:cNvPr>
          <p:cNvSpPr/>
          <p:nvPr/>
        </p:nvSpPr>
        <p:spPr>
          <a:xfrm>
            <a:off x="7123100" y="1889849"/>
            <a:ext cx="3255467" cy="707886"/>
          </a:xfrm>
          <a:prstGeom prst="rect">
            <a:avLst/>
          </a:prstGeom>
        </p:spPr>
        <p:txBody>
          <a:bodyPr wrap="square">
            <a:spAutoFit/>
          </a:bodyPr>
          <a:lstStyle/>
          <a:p>
            <a:r>
              <a:rPr lang="en-US" sz="2000">
                <a:solidFill>
                  <a:srgbClr val="FF0000"/>
                </a:solidFill>
                <a:latin typeface="#9Slide02 Noi dung rat dai" panose="02000000000000000000" pitchFamily="2" charset="0"/>
                <a:ea typeface="#9Slide02 Noi dung rat dai" panose="02000000000000000000" pitchFamily="2" charset="0"/>
                <a:cs typeface="Times New Roman" panose="02020603050405020304" pitchFamily="18" charset="0"/>
              </a:rPr>
              <a:t>Chủ yếu là rừng lá kim. Nhóm đất điển hình là đất pốt dôn.</a:t>
            </a:r>
            <a:endParaRPr lang="en-US" sz="2000">
              <a:solidFill>
                <a:srgbClr val="FF0000"/>
              </a:solidFill>
              <a:latin typeface="#9Slide02 Noi dung rat dai" panose="02000000000000000000" pitchFamily="2" charset="0"/>
              <a:ea typeface="#9Slide02 Noi dung rat dai" panose="02000000000000000000" pitchFamily="2" charset="0"/>
            </a:endParaRPr>
          </a:p>
        </p:txBody>
      </p:sp>
      <p:sp>
        <p:nvSpPr>
          <p:cNvPr id="11" name="Rectangle 10">
            <a:extLst>
              <a:ext uri="{FF2B5EF4-FFF2-40B4-BE49-F238E27FC236}">
                <a16:creationId xmlns:a16="http://schemas.microsoft.com/office/drawing/2014/main" id="{4EADF2EC-5D61-44C7-B637-06481671AA4E}"/>
              </a:ext>
            </a:extLst>
          </p:cNvPr>
          <p:cNvSpPr/>
          <p:nvPr/>
        </p:nvSpPr>
        <p:spPr>
          <a:xfrm flipH="1">
            <a:off x="10555424" y="1983832"/>
            <a:ext cx="1323705" cy="2191626"/>
          </a:xfrm>
          <a:prstGeom prst="rect">
            <a:avLst/>
          </a:prstGeom>
        </p:spPr>
        <p:txBody>
          <a:bodyPr wrap="square">
            <a:spAutoFit/>
          </a:bodyPr>
          <a:lstStyle/>
          <a:p>
            <a:pPr marL="38100" indent="-139700" algn="just">
              <a:lnSpc>
                <a:spcPct val="115000"/>
              </a:lnSpc>
              <a:spcBef>
                <a:spcPts val="3300"/>
              </a:spcBef>
              <a:spcAft>
                <a:spcPts val="0"/>
              </a:spcAft>
            </a:pPr>
            <a:r>
              <a:rPr lang="en-US" sz="2000">
                <a:solidFill>
                  <a:srgbClr val="FF0000"/>
                </a:solidFill>
                <a:latin typeface="#9Slide02 Noi dung rat dai" panose="02000000000000000000" pitchFamily="2" charset="0"/>
                <a:ea typeface="#9Slide02 Noi dung rat dai" panose="02000000000000000000" pitchFamily="2" charset="0"/>
                <a:cs typeface="Times New Roman" panose="02020603050405020304" pitchFamily="18" charset="0"/>
              </a:rPr>
              <a:t>Đa dạng về số loài và số lượng cá thể trong mỗi loài.</a:t>
            </a:r>
          </a:p>
        </p:txBody>
      </p:sp>
      <p:sp>
        <p:nvSpPr>
          <p:cNvPr id="13" name="Rectangle 12">
            <a:extLst>
              <a:ext uri="{FF2B5EF4-FFF2-40B4-BE49-F238E27FC236}">
                <a16:creationId xmlns:a16="http://schemas.microsoft.com/office/drawing/2014/main" id="{BDB28EB4-3D13-4A48-8128-44E1B1325AFD}"/>
              </a:ext>
            </a:extLst>
          </p:cNvPr>
          <p:cNvSpPr/>
          <p:nvPr/>
        </p:nvSpPr>
        <p:spPr>
          <a:xfrm>
            <a:off x="1560478" y="2957866"/>
            <a:ext cx="2145139" cy="400110"/>
          </a:xfrm>
          <a:prstGeom prst="rect">
            <a:avLst/>
          </a:prstGeom>
        </p:spPr>
        <p:txBody>
          <a:bodyPr wrap="none">
            <a:spAutoFit/>
          </a:bodyPr>
          <a:lstStyle/>
          <a:p>
            <a:r>
              <a:rPr lang="en-US" sz="2000">
                <a:solidFill>
                  <a:srgbClr val="FF0000"/>
                </a:solidFill>
                <a:latin typeface="#9Slide02 Noi dung rat dai" panose="02000000000000000000" pitchFamily="2" charset="0"/>
                <a:ea typeface="#9Slide02 Noi dung rat dai" panose="02000000000000000000" pitchFamily="2" charset="0"/>
              </a:rPr>
              <a:t>Tây Âu và Trung Âu</a:t>
            </a:r>
          </a:p>
        </p:txBody>
      </p:sp>
      <p:sp>
        <p:nvSpPr>
          <p:cNvPr id="14" name="Rectangle 13">
            <a:extLst>
              <a:ext uri="{FF2B5EF4-FFF2-40B4-BE49-F238E27FC236}">
                <a16:creationId xmlns:a16="http://schemas.microsoft.com/office/drawing/2014/main" id="{A0FB9759-F642-4333-B7AB-2C19477DB310}"/>
              </a:ext>
            </a:extLst>
          </p:cNvPr>
          <p:cNvSpPr/>
          <p:nvPr/>
        </p:nvSpPr>
        <p:spPr>
          <a:xfrm>
            <a:off x="4044004" y="2635506"/>
            <a:ext cx="3278907" cy="1015663"/>
          </a:xfrm>
          <a:prstGeom prst="rect">
            <a:avLst/>
          </a:prstGeom>
        </p:spPr>
        <p:txBody>
          <a:bodyPr wrap="square">
            <a:spAutoFit/>
          </a:bodyPr>
          <a:lstStyle/>
          <a:p>
            <a:r>
              <a:rPr lang="en-US" sz="2000">
                <a:solidFill>
                  <a:srgbClr val="FF0000"/>
                </a:solidFill>
                <a:latin typeface="#9Slide02 Noi dung rat dai" panose="02000000000000000000" pitchFamily="2" charset="0"/>
                <a:ea typeface="#9Slide02 Noi dung rat dai" panose="02000000000000000000" pitchFamily="2" charset="0"/>
              </a:rPr>
              <a:t>- </a:t>
            </a:r>
            <a:r>
              <a:rPr lang="vi-VN" sz="2000">
                <a:solidFill>
                  <a:srgbClr val="FF0000"/>
                </a:solidFill>
                <a:latin typeface="#9Slide02 Noi dung rat dai" panose="02000000000000000000" pitchFamily="2" charset="0"/>
                <a:ea typeface="#9Slide02 Noi dung rat dai" panose="02000000000000000000" pitchFamily="2" charset="0"/>
              </a:rPr>
              <a:t>Tây Âu có khí hậu ôn hoà</a:t>
            </a:r>
            <a:endParaRPr lang="en-US" sz="2000">
              <a:solidFill>
                <a:srgbClr val="FF0000"/>
              </a:solidFill>
              <a:latin typeface="#9Slide02 Noi dung rat dai" panose="02000000000000000000" pitchFamily="2" charset="0"/>
              <a:ea typeface="#9Slide02 Noi dung rat dai" panose="02000000000000000000" pitchFamily="2" charset="0"/>
            </a:endParaRPr>
          </a:p>
          <a:p>
            <a:r>
              <a:rPr lang="en-US" sz="2000">
                <a:solidFill>
                  <a:srgbClr val="FF0000"/>
                </a:solidFill>
                <a:latin typeface="#9Slide02 Noi dung rat dai" panose="02000000000000000000" pitchFamily="2" charset="0"/>
                <a:ea typeface="#9Slide02 Noi dung rat dai" panose="02000000000000000000" pitchFamily="2" charset="0"/>
              </a:rPr>
              <a:t>- </a:t>
            </a:r>
            <a:r>
              <a:rPr lang="vi-VN" sz="2000">
                <a:solidFill>
                  <a:srgbClr val="FF0000"/>
                </a:solidFill>
                <a:latin typeface="#9Slide02 Noi dung rat dai" panose="02000000000000000000" pitchFamily="2" charset="0"/>
                <a:ea typeface="#9Slide02 Noi dung rat dai" panose="02000000000000000000" pitchFamily="2" charset="0"/>
              </a:rPr>
              <a:t>Trung Âu có lượng mưa ít, mùa đông lạnh, mùa hạ nóng</a:t>
            </a:r>
            <a:endParaRPr lang="en-US" sz="2000">
              <a:solidFill>
                <a:srgbClr val="FF0000"/>
              </a:solidFill>
              <a:latin typeface="#9Slide02 Noi dung rat dai" panose="02000000000000000000" pitchFamily="2" charset="0"/>
              <a:ea typeface="#9Slide02 Noi dung rat dai" panose="02000000000000000000" pitchFamily="2" charset="0"/>
            </a:endParaRPr>
          </a:p>
        </p:txBody>
      </p:sp>
      <p:sp>
        <p:nvSpPr>
          <p:cNvPr id="15" name="Rectangle 14">
            <a:extLst>
              <a:ext uri="{FF2B5EF4-FFF2-40B4-BE49-F238E27FC236}">
                <a16:creationId xmlns:a16="http://schemas.microsoft.com/office/drawing/2014/main" id="{A884BFBE-C6DA-4A00-921E-28407EC70F2F}"/>
              </a:ext>
            </a:extLst>
          </p:cNvPr>
          <p:cNvSpPr/>
          <p:nvPr/>
        </p:nvSpPr>
        <p:spPr>
          <a:xfrm>
            <a:off x="7225505" y="2598009"/>
            <a:ext cx="3289104" cy="1323439"/>
          </a:xfrm>
          <a:prstGeom prst="rect">
            <a:avLst/>
          </a:prstGeom>
        </p:spPr>
        <p:txBody>
          <a:bodyPr wrap="square">
            <a:spAutoFit/>
          </a:bodyPr>
          <a:lstStyle/>
          <a:p>
            <a:r>
              <a:rPr lang="en-US" sz="2000">
                <a:solidFill>
                  <a:srgbClr val="FF0000"/>
                </a:solidFill>
                <a:latin typeface="#9Slide02 Noi dung rat dai" panose="02000000000000000000" pitchFamily="2" charset="0"/>
                <a:ea typeface="#9Slide02 Noi dung rat dai" panose="02000000000000000000" pitchFamily="2" charset="0"/>
              </a:rPr>
              <a:t>Thực vật có rừng lá rộng. Sâu trong lục địa là rừng hỗn hợp. Nhóm đất điển hình là đất rừng nâu xám.</a:t>
            </a:r>
          </a:p>
        </p:txBody>
      </p:sp>
      <p:sp>
        <p:nvSpPr>
          <p:cNvPr id="20" name="Rectangle 19">
            <a:extLst>
              <a:ext uri="{FF2B5EF4-FFF2-40B4-BE49-F238E27FC236}">
                <a16:creationId xmlns:a16="http://schemas.microsoft.com/office/drawing/2014/main" id="{53CF8861-26F9-4634-9A8B-0F744EE445EB}"/>
              </a:ext>
            </a:extLst>
          </p:cNvPr>
          <p:cNvSpPr/>
          <p:nvPr/>
        </p:nvSpPr>
        <p:spPr>
          <a:xfrm>
            <a:off x="1580738" y="4460897"/>
            <a:ext cx="2125903" cy="400110"/>
          </a:xfrm>
          <a:prstGeom prst="rect">
            <a:avLst/>
          </a:prstGeom>
        </p:spPr>
        <p:txBody>
          <a:bodyPr wrap="none">
            <a:spAutoFit/>
          </a:bodyPr>
          <a:lstStyle/>
          <a:p>
            <a:r>
              <a:rPr lang="en-US" sz="2000">
                <a:solidFill>
                  <a:srgbClr val="FF0000"/>
                </a:solidFill>
                <a:latin typeface="#9Slide02 Noi dung rat dai" panose="02000000000000000000" pitchFamily="2" charset="0"/>
                <a:ea typeface="#9Slide02 Noi dung rat dai" panose="02000000000000000000" pitchFamily="2" charset="0"/>
              </a:rPr>
              <a:t>Đông Nam châu Âu</a:t>
            </a:r>
          </a:p>
        </p:txBody>
      </p:sp>
      <p:sp>
        <p:nvSpPr>
          <p:cNvPr id="21" name="Rectangle 20">
            <a:extLst>
              <a:ext uri="{FF2B5EF4-FFF2-40B4-BE49-F238E27FC236}">
                <a16:creationId xmlns:a16="http://schemas.microsoft.com/office/drawing/2014/main" id="{B64F67B2-B89A-4350-8F46-3F1A1F67695A}"/>
              </a:ext>
            </a:extLst>
          </p:cNvPr>
          <p:cNvSpPr/>
          <p:nvPr/>
        </p:nvSpPr>
        <p:spPr>
          <a:xfrm>
            <a:off x="1652280" y="5746247"/>
            <a:ext cx="989373" cy="400110"/>
          </a:xfrm>
          <a:prstGeom prst="rect">
            <a:avLst/>
          </a:prstGeom>
        </p:spPr>
        <p:txBody>
          <a:bodyPr wrap="none">
            <a:spAutoFit/>
          </a:bodyPr>
          <a:lstStyle/>
          <a:p>
            <a:r>
              <a:rPr lang="en-US" sz="2000">
                <a:solidFill>
                  <a:srgbClr val="FF0000"/>
                </a:solidFill>
                <a:latin typeface="#9Slide02 Noi dung rat dai" panose="02000000000000000000" pitchFamily="2" charset="0"/>
                <a:ea typeface="#9Slide02 Noi dung rat dai" panose="02000000000000000000" pitchFamily="2" charset="0"/>
              </a:rPr>
              <a:t>Nam Âu</a:t>
            </a:r>
          </a:p>
        </p:txBody>
      </p:sp>
      <p:sp>
        <p:nvSpPr>
          <p:cNvPr id="22" name="Rectangle 21">
            <a:extLst>
              <a:ext uri="{FF2B5EF4-FFF2-40B4-BE49-F238E27FC236}">
                <a16:creationId xmlns:a16="http://schemas.microsoft.com/office/drawing/2014/main" id="{C2AFFECA-4BEC-42F2-8C8C-9CFD2126872D}"/>
              </a:ext>
            </a:extLst>
          </p:cNvPr>
          <p:cNvSpPr/>
          <p:nvPr/>
        </p:nvSpPr>
        <p:spPr>
          <a:xfrm>
            <a:off x="4089925" y="4194980"/>
            <a:ext cx="2464722" cy="707886"/>
          </a:xfrm>
          <a:prstGeom prst="rect">
            <a:avLst/>
          </a:prstGeom>
        </p:spPr>
        <p:txBody>
          <a:bodyPr wrap="square">
            <a:spAutoFit/>
          </a:bodyPr>
          <a:lstStyle/>
          <a:p>
            <a:r>
              <a:rPr lang="vi-VN" sz="2000">
                <a:solidFill>
                  <a:srgbClr val="FF0000"/>
                </a:solidFill>
                <a:latin typeface="#9Slide02 Noi dung rat dai" panose="02000000000000000000" pitchFamily="2" charset="0"/>
                <a:ea typeface="#9Slide02 Noi dung rat dai" panose="02000000000000000000" pitchFamily="2" charset="0"/>
              </a:rPr>
              <a:t>Khí hậu mang tính chất lục địa, mưa ít.</a:t>
            </a:r>
          </a:p>
        </p:txBody>
      </p:sp>
      <p:sp>
        <p:nvSpPr>
          <p:cNvPr id="23" name="Rectangle 22">
            <a:extLst>
              <a:ext uri="{FF2B5EF4-FFF2-40B4-BE49-F238E27FC236}">
                <a16:creationId xmlns:a16="http://schemas.microsoft.com/office/drawing/2014/main" id="{AE226E32-2B03-43BC-B571-C5F137EDCEDE}"/>
              </a:ext>
            </a:extLst>
          </p:cNvPr>
          <p:cNvSpPr/>
          <p:nvPr/>
        </p:nvSpPr>
        <p:spPr>
          <a:xfrm>
            <a:off x="3981963" y="5392677"/>
            <a:ext cx="3048000" cy="1015663"/>
          </a:xfrm>
          <a:prstGeom prst="rect">
            <a:avLst/>
          </a:prstGeom>
        </p:spPr>
        <p:txBody>
          <a:bodyPr wrap="square">
            <a:spAutoFit/>
          </a:bodyPr>
          <a:lstStyle/>
          <a:p>
            <a:r>
              <a:rPr lang="vi-VN" sz="2000">
                <a:solidFill>
                  <a:srgbClr val="FF0000"/>
                </a:solidFill>
                <a:latin typeface="#9Slide02 Noi dung rat dai" panose="02000000000000000000" pitchFamily="2" charset="0"/>
                <a:ea typeface="#9Slide02 Noi dung rat dai" panose="02000000000000000000" pitchFamily="2" charset="0"/>
              </a:rPr>
              <a:t>Khí hậu cận nhiệt địa trung hải, mùa hạ nóng, khô; mùa đông ấm và có mưa.</a:t>
            </a:r>
          </a:p>
        </p:txBody>
      </p:sp>
      <p:sp>
        <p:nvSpPr>
          <p:cNvPr id="24" name="Rectangle 23">
            <a:extLst>
              <a:ext uri="{FF2B5EF4-FFF2-40B4-BE49-F238E27FC236}">
                <a16:creationId xmlns:a16="http://schemas.microsoft.com/office/drawing/2014/main" id="{A3816D40-B462-4DD2-988A-B028CC599D28}"/>
              </a:ext>
            </a:extLst>
          </p:cNvPr>
          <p:cNvSpPr/>
          <p:nvPr/>
        </p:nvSpPr>
        <p:spPr>
          <a:xfrm>
            <a:off x="7135800" y="4014806"/>
            <a:ext cx="3048000" cy="1015663"/>
          </a:xfrm>
          <a:prstGeom prst="rect">
            <a:avLst/>
          </a:prstGeom>
        </p:spPr>
        <p:txBody>
          <a:bodyPr wrap="square">
            <a:spAutoFit/>
          </a:bodyPr>
          <a:lstStyle/>
          <a:p>
            <a:r>
              <a:rPr lang="en-US" sz="2000">
                <a:solidFill>
                  <a:srgbClr val="FF0000"/>
                </a:solidFill>
                <a:latin typeface="#9Slide02 Noi dung rat dai" panose="02000000000000000000" pitchFamily="2" charset="0"/>
                <a:ea typeface="#9Slide02 Noi dung rat dai" panose="02000000000000000000" pitchFamily="2" charset="0"/>
              </a:rPr>
              <a:t>Chủ yếu là thảo nguyên ôn đới. Đất điển hình là đất đen thảo nguyên ôn đới.</a:t>
            </a:r>
          </a:p>
        </p:txBody>
      </p:sp>
      <p:sp>
        <p:nvSpPr>
          <p:cNvPr id="25" name="Rectangle 24">
            <a:extLst>
              <a:ext uri="{FF2B5EF4-FFF2-40B4-BE49-F238E27FC236}">
                <a16:creationId xmlns:a16="http://schemas.microsoft.com/office/drawing/2014/main" id="{E8AC04BA-9210-4071-AED9-6FC64B331196}"/>
              </a:ext>
            </a:extLst>
          </p:cNvPr>
          <p:cNvSpPr/>
          <p:nvPr/>
        </p:nvSpPr>
        <p:spPr>
          <a:xfrm>
            <a:off x="7229850" y="5351356"/>
            <a:ext cx="2218421" cy="707886"/>
          </a:xfrm>
          <a:prstGeom prst="rect">
            <a:avLst/>
          </a:prstGeom>
        </p:spPr>
        <p:txBody>
          <a:bodyPr wrap="square">
            <a:spAutoFit/>
          </a:bodyPr>
          <a:lstStyle/>
          <a:p>
            <a:r>
              <a:rPr lang="en-US" sz="2000">
                <a:solidFill>
                  <a:srgbClr val="FF0000"/>
                </a:solidFill>
                <a:latin typeface="#9Slide02 Noi dung rat dai" panose="02000000000000000000" pitchFamily="2" charset="0"/>
                <a:ea typeface="#9Slide02 Noi dung rat dai" panose="02000000000000000000" pitchFamily="2" charset="0"/>
                <a:cs typeface="Times New Roman" panose="02020603050405020304" pitchFamily="18" charset="0"/>
              </a:rPr>
              <a:t>Rừng và cây bụi lá cứng phát triển.</a:t>
            </a:r>
            <a:endParaRPr lang="en-US" sz="2000">
              <a:solidFill>
                <a:srgbClr val="FF0000"/>
              </a:solidFill>
              <a:latin typeface="#9Slide02 Noi dung rat dai" panose="02000000000000000000" pitchFamily="2" charset="0"/>
              <a:ea typeface="#9Slide02 Noi dung rat dai" panose="02000000000000000000" pitchFamily="2" charset="0"/>
            </a:endParaRPr>
          </a:p>
        </p:txBody>
      </p:sp>
    </p:spTree>
    <p:custDataLst>
      <p:tags r:id="rId1"/>
    </p:custDataLst>
    <p:extLst>
      <p:ext uri="{BB962C8B-B14F-4D97-AF65-F5344CB8AC3E}">
        <p14:creationId xmlns:p14="http://schemas.microsoft.com/office/powerpoint/2010/main" val="30916308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left)">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ipe(left)">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wipe(left)">
                                      <p:cBhvr>
                                        <p:cTn id="57" dur="5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wipe(left)">
                                      <p:cBhvr>
                                        <p:cTn id="62" dur="500"/>
                                        <p:tgtEl>
                                          <p:spTgt spid="22"/>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wipe(left)">
                                      <p:cBhvr>
                                        <p:cTn id="67" dur="500"/>
                                        <p:tgtEl>
                                          <p:spTgt spid="24"/>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wipe(left)">
                                      <p:cBhvr>
                                        <p:cTn id="72" dur="500"/>
                                        <p:tgtEl>
                                          <p:spTgt spid="21"/>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3"/>
                                        </p:tgtEl>
                                        <p:attrNameLst>
                                          <p:attrName>style.visibility</p:attrName>
                                        </p:attrNameLst>
                                      </p:cBhvr>
                                      <p:to>
                                        <p:strVal val="visible"/>
                                      </p:to>
                                    </p:set>
                                    <p:animEffect transition="in" filter="wipe(left)">
                                      <p:cBhvr>
                                        <p:cTn id="77" dur="500"/>
                                        <p:tgtEl>
                                          <p:spTgt spid="23"/>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25"/>
                                        </p:tgtEl>
                                        <p:attrNameLst>
                                          <p:attrName>style.visibility</p:attrName>
                                        </p:attrNameLst>
                                      </p:cBhvr>
                                      <p:to>
                                        <p:strVal val="visible"/>
                                      </p:to>
                                    </p:set>
                                    <p:animEffect transition="in" filter="wipe(left)">
                                      <p:cBhvr>
                                        <p:cTn id="82" dur="500"/>
                                        <p:tgtEl>
                                          <p:spTgt spid="25"/>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11"/>
                                        </p:tgtEl>
                                        <p:attrNameLst>
                                          <p:attrName>style.visibility</p:attrName>
                                        </p:attrNameLst>
                                      </p:cBhvr>
                                      <p:to>
                                        <p:strVal val="visible"/>
                                      </p:to>
                                    </p:set>
                                    <p:animEffect transition="in" filter="wipe(left)">
                                      <p:cBhvr>
                                        <p:cTn id="8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3" grpId="0"/>
      <p:bldP spid="14" grpId="0"/>
      <p:bldP spid="15" grpId="0"/>
      <p:bldP spid="20" grpId="0"/>
      <p:bldP spid="21" grpId="0"/>
      <p:bldP spid="22" grpId="0"/>
      <p:bldP spid="23" grpId="0"/>
      <p:bldP spid="24" grpId="0"/>
      <p:bldP spid="2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A07B954-D08C-48B8-A559-A4DC94660D4C}"/>
              </a:ext>
            </a:extLst>
          </p:cNvPr>
          <p:cNvPicPr>
            <a:picLocks noChangeAspect="1"/>
          </p:cNvPicPr>
          <p:nvPr/>
        </p:nvPicPr>
        <p:blipFill rotWithShape="1">
          <a:blip r:embed="rId2"/>
          <a:srcRect t="-1" b="2857"/>
          <a:stretch/>
        </p:blipFill>
        <p:spPr>
          <a:xfrm>
            <a:off x="412675" y="1447800"/>
            <a:ext cx="11366650" cy="2971800"/>
          </a:xfrm>
          <a:prstGeom prst="rect">
            <a:avLst/>
          </a:prstGeom>
        </p:spPr>
      </p:pic>
      <p:sp>
        <p:nvSpPr>
          <p:cNvPr id="5" name="Rectangle: Rounded Corners 4">
            <a:extLst>
              <a:ext uri="{FF2B5EF4-FFF2-40B4-BE49-F238E27FC236}">
                <a16:creationId xmlns:a16="http://schemas.microsoft.com/office/drawing/2014/main" id="{738305C7-18A4-475F-A31C-3F8453A3B6BF}"/>
              </a:ext>
            </a:extLst>
          </p:cNvPr>
          <p:cNvSpPr/>
          <p:nvPr/>
        </p:nvSpPr>
        <p:spPr>
          <a:xfrm>
            <a:off x="2438400" y="228600"/>
            <a:ext cx="6934200" cy="990600"/>
          </a:xfrm>
          <a:prstGeom prst="roundRect">
            <a:avLst/>
          </a:prstGeom>
          <a:solidFill>
            <a:sysClr val="window" lastClr="FFFFFF"/>
          </a:solidFill>
          <a:ln w="28575" cap="flat" cmpd="sng" algn="ctr">
            <a:no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a:ln>
                  <a:noFill/>
                </a:ln>
                <a:solidFill>
                  <a:srgbClr val="FF0000"/>
                </a:solidFill>
                <a:effectLst/>
                <a:uLnTx/>
                <a:uFillTx/>
                <a:latin typeface="#9Slide07 IcielBaliho Script" pitchFamily="2" charset="0"/>
                <a:ea typeface="+mn-ea"/>
                <a:cs typeface="+mn-cs"/>
              </a:rPr>
              <a:t>NHÌN</a:t>
            </a:r>
            <a:r>
              <a:rPr kumimoji="0" lang="en-US" sz="3600" b="0" i="0" u="none" strike="noStrike" kern="0" cap="none" spc="0" normalizeH="0" noProof="0">
                <a:ln>
                  <a:noFill/>
                </a:ln>
                <a:solidFill>
                  <a:srgbClr val="FF0000"/>
                </a:solidFill>
                <a:effectLst/>
                <a:uLnTx/>
                <a:uFillTx/>
                <a:latin typeface="#9Slide07 IcielBaliho Script" pitchFamily="2" charset="0"/>
                <a:ea typeface="+mn-ea"/>
                <a:cs typeface="+mn-cs"/>
              </a:rPr>
              <a:t> HÌNH ĐOÁN CẢNH QUAN</a:t>
            </a:r>
            <a:endParaRPr kumimoji="0" lang="en-US" sz="3600" b="0" i="0" u="none" strike="noStrike" kern="0" cap="none" spc="0" normalizeH="0" baseline="0" noProof="0">
              <a:ln>
                <a:noFill/>
              </a:ln>
              <a:solidFill>
                <a:srgbClr val="FF0000"/>
              </a:solidFill>
              <a:effectLst/>
              <a:uLnTx/>
              <a:uFillTx/>
              <a:latin typeface="#9Slide07 IcielBaliho Script" pitchFamily="2" charset="0"/>
              <a:ea typeface="+mn-ea"/>
              <a:cs typeface="+mn-cs"/>
            </a:endParaRPr>
          </a:p>
        </p:txBody>
      </p:sp>
      <p:sp>
        <p:nvSpPr>
          <p:cNvPr id="6" name="Rectangle: Rounded Corners 5">
            <a:extLst>
              <a:ext uri="{FF2B5EF4-FFF2-40B4-BE49-F238E27FC236}">
                <a16:creationId xmlns:a16="http://schemas.microsoft.com/office/drawing/2014/main" id="{5AE75B5C-7AFE-49AC-A497-35DCCB249027}"/>
              </a:ext>
            </a:extLst>
          </p:cNvPr>
          <p:cNvSpPr/>
          <p:nvPr/>
        </p:nvSpPr>
        <p:spPr>
          <a:xfrm>
            <a:off x="762000" y="4648200"/>
            <a:ext cx="2743200" cy="990600"/>
          </a:xfrm>
          <a:prstGeom prst="roundRect">
            <a:avLst/>
          </a:prstGeom>
          <a:solidFill>
            <a:sysClr val="window" lastClr="FFFFFF"/>
          </a:solidFill>
          <a:ln w="28575" cap="flat" cmpd="sng" algn="ctr">
            <a:no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600" kern="0">
                <a:solidFill>
                  <a:srgbClr val="0070C0"/>
                </a:solidFill>
                <a:latin typeface="#9Slide02 Noi dung rat dai" panose="02000000000000000000" pitchFamily="2" charset="0"/>
                <a:ea typeface="#9Slide02 Noi dung rat dai" panose="02000000000000000000" pitchFamily="2" charset="0"/>
              </a:rPr>
              <a:t>Đài nguyên</a:t>
            </a:r>
            <a:endParaRPr kumimoji="0" lang="en-US" sz="3600" b="0" i="0" u="none" strike="noStrike" kern="0" cap="none" spc="0" normalizeH="0" baseline="0" noProof="0">
              <a:ln>
                <a:noFill/>
              </a:ln>
              <a:solidFill>
                <a:srgbClr val="0070C0"/>
              </a:solidFill>
              <a:effectLst/>
              <a:uLnTx/>
              <a:uFillTx/>
              <a:latin typeface="#9Slide02 Noi dung rat dai" panose="02000000000000000000" pitchFamily="2" charset="0"/>
              <a:ea typeface="#9Slide02 Noi dung rat dai" panose="02000000000000000000" pitchFamily="2" charset="0"/>
            </a:endParaRPr>
          </a:p>
        </p:txBody>
      </p:sp>
      <p:sp>
        <p:nvSpPr>
          <p:cNvPr id="7" name="Rectangle: Rounded Corners 6">
            <a:extLst>
              <a:ext uri="{FF2B5EF4-FFF2-40B4-BE49-F238E27FC236}">
                <a16:creationId xmlns:a16="http://schemas.microsoft.com/office/drawing/2014/main" id="{582EFA56-EBF6-4657-8CB7-C3DB141A25C3}"/>
              </a:ext>
            </a:extLst>
          </p:cNvPr>
          <p:cNvSpPr/>
          <p:nvPr/>
        </p:nvSpPr>
        <p:spPr>
          <a:xfrm>
            <a:off x="4724400" y="4648200"/>
            <a:ext cx="2743200" cy="990600"/>
          </a:xfrm>
          <a:prstGeom prst="roundRect">
            <a:avLst/>
          </a:prstGeom>
          <a:solidFill>
            <a:sysClr val="window" lastClr="FFFFFF"/>
          </a:solidFill>
          <a:ln w="28575" cap="flat" cmpd="sng" algn="ctr">
            <a:no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600" kern="0" noProof="0">
                <a:solidFill>
                  <a:srgbClr val="0070C0"/>
                </a:solidFill>
                <a:latin typeface="#9Slide02 Noi dung rat dai" panose="02000000000000000000" pitchFamily="2" charset="0"/>
                <a:ea typeface="#9Slide02 Noi dung rat dai" panose="02000000000000000000" pitchFamily="2" charset="0"/>
              </a:rPr>
              <a:t>Rừng lá kim</a:t>
            </a:r>
            <a:endParaRPr kumimoji="0" lang="en-US" sz="3600" b="0" i="0" u="none" strike="noStrike" kern="0" cap="none" spc="0" normalizeH="0" baseline="0" noProof="0">
              <a:ln>
                <a:noFill/>
              </a:ln>
              <a:solidFill>
                <a:srgbClr val="0070C0"/>
              </a:solidFill>
              <a:effectLst/>
              <a:uLnTx/>
              <a:uFillTx/>
              <a:latin typeface="#9Slide02 Noi dung rat dai" panose="02000000000000000000" pitchFamily="2" charset="0"/>
              <a:ea typeface="#9Slide02 Noi dung rat dai" panose="02000000000000000000" pitchFamily="2" charset="0"/>
            </a:endParaRPr>
          </a:p>
        </p:txBody>
      </p:sp>
      <p:sp>
        <p:nvSpPr>
          <p:cNvPr id="8" name="Rectangle: Rounded Corners 7">
            <a:extLst>
              <a:ext uri="{FF2B5EF4-FFF2-40B4-BE49-F238E27FC236}">
                <a16:creationId xmlns:a16="http://schemas.microsoft.com/office/drawing/2014/main" id="{52963468-2AD8-4122-9DF3-05553958F5CC}"/>
              </a:ext>
            </a:extLst>
          </p:cNvPr>
          <p:cNvSpPr/>
          <p:nvPr/>
        </p:nvSpPr>
        <p:spPr>
          <a:xfrm>
            <a:off x="8686800" y="4648200"/>
            <a:ext cx="2743200" cy="990600"/>
          </a:xfrm>
          <a:prstGeom prst="roundRect">
            <a:avLst/>
          </a:prstGeom>
          <a:solidFill>
            <a:sysClr val="window" lastClr="FFFFFF"/>
          </a:solidFill>
          <a:ln w="28575" cap="flat" cmpd="sng" algn="ctr">
            <a:no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600" kern="0" noProof="0">
                <a:solidFill>
                  <a:srgbClr val="0070C0"/>
                </a:solidFill>
                <a:latin typeface="#9Slide02 Noi dung rat dai" panose="02000000000000000000" pitchFamily="2" charset="0"/>
                <a:ea typeface="#9Slide02 Noi dung rat dai" panose="02000000000000000000" pitchFamily="2" charset="0"/>
              </a:rPr>
              <a:t>Thảo nguyên</a:t>
            </a:r>
            <a:endParaRPr kumimoji="0" lang="en-US" sz="3600" b="0" i="0" u="none" strike="noStrike" kern="0" cap="none" spc="0" normalizeH="0" baseline="0" noProof="0">
              <a:ln>
                <a:noFill/>
              </a:ln>
              <a:solidFill>
                <a:srgbClr val="0070C0"/>
              </a:solidFill>
              <a:effectLst/>
              <a:uLnTx/>
              <a:uFillTx/>
              <a:latin typeface="#9Slide02 Noi dung rat dai" panose="02000000000000000000" pitchFamily="2" charset="0"/>
              <a:ea typeface="#9Slide02 Noi dung rat dai" panose="02000000000000000000" pitchFamily="2" charset="0"/>
            </a:endParaRPr>
          </a:p>
        </p:txBody>
      </p:sp>
      <p:sp>
        <p:nvSpPr>
          <p:cNvPr id="9" name="Rectangle: Rounded Corners 8">
            <a:extLst>
              <a:ext uri="{FF2B5EF4-FFF2-40B4-BE49-F238E27FC236}">
                <a16:creationId xmlns:a16="http://schemas.microsoft.com/office/drawing/2014/main" id="{1752027A-21A2-4E1A-8E30-079EE4042F24}"/>
              </a:ext>
            </a:extLst>
          </p:cNvPr>
          <p:cNvSpPr/>
          <p:nvPr/>
        </p:nvSpPr>
        <p:spPr>
          <a:xfrm>
            <a:off x="878880" y="5808968"/>
            <a:ext cx="10703520" cy="908844"/>
          </a:xfrm>
          <a:prstGeom prst="roundRect">
            <a:avLst/>
          </a:prstGeom>
          <a:solidFill>
            <a:sysClr val="window" lastClr="FFFFFF"/>
          </a:solidFill>
          <a:ln w="28575" cap="flat" cmpd="sng" algn="ctr">
            <a:no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a:ln>
                  <a:noFill/>
                </a:ln>
                <a:solidFill>
                  <a:srgbClr val="FF0000"/>
                </a:solidFill>
                <a:effectLst/>
                <a:uLnTx/>
                <a:uFillTx/>
                <a:latin typeface="#9Slide07 IcielBaliho Script" pitchFamily="2" charset="0"/>
                <a:ea typeface="+mn-ea"/>
                <a:cs typeface="+mn-cs"/>
              </a:rPr>
              <a:t>Giải thích sự</a:t>
            </a:r>
            <a:r>
              <a:rPr kumimoji="0" lang="en-US" sz="2800" b="0" i="0" u="none" strike="noStrike" kern="0" cap="none" spc="0" normalizeH="0" noProof="0">
                <a:ln>
                  <a:noFill/>
                </a:ln>
                <a:solidFill>
                  <a:srgbClr val="FF0000"/>
                </a:solidFill>
                <a:effectLst/>
                <a:uLnTx/>
                <a:uFillTx/>
                <a:latin typeface="#9Slide07 IcielBaliho Script" pitchFamily="2" charset="0"/>
                <a:ea typeface="+mn-ea"/>
                <a:cs typeface="+mn-cs"/>
              </a:rPr>
              <a:t> đa dạng  về tự nhiên ở </a:t>
            </a:r>
            <a:r>
              <a:rPr kumimoji="0" lang="en-US" sz="2800" b="0" i="0" u="none" strike="noStrike" kern="0" cap="none" spc="0" normalizeH="0" baseline="0" noProof="0">
                <a:ln>
                  <a:noFill/>
                </a:ln>
                <a:solidFill>
                  <a:srgbClr val="FF0000"/>
                </a:solidFill>
                <a:effectLst/>
                <a:uLnTx/>
                <a:uFillTx/>
                <a:latin typeface="#9Slide07 IcielBaliho Script" pitchFamily="2" charset="0"/>
                <a:ea typeface="+mn-ea"/>
                <a:cs typeface="+mn-cs"/>
              </a:rPr>
              <a:t>châu Âu?</a:t>
            </a:r>
          </a:p>
        </p:txBody>
      </p:sp>
      <p:pic>
        <p:nvPicPr>
          <p:cNvPr id="10" name="Picture 9">
            <a:extLst>
              <a:ext uri="{FF2B5EF4-FFF2-40B4-BE49-F238E27FC236}">
                <a16:creationId xmlns:a16="http://schemas.microsoft.com/office/drawing/2014/main" id="{FF54E05C-6CB2-4305-9B5D-9CD6A11AB6A6}"/>
              </a:ext>
            </a:extLst>
          </p:cNvPr>
          <p:cNvPicPr>
            <a:picLocks noChangeAspect="1"/>
          </p:cNvPicPr>
          <p:nvPr/>
        </p:nvPicPr>
        <p:blipFill>
          <a:blip r:embed="rId3"/>
          <a:stretch>
            <a:fillRect/>
          </a:stretch>
        </p:blipFill>
        <p:spPr>
          <a:xfrm>
            <a:off x="990600" y="5898271"/>
            <a:ext cx="1120048" cy="795356"/>
          </a:xfrm>
          <a:prstGeom prst="rect">
            <a:avLst/>
          </a:prstGeom>
        </p:spPr>
      </p:pic>
    </p:spTree>
    <p:extLst>
      <p:ext uri="{BB962C8B-B14F-4D97-AF65-F5344CB8AC3E}">
        <p14:creationId xmlns:p14="http://schemas.microsoft.com/office/powerpoint/2010/main" val="3107767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1+#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up)">
                                      <p:cBhvr>
                                        <p:cTn id="31" dur="500"/>
                                        <p:tgtEl>
                                          <p:spTgt spid="10"/>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up)">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4">
            <a:extLst>
              <a:ext uri="{FF2B5EF4-FFF2-40B4-BE49-F238E27FC236}">
                <a16:creationId xmlns:a16="http://schemas.microsoft.com/office/drawing/2014/main" id="{C8BCA1EE-FC82-47D6-B21D-8513B864AF8F}"/>
              </a:ext>
            </a:extLst>
          </p:cNvPr>
          <p:cNvSpPr/>
          <p:nvPr/>
        </p:nvSpPr>
        <p:spPr>
          <a:xfrm>
            <a:off x="3694810" y="2383014"/>
            <a:ext cx="3981423" cy="2116202"/>
          </a:xfrm>
          <a:prstGeom prst="cloud">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FF0066"/>
              </a:solidFill>
              <a:effectLst/>
              <a:uLnTx/>
              <a:uFillTx/>
              <a:latin typeface="Calibri"/>
              <a:ea typeface="+mn-ea"/>
              <a:cs typeface="+mn-cs"/>
            </a:endParaRPr>
          </a:p>
        </p:txBody>
      </p:sp>
      <p:pic>
        <p:nvPicPr>
          <p:cNvPr id="11" name="Picture 10">
            <a:extLst>
              <a:ext uri="{FF2B5EF4-FFF2-40B4-BE49-F238E27FC236}">
                <a16:creationId xmlns:a16="http://schemas.microsoft.com/office/drawing/2014/main" id="{996521C4-105E-4BE7-932D-EC260913A7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2462" y="1383277"/>
            <a:ext cx="1548498" cy="1099435"/>
          </a:xfrm>
          <a:prstGeom prst="rect">
            <a:avLst/>
          </a:prstGeom>
        </p:spPr>
      </p:pic>
      <p:pic>
        <p:nvPicPr>
          <p:cNvPr id="15" name="Picture 14">
            <a:extLst>
              <a:ext uri="{FF2B5EF4-FFF2-40B4-BE49-F238E27FC236}">
                <a16:creationId xmlns:a16="http://schemas.microsoft.com/office/drawing/2014/main" id="{AA23ACBD-758B-40F4-9800-C4424A6A90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549770" flipV="1">
            <a:off x="2332109" y="3484728"/>
            <a:ext cx="1380707" cy="980303"/>
          </a:xfrm>
          <a:prstGeom prst="rect">
            <a:avLst/>
          </a:prstGeom>
        </p:spPr>
      </p:pic>
      <p:pic>
        <p:nvPicPr>
          <p:cNvPr id="18" name="Picture 17">
            <a:extLst>
              <a:ext uri="{FF2B5EF4-FFF2-40B4-BE49-F238E27FC236}">
                <a16:creationId xmlns:a16="http://schemas.microsoft.com/office/drawing/2014/main" id="{8BB02D14-4DF1-4A6A-84BD-0FEBF87228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6911957">
            <a:off x="7711748" y="2348657"/>
            <a:ext cx="1258925" cy="893837"/>
          </a:xfrm>
          <a:prstGeom prst="rect">
            <a:avLst/>
          </a:prstGeom>
        </p:spPr>
      </p:pic>
      <p:pic>
        <p:nvPicPr>
          <p:cNvPr id="21" name="Picture 20">
            <a:extLst>
              <a:ext uri="{FF2B5EF4-FFF2-40B4-BE49-F238E27FC236}">
                <a16:creationId xmlns:a16="http://schemas.microsoft.com/office/drawing/2014/main" id="{9497B4F6-2004-457A-AFA6-00BDF536E3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6000566" flipV="1">
            <a:off x="6026367" y="4394394"/>
            <a:ext cx="1298569" cy="921985"/>
          </a:xfrm>
          <a:prstGeom prst="rect">
            <a:avLst/>
          </a:prstGeom>
        </p:spPr>
      </p:pic>
      <p:pic>
        <p:nvPicPr>
          <p:cNvPr id="26" name="Picture 25">
            <a:extLst>
              <a:ext uri="{FF2B5EF4-FFF2-40B4-BE49-F238E27FC236}">
                <a16:creationId xmlns:a16="http://schemas.microsoft.com/office/drawing/2014/main" id="{AC5CDADD-E714-4890-AFED-1E38C00CFC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4045661">
            <a:off x="8323915" y="3256006"/>
            <a:ext cx="2547543" cy="1064944"/>
          </a:xfrm>
          <a:prstGeom prst="rect">
            <a:avLst/>
          </a:prstGeom>
        </p:spPr>
      </p:pic>
      <p:sp>
        <p:nvSpPr>
          <p:cNvPr id="4" name="AutoShape 2" descr="Kết quả hình ảnh cho vị trí CHÂU ÂU">
            <a:extLst>
              <a:ext uri="{FF2B5EF4-FFF2-40B4-BE49-F238E27FC236}">
                <a16:creationId xmlns:a16="http://schemas.microsoft.com/office/drawing/2014/main" id="{6910AB3A-D8C3-4D2E-89F1-8779ECDEF9EE}"/>
              </a:ext>
            </a:extLst>
          </p:cNvPr>
          <p:cNvSpPr>
            <a:spLocks noChangeAspect="1" noChangeArrowheads="1"/>
          </p:cNvSpPr>
          <p:nvPr/>
        </p:nvSpPr>
        <p:spPr bwMode="auto">
          <a:xfrm>
            <a:off x="5943600" y="330917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8" name="Hình ảnh 7">
            <a:extLst>
              <a:ext uri="{FF2B5EF4-FFF2-40B4-BE49-F238E27FC236}">
                <a16:creationId xmlns:a16="http://schemas.microsoft.com/office/drawing/2014/main" id="{7294EFD0-41A2-4CBF-A0F9-3B5E78D3935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3750" b="96917" l="1500" r="96750">
                        <a14:foregroundMark x1="23333" y1="15000" x2="23333" y2="15000"/>
                        <a14:foregroundMark x1="38167" y1="11250" x2="38167" y2="11250"/>
                        <a14:foregroundMark x1="61250" y1="5250" x2="61250" y2="5250"/>
                        <a14:foregroundMark x1="92333" y1="43833" x2="92333" y2="43833"/>
                        <a14:foregroundMark x1="93417" y1="65417" x2="91917" y2="68333"/>
                        <a14:foregroundMark x1="86000" y1="79750" x2="86000" y2="79750"/>
                        <a14:foregroundMark x1="35000" y1="96917" x2="35000" y2="96917"/>
                        <a14:foregroundMark x1="10417" y1="80833" x2="10417" y2="80833"/>
                        <a14:foregroundMark x1="9167" y1="55000" x2="9167" y2="55000"/>
                        <a14:foregroundMark x1="4917" y1="41667" x2="4917" y2="41667"/>
                        <a14:foregroundMark x1="38583" y1="49750" x2="38583" y2="49750"/>
                        <a14:foregroundMark x1="44083" y1="20500" x2="44083" y2="20500"/>
                        <a14:foregroundMark x1="18250" y1="72167" x2="18250" y2="72167"/>
                        <a14:foregroundMark x1="16750" y1="81667" x2="16750" y2="81667"/>
                        <a14:foregroundMark x1="8917" y1="56500" x2="8917" y2="56500"/>
                        <a14:foregroundMark x1="96750" y1="43833" x2="96750" y2="43833"/>
                        <a14:foregroundMark x1="31833" y1="53083" x2="31833" y2="53083"/>
                        <a14:foregroundMark x1="5333" y1="47167" x2="5333" y2="47167"/>
                        <a14:foregroundMark x1="24833" y1="16750" x2="24833" y2="16750"/>
                        <a14:foregroundMark x1="48500" y1="8083" x2="48500" y2="8083"/>
                        <a14:foregroundMark x1="43250" y1="3833" x2="43250" y2="3833"/>
                        <a14:foregroundMark x1="1500" y1="51000" x2="1500" y2="51000"/>
                      </a14:backgroundRemoval>
                    </a14:imgEffect>
                  </a14:imgLayer>
                </a14:imgProps>
              </a:ext>
            </a:extLst>
          </a:blip>
          <a:stretch>
            <a:fillRect/>
          </a:stretch>
        </p:blipFill>
        <p:spPr>
          <a:xfrm>
            <a:off x="480825" y="153180"/>
            <a:ext cx="2265737" cy="2265737"/>
          </a:xfrm>
          <a:prstGeom prst="rect">
            <a:avLst/>
          </a:prstGeom>
        </p:spPr>
      </p:pic>
      <p:pic>
        <p:nvPicPr>
          <p:cNvPr id="22" name="Picture 6">
            <a:extLst>
              <a:ext uri="{FF2B5EF4-FFF2-40B4-BE49-F238E27FC236}">
                <a16:creationId xmlns:a16="http://schemas.microsoft.com/office/drawing/2014/main" id="{A1D3B183-F56B-47E8-8C85-1D97B202B6B8}"/>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63965" y1="21191" x2="63965" y2="21191"/>
                        <a14:foregroundMark x1="54199" y1="23242" x2="54199" y2="23242"/>
                        <a14:foregroundMark x1="73926" y1="23535" x2="73926" y2="23535"/>
                        <a14:foregroundMark x1="81152" y1="30664" x2="81152" y2="30664"/>
                        <a14:foregroundMark x1="81543" y1="39746" x2="81543" y2="39746"/>
                        <a14:foregroundMark x1="80469" y1="48633" x2="80469" y2="48633"/>
                        <a14:foregroundMark x1="72656" y1="54004" x2="72656" y2="54004"/>
                        <a14:foregroundMark x1="63965" y1="56543" x2="63965" y2="56543"/>
                        <a14:foregroundMark x1="52344" y1="63867" x2="52344" y2="63867"/>
                        <a14:foregroundMark x1="40234" y1="63867" x2="40234" y2="63867"/>
                        <a14:foregroundMark x1="28418" y1="64551" x2="28418" y2="64551"/>
                        <a14:foregroundMark x1="18262" y1="63281" x2="18262" y2="63281"/>
                        <a14:foregroundMark x1="23145" y1="77051" x2="23145" y2="77051"/>
                        <a14:foregroundMark x1="35352" y1="75977" x2="35352" y2="75977"/>
                        <a14:foregroundMark x1="45117" y1="76367" x2="45117" y2="76367"/>
                        <a14:foregroundMark x1="22070" y1="75586" x2="22070" y2="75586"/>
                      </a14:backgroundRemoval>
                    </a14:imgEffect>
                  </a14:imgLayer>
                </a14:imgProps>
              </a:ext>
            </a:extLst>
          </a:blip>
          <a:stretch>
            <a:fillRect/>
          </a:stretch>
        </p:blipFill>
        <p:spPr>
          <a:xfrm>
            <a:off x="3863218" y="2518045"/>
            <a:ext cx="1734706" cy="1734706"/>
          </a:xfrm>
          <a:prstGeom prst="rect">
            <a:avLst/>
          </a:prstGeom>
        </p:spPr>
      </p:pic>
      <p:sp>
        <p:nvSpPr>
          <p:cNvPr id="23" name="Rectangle 8">
            <a:extLst>
              <a:ext uri="{FF2B5EF4-FFF2-40B4-BE49-F238E27FC236}">
                <a16:creationId xmlns:a16="http://schemas.microsoft.com/office/drawing/2014/main" id="{C06B9D7A-BD01-421E-8AE7-31D896B8CC01}"/>
              </a:ext>
            </a:extLst>
          </p:cNvPr>
          <p:cNvSpPr/>
          <p:nvPr/>
        </p:nvSpPr>
        <p:spPr>
          <a:xfrm>
            <a:off x="5454810" y="2748112"/>
            <a:ext cx="1787670" cy="707886"/>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a:ea typeface="+mn-ea"/>
                <a:cs typeface="+mn-cs"/>
              </a:rPr>
              <a:t>Khí</a:t>
            </a:r>
            <a:r>
              <a:rPr kumimoji="0" lang="en-US" sz="40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a:ea typeface="+mn-ea"/>
                <a:cs typeface="+mn-cs"/>
              </a:rPr>
              <a:t> </a:t>
            </a:r>
            <a:r>
              <a:rPr kumimoji="0" lang="en-US" sz="4000" b="1"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a:ea typeface="+mn-ea"/>
                <a:cs typeface="+mn-cs"/>
              </a:rPr>
              <a:t>hậu</a:t>
            </a:r>
            <a:endParaRPr kumimoji="0" lang="en-US" sz="40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a:ea typeface="+mn-ea"/>
              <a:cs typeface="+mn-cs"/>
            </a:endParaRPr>
          </a:p>
        </p:txBody>
      </p:sp>
      <p:pic>
        <p:nvPicPr>
          <p:cNvPr id="10" name="Hình ảnh 9">
            <a:extLst>
              <a:ext uri="{FF2B5EF4-FFF2-40B4-BE49-F238E27FC236}">
                <a16:creationId xmlns:a16="http://schemas.microsoft.com/office/drawing/2014/main" id="{7C03CC92-EFCF-411F-B8B9-5CFFC5CBAD9F}"/>
              </a:ext>
            </a:extLst>
          </p:cNvPr>
          <p:cNvPicPr>
            <a:picLocks noChangeAspect="1"/>
          </p:cNvPicPr>
          <p:nvPr/>
        </p:nvPicPr>
        <p:blipFill rotWithShape="1">
          <a:blip r:embed="rId8">
            <a:duotone>
              <a:schemeClr val="accent2">
                <a:shade val="45000"/>
                <a:satMod val="135000"/>
              </a:schemeClr>
              <a:prstClr val="white"/>
            </a:duotone>
            <a:extLst>
              <a:ext uri="{BEBA8EAE-BF5A-486C-A8C5-ECC9F3942E4B}">
                <a14:imgProps xmlns:a14="http://schemas.microsoft.com/office/drawing/2010/main">
                  <a14:imgLayer r:embed="rId9">
                    <a14:imgEffect>
                      <a14:backgroundRemoval t="10000" b="90000" l="10000" r="90000">
                        <a14:foregroundMark x1="35781" y1="42344" x2="35781" y2="42344"/>
                        <a14:foregroundMark x1="54063" y1="46875" x2="54063" y2="46875"/>
                        <a14:foregroundMark x1="61406" y1="54688" x2="61406" y2="54688"/>
                        <a14:foregroundMark x1="25469" y1="45625" x2="25469" y2="45625"/>
                        <a14:foregroundMark x1="30781" y1="43438" x2="30781" y2="43438"/>
                        <a14:foregroundMark x1="30781" y1="40469" x2="30781" y2="40469"/>
                        <a14:foregroundMark x1="33750" y1="38438" x2="33750" y2="38438"/>
                        <a14:foregroundMark x1="37344" y1="36406" x2="37344" y2="36406"/>
                        <a14:foregroundMark x1="40781" y1="38750" x2="40781" y2="38750"/>
                        <a14:foregroundMark x1="49219" y1="32969" x2="49219" y2="32969"/>
                        <a14:foregroundMark x1="52188" y1="30938" x2="52188" y2="30938"/>
                        <a14:foregroundMark x1="66250" y1="33438" x2="66250" y2="33438"/>
                        <a14:foregroundMark x1="72344" y1="42344" x2="72344" y2="42344"/>
                        <a14:foregroundMark x1="66875" y1="65156" x2="66875" y2="65156"/>
                        <a14:foregroundMark x1="63125" y1="67813" x2="63125" y2="67813"/>
                        <a14:foregroundMark x1="54063" y1="66094" x2="54063" y2="66094"/>
                        <a14:foregroundMark x1="46250" y1="64688" x2="46250" y2="64688"/>
                        <a14:foregroundMark x1="30781" y1="63281" x2="30781" y2="63281"/>
                        <a14:foregroundMark x1="30312" y1="66563" x2="30312" y2="66563"/>
                        <a14:foregroundMark x1="48750" y1="69688" x2="48750" y2="69688"/>
                        <a14:foregroundMark x1="57344" y1="62969" x2="57344" y2="62969"/>
                        <a14:foregroundMark x1="38281" y1="63438" x2="38281" y2="63438"/>
                      </a14:backgroundRemoval>
                    </a14:imgEffect>
                  </a14:imgLayer>
                </a14:imgProps>
              </a:ext>
            </a:extLst>
          </a:blip>
          <a:srcRect l="12676" t="25439" r="12874" b="25720"/>
          <a:stretch/>
        </p:blipFill>
        <p:spPr>
          <a:xfrm>
            <a:off x="7452954" y="52334"/>
            <a:ext cx="3752433" cy="2461635"/>
          </a:xfrm>
          <a:prstGeom prst="rect">
            <a:avLst/>
          </a:prstGeom>
        </p:spPr>
      </p:pic>
      <p:sp>
        <p:nvSpPr>
          <p:cNvPr id="17" name="Rectangle 16">
            <a:extLst>
              <a:ext uri="{FF2B5EF4-FFF2-40B4-BE49-F238E27FC236}">
                <a16:creationId xmlns:a16="http://schemas.microsoft.com/office/drawing/2014/main" id="{230006B6-F8DC-4C65-B354-E3FBDDC14778}"/>
              </a:ext>
            </a:extLst>
          </p:cNvPr>
          <p:cNvSpPr/>
          <p:nvPr/>
        </p:nvSpPr>
        <p:spPr>
          <a:xfrm rot="21556633">
            <a:off x="8294244" y="1842853"/>
            <a:ext cx="2291395" cy="584775"/>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rPr>
              <a:t>Địa</a:t>
            </a:r>
            <a:r>
              <a:rPr kumimoji="0" lang="en-US" sz="32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rPr>
              <a:t> </a:t>
            </a:r>
            <a:r>
              <a:rPr kumimoji="0" lang="en-US" sz="3200" b="1"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rPr>
              <a:t>hình</a:t>
            </a:r>
            <a:endParaRPr kumimoji="0" lang="en-US" sz="32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endParaRPr>
          </a:p>
        </p:txBody>
      </p:sp>
      <p:pic>
        <p:nvPicPr>
          <p:cNvPr id="12" name="Hình ảnh 11">
            <a:extLst>
              <a:ext uri="{FF2B5EF4-FFF2-40B4-BE49-F238E27FC236}">
                <a16:creationId xmlns:a16="http://schemas.microsoft.com/office/drawing/2014/main" id="{5156A696-C68B-454B-AC30-E9C88B44984E}"/>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55700" y1="42963" x2="55700" y2="42963"/>
                      </a14:backgroundRemoval>
                    </a14:imgEffect>
                  </a14:imgLayer>
                </a14:imgProps>
              </a:ext>
            </a:extLst>
          </a:blip>
          <a:srcRect l="12070" t="23493" r="10298" b="30170"/>
          <a:stretch/>
        </p:blipFill>
        <p:spPr>
          <a:xfrm>
            <a:off x="6998874" y="4499215"/>
            <a:ext cx="3212960" cy="2071127"/>
          </a:xfrm>
          <a:prstGeom prst="rect">
            <a:avLst/>
          </a:prstGeom>
        </p:spPr>
      </p:pic>
      <p:sp>
        <p:nvSpPr>
          <p:cNvPr id="27" name="Rectangle 26">
            <a:extLst>
              <a:ext uri="{FF2B5EF4-FFF2-40B4-BE49-F238E27FC236}">
                <a16:creationId xmlns:a16="http://schemas.microsoft.com/office/drawing/2014/main" id="{65DC21F5-CADC-401A-90E2-1646A0851FC5}"/>
              </a:ext>
            </a:extLst>
          </p:cNvPr>
          <p:cNvSpPr/>
          <p:nvPr/>
        </p:nvSpPr>
        <p:spPr>
          <a:xfrm>
            <a:off x="7735723" y="6116996"/>
            <a:ext cx="1911277" cy="584775"/>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rPr>
              <a:t>Sông</a:t>
            </a:r>
            <a:r>
              <a:rPr kumimoji="0" lang="en-US" sz="32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rPr>
              <a:t> </a:t>
            </a:r>
            <a:r>
              <a:rPr kumimoji="0" lang="en-US" sz="3200" b="1"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rPr>
              <a:t>ngòi</a:t>
            </a:r>
            <a:endParaRPr kumimoji="0" lang="en-US" sz="32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endParaRPr>
          </a:p>
        </p:txBody>
      </p:sp>
      <p:sp>
        <p:nvSpPr>
          <p:cNvPr id="9" name="Rectangle 8">
            <a:extLst>
              <a:ext uri="{FF2B5EF4-FFF2-40B4-BE49-F238E27FC236}">
                <a16:creationId xmlns:a16="http://schemas.microsoft.com/office/drawing/2014/main" id="{AF335126-EE15-43FE-B5FE-FDF53650ED0A}"/>
              </a:ext>
            </a:extLst>
          </p:cNvPr>
          <p:cNvSpPr/>
          <p:nvPr/>
        </p:nvSpPr>
        <p:spPr>
          <a:xfrm>
            <a:off x="1108181" y="1798239"/>
            <a:ext cx="1010212"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rPr>
              <a:t>Vị</a:t>
            </a:r>
            <a:r>
              <a:rPr kumimoji="0" lang="en-US" sz="32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rPr>
              <a:t> </a:t>
            </a:r>
            <a:r>
              <a:rPr kumimoji="0" lang="en-US" sz="3200" b="1"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rPr>
              <a:t>trí</a:t>
            </a:r>
            <a:endParaRPr kumimoji="0" lang="en-US" sz="32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endParaRPr>
          </a:p>
        </p:txBody>
      </p:sp>
      <p:pic>
        <p:nvPicPr>
          <p:cNvPr id="16" name="Hình ảnh 15">
            <a:extLst>
              <a:ext uri="{FF2B5EF4-FFF2-40B4-BE49-F238E27FC236}">
                <a16:creationId xmlns:a16="http://schemas.microsoft.com/office/drawing/2014/main" id="{F7A12807-B256-44CA-B97E-4E4429EB492E}"/>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imgEffect>
                  </a14:imgLayer>
                </a14:imgProps>
              </a:ext>
            </a:extLst>
          </a:blip>
          <a:stretch>
            <a:fillRect/>
          </a:stretch>
        </p:blipFill>
        <p:spPr>
          <a:xfrm>
            <a:off x="287681" y="4325132"/>
            <a:ext cx="3212959" cy="2376639"/>
          </a:xfrm>
          <a:prstGeom prst="rect">
            <a:avLst/>
          </a:prstGeom>
        </p:spPr>
      </p:pic>
      <p:sp>
        <p:nvSpPr>
          <p:cNvPr id="14" name="Rectangle 13">
            <a:extLst>
              <a:ext uri="{FF2B5EF4-FFF2-40B4-BE49-F238E27FC236}">
                <a16:creationId xmlns:a16="http://schemas.microsoft.com/office/drawing/2014/main" id="{63C60065-9DF7-42E3-A98C-8BB00B81A992}"/>
              </a:ext>
            </a:extLst>
          </p:cNvPr>
          <p:cNvSpPr/>
          <p:nvPr/>
        </p:nvSpPr>
        <p:spPr>
          <a:xfrm rot="56136">
            <a:off x="365149" y="6109769"/>
            <a:ext cx="3004690" cy="584775"/>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200" b="1">
                <a:ln w="0"/>
                <a:solidFill>
                  <a:srgbClr val="002060"/>
                </a:solidFill>
                <a:effectLst>
                  <a:outerShdw blurRad="38100" dist="19050" dir="2700000" algn="tl" rotWithShape="0">
                    <a:prstClr val="black">
                      <a:alpha val="40000"/>
                    </a:prstClr>
                  </a:outerShdw>
                </a:effectLst>
                <a:highlight>
                  <a:srgbClr val="FFFF00"/>
                </a:highlight>
                <a:latin typeface="Calibri"/>
              </a:rPr>
              <a:t>Đới thiên nhiên</a:t>
            </a:r>
            <a:endParaRPr kumimoji="0" lang="en-US" sz="32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endParaRPr>
          </a:p>
        </p:txBody>
      </p:sp>
      <p:sp>
        <p:nvSpPr>
          <p:cNvPr id="19" name="Rectangle 18">
            <a:extLst>
              <a:ext uri="{FF2B5EF4-FFF2-40B4-BE49-F238E27FC236}">
                <a16:creationId xmlns:a16="http://schemas.microsoft.com/office/drawing/2014/main" id="{A6B1FF65-991A-42B2-BE07-DAD482C20D1D}"/>
              </a:ext>
            </a:extLst>
          </p:cNvPr>
          <p:cNvSpPr/>
          <p:nvPr/>
        </p:nvSpPr>
        <p:spPr>
          <a:xfrm>
            <a:off x="0" y="32578"/>
            <a:ext cx="12192000" cy="6838122"/>
          </a:xfrm>
          <a:prstGeom prst="rect">
            <a:avLst/>
          </a:prstGeom>
          <a:noFill/>
          <a:ln w="254000">
            <a:solidFill>
              <a:srgbClr val="FFFF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6907680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p:cTn id="15" dur="500" fill="hold"/>
                                        <p:tgtEl>
                                          <p:spTgt spid="17"/>
                                        </p:tgtEl>
                                        <p:attrNameLst>
                                          <p:attrName>ppt_w</p:attrName>
                                        </p:attrNameLst>
                                      </p:cBhvr>
                                      <p:tavLst>
                                        <p:tav tm="0">
                                          <p:val>
                                            <p:fltVal val="0"/>
                                          </p:val>
                                        </p:tav>
                                        <p:tav tm="100000">
                                          <p:val>
                                            <p:strVal val="#ppt_w"/>
                                          </p:val>
                                        </p:tav>
                                      </p:tavLst>
                                    </p:anim>
                                    <p:anim calcmode="lin" valueType="num">
                                      <p:cBhvr>
                                        <p:cTn id="16" dur="500" fill="hold"/>
                                        <p:tgtEl>
                                          <p:spTgt spid="17"/>
                                        </p:tgtEl>
                                        <p:attrNameLst>
                                          <p:attrName>ppt_h</p:attrName>
                                        </p:attrNameLst>
                                      </p:cBhvr>
                                      <p:tavLst>
                                        <p:tav tm="0">
                                          <p:val>
                                            <p:fltVal val="0"/>
                                          </p:val>
                                        </p:tav>
                                        <p:tav tm="100000">
                                          <p:val>
                                            <p:strVal val="#ppt_h"/>
                                          </p:val>
                                        </p:tav>
                                      </p:tavLst>
                                    </p:anim>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right)">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up)">
                                      <p:cBhvr>
                                        <p:cTn id="27" dur="500"/>
                                        <p:tgtEl>
                                          <p:spTgt spid="26"/>
                                        </p:tgtEl>
                                      </p:cBhvr>
                                    </p:animEffect>
                                  </p:childTnLst>
                                </p:cTn>
                              </p:par>
                              <p:par>
                                <p:cTn id="28" presetID="22" presetClass="entr" presetSubtype="1" fill="hold"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up)">
                                      <p:cBhvr>
                                        <p:cTn id="30" dur="500"/>
                                        <p:tgtEl>
                                          <p:spTgt spid="21"/>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wipe(up)">
                                      <p:cBhvr>
                                        <p:cTn id="33" dur="500"/>
                                        <p:tgtEl>
                                          <p:spTgt spid="2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wipe(up)">
                                      <p:cBhvr>
                                        <p:cTn id="38" dur="500"/>
                                        <p:tgtEl>
                                          <p:spTgt spid="15"/>
                                        </p:tgtEl>
                                      </p:cBhvr>
                                    </p:animEffect>
                                  </p:childTnLst>
                                </p:cTn>
                              </p:par>
                              <p:par>
                                <p:cTn id="39" presetID="22" presetClass="entr" presetSubtype="1"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up)">
                                      <p:cBhvr>
                                        <p:cTn id="4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 grpId="0"/>
      <p:bldP spid="27" grpId="0"/>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5CE5FFD-EB1C-4407-BC87-C24B85F8E22D}"/>
              </a:ext>
            </a:extLst>
          </p:cNvPr>
          <p:cNvPicPr>
            <a:picLocks noChangeAspect="1"/>
          </p:cNvPicPr>
          <p:nvPr/>
        </p:nvPicPr>
        <p:blipFill rotWithShape="1">
          <a:blip r:embed="rId2"/>
          <a:srcRect l="6049" r="6242"/>
          <a:stretch/>
        </p:blipFill>
        <p:spPr>
          <a:xfrm>
            <a:off x="4724400" y="304800"/>
            <a:ext cx="7086600" cy="6019800"/>
          </a:xfrm>
          <a:prstGeom prst="rect">
            <a:avLst/>
          </a:prstGeom>
        </p:spPr>
      </p:pic>
      <p:sp>
        <p:nvSpPr>
          <p:cNvPr id="5" name="Rectangle 4">
            <a:extLst>
              <a:ext uri="{FF2B5EF4-FFF2-40B4-BE49-F238E27FC236}">
                <a16:creationId xmlns:a16="http://schemas.microsoft.com/office/drawing/2014/main" id="{40BF1F27-28BB-49C5-936A-9D70CE3784F7}"/>
              </a:ext>
            </a:extLst>
          </p:cNvPr>
          <p:cNvSpPr/>
          <p:nvPr/>
        </p:nvSpPr>
        <p:spPr>
          <a:xfrm>
            <a:off x="457200" y="381000"/>
            <a:ext cx="3810000" cy="3124200"/>
          </a:xfrm>
          <a:prstGeom prst="rect">
            <a:avLst/>
          </a:prstGeom>
          <a:solidFill>
            <a:srgbClr val="00CC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a:latin typeface="#9Slide07 IcielCadena" panose="02000503000000020004" pitchFamily="2" charset="0"/>
              </a:rPr>
              <a:t>LUYỆN TẬP</a:t>
            </a:r>
          </a:p>
        </p:txBody>
      </p:sp>
      <p:pic>
        <p:nvPicPr>
          <p:cNvPr id="6" name="Picture 5">
            <a:extLst>
              <a:ext uri="{FF2B5EF4-FFF2-40B4-BE49-F238E27FC236}">
                <a16:creationId xmlns:a16="http://schemas.microsoft.com/office/drawing/2014/main" id="{78E47020-44C0-4E63-A87B-7FB2A8C0785E}"/>
              </a:ext>
            </a:extLst>
          </p:cNvPr>
          <p:cNvPicPr>
            <a:picLocks noChangeAspect="1"/>
          </p:cNvPicPr>
          <p:nvPr/>
        </p:nvPicPr>
        <p:blipFill rotWithShape="1">
          <a:blip r:embed="rId3"/>
          <a:srcRect t="21361"/>
          <a:stretch/>
        </p:blipFill>
        <p:spPr>
          <a:xfrm>
            <a:off x="469900" y="3833707"/>
            <a:ext cx="3556000" cy="2465493"/>
          </a:xfrm>
          <a:prstGeom prst="rect">
            <a:avLst/>
          </a:prstGeom>
        </p:spPr>
      </p:pic>
    </p:spTree>
    <p:extLst>
      <p:ext uri="{BB962C8B-B14F-4D97-AF65-F5344CB8AC3E}">
        <p14:creationId xmlns:p14="http://schemas.microsoft.com/office/powerpoint/2010/main" val="23913796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16D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CB7B07B-F2FC-4D48-89C4-01D653EA6AA4}"/>
              </a:ext>
            </a:extLst>
          </p:cNvPr>
          <p:cNvPicPr>
            <a:picLocks noChangeAspect="1"/>
          </p:cNvPicPr>
          <p:nvPr/>
        </p:nvPicPr>
        <p:blipFill>
          <a:blip r:embed="rId2"/>
          <a:stretch>
            <a:fillRect/>
          </a:stretch>
        </p:blipFill>
        <p:spPr>
          <a:xfrm>
            <a:off x="643466" y="1331362"/>
            <a:ext cx="10905066" cy="4907279"/>
          </a:xfrm>
          <a:prstGeom prst="rect">
            <a:avLst/>
          </a:prstGeom>
        </p:spPr>
      </p:pic>
      <p:sp>
        <p:nvSpPr>
          <p:cNvPr id="5" name="Rectangle 4">
            <a:extLst>
              <a:ext uri="{FF2B5EF4-FFF2-40B4-BE49-F238E27FC236}">
                <a16:creationId xmlns:a16="http://schemas.microsoft.com/office/drawing/2014/main" id="{20B47F41-ABB7-4869-AE49-F96390809608}"/>
              </a:ext>
            </a:extLst>
          </p:cNvPr>
          <p:cNvSpPr/>
          <p:nvPr/>
        </p:nvSpPr>
        <p:spPr>
          <a:xfrm>
            <a:off x="477012" y="237957"/>
            <a:ext cx="11237975" cy="954107"/>
          </a:xfrm>
          <a:prstGeom prst="rect">
            <a:avLst/>
          </a:prstGeom>
          <a:solidFill>
            <a:srgbClr val="00B0F0"/>
          </a:solidFill>
        </p:spPr>
        <p:txBody>
          <a:bodyPr wrap="square">
            <a:spAutoFit/>
          </a:bodyPr>
          <a:lstStyle/>
          <a:p>
            <a:pPr algn="ctr"/>
            <a:r>
              <a:rPr lang="vi-VN" sz="2800">
                <a:solidFill>
                  <a:schemeClr val="bg1"/>
                </a:solidFill>
                <a:latin typeface="#9Slide07 IcielBaliho Script" pitchFamily="2" charset="0"/>
              </a:rPr>
              <a:t>Xác định mỗi biểu đồ nhiệt độ và lượng mưa dưới đây thuộc kiểu khí hậu nào </a:t>
            </a:r>
            <a:endParaRPr lang="en-US" sz="2800">
              <a:solidFill>
                <a:schemeClr val="bg1"/>
              </a:solidFill>
              <a:latin typeface="#9Slide07 IcielBaliho Script" pitchFamily="2" charset="0"/>
            </a:endParaRPr>
          </a:p>
          <a:p>
            <a:pPr algn="ctr"/>
            <a:r>
              <a:rPr lang="vi-VN" sz="2800">
                <a:solidFill>
                  <a:schemeClr val="bg1"/>
                </a:solidFill>
                <a:latin typeface="#9Slide07 IcielBaliho Script" pitchFamily="2" charset="0"/>
              </a:rPr>
              <a:t>ở châu Âu. Giải thích vì sao?</a:t>
            </a:r>
            <a:endParaRPr lang="en-US" sz="2800">
              <a:solidFill>
                <a:schemeClr val="bg1"/>
              </a:solidFill>
              <a:latin typeface="#9Slide07 IcielBaliho Script" pitchFamily="2" charset="0"/>
            </a:endParaRPr>
          </a:p>
        </p:txBody>
      </p:sp>
    </p:spTree>
    <p:extLst>
      <p:ext uri="{BB962C8B-B14F-4D97-AF65-F5344CB8AC3E}">
        <p14:creationId xmlns:p14="http://schemas.microsoft.com/office/powerpoint/2010/main" val="11889544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7E5A974-C51C-48D7-8931-E5624E0B0396}"/>
              </a:ext>
            </a:extLst>
          </p:cNvPr>
          <p:cNvPicPr>
            <a:picLocks noChangeAspect="1"/>
          </p:cNvPicPr>
          <p:nvPr/>
        </p:nvPicPr>
        <p:blipFill rotWithShape="1">
          <a:blip r:embed="rId2"/>
          <a:srcRect t="1762" r="67145" b="9001"/>
          <a:stretch/>
        </p:blipFill>
        <p:spPr>
          <a:xfrm>
            <a:off x="685800" y="901700"/>
            <a:ext cx="4572000" cy="5590878"/>
          </a:xfrm>
          <a:prstGeom prst="rect">
            <a:avLst/>
          </a:prstGeom>
          <a:ln>
            <a:solidFill>
              <a:srgbClr val="00B0F0"/>
            </a:solidFill>
          </a:ln>
        </p:spPr>
      </p:pic>
      <p:sp>
        <p:nvSpPr>
          <p:cNvPr id="5" name="Rectangle 4">
            <a:extLst>
              <a:ext uri="{FF2B5EF4-FFF2-40B4-BE49-F238E27FC236}">
                <a16:creationId xmlns:a16="http://schemas.microsoft.com/office/drawing/2014/main" id="{E9A5B327-67DC-48D9-9649-016B868E7B13}"/>
              </a:ext>
            </a:extLst>
          </p:cNvPr>
          <p:cNvSpPr/>
          <p:nvPr/>
        </p:nvSpPr>
        <p:spPr>
          <a:xfrm>
            <a:off x="6070600" y="2522260"/>
            <a:ext cx="5334000" cy="3970318"/>
          </a:xfrm>
          <a:prstGeom prst="rect">
            <a:avLst/>
          </a:prstGeom>
          <a:solidFill>
            <a:srgbClr val="00B0F0"/>
          </a:solidFill>
        </p:spPr>
        <p:txBody>
          <a:bodyPr wrap="square">
            <a:spAutoFit/>
          </a:bodyPr>
          <a:lstStyle/>
          <a:p>
            <a:r>
              <a:rPr lang="en-US" sz="3600">
                <a:solidFill>
                  <a:schemeClr val="bg1"/>
                </a:solidFill>
                <a:latin typeface="#9Slide07 IcielBaliho Script" pitchFamily="2" charset="0"/>
              </a:rPr>
              <a:t>M</a:t>
            </a:r>
            <a:r>
              <a:rPr lang="vi-VN" sz="3600">
                <a:solidFill>
                  <a:schemeClr val="bg1"/>
                </a:solidFill>
                <a:latin typeface="#9Slide07 IcielBaliho Script" pitchFamily="2" charset="0"/>
              </a:rPr>
              <a:t>ùa đông tương đối ấm, mùa hạ mát, chênh lệch nhiệt độ trung bình giữa tháng cao nhất và tháng thấp nhất ít (khoảng 11°C); có mưa quanh năm và lượng mưa trung bình năm trên 1 000 mm.</a:t>
            </a:r>
            <a:endParaRPr lang="en-US" sz="3600">
              <a:solidFill>
                <a:schemeClr val="bg1"/>
              </a:solidFill>
              <a:latin typeface="#9Slide07 IcielBaliho Script" pitchFamily="2" charset="0"/>
            </a:endParaRPr>
          </a:p>
        </p:txBody>
      </p:sp>
      <p:sp>
        <p:nvSpPr>
          <p:cNvPr id="6" name="Rectangle 5">
            <a:extLst>
              <a:ext uri="{FF2B5EF4-FFF2-40B4-BE49-F238E27FC236}">
                <a16:creationId xmlns:a16="http://schemas.microsoft.com/office/drawing/2014/main" id="{61ACBDF1-612C-4130-94FC-803C80BBDA9E}"/>
              </a:ext>
            </a:extLst>
          </p:cNvPr>
          <p:cNvSpPr/>
          <p:nvPr/>
        </p:nvSpPr>
        <p:spPr>
          <a:xfrm>
            <a:off x="5943600" y="901700"/>
            <a:ext cx="5486400" cy="1200329"/>
          </a:xfrm>
          <a:prstGeom prst="rect">
            <a:avLst/>
          </a:prstGeom>
          <a:solidFill>
            <a:srgbClr val="FF3399"/>
          </a:solidFill>
        </p:spPr>
        <p:txBody>
          <a:bodyPr wrap="square">
            <a:spAutoFit/>
          </a:bodyPr>
          <a:lstStyle/>
          <a:p>
            <a:r>
              <a:rPr lang="vi-VN" sz="3600">
                <a:solidFill>
                  <a:schemeClr val="bg1"/>
                </a:solidFill>
                <a:latin typeface="#9Slide02 Noi dung rat dai" panose="02000000000000000000" pitchFamily="2" charset="0"/>
                <a:ea typeface="#9Slide02 Noi dung rat dai" panose="02000000000000000000" pitchFamily="2" charset="0"/>
              </a:rPr>
              <a:t>Biểu đồ của Gla-xgâu thuộc kiểu khí hậu ôn đới hải dương</a:t>
            </a:r>
            <a:endParaRPr lang="en-US" sz="3600">
              <a:solidFill>
                <a:schemeClr val="bg1"/>
              </a:solidFill>
              <a:latin typeface="#9Slide02 Noi dung rat dai" panose="02000000000000000000" pitchFamily="2" charset="0"/>
              <a:ea typeface="#9Slide02 Noi dung rat dai" panose="02000000000000000000" pitchFamily="2" charset="0"/>
            </a:endParaRPr>
          </a:p>
        </p:txBody>
      </p:sp>
    </p:spTree>
    <p:extLst>
      <p:ext uri="{BB962C8B-B14F-4D97-AF65-F5344CB8AC3E}">
        <p14:creationId xmlns:p14="http://schemas.microsoft.com/office/powerpoint/2010/main" val="1322330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9A5B327-67DC-48D9-9649-016B868E7B13}"/>
              </a:ext>
            </a:extLst>
          </p:cNvPr>
          <p:cNvSpPr/>
          <p:nvPr/>
        </p:nvSpPr>
        <p:spPr>
          <a:xfrm>
            <a:off x="5918200" y="3416300"/>
            <a:ext cx="5334000" cy="2862322"/>
          </a:xfrm>
          <a:prstGeom prst="rect">
            <a:avLst/>
          </a:prstGeom>
          <a:solidFill>
            <a:srgbClr val="00B0F0"/>
          </a:solidFill>
        </p:spPr>
        <p:txBody>
          <a:bodyPr wrap="square">
            <a:spAutoFit/>
          </a:bodyPr>
          <a:lstStyle/>
          <a:p>
            <a:r>
              <a:rPr lang="en-US" sz="3600">
                <a:solidFill>
                  <a:schemeClr val="bg1"/>
                </a:solidFill>
                <a:latin typeface="#9Slide07 IcielBaliho Script" pitchFamily="2" charset="0"/>
              </a:rPr>
              <a:t>M</a:t>
            </a:r>
            <a:r>
              <a:rPr lang="vi-VN" sz="3600">
                <a:solidFill>
                  <a:schemeClr val="bg1"/>
                </a:solidFill>
                <a:latin typeface="#9Slide07 IcielBaliho Script" pitchFamily="2" charset="0"/>
              </a:rPr>
              <a:t>ùa hạ nóng (nhiệt độ trung bình tháng cao nhất trên 25°C) và ít mưa, mùa đông mát dịu và mưa nhiều; lượng mưa trung bình năm trên 700 mm.</a:t>
            </a:r>
            <a:endParaRPr lang="en-US" sz="3600">
              <a:solidFill>
                <a:schemeClr val="bg1"/>
              </a:solidFill>
              <a:latin typeface="#9Slide07 IcielBaliho Script" pitchFamily="2" charset="0"/>
            </a:endParaRPr>
          </a:p>
        </p:txBody>
      </p:sp>
      <p:sp>
        <p:nvSpPr>
          <p:cNvPr id="6" name="Rectangle 5">
            <a:extLst>
              <a:ext uri="{FF2B5EF4-FFF2-40B4-BE49-F238E27FC236}">
                <a16:creationId xmlns:a16="http://schemas.microsoft.com/office/drawing/2014/main" id="{61ACBDF1-612C-4130-94FC-803C80BBDA9E}"/>
              </a:ext>
            </a:extLst>
          </p:cNvPr>
          <p:cNvSpPr/>
          <p:nvPr/>
        </p:nvSpPr>
        <p:spPr>
          <a:xfrm>
            <a:off x="5905500" y="990600"/>
            <a:ext cx="5334000" cy="1754326"/>
          </a:xfrm>
          <a:prstGeom prst="rect">
            <a:avLst/>
          </a:prstGeom>
          <a:solidFill>
            <a:srgbClr val="FF3399"/>
          </a:solidFill>
        </p:spPr>
        <p:txBody>
          <a:bodyPr wrap="square">
            <a:spAutoFit/>
          </a:bodyPr>
          <a:lstStyle/>
          <a:p>
            <a:r>
              <a:rPr lang="vi-VN" sz="3600">
                <a:solidFill>
                  <a:schemeClr val="bg1"/>
                </a:solidFill>
                <a:latin typeface="#9Slide02 Noi dung rat dai" panose="02000000000000000000" pitchFamily="2" charset="0"/>
                <a:ea typeface="#9Slide02 Noi dung rat dai" panose="02000000000000000000" pitchFamily="2" charset="0"/>
              </a:rPr>
              <a:t>Biểu</a:t>
            </a:r>
            <a:r>
              <a:rPr lang="en-US" sz="3600">
                <a:solidFill>
                  <a:schemeClr val="bg1"/>
                </a:solidFill>
                <a:latin typeface="#9Slide02 Noi dung rat dai" panose="02000000000000000000" pitchFamily="2" charset="0"/>
                <a:ea typeface="#9Slide02 Noi dung rat dai" panose="02000000000000000000" pitchFamily="2" charset="0"/>
              </a:rPr>
              <a:t> đồ của Rô-ma thuộc kiểu khí hậu cận nhiệt địa trung hải</a:t>
            </a:r>
          </a:p>
        </p:txBody>
      </p:sp>
      <p:pic>
        <p:nvPicPr>
          <p:cNvPr id="2" name="Picture 1">
            <a:extLst>
              <a:ext uri="{FF2B5EF4-FFF2-40B4-BE49-F238E27FC236}">
                <a16:creationId xmlns:a16="http://schemas.microsoft.com/office/drawing/2014/main" id="{535A8F03-7294-4F10-BA20-CD2390149173}"/>
              </a:ext>
            </a:extLst>
          </p:cNvPr>
          <p:cNvPicPr>
            <a:picLocks noChangeAspect="1"/>
          </p:cNvPicPr>
          <p:nvPr/>
        </p:nvPicPr>
        <p:blipFill rotWithShape="1">
          <a:blip r:embed="rId2"/>
          <a:srcRect l="32855" t="315" r="33921" b="10868"/>
          <a:stretch/>
        </p:blipFill>
        <p:spPr>
          <a:xfrm>
            <a:off x="381000" y="609600"/>
            <a:ext cx="4887797" cy="5882978"/>
          </a:xfrm>
          <a:prstGeom prst="rect">
            <a:avLst/>
          </a:prstGeom>
        </p:spPr>
      </p:pic>
    </p:spTree>
    <p:extLst>
      <p:ext uri="{BB962C8B-B14F-4D97-AF65-F5344CB8AC3E}">
        <p14:creationId xmlns:p14="http://schemas.microsoft.com/office/powerpoint/2010/main" val="696692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9A5B327-67DC-48D9-9649-016B868E7B13}"/>
              </a:ext>
            </a:extLst>
          </p:cNvPr>
          <p:cNvSpPr/>
          <p:nvPr/>
        </p:nvSpPr>
        <p:spPr>
          <a:xfrm>
            <a:off x="6070600" y="2522260"/>
            <a:ext cx="5334000" cy="3416320"/>
          </a:xfrm>
          <a:prstGeom prst="rect">
            <a:avLst/>
          </a:prstGeom>
          <a:solidFill>
            <a:srgbClr val="00B0F0"/>
          </a:solidFill>
        </p:spPr>
        <p:txBody>
          <a:bodyPr wrap="square">
            <a:spAutoFit/>
          </a:bodyPr>
          <a:lstStyle/>
          <a:p>
            <a:r>
              <a:rPr lang="en-US" sz="3600">
                <a:solidFill>
                  <a:schemeClr val="bg1"/>
                </a:solidFill>
                <a:latin typeface="#9Slide07 IcielBaliho Script" pitchFamily="2" charset="0"/>
              </a:rPr>
              <a:t>M</a:t>
            </a:r>
            <a:r>
              <a:rPr lang="vi-VN" sz="3600">
                <a:solidFill>
                  <a:schemeClr val="bg1"/>
                </a:solidFill>
                <a:latin typeface="#9Slide07 IcielBaliho Script" pitchFamily="2" charset="0"/>
              </a:rPr>
              <a:t>ùa</a:t>
            </a:r>
            <a:r>
              <a:rPr lang="en-US" sz="3600">
                <a:solidFill>
                  <a:schemeClr val="bg1"/>
                </a:solidFill>
                <a:latin typeface="#9Slide07 IcielBaliho Script" pitchFamily="2" charset="0"/>
              </a:rPr>
              <a:t> </a:t>
            </a:r>
            <a:r>
              <a:rPr lang="vi-VN" sz="3600">
                <a:solidFill>
                  <a:schemeClr val="bg1"/>
                </a:solidFill>
                <a:latin typeface="#9Slide07 IcielBaliho Script" pitchFamily="2" charset="0"/>
              </a:rPr>
              <a:t>đông lạnh, mùa hạ nóng, chênh lệch nhiệt độ trung bình giữa tháng cao nhất và tháng thấp nhất lớn (trên 25°C); lượng mưa trung bình năm dưới 500 mm.</a:t>
            </a:r>
            <a:endParaRPr lang="en-US" sz="3600">
              <a:solidFill>
                <a:schemeClr val="bg1"/>
              </a:solidFill>
              <a:latin typeface="#9Slide07 IcielBaliho Script" pitchFamily="2" charset="0"/>
            </a:endParaRPr>
          </a:p>
        </p:txBody>
      </p:sp>
      <p:sp>
        <p:nvSpPr>
          <p:cNvPr id="6" name="Rectangle 5">
            <a:extLst>
              <a:ext uri="{FF2B5EF4-FFF2-40B4-BE49-F238E27FC236}">
                <a16:creationId xmlns:a16="http://schemas.microsoft.com/office/drawing/2014/main" id="{61ACBDF1-612C-4130-94FC-803C80BBDA9E}"/>
              </a:ext>
            </a:extLst>
          </p:cNvPr>
          <p:cNvSpPr/>
          <p:nvPr/>
        </p:nvSpPr>
        <p:spPr>
          <a:xfrm>
            <a:off x="5994400" y="743110"/>
            <a:ext cx="5486400" cy="1200329"/>
          </a:xfrm>
          <a:prstGeom prst="rect">
            <a:avLst/>
          </a:prstGeom>
          <a:solidFill>
            <a:srgbClr val="FF3399"/>
          </a:solidFill>
        </p:spPr>
        <p:txBody>
          <a:bodyPr wrap="square">
            <a:spAutoFit/>
          </a:bodyPr>
          <a:lstStyle/>
          <a:p>
            <a:r>
              <a:rPr lang="vi-VN" sz="3600">
                <a:solidFill>
                  <a:schemeClr val="bg1"/>
                </a:solidFill>
                <a:latin typeface="#9Slide02 Noi dung rat dai" panose="02000000000000000000" pitchFamily="2" charset="0"/>
                <a:ea typeface="#9Slide02 Noi dung rat dai" panose="02000000000000000000" pitchFamily="2" charset="0"/>
              </a:rPr>
              <a:t>Biểu đồ</a:t>
            </a:r>
            <a:r>
              <a:rPr lang="en-US" sz="3600">
                <a:solidFill>
                  <a:schemeClr val="bg1"/>
                </a:solidFill>
                <a:latin typeface="#9Slide02 Noi dung rat dai" panose="02000000000000000000" pitchFamily="2" charset="0"/>
                <a:ea typeface="#9Slide02 Noi dung rat dai" panose="02000000000000000000" pitchFamily="2" charset="0"/>
              </a:rPr>
              <a:t> </a:t>
            </a:r>
            <a:r>
              <a:rPr lang="vi-VN" sz="3600">
                <a:solidFill>
                  <a:schemeClr val="bg1"/>
                </a:solidFill>
                <a:latin typeface="#9Slide02 Noi dung rat dai" panose="02000000000000000000" pitchFamily="2" charset="0"/>
                <a:ea typeface="#9Slide02 Noi dung rat dai" panose="02000000000000000000" pitchFamily="2" charset="0"/>
              </a:rPr>
              <a:t>của Ồ-đét-xa thuộc kiểu khí hậu ôn đới lục địa</a:t>
            </a:r>
            <a:endParaRPr lang="en-US" sz="3600">
              <a:solidFill>
                <a:schemeClr val="bg1"/>
              </a:solidFill>
              <a:latin typeface="#9Slide02 Noi dung rat dai" panose="02000000000000000000" pitchFamily="2" charset="0"/>
              <a:ea typeface="#9Slide02 Noi dung rat dai" panose="02000000000000000000" pitchFamily="2" charset="0"/>
            </a:endParaRPr>
          </a:p>
        </p:txBody>
      </p:sp>
      <p:pic>
        <p:nvPicPr>
          <p:cNvPr id="2" name="Picture 1">
            <a:extLst>
              <a:ext uri="{FF2B5EF4-FFF2-40B4-BE49-F238E27FC236}">
                <a16:creationId xmlns:a16="http://schemas.microsoft.com/office/drawing/2014/main" id="{23515439-ED85-4977-BBCA-3A233E15EB29}"/>
              </a:ext>
            </a:extLst>
          </p:cNvPr>
          <p:cNvPicPr>
            <a:picLocks noChangeAspect="1"/>
          </p:cNvPicPr>
          <p:nvPr/>
        </p:nvPicPr>
        <p:blipFill rotWithShape="1">
          <a:blip r:embed="rId2"/>
          <a:srcRect l="66311" b="6525"/>
          <a:stretch/>
        </p:blipFill>
        <p:spPr>
          <a:xfrm>
            <a:off x="711200" y="573316"/>
            <a:ext cx="4572000" cy="5711368"/>
          </a:xfrm>
          <a:prstGeom prst="rect">
            <a:avLst/>
          </a:prstGeom>
        </p:spPr>
      </p:pic>
    </p:spTree>
    <p:extLst>
      <p:ext uri="{BB962C8B-B14F-4D97-AF65-F5344CB8AC3E}">
        <p14:creationId xmlns:p14="http://schemas.microsoft.com/office/powerpoint/2010/main" val="3555349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62A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Hộp Văn bản 4">
            <a:extLst>
              <a:ext uri="{FF2B5EF4-FFF2-40B4-BE49-F238E27FC236}">
                <a16:creationId xmlns:a16="http://schemas.microsoft.com/office/drawing/2014/main" id="{7775B884-8BAA-428D-A146-C1CFD722D07B}"/>
              </a:ext>
            </a:extLst>
          </p:cNvPr>
          <p:cNvSpPr txBox="1"/>
          <p:nvPr/>
        </p:nvSpPr>
        <p:spPr>
          <a:xfrm>
            <a:off x="8933188" y="552345"/>
            <a:ext cx="2869904" cy="98151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800" b="1" i="0" u="none" strike="noStrike" kern="1200" cap="none" spc="0" normalizeH="0" baseline="0" noProof="0">
                <a:ln>
                  <a:noFill/>
                </a:ln>
                <a:solidFill>
                  <a:srgbClr val="FFFFFF"/>
                </a:solidFill>
                <a:effectLst/>
                <a:uLnTx/>
                <a:uFillTx/>
                <a:latin typeface="Calibri Light" panose="020F0302020204030204"/>
                <a:ea typeface="+mn-ea"/>
                <a:cs typeface="+mn-cs"/>
              </a:rPr>
              <a:t>VẬN DỤNG</a:t>
            </a:r>
          </a:p>
        </p:txBody>
      </p:sp>
      <p:sp>
        <p:nvSpPr>
          <p:cNvPr id="73"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descr="Bài Thơ Tình Thu đặc sắc của Dương Tuấn">
            <a:extLst>
              <a:ext uri="{FF2B5EF4-FFF2-40B4-BE49-F238E27FC236}">
                <a16:creationId xmlns:a16="http://schemas.microsoft.com/office/drawing/2014/main" id="{3FE16592-3B75-471F-A249-9F04716337E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61" b="1"/>
          <a:stretch/>
        </p:blipFill>
        <p:spPr bwMode="auto">
          <a:xfrm>
            <a:off x="976251" y="942538"/>
            <a:ext cx="7163222" cy="4808332"/>
          </a:xfrm>
          <a:prstGeom prst="rect">
            <a:avLst/>
          </a:prstGeom>
          <a:noFill/>
          <a:effectLst/>
          <a:extLst>
            <a:ext uri="{909E8E84-426E-40DD-AFC4-6F175D3DCCD1}">
              <a14:hiddenFill xmlns:a14="http://schemas.microsoft.com/office/drawing/2010/main">
                <a:solidFill>
                  <a:srgbClr val="FFFFFF"/>
                </a:solidFill>
              </a14:hiddenFill>
            </a:ext>
          </a:extLst>
        </p:spPr>
      </p:pic>
      <p:sp>
        <p:nvSpPr>
          <p:cNvPr id="18" name="Hộp Văn bản 17">
            <a:extLst>
              <a:ext uri="{FF2B5EF4-FFF2-40B4-BE49-F238E27FC236}">
                <a16:creationId xmlns:a16="http://schemas.microsoft.com/office/drawing/2014/main" id="{1ABE48EE-71ED-4512-81D4-45A51A40E057}"/>
              </a:ext>
            </a:extLst>
          </p:cNvPr>
          <p:cNvSpPr txBox="1"/>
          <p:nvPr/>
        </p:nvSpPr>
        <p:spPr>
          <a:xfrm>
            <a:off x="8839200" y="2058106"/>
            <a:ext cx="3124200" cy="3266030"/>
          </a:xfrm>
          <a:prstGeom prst="roundRect">
            <a:avLst/>
          </a:prstGeom>
          <a:solidFill>
            <a:schemeClr val="bg1"/>
          </a:solidFill>
          <a:ln w="38100">
            <a:solidFill>
              <a:srgbClr val="FFC000"/>
            </a:solidFill>
            <a:prstDash val="sysDash"/>
          </a:ln>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800"/>
              </a:spcAft>
              <a:buClrTx/>
              <a:buSzTx/>
              <a:buFontTx/>
              <a:buNone/>
              <a:tabLst/>
              <a:defRPr/>
            </a:pPr>
            <a:endParaRPr kumimoji="0" lang="en-US" sz="2800" b="0" i="0" u="none" strike="noStrike" kern="1200" cap="none" spc="0" normalizeH="0" baseline="0" noProof="0">
              <a:ln>
                <a:noFill/>
              </a:ln>
              <a:solidFill>
                <a:srgbClr val="0000FF"/>
              </a:solidFill>
              <a:effectLst/>
              <a:uLnTx/>
              <a:uFillTx/>
              <a:latin typeface="#9Slide02 Noi dung rat dai" panose="02000000000000000000" pitchFamily="2" charset="0"/>
              <a:ea typeface="#9Slide02 Noi dung rat dai" panose="02000000000000000000" pitchFamily="2" charset="0"/>
              <a:cs typeface="+mn-cs"/>
            </a:endParaRPr>
          </a:p>
        </p:txBody>
      </p:sp>
      <p:sp>
        <p:nvSpPr>
          <p:cNvPr id="19" name="Hộp Văn bản 18">
            <a:extLst>
              <a:ext uri="{FF2B5EF4-FFF2-40B4-BE49-F238E27FC236}">
                <a16:creationId xmlns:a16="http://schemas.microsoft.com/office/drawing/2014/main" id="{7839253A-D151-4E6B-8E4A-111C3E2D670F}"/>
              </a:ext>
            </a:extLst>
          </p:cNvPr>
          <p:cNvSpPr txBox="1"/>
          <p:nvPr/>
        </p:nvSpPr>
        <p:spPr>
          <a:xfrm>
            <a:off x="9016124" y="2352293"/>
            <a:ext cx="2763217" cy="2246769"/>
          </a:xfrm>
          <a:prstGeom prst="rect">
            <a:avLst/>
          </a:prstGeom>
          <a:solidFill>
            <a:schemeClr val="bg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srgbClr val="000099"/>
                </a:solidFill>
                <a:effectLst/>
                <a:uLnTx/>
                <a:uFillTx/>
                <a:latin typeface="#9Slide02 Noi dung rat dai" panose="02000000000000000000" pitchFamily="2" charset="0"/>
                <a:ea typeface="#9Slide02 Noi dung rat dai" panose="02000000000000000000" pitchFamily="2" charset="0"/>
                <a:cs typeface="+mn-cs"/>
              </a:rPr>
              <a:t>Hãy</a:t>
            </a:r>
            <a:r>
              <a:rPr kumimoji="0" lang="en-US" sz="2800" b="0" i="0" u="none" strike="noStrike" kern="1200" cap="none" spc="0" normalizeH="0" noProof="0">
                <a:ln>
                  <a:noFill/>
                </a:ln>
                <a:solidFill>
                  <a:srgbClr val="000099"/>
                </a:solidFill>
                <a:effectLst/>
                <a:uLnTx/>
                <a:uFillTx/>
                <a:latin typeface="#9Slide02 Noi dung rat dai" panose="02000000000000000000" pitchFamily="2" charset="0"/>
                <a:ea typeface="#9Slide02 Noi dung rat dai" panose="02000000000000000000" pitchFamily="2" charset="0"/>
                <a:cs typeface="+mn-cs"/>
              </a:rPr>
              <a:t> viết một đoạn văn ngắn giới thiệu về một cảnh đẹp thiên nhiên ở châu Âu.</a:t>
            </a:r>
            <a:endParaRPr kumimoji="0" lang="vi-VN" sz="2800" b="0" i="0" u="none" strike="noStrike" kern="1200" cap="none" spc="0" normalizeH="0" baseline="0" noProof="0">
              <a:ln>
                <a:noFill/>
              </a:ln>
              <a:solidFill>
                <a:srgbClr val="000099"/>
              </a:solidFill>
              <a:effectLst/>
              <a:uLnTx/>
              <a:uFillTx/>
              <a:latin typeface="#9Slide02 Noi dung rat dai" panose="02000000000000000000" pitchFamily="2" charset="0"/>
              <a:ea typeface="#9Slide02 Noi dung rat dai" panose="02000000000000000000" pitchFamily="2" charset="0"/>
              <a:cs typeface="+mn-cs"/>
            </a:endParaRPr>
          </a:p>
        </p:txBody>
      </p:sp>
    </p:spTree>
    <p:extLst>
      <p:ext uri="{BB962C8B-B14F-4D97-AF65-F5344CB8AC3E}">
        <p14:creationId xmlns:p14="http://schemas.microsoft.com/office/powerpoint/2010/main" val="85766829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45000" decel="4800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250" fill="hold"/>
                                        <p:tgtEl>
                                          <p:spTgt spid="18"/>
                                        </p:tgtEl>
                                        <p:attrNameLst>
                                          <p:attrName>ppt_x</p:attrName>
                                        </p:attrNameLst>
                                      </p:cBhvr>
                                      <p:tavLst>
                                        <p:tav tm="0">
                                          <p:val>
                                            <p:strVal val="#ppt_x"/>
                                          </p:val>
                                        </p:tav>
                                        <p:tav tm="100000">
                                          <p:val>
                                            <p:strVal val="#ppt_x"/>
                                          </p:val>
                                        </p:tav>
                                      </p:tavLst>
                                    </p:anim>
                                    <p:anim calcmode="lin" valueType="num">
                                      <p:cBhvr additive="base">
                                        <p:cTn id="8" dur="125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1" accel="45000" decel="4800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250" fill="hold"/>
                                        <p:tgtEl>
                                          <p:spTgt spid="5"/>
                                        </p:tgtEl>
                                        <p:attrNameLst>
                                          <p:attrName>ppt_x</p:attrName>
                                        </p:attrNameLst>
                                      </p:cBhvr>
                                      <p:tavLst>
                                        <p:tav tm="0">
                                          <p:val>
                                            <p:strVal val="#ppt_x"/>
                                          </p:val>
                                        </p:tav>
                                        <p:tav tm="100000">
                                          <p:val>
                                            <p:strVal val="#ppt_x"/>
                                          </p:val>
                                        </p:tav>
                                      </p:tavLst>
                                    </p:anim>
                                    <p:anim calcmode="lin" valueType="num">
                                      <p:cBhvr additive="base">
                                        <p:cTn id="12" dur="125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animBg="1"/>
      <p:bldP spid="1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278" y="753398"/>
            <a:ext cx="8118944" cy="4893999"/>
          </a:xfrm>
          <a:prstGeom prst="rect">
            <a:avLst/>
          </a:prstGeom>
        </p:spPr>
      </p:pic>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20426" y="3657602"/>
            <a:ext cx="1756661" cy="2780839"/>
          </a:xfrm>
          <a:prstGeom prst="rect">
            <a:avLst/>
          </a:prstGeom>
        </p:spPr>
      </p:pic>
      <p:sp>
        <p:nvSpPr>
          <p:cNvPr id="4" name="Text Box 26"/>
          <p:cNvSpPr txBox="1">
            <a:spLocks noChangeArrowheads="1"/>
          </p:cNvSpPr>
          <p:nvPr/>
        </p:nvSpPr>
        <p:spPr bwMode="auto">
          <a:xfrm>
            <a:off x="2286001" y="3087867"/>
            <a:ext cx="896215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685800" rtl="0" eaLnBrk="1" fontAlgn="auto" latinLnBrk="0" hangingPunct="1">
              <a:lnSpc>
                <a:spcPct val="100000"/>
              </a:lnSpc>
              <a:spcBef>
                <a:spcPct val="50000"/>
              </a:spcBef>
              <a:spcAft>
                <a:spcPts val="0"/>
              </a:spcAft>
              <a:buClrTx/>
              <a:buSzTx/>
              <a:buFontTx/>
              <a:buNone/>
              <a:tabLst/>
              <a:defRPr/>
            </a:pPr>
            <a:r>
              <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1. </a:t>
            </a:r>
            <a:r>
              <a:rPr kumimoji="0" lang="en-US" altLang="vi-VN"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Làm</a:t>
            </a:r>
            <a:r>
              <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vi-VN"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bài</a:t>
            </a:r>
            <a:r>
              <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vi-VN"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tập</a:t>
            </a:r>
            <a:r>
              <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vi-VN"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và</a:t>
            </a:r>
            <a:r>
              <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vi-VN"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trả</a:t>
            </a:r>
            <a:r>
              <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vi-VN"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lời</a:t>
            </a:r>
            <a:r>
              <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vi-VN"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các</a:t>
            </a:r>
            <a:r>
              <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vi-VN"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câu</a:t>
            </a:r>
            <a:r>
              <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vi-VN"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hỏi</a:t>
            </a:r>
            <a:r>
              <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vi-VN"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cuối</a:t>
            </a:r>
            <a:r>
              <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vi-VN"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bài</a:t>
            </a:r>
            <a:endPar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5" name="Text Box 27"/>
          <p:cNvSpPr txBox="1">
            <a:spLocks noChangeArrowheads="1"/>
          </p:cNvSpPr>
          <p:nvPr/>
        </p:nvSpPr>
        <p:spPr bwMode="auto">
          <a:xfrm>
            <a:off x="2286001" y="3785947"/>
            <a:ext cx="55966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685800" rtl="0" eaLnBrk="1" fontAlgn="auto" latinLnBrk="0" hangingPunct="1">
              <a:lnSpc>
                <a:spcPct val="100000"/>
              </a:lnSpc>
              <a:spcBef>
                <a:spcPct val="50000"/>
              </a:spcBef>
              <a:spcAft>
                <a:spcPts val="0"/>
              </a:spcAft>
              <a:buClrTx/>
              <a:buSzTx/>
              <a:buFontTx/>
              <a:buNone/>
              <a:tabLst/>
              <a:defRPr/>
            </a:pPr>
            <a:r>
              <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2</a:t>
            </a:r>
            <a:r>
              <a:rPr kumimoji="0" lang="en-US" altLang="vi-VN" sz="24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 Tìm</a:t>
            </a:r>
            <a:r>
              <a:rPr kumimoji="0" lang="en-US" altLang="vi-VN" sz="2400" b="0" i="0" u="none" strike="noStrike" kern="1200" cap="none" spc="0" normalizeH="0" noProof="0">
                <a:ln>
                  <a:noFill/>
                </a:ln>
                <a:solidFill>
                  <a:prstClr val="white"/>
                </a:solidFill>
                <a:effectLst/>
                <a:uLnTx/>
                <a:uFillTx/>
                <a:latin typeface="Times New Roman" panose="02020603050405020304" pitchFamily="18" charset="0"/>
                <a:cs typeface="Times New Roman" panose="02020603050405020304" pitchFamily="18" charset="0"/>
              </a:rPr>
              <a:t> hiểu bài mới.</a:t>
            </a:r>
            <a:endPar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6" name="Rectangle 16"/>
          <p:cNvSpPr>
            <a:spLocks noChangeArrowheads="1"/>
          </p:cNvSpPr>
          <p:nvPr/>
        </p:nvSpPr>
        <p:spPr bwMode="auto">
          <a:xfrm>
            <a:off x="2781300" y="2057400"/>
            <a:ext cx="3777444" cy="715723"/>
          </a:xfrm>
          <a:prstGeom prst="rect">
            <a:avLst/>
          </a:prstGeom>
          <a:solidFill>
            <a:srgbClr val="FF0066"/>
          </a:solidFill>
          <a:ln w="9525">
            <a:solidFill>
              <a:schemeClr val="bg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vi-VN" sz="27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HƯỚNG DẪN VỀ NHÀ</a:t>
            </a:r>
          </a:p>
        </p:txBody>
      </p:sp>
      <p:pic>
        <p:nvPicPr>
          <p:cNvPr id="7" name="Picture 6"/>
          <p:cNvPicPr>
            <a:picLocks noChangeAspect="1"/>
          </p:cNvPicPr>
          <p:nvPr/>
        </p:nvPicPr>
        <p:blipFill>
          <a:blip r:embed="rId5"/>
          <a:stretch>
            <a:fillRect/>
          </a:stretch>
        </p:blipFill>
        <p:spPr>
          <a:xfrm>
            <a:off x="9067800" y="2284272"/>
            <a:ext cx="2995342" cy="3003350"/>
          </a:xfrm>
          <a:prstGeom prst="rect">
            <a:avLst/>
          </a:prstGeom>
        </p:spPr>
      </p:pic>
    </p:spTree>
    <p:extLst>
      <p:ext uri="{BB962C8B-B14F-4D97-AF65-F5344CB8AC3E}">
        <p14:creationId xmlns:p14="http://schemas.microsoft.com/office/powerpoint/2010/main" val="41768196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34"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from="(-#ppt_w/2)" to="(#ppt_x)" calcmode="lin" valueType="num">
                                      <p:cBhvr>
                                        <p:cTn id="21" dur="600" fill="hold">
                                          <p:stCondLst>
                                            <p:cond delay="0"/>
                                          </p:stCondLst>
                                        </p:cTn>
                                        <p:tgtEl>
                                          <p:spTgt spid="4"/>
                                        </p:tgtEl>
                                        <p:attrNameLst>
                                          <p:attrName>ppt_x</p:attrName>
                                        </p:attrNameLst>
                                      </p:cBhvr>
                                    </p:anim>
                                    <p:anim from="0" to="-1.0" calcmode="lin" valueType="num">
                                      <p:cBhvr>
                                        <p:cTn id="22" dur="200" decel="50000" autoRev="1" fill="hold">
                                          <p:stCondLst>
                                            <p:cond delay="600"/>
                                          </p:stCondLst>
                                        </p:cTn>
                                        <p:tgtEl>
                                          <p:spTgt spid="4"/>
                                        </p:tgtEl>
                                        <p:attrNameLst>
                                          <p:attrName>xshear</p:attrName>
                                        </p:attrNameLst>
                                      </p:cBhvr>
                                    </p:anim>
                                    <p:animScale>
                                      <p:cBhvr>
                                        <p:cTn id="23" dur="200" decel="100000" autoRev="1" fill="hold">
                                          <p:stCondLst>
                                            <p:cond delay="600"/>
                                          </p:stCondLst>
                                        </p:cTn>
                                        <p:tgtEl>
                                          <p:spTgt spid="4"/>
                                        </p:tgtEl>
                                      </p:cBhvr>
                                      <p:from x="100000" y="100000"/>
                                      <p:to x="80000" y="100000"/>
                                    </p:animScale>
                                    <p:anim by="(#ppt_h/3+#ppt_w*0.1)" calcmode="lin" valueType="num">
                                      <p:cBhvr additive="sum">
                                        <p:cTn id="24" dur="200" decel="100000" autoRev="1" fill="hold">
                                          <p:stCondLst>
                                            <p:cond delay="600"/>
                                          </p:stCondLst>
                                        </p:cTn>
                                        <p:tgtEl>
                                          <p:spTgt spid="4"/>
                                        </p:tgtEl>
                                        <p:attrNameLst>
                                          <p:attrName>ppt_x</p:attrName>
                                        </p:attrNameLst>
                                      </p:cBhvr>
                                    </p:anim>
                                  </p:childTnLst>
                                </p:cTn>
                              </p:par>
                            </p:childTnLst>
                          </p:cTn>
                        </p:par>
                      </p:childTnLst>
                    </p:cTn>
                  </p:par>
                  <p:par>
                    <p:cTn id="25" fill="hold">
                      <p:stCondLst>
                        <p:cond delay="indefinite"/>
                      </p:stCondLst>
                      <p:childTnLst>
                        <p:par>
                          <p:cTn id="26" fill="hold">
                            <p:stCondLst>
                              <p:cond delay="0"/>
                            </p:stCondLst>
                            <p:childTnLst>
                              <p:par>
                                <p:cTn id="27" presetID="30"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800" decel="100000"/>
                                        <p:tgtEl>
                                          <p:spTgt spid="5"/>
                                        </p:tgtEl>
                                      </p:cBhvr>
                                    </p:animEffect>
                                    <p:anim calcmode="lin" valueType="num">
                                      <p:cBhvr>
                                        <p:cTn id="30" dur="800" decel="100000" fill="hold"/>
                                        <p:tgtEl>
                                          <p:spTgt spid="5"/>
                                        </p:tgtEl>
                                        <p:attrNameLst>
                                          <p:attrName>style.rotation</p:attrName>
                                        </p:attrNameLst>
                                      </p:cBhvr>
                                      <p:tavLst>
                                        <p:tav tm="0">
                                          <p:val>
                                            <p:fltVal val="-90"/>
                                          </p:val>
                                        </p:tav>
                                        <p:tav tm="100000">
                                          <p:val>
                                            <p:fltVal val="0"/>
                                          </p:val>
                                        </p:tav>
                                      </p:tavLst>
                                    </p:anim>
                                    <p:anim calcmode="lin" valueType="num">
                                      <p:cBhvr>
                                        <p:cTn id="31" dur="800" decel="100000" fill="hold"/>
                                        <p:tgtEl>
                                          <p:spTgt spid="5"/>
                                        </p:tgtEl>
                                        <p:attrNameLst>
                                          <p:attrName>ppt_x</p:attrName>
                                        </p:attrNameLst>
                                      </p:cBhvr>
                                      <p:tavLst>
                                        <p:tav tm="0">
                                          <p:val>
                                            <p:strVal val="#ppt_x+0.4"/>
                                          </p:val>
                                        </p:tav>
                                        <p:tav tm="100000">
                                          <p:val>
                                            <p:strVal val="#ppt_x-0.05"/>
                                          </p:val>
                                        </p:tav>
                                      </p:tavLst>
                                    </p:anim>
                                    <p:anim calcmode="lin" valueType="num">
                                      <p:cBhvr>
                                        <p:cTn id="32" dur="800" decel="100000" fill="hold"/>
                                        <p:tgtEl>
                                          <p:spTgt spid="5"/>
                                        </p:tgtEl>
                                        <p:attrNameLst>
                                          <p:attrName>ppt_y</p:attrName>
                                        </p:attrNameLst>
                                      </p:cBhvr>
                                      <p:tavLst>
                                        <p:tav tm="0">
                                          <p:val>
                                            <p:strVal val="#ppt_y-0.4"/>
                                          </p:val>
                                        </p:tav>
                                        <p:tav tm="100000">
                                          <p:val>
                                            <p:strVal val="#ppt_y+0.1"/>
                                          </p:val>
                                        </p:tav>
                                      </p:tavLst>
                                    </p:anim>
                                    <p:anim calcmode="lin" valueType="num">
                                      <p:cBhvr>
                                        <p:cTn id="33"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34"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53"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500" fill="hold"/>
                                        <p:tgtEl>
                                          <p:spTgt spid="6"/>
                                        </p:tgtEl>
                                        <p:attrNameLst>
                                          <p:attrName>ppt_w</p:attrName>
                                        </p:attrNameLst>
                                      </p:cBhvr>
                                      <p:tavLst>
                                        <p:tav tm="0">
                                          <p:val>
                                            <p:fltVal val="0"/>
                                          </p:val>
                                        </p:tav>
                                        <p:tav tm="100000">
                                          <p:val>
                                            <p:strVal val="#ppt_w"/>
                                          </p:val>
                                        </p:tav>
                                      </p:tavLst>
                                    </p:anim>
                                    <p:anim calcmode="lin" valueType="num">
                                      <p:cBhvr>
                                        <p:cTn id="40" dur="500" fill="hold"/>
                                        <p:tgtEl>
                                          <p:spTgt spid="6"/>
                                        </p:tgtEl>
                                        <p:attrNameLst>
                                          <p:attrName>ppt_h</p:attrName>
                                        </p:attrNameLst>
                                      </p:cBhvr>
                                      <p:tavLst>
                                        <p:tav tm="0">
                                          <p:val>
                                            <p:fltVal val="0"/>
                                          </p:val>
                                        </p:tav>
                                        <p:tav tm="100000">
                                          <p:val>
                                            <p:strVal val="#ppt_h"/>
                                          </p:val>
                                        </p:tav>
                                      </p:tavLst>
                                    </p:anim>
                                    <p:animEffect transition="in" filter="fade">
                                      <p:cBhvr>
                                        <p:cTn id="4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24B20BF-94CA-425A-8E95-BA0E37FA28A1}"/>
              </a:ext>
            </a:extLst>
          </p:cNvPr>
          <p:cNvSpPr/>
          <p:nvPr/>
        </p:nvSpPr>
        <p:spPr>
          <a:xfrm>
            <a:off x="0" y="0"/>
            <a:ext cx="12192000" cy="129540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a:latin typeface="#9Slide07 IcielCadena" panose="02000503000000020004" pitchFamily="2" charset="0"/>
              </a:rPr>
              <a:t>NHÌN HÌNH ĐOÁN QUỐC GIA</a:t>
            </a:r>
          </a:p>
        </p:txBody>
      </p:sp>
      <p:sp>
        <p:nvSpPr>
          <p:cNvPr id="6" name="TextBox 5">
            <a:extLst>
              <a:ext uri="{FF2B5EF4-FFF2-40B4-BE49-F238E27FC236}">
                <a16:creationId xmlns:a16="http://schemas.microsoft.com/office/drawing/2014/main" id="{2DC5EA92-0B49-4838-BA33-35D1ED10B114}"/>
              </a:ext>
            </a:extLst>
          </p:cNvPr>
          <p:cNvSpPr txBox="1"/>
          <p:nvPr/>
        </p:nvSpPr>
        <p:spPr>
          <a:xfrm>
            <a:off x="6984116" y="2524575"/>
            <a:ext cx="3733800" cy="954107"/>
          </a:xfrm>
          <a:prstGeom prst="rect">
            <a:avLst/>
          </a:prstGeom>
          <a:noFill/>
        </p:spPr>
        <p:txBody>
          <a:bodyPr wrap="square" rtlCol="0">
            <a:spAutoFit/>
          </a:bodyPr>
          <a:lstStyle/>
          <a:p>
            <a:r>
              <a:rPr lang="en-US" sz="2800" b="1" dirty="0" err="1">
                <a:solidFill>
                  <a:srgbClr val="0070C0"/>
                </a:solidFill>
                <a:latin typeface="#9Slide07 IcielBaliho Script" pitchFamily="2" charset="0"/>
              </a:rPr>
              <a:t>Tháp</a:t>
            </a:r>
            <a:r>
              <a:rPr lang="en-US" sz="2800" b="1" dirty="0">
                <a:solidFill>
                  <a:srgbClr val="0070C0"/>
                </a:solidFill>
                <a:latin typeface="#9Slide07 IcielBaliho Script" pitchFamily="2" charset="0"/>
              </a:rPr>
              <a:t> </a:t>
            </a:r>
            <a:r>
              <a:rPr lang="en-US" sz="2800" b="1" dirty="0" err="1">
                <a:solidFill>
                  <a:srgbClr val="0070C0"/>
                </a:solidFill>
                <a:latin typeface="#9Slide07 IcielBaliho Script" pitchFamily="2" charset="0"/>
              </a:rPr>
              <a:t>đồng</a:t>
            </a:r>
            <a:r>
              <a:rPr lang="en-US" sz="2800" b="1" dirty="0">
                <a:solidFill>
                  <a:srgbClr val="0070C0"/>
                </a:solidFill>
                <a:latin typeface="#9Slide07 IcielBaliho Script" pitchFamily="2" charset="0"/>
              </a:rPr>
              <a:t> </a:t>
            </a:r>
            <a:r>
              <a:rPr lang="en-US" sz="2800" b="1" dirty="0" err="1">
                <a:solidFill>
                  <a:srgbClr val="0070C0"/>
                </a:solidFill>
                <a:latin typeface="#9Slide07 IcielBaliho Script" pitchFamily="2" charset="0"/>
              </a:rPr>
              <a:t>hồ</a:t>
            </a:r>
            <a:r>
              <a:rPr lang="en-US" sz="2800" b="1" dirty="0">
                <a:solidFill>
                  <a:srgbClr val="0070C0"/>
                </a:solidFill>
                <a:latin typeface="#9Slide07 IcielBaliho Script" pitchFamily="2" charset="0"/>
              </a:rPr>
              <a:t> Big Ben </a:t>
            </a:r>
            <a:r>
              <a:rPr lang="en-US" sz="2800" b="1" dirty="0" err="1">
                <a:solidFill>
                  <a:srgbClr val="0070C0"/>
                </a:solidFill>
                <a:latin typeface="#9Slide07 IcielBaliho Script" pitchFamily="2" charset="0"/>
              </a:rPr>
              <a:t>biểu</a:t>
            </a:r>
            <a:r>
              <a:rPr lang="en-US" sz="2800" b="1" dirty="0">
                <a:solidFill>
                  <a:srgbClr val="0070C0"/>
                </a:solidFill>
                <a:latin typeface="#9Slide07 IcielBaliho Script" pitchFamily="2" charset="0"/>
              </a:rPr>
              <a:t> </a:t>
            </a:r>
            <a:r>
              <a:rPr lang="en-US" sz="2800" b="1" dirty="0" err="1">
                <a:solidFill>
                  <a:srgbClr val="0070C0"/>
                </a:solidFill>
                <a:latin typeface="#9Slide07 IcielBaliho Script" pitchFamily="2" charset="0"/>
              </a:rPr>
              <a:t>tượng</a:t>
            </a:r>
            <a:r>
              <a:rPr lang="en-US" sz="2800" b="1" dirty="0">
                <a:solidFill>
                  <a:srgbClr val="0070C0"/>
                </a:solidFill>
                <a:latin typeface="#9Slide07 IcielBaliho Script" pitchFamily="2" charset="0"/>
              </a:rPr>
              <a:t> </a:t>
            </a:r>
            <a:r>
              <a:rPr lang="en-US" sz="2800" b="1" dirty="0" err="1">
                <a:solidFill>
                  <a:srgbClr val="0070C0"/>
                </a:solidFill>
                <a:latin typeface="#9Slide07 IcielBaliho Script" pitchFamily="2" charset="0"/>
              </a:rPr>
              <a:t>lịch</a:t>
            </a:r>
            <a:r>
              <a:rPr lang="en-US" sz="2800" b="1" dirty="0">
                <a:solidFill>
                  <a:srgbClr val="0070C0"/>
                </a:solidFill>
                <a:latin typeface="#9Slide07 IcielBaliho Script" pitchFamily="2" charset="0"/>
              </a:rPr>
              <a:t> </a:t>
            </a:r>
            <a:r>
              <a:rPr lang="en-US" sz="2800" b="1" dirty="0" err="1">
                <a:solidFill>
                  <a:srgbClr val="0070C0"/>
                </a:solidFill>
                <a:latin typeface="#9Slide07 IcielBaliho Script" pitchFamily="2" charset="0"/>
              </a:rPr>
              <a:t>sử</a:t>
            </a:r>
            <a:r>
              <a:rPr lang="en-US" sz="2800" b="1" dirty="0">
                <a:solidFill>
                  <a:srgbClr val="0070C0"/>
                </a:solidFill>
                <a:latin typeface="#9Slide07 IcielBaliho Script" pitchFamily="2" charset="0"/>
              </a:rPr>
              <a:t> </a:t>
            </a:r>
            <a:r>
              <a:rPr lang="en-US" sz="2800" b="1" dirty="0" err="1">
                <a:solidFill>
                  <a:srgbClr val="0070C0"/>
                </a:solidFill>
                <a:latin typeface="#9Slide07 IcielBaliho Script" pitchFamily="2" charset="0"/>
              </a:rPr>
              <a:t>nước</a:t>
            </a:r>
            <a:r>
              <a:rPr lang="en-US" sz="2800" b="1" dirty="0">
                <a:solidFill>
                  <a:srgbClr val="0070C0"/>
                </a:solidFill>
                <a:latin typeface="#9Slide07 IcielBaliho Script" pitchFamily="2" charset="0"/>
              </a:rPr>
              <a:t> Anh</a:t>
            </a:r>
          </a:p>
        </p:txBody>
      </p:sp>
      <p:pic>
        <p:nvPicPr>
          <p:cNvPr id="7" name="Picture 6">
            <a:extLst>
              <a:ext uri="{FF2B5EF4-FFF2-40B4-BE49-F238E27FC236}">
                <a16:creationId xmlns:a16="http://schemas.microsoft.com/office/drawing/2014/main" id="{5C335639-6BE9-4546-A22D-F57D2DC1D46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66571" y1="14571" x2="66571" y2="14571"/>
                        <a14:foregroundMark x1="62429" y1="15857" x2="62429" y2="15857"/>
                        <a14:foregroundMark x1="78714" y1="70714" x2="78714" y2="70714"/>
                        <a14:foregroundMark x1="57286" y1="66429" x2="57286" y2="66429"/>
                        <a14:foregroundMark x1="57286" y1="66429" x2="57286" y2="66429"/>
                        <a14:foregroundMark x1="49000" y1="66000" x2="49000" y2="66000"/>
                        <a14:foregroundMark x1="47286" y1="65429" x2="50000" y2="66571"/>
                        <a14:foregroundMark x1="50000" y1="66571" x2="53429" y2="66571"/>
                        <a14:foregroundMark x1="53857" y1="66571" x2="53857" y2="66571"/>
                        <a14:foregroundMark x1="52143" y1="63571" x2="54143" y2="66286"/>
                        <a14:foregroundMark x1="52714" y1="66429" x2="53286" y2="69429"/>
                        <a14:foregroundMark x1="46857" y1="64429" x2="48429" y2="72143"/>
                        <a14:foregroundMark x1="48429" y1="72143" x2="56000" y2="68571"/>
                        <a14:foregroundMark x1="56000" y1="68571" x2="55000" y2="66286"/>
                        <a14:foregroundMark x1="53714" y1="65286" x2="55143" y2="61714"/>
                        <a14:foregroundMark x1="54143" y1="62571" x2="58429" y2="64571"/>
                        <a14:foregroundMark x1="58429" y1="64571" x2="61571" y2="67714"/>
                        <a14:foregroundMark x1="61571" y1="67571" x2="62429" y2="66714"/>
                        <a14:foregroundMark x1="62143" y1="65000" x2="61714" y2="66714"/>
                        <a14:foregroundMark x1="52143" y1="59714" x2="55000" y2="71714"/>
                        <a14:foregroundMark x1="55000" y1="71714" x2="55857" y2="64571"/>
                        <a14:foregroundMark x1="37000" y1="68857" x2="44429" y2="61286"/>
                        <a14:foregroundMark x1="44429" y1="61286" x2="44000" y2="60429"/>
                        <a14:foregroundMark x1="43571" y1="60000" x2="46286" y2="69000"/>
                        <a14:foregroundMark x1="46286" y1="69000" x2="45000" y2="63000"/>
                        <a14:foregroundMark x1="42143" y1="63143" x2="45571" y2="80286"/>
                        <a14:foregroundMark x1="45571" y1="80286" x2="47143" y2="68429"/>
                        <a14:foregroundMark x1="47143" y1="68429" x2="46857" y2="67714"/>
                        <a14:foregroundMark x1="43571" y1="67000" x2="48571" y2="78286"/>
                        <a14:foregroundMark x1="48571" y1="78286" x2="50714" y2="69571"/>
                        <a14:foregroundMark x1="50714" y1="69571" x2="50286" y2="67571"/>
                        <a14:foregroundMark x1="43000" y1="65571" x2="44857" y2="76429"/>
                        <a14:foregroundMark x1="44857" y1="76429" x2="51286" y2="69286"/>
                        <a14:foregroundMark x1="51286" y1="69286" x2="51286" y2="69286"/>
                        <a14:foregroundMark x1="52429" y1="69714" x2="59571" y2="72143"/>
                        <a14:foregroundMark x1="59571" y1="72143" x2="59571" y2="72143"/>
                        <a14:foregroundMark x1="60429" y1="71000" x2="62714" y2="73143"/>
                        <a14:foregroundMark x1="64286" y1="17571" x2="64286" y2="17571"/>
                        <a14:foregroundMark x1="61857" y1="14571" x2="61857" y2="14571"/>
                        <a14:foregroundMark x1="63286" y1="15429" x2="63286" y2="15429"/>
                        <a14:foregroundMark x1="64714" y1="15429" x2="64714" y2="15429"/>
                        <a14:foregroundMark x1="63143" y1="17286" x2="63143" y2="17286"/>
                        <a14:foregroundMark x1="62714" y1="17857" x2="62714" y2="17857"/>
                        <a14:foregroundMark x1="62714" y1="17857" x2="62714" y2="17857"/>
                        <a14:foregroundMark x1="62286" y1="18143" x2="62286" y2="18143"/>
                        <a14:foregroundMark x1="62286" y1="18143" x2="62286" y2="18143"/>
                        <a14:foregroundMark x1="62286" y1="18143" x2="62286" y2="18143"/>
                        <a14:foregroundMark x1="62286" y1="18143" x2="62286" y2="18143"/>
                        <a14:foregroundMark x1="67571" y1="18714" x2="67571" y2="18714"/>
                        <a14:foregroundMark x1="67571" y1="18714" x2="68000" y2="19286"/>
                        <a14:foregroundMark x1="68000" y1="19286" x2="68000" y2="19286"/>
                        <a14:foregroundMark x1="68143" y1="19571" x2="68143" y2="19571"/>
                        <a14:foregroundMark x1="68286" y1="20857" x2="66571" y2="25571"/>
                        <a14:foregroundMark x1="66429" y1="25714" x2="66429" y2="25714"/>
                        <a14:foregroundMark x1="66571" y1="26000" x2="67000" y2="26571"/>
                        <a14:foregroundMark x1="69000" y1="32286" x2="68857" y2="31000"/>
                        <a14:foregroundMark x1="61571" y1="16429" x2="61571" y2="16429"/>
                        <a14:foregroundMark x1="60857" y1="17571" x2="60857" y2="17571"/>
                        <a14:foregroundMark x1="60857" y1="18286" x2="60286" y2="21286"/>
                        <a14:foregroundMark x1="60143" y1="21714" x2="60143" y2="21714"/>
                        <a14:foregroundMark x1="58857" y1="63143" x2="59286" y2="62429"/>
                        <a14:foregroundMark x1="60000" y1="61571" x2="62429" y2="61286"/>
                        <a14:foregroundMark x1="63286" y1="62714" x2="66286" y2="68714"/>
                        <a14:foregroundMark x1="38286" y1="69857" x2="38286" y2="69857"/>
                        <a14:foregroundMark x1="41143" y1="73000" x2="41143" y2="73000"/>
                        <a14:foregroundMark x1="41143" y1="74143" x2="43000" y2="73429"/>
                      </a14:backgroundRemoval>
                    </a14:imgEffect>
                  </a14:imgLayer>
                </a14:imgProps>
              </a:ext>
            </a:extLst>
          </a:blip>
          <a:stretch>
            <a:fillRect/>
          </a:stretch>
        </p:blipFill>
        <p:spPr>
          <a:xfrm>
            <a:off x="6953250" y="3905250"/>
            <a:ext cx="2952750" cy="2952750"/>
          </a:xfrm>
          <a:prstGeom prst="rect">
            <a:avLst/>
          </a:prstGeom>
        </p:spPr>
      </p:pic>
      <p:pic>
        <p:nvPicPr>
          <p:cNvPr id="9" name="Round Timer 5 seconds countdown Intro Video - Amazing animation">
            <a:hlinkClick r:id="" action="ppaction://media"/>
            <a:extLst>
              <a:ext uri="{FF2B5EF4-FFF2-40B4-BE49-F238E27FC236}">
                <a16:creationId xmlns:a16="http://schemas.microsoft.com/office/drawing/2014/main" id="{9B607F72-562A-40FC-89DC-3B35D2A5856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9906000" y="5067543"/>
            <a:ext cx="1981200" cy="1317340"/>
          </a:xfrm>
          <a:prstGeom prst="rect">
            <a:avLst/>
          </a:prstGeom>
        </p:spPr>
      </p:pic>
      <p:pic>
        <p:nvPicPr>
          <p:cNvPr id="2" name="Picture 1">
            <a:extLst>
              <a:ext uri="{FF2B5EF4-FFF2-40B4-BE49-F238E27FC236}">
                <a16:creationId xmlns:a16="http://schemas.microsoft.com/office/drawing/2014/main" id="{E6FB5BF5-3B53-434E-AF10-C50C4D559DB6}"/>
              </a:ext>
            </a:extLst>
          </p:cNvPr>
          <p:cNvPicPr>
            <a:picLocks noChangeAspect="1"/>
          </p:cNvPicPr>
          <p:nvPr/>
        </p:nvPicPr>
        <p:blipFill>
          <a:blip r:embed="rId7"/>
          <a:stretch>
            <a:fillRect/>
          </a:stretch>
        </p:blipFill>
        <p:spPr>
          <a:xfrm>
            <a:off x="168604" y="1905000"/>
            <a:ext cx="6784646" cy="4651830"/>
          </a:xfrm>
          <a:prstGeom prst="rect">
            <a:avLst/>
          </a:prstGeom>
          <a:ln>
            <a:noFill/>
          </a:ln>
          <a:effectLst>
            <a:softEdge rad="112500"/>
          </a:effectLst>
        </p:spPr>
      </p:pic>
    </p:spTree>
    <p:extLst>
      <p:ext uri="{BB962C8B-B14F-4D97-AF65-F5344CB8AC3E}">
        <p14:creationId xmlns:p14="http://schemas.microsoft.com/office/powerpoint/2010/main" val="19618599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55"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9"/>
                </p:tgtEl>
              </p:cMediaNode>
            </p:video>
            <p:seq concurrent="1" nextAc="seek">
              <p:cTn id="13" restart="whenNotActive" fill="hold" evtFilter="cancelBubble" nodeType="interactiveSeq">
                <p:stCondLst>
                  <p:cond evt="onClick" delay="0">
                    <p:tgtEl>
                      <p:spTgt spid="9"/>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9"/>
                                        </p:tgtEl>
                                      </p:cBhvr>
                                    </p:cmd>
                                  </p:childTnLst>
                                </p:cTn>
                              </p:par>
                            </p:childTnLst>
                          </p:cTn>
                        </p:par>
                      </p:childTnLst>
                    </p:cTn>
                  </p:par>
                </p:childTnLst>
              </p:cTn>
              <p:nextCondLst>
                <p:cond evt="onClick" delay="0">
                  <p:tgtEl>
                    <p:spTgt spid="9"/>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Hình ảnh 5">
            <a:extLst>
              <a:ext uri="{FF2B5EF4-FFF2-40B4-BE49-F238E27FC236}">
                <a16:creationId xmlns:a16="http://schemas.microsoft.com/office/drawing/2014/main" id="{B97E18CA-6723-4FB7-B4A5-AF8B4D57E5F6}"/>
              </a:ext>
            </a:extLst>
          </p:cNvPr>
          <p:cNvPicPr>
            <a:picLocks noChangeAspect="1"/>
          </p:cNvPicPr>
          <p:nvPr/>
        </p:nvPicPr>
        <p:blipFill>
          <a:blip r:embed="rId4"/>
          <a:stretch>
            <a:fillRect/>
          </a:stretch>
        </p:blipFill>
        <p:spPr>
          <a:xfrm>
            <a:off x="1" y="0"/>
            <a:ext cx="12192000" cy="6858000"/>
          </a:xfrm>
          <a:prstGeom prst="rect">
            <a:avLst/>
          </a:prstGeom>
        </p:spPr>
      </p:pic>
      <p:sp>
        <p:nvSpPr>
          <p:cNvPr id="3" name="Subtitle 2">
            <a:extLst>
              <a:ext uri="{FF2B5EF4-FFF2-40B4-BE49-F238E27FC236}">
                <a16:creationId xmlns:a16="http://schemas.microsoft.com/office/drawing/2014/main" id="{8E04FDF5-4E2F-41DC-B60E-59F72BEB772E}"/>
              </a:ext>
            </a:extLst>
          </p:cNvPr>
          <p:cNvSpPr>
            <a:spLocks noGrp="1"/>
          </p:cNvSpPr>
          <p:nvPr>
            <p:ph type="subTitle" idx="4294967295"/>
          </p:nvPr>
        </p:nvSpPr>
        <p:spPr>
          <a:xfrm>
            <a:off x="4267200" y="3644856"/>
            <a:ext cx="12195175" cy="2206625"/>
          </a:xfrm>
          <a:prstGeom prst="rect">
            <a:avLst/>
          </a:prstGeom>
          <a:effectLst>
            <a:outerShdw blurRad="50800" dist="38100" dir="2700000" algn="tl" rotWithShape="0">
              <a:prstClr val="black">
                <a:alpha val="40000"/>
              </a:prstClr>
            </a:outerShdw>
          </a:effectLst>
        </p:spPr>
        <p:txBody>
          <a:bodyPr>
            <a:noAutofit/>
          </a:bodyPr>
          <a:lstStyle/>
          <a:p>
            <a:pPr marL="0" indent="0">
              <a:lnSpc>
                <a:spcPct val="130000"/>
              </a:lnSpc>
              <a:spcBef>
                <a:spcPts val="0"/>
              </a:spcBef>
              <a:buNone/>
            </a:pPr>
            <a:r>
              <a:rPr lang="en-US" sz="15000">
                <a:solidFill>
                  <a:schemeClr val="bg1"/>
                </a:solidFill>
                <a:latin typeface="#9Slide05 SVNStandly" pitchFamily="2" charset="0"/>
                <a:ea typeface="MingLiU_HKSCS-ExtB" panose="02020500000000000000" pitchFamily="18" charset="-120"/>
              </a:rPr>
              <a:t>Thankyou</a:t>
            </a:r>
            <a:endParaRPr lang="en-US" sz="15000" dirty="0">
              <a:solidFill>
                <a:schemeClr val="bg1"/>
              </a:solidFill>
              <a:latin typeface="#9Slide05 SVNStandly" pitchFamily="2" charset="0"/>
              <a:ea typeface="MingLiU_HKSCS-ExtB" panose="02020500000000000000" pitchFamily="18" charset="-120"/>
            </a:endParaRPr>
          </a:p>
        </p:txBody>
      </p:sp>
      <p:pic>
        <p:nvPicPr>
          <p:cNvPr id="2" name="2- Tu hao -Here Comes The King">
            <a:hlinkClick r:id="" action="ppaction://media"/>
            <a:extLst>
              <a:ext uri="{FF2B5EF4-FFF2-40B4-BE49-F238E27FC236}">
                <a16:creationId xmlns:a16="http://schemas.microsoft.com/office/drawing/2014/main" id="{C24A504A-3806-44F2-8D12-3804CB2CA12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663469" y="3616503"/>
            <a:ext cx="1043113" cy="1043113"/>
          </a:xfrm>
          <a:prstGeom prst="rect">
            <a:avLst/>
          </a:prstGeom>
        </p:spPr>
      </p:pic>
    </p:spTree>
    <p:extLst>
      <p:ext uri="{BB962C8B-B14F-4D97-AF65-F5344CB8AC3E}">
        <p14:creationId xmlns:p14="http://schemas.microsoft.com/office/powerpoint/2010/main" val="94930202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904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34" presetClass="emph" presetSubtype="0" fill="hold" grpId="0" nodeType="clickEffect">
                                  <p:stCondLst>
                                    <p:cond delay="0"/>
                                  </p:stCondLst>
                                  <p:iterate type="lt">
                                    <p:tmPct val="10000"/>
                                  </p:iterate>
                                  <p:childTnLst>
                                    <p:animMotion origin="layout" path="M -1.04167E-6 -1.11111E-6 L -1.04167E-6 -0.07222 " pathEditMode="relative" rAng="0" ptsTypes="AA">
                                      <p:cBhvr>
                                        <p:cTn id="10" dur="250" accel="50000" decel="50000" autoRev="1" fill="hold">
                                          <p:stCondLst>
                                            <p:cond delay="0"/>
                                          </p:stCondLst>
                                        </p:cTn>
                                        <p:tgtEl>
                                          <p:spTgt spid="3">
                                            <p:txEl>
                                              <p:pRg st="0" end="0"/>
                                            </p:txEl>
                                          </p:spTgt>
                                        </p:tgtEl>
                                        <p:attrNameLst>
                                          <p:attrName>ppt_x</p:attrName>
                                          <p:attrName>ppt_y</p:attrName>
                                        </p:attrNameLst>
                                      </p:cBhvr>
                                      <p:rCtr x="0" y="-3611"/>
                                    </p:animMotion>
                                    <p:animRot by="1500000">
                                      <p:cBhvr>
                                        <p:cTn id="11" dur="125" fill="hold">
                                          <p:stCondLst>
                                            <p:cond delay="0"/>
                                          </p:stCondLst>
                                        </p:cTn>
                                        <p:tgtEl>
                                          <p:spTgt spid="3">
                                            <p:txEl>
                                              <p:pRg st="0" end="0"/>
                                            </p:txEl>
                                          </p:spTgt>
                                        </p:tgtEl>
                                        <p:attrNameLst>
                                          <p:attrName>r</p:attrName>
                                        </p:attrNameLst>
                                      </p:cBhvr>
                                    </p:animRot>
                                    <p:animRot by="-1500000">
                                      <p:cBhvr>
                                        <p:cTn id="12" dur="125" fill="hold">
                                          <p:stCondLst>
                                            <p:cond delay="125"/>
                                          </p:stCondLst>
                                        </p:cTn>
                                        <p:tgtEl>
                                          <p:spTgt spid="3">
                                            <p:txEl>
                                              <p:pRg st="0" end="0"/>
                                            </p:txEl>
                                          </p:spTgt>
                                        </p:tgtEl>
                                        <p:attrNameLst>
                                          <p:attrName>r</p:attrName>
                                        </p:attrNameLst>
                                      </p:cBhvr>
                                    </p:animRot>
                                    <p:animRot by="-1500000">
                                      <p:cBhvr>
                                        <p:cTn id="13" dur="125" fill="hold">
                                          <p:stCondLst>
                                            <p:cond delay="250"/>
                                          </p:stCondLst>
                                        </p:cTn>
                                        <p:tgtEl>
                                          <p:spTgt spid="3">
                                            <p:txEl>
                                              <p:pRg st="0" end="0"/>
                                            </p:txEl>
                                          </p:spTgt>
                                        </p:tgtEl>
                                        <p:attrNameLst>
                                          <p:attrName>r</p:attrName>
                                        </p:attrNameLst>
                                      </p:cBhvr>
                                    </p:animRot>
                                    <p:animRot by="1500000">
                                      <p:cBhvr>
                                        <p:cTn id="14" dur="125" fill="hold">
                                          <p:stCondLst>
                                            <p:cond delay="375"/>
                                          </p:stCondLst>
                                        </p:cTn>
                                        <p:tgtEl>
                                          <p:spTgt spid="3">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43878">
                <p:cTn id="15" fill="hold" display="0">
                  <p:stCondLst>
                    <p:cond delay="indefinite"/>
                  </p:stCondLst>
                  <p:endCondLst>
                    <p:cond evt="onStopAudio" delay="0">
                      <p:tgtEl>
                        <p:sldTgt/>
                      </p:tgtEl>
                    </p:cond>
                  </p:endCondLst>
                </p:cTn>
                <p:tgtEl>
                  <p:spTgt spid="2"/>
                </p:tgtEl>
              </p:cMediaNode>
            </p:audio>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24B20BF-94CA-425A-8E95-BA0E37FA28A1}"/>
              </a:ext>
            </a:extLst>
          </p:cNvPr>
          <p:cNvSpPr/>
          <p:nvPr/>
        </p:nvSpPr>
        <p:spPr>
          <a:xfrm>
            <a:off x="0" y="0"/>
            <a:ext cx="12192000" cy="129540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a:latin typeface="#9Slide07 IcielCadena" panose="02000503000000020004" pitchFamily="2" charset="0"/>
              </a:rPr>
              <a:t>NHÌN HÌNH ĐOÁN QUỐC GIA</a:t>
            </a:r>
          </a:p>
        </p:txBody>
      </p:sp>
      <p:sp>
        <p:nvSpPr>
          <p:cNvPr id="6" name="TextBox 5">
            <a:extLst>
              <a:ext uri="{FF2B5EF4-FFF2-40B4-BE49-F238E27FC236}">
                <a16:creationId xmlns:a16="http://schemas.microsoft.com/office/drawing/2014/main" id="{2DC5EA92-0B49-4838-BA33-35D1ED10B114}"/>
              </a:ext>
            </a:extLst>
          </p:cNvPr>
          <p:cNvSpPr txBox="1"/>
          <p:nvPr/>
        </p:nvSpPr>
        <p:spPr>
          <a:xfrm>
            <a:off x="6953250" y="2739328"/>
            <a:ext cx="3733800" cy="584775"/>
          </a:xfrm>
          <a:prstGeom prst="rect">
            <a:avLst/>
          </a:prstGeom>
          <a:noFill/>
        </p:spPr>
        <p:txBody>
          <a:bodyPr wrap="square" rtlCol="0">
            <a:spAutoFit/>
          </a:bodyPr>
          <a:lstStyle/>
          <a:p>
            <a:r>
              <a:rPr lang="en-US" sz="3200" b="1" dirty="0" err="1">
                <a:solidFill>
                  <a:srgbClr val="0070C0"/>
                </a:solidFill>
                <a:latin typeface="#9Slide07 IcielBaliho Script" pitchFamily="2" charset="0"/>
              </a:rPr>
              <a:t>Tháp</a:t>
            </a:r>
            <a:r>
              <a:rPr lang="en-US" sz="3200" b="1" dirty="0">
                <a:solidFill>
                  <a:srgbClr val="0070C0"/>
                </a:solidFill>
                <a:latin typeface="#9Slide07 IcielBaliho Script" pitchFamily="2" charset="0"/>
              </a:rPr>
              <a:t> Eiffel </a:t>
            </a:r>
            <a:r>
              <a:rPr lang="en-US" sz="3200" b="1" dirty="0" err="1">
                <a:solidFill>
                  <a:srgbClr val="0070C0"/>
                </a:solidFill>
                <a:latin typeface="#9Slide07 IcielBaliho Script" pitchFamily="2" charset="0"/>
              </a:rPr>
              <a:t>của</a:t>
            </a:r>
            <a:r>
              <a:rPr lang="en-US" sz="3200" b="1" dirty="0">
                <a:solidFill>
                  <a:srgbClr val="0070C0"/>
                </a:solidFill>
                <a:latin typeface="#9Slide07 IcielBaliho Script" pitchFamily="2" charset="0"/>
              </a:rPr>
              <a:t> </a:t>
            </a:r>
            <a:r>
              <a:rPr lang="en-US" sz="3200" b="1" dirty="0" err="1">
                <a:solidFill>
                  <a:srgbClr val="0070C0"/>
                </a:solidFill>
                <a:latin typeface="#9Slide07 IcielBaliho Script" pitchFamily="2" charset="0"/>
              </a:rPr>
              <a:t>Pháp</a:t>
            </a:r>
            <a:endParaRPr lang="en-US" sz="3200" b="1" dirty="0">
              <a:solidFill>
                <a:srgbClr val="0070C0"/>
              </a:solidFill>
              <a:latin typeface="#9Slide07 IcielBaliho Script" pitchFamily="2" charset="0"/>
            </a:endParaRPr>
          </a:p>
        </p:txBody>
      </p:sp>
      <p:pic>
        <p:nvPicPr>
          <p:cNvPr id="7" name="Picture 6">
            <a:extLst>
              <a:ext uri="{FF2B5EF4-FFF2-40B4-BE49-F238E27FC236}">
                <a16:creationId xmlns:a16="http://schemas.microsoft.com/office/drawing/2014/main" id="{5C335639-6BE9-4546-A22D-F57D2DC1D46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66571" y1="14571" x2="66571" y2="14571"/>
                        <a14:foregroundMark x1="62429" y1="15857" x2="62429" y2="15857"/>
                        <a14:foregroundMark x1="78714" y1="70714" x2="78714" y2="70714"/>
                        <a14:foregroundMark x1="57286" y1="66429" x2="57286" y2="66429"/>
                        <a14:foregroundMark x1="57286" y1="66429" x2="57286" y2="66429"/>
                        <a14:foregroundMark x1="49000" y1="66000" x2="49000" y2="66000"/>
                        <a14:foregroundMark x1="47286" y1="65429" x2="50000" y2="66571"/>
                        <a14:foregroundMark x1="50000" y1="66571" x2="53429" y2="66571"/>
                        <a14:foregroundMark x1="53857" y1="66571" x2="53857" y2="66571"/>
                        <a14:foregroundMark x1="52143" y1="63571" x2="54143" y2="66286"/>
                        <a14:foregroundMark x1="52714" y1="66429" x2="53286" y2="69429"/>
                        <a14:foregroundMark x1="46857" y1="64429" x2="48429" y2="72143"/>
                        <a14:foregroundMark x1="48429" y1="72143" x2="56000" y2="68571"/>
                        <a14:foregroundMark x1="56000" y1="68571" x2="55000" y2="66286"/>
                        <a14:foregroundMark x1="53714" y1="65286" x2="55143" y2="61714"/>
                        <a14:foregroundMark x1="54143" y1="62571" x2="58429" y2="64571"/>
                        <a14:foregroundMark x1="58429" y1="64571" x2="61571" y2="67714"/>
                        <a14:foregroundMark x1="61571" y1="67571" x2="62429" y2="66714"/>
                        <a14:foregroundMark x1="62143" y1="65000" x2="61714" y2="66714"/>
                        <a14:foregroundMark x1="52143" y1="59714" x2="55000" y2="71714"/>
                        <a14:foregroundMark x1="55000" y1="71714" x2="55857" y2="64571"/>
                        <a14:foregroundMark x1="37000" y1="68857" x2="44429" y2="61286"/>
                        <a14:foregroundMark x1="44429" y1="61286" x2="44000" y2="60429"/>
                        <a14:foregroundMark x1="43571" y1="60000" x2="46286" y2="69000"/>
                        <a14:foregroundMark x1="46286" y1="69000" x2="45000" y2="63000"/>
                        <a14:foregroundMark x1="42143" y1="63143" x2="45571" y2="80286"/>
                        <a14:foregroundMark x1="45571" y1="80286" x2="47143" y2="68429"/>
                        <a14:foregroundMark x1="47143" y1="68429" x2="46857" y2="67714"/>
                        <a14:foregroundMark x1="43571" y1="67000" x2="48571" y2="78286"/>
                        <a14:foregroundMark x1="48571" y1="78286" x2="50714" y2="69571"/>
                        <a14:foregroundMark x1="50714" y1="69571" x2="50286" y2="67571"/>
                        <a14:foregroundMark x1="43000" y1="65571" x2="44857" y2="76429"/>
                        <a14:foregroundMark x1="44857" y1="76429" x2="51286" y2="69286"/>
                        <a14:foregroundMark x1="51286" y1="69286" x2="51286" y2="69286"/>
                        <a14:foregroundMark x1="52429" y1="69714" x2="59571" y2="72143"/>
                        <a14:foregroundMark x1="59571" y1="72143" x2="59571" y2="72143"/>
                        <a14:foregroundMark x1="60429" y1="71000" x2="62714" y2="73143"/>
                        <a14:foregroundMark x1="64286" y1="17571" x2="64286" y2="17571"/>
                        <a14:foregroundMark x1="61857" y1="14571" x2="61857" y2="14571"/>
                        <a14:foregroundMark x1="63286" y1="15429" x2="63286" y2="15429"/>
                        <a14:foregroundMark x1="64714" y1="15429" x2="64714" y2="15429"/>
                        <a14:foregroundMark x1="63143" y1="17286" x2="63143" y2="17286"/>
                        <a14:foregroundMark x1="62714" y1="17857" x2="62714" y2="17857"/>
                        <a14:foregroundMark x1="62714" y1="17857" x2="62714" y2="17857"/>
                        <a14:foregroundMark x1="62286" y1="18143" x2="62286" y2="18143"/>
                        <a14:foregroundMark x1="62286" y1="18143" x2="62286" y2="18143"/>
                        <a14:foregroundMark x1="62286" y1="18143" x2="62286" y2="18143"/>
                        <a14:foregroundMark x1="62286" y1="18143" x2="62286" y2="18143"/>
                        <a14:foregroundMark x1="67571" y1="18714" x2="67571" y2="18714"/>
                        <a14:foregroundMark x1="67571" y1="18714" x2="68000" y2="19286"/>
                        <a14:foregroundMark x1="68000" y1="19286" x2="68000" y2="19286"/>
                        <a14:foregroundMark x1="68143" y1="19571" x2="68143" y2="19571"/>
                        <a14:foregroundMark x1="68286" y1="20857" x2="66571" y2="25571"/>
                        <a14:foregroundMark x1="66429" y1="25714" x2="66429" y2="25714"/>
                        <a14:foregroundMark x1="66571" y1="26000" x2="67000" y2="26571"/>
                        <a14:foregroundMark x1="69000" y1="32286" x2="68857" y2="31000"/>
                        <a14:foregroundMark x1="61571" y1="16429" x2="61571" y2="16429"/>
                        <a14:foregroundMark x1="60857" y1="17571" x2="60857" y2="17571"/>
                        <a14:foregroundMark x1="60857" y1="18286" x2="60286" y2="21286"/>
                        <a14:foregroundMark x1="60143" y1="21714" x2="60143" y2="21714"/>
                        <a14:foregroundMark x1="58857" y1="63143" x2="59286" y2="62429"/>
                        <a14:foregroundMark x1="60000" y1="61571" x2="62429" y2="61286"/>
                        <a14:foregroundMark x1="63286" y1="62714" x2="66286" y2="68714"/>
                        <a14:foregroundMark x1="38286" y1="69857" x2="38286" y2="69857"/>
                        <a14:foregroundMark x1="41143" y1="73000" x2="41143" y2="73000"/>
                        <a14:foregroundMark x1="41143" y1="74143" x2="43000" y2="73429"/>
                      </a14:backgroundRemoval>
                    </a14:imgEffect>
                  </a14:imgLayer>
                </a14:imgProps>
              </a:ext>
            </a:extLst>
          </a:blip>
          <a:stretch>
            <a:fillRect/>
          </a:stretch>
        </p:blipFill>
        <p:spPr>
          <a:xfrm>
            <a:off x="6953250" y="3905250"/>
            <a:ext cx="2952750" cy="2952750"/>
          </a:xfrm>
          <a:prstGeom prst="rect">
            <a:avLst/>
          </a:prstGeom>
        </p:spPr>
      </p:pic>
      <p:pic>
        <p:nvPicPr>
          <p:cNvPr id="9" name="Round Timer 5 seconds countdown Intro Video - Amazing animation">
            <a:hlinkClick r:id="" action="ppaction://media"/>
            <a:extLst>
              <a:ext uri="{FF2B5EF4-FFF2-40B4-BE49-F238E27FC236}">
                <a16:creationId xmlns:a16="http://schemas.microsoft.com/office/drawing/2014/main" id="{9B607F72-562A-40FC-89DC-3B35D2A5856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9906000" y="5067543"/>
            <a:ext cx="1981200" cy="1317340"/>
          </a:xfrm>
          <a:prstGeom prst="rect">
            <a:avLst/>
          </a:prstGeom>
        </p:spPr>
      </p:pic>
      <p:pic>
        <p:nvPicPr>
          <p:cNvPr id="3" name="Picture 2">
            <a:extLst>
              <a:ext uri="{FF2B5EF4-FFF2-40B4-BE49-F238E27FC236}">
                <a16:creationId xmlns:a16="http://schemas.microsoft.com/office/drawing/2014/main" id="{4BD88D5E-8824-4857-BC5D-E6A868CB2529}"/>
              </a:ext>
            </a:extLst>
          </p:cNvPr>
          <p:cNvPicPr>
            <a:picLocks noChangeAspect="1"/>
          </p:cNvPicPr>
          <p:nvPr/>
        </p:nvPicPr>
        <p:blipFill rotWithShape="1">
          <a:blip r:embed="rId7"/>
          <a:srcRect l="16312" r="5917"/>
          <a:stretch/>
        </p:blipFill>
        <p:spPr>
          <a:xfrm>
            <a:off x="489858" y="1769521"/>
            <a:ext cx="5878286" cy="46480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794098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55"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9"/>
                </p:tgtEl>
              </p:cMediaNode>
            </p:video>
            <p:seq concurrent="1" nextAc="seek">
              <p:cTn id="13" restart="whenNotActive" fill="hold" evtFilter="cancelBubble" nodeType="interactiveSeq">
                <p:stCondLst>
                  <p:cond evt="onClick" delay="0">
                    <p:tgtEl>
                      <p:spTgt spid="9"/>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9"/>
                                        </p:tgtEl>
                                      </p:cBhvr>
                                    </p:cmd>
                                  </p:childTnLst>
                                </p:cTn>
                              </p:par>
                            </p:childTnLst>
                          </p:cTn>
                        </p:par>
                      </p:childTnLst>
                    </p:cTn>
                  </p:par>
                </p:childTnLst>
              </p:cTn>
              <p:nextCondLst>
                <p:cond evt="onClick" delay="0">
                  <p:tgtEl>
                    <p:spTgt spid="9"/>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24B20BF-94CA-425A-8E95-BA0E37FA28A1}"/>
              </a:ext>
            </a:extLst>
          </p:cNvPr>
          <p:cNvSpPr/>
          <p:nvPr/>
        </p:nvSpPr>
        <p:spPr>
          <a:xfrm>
            <a:off x="0" y="0"/>
            <a:ext cx="12192000" cy="129540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a:latin typeface="#9Slide07 IcielCadena" panose="02000503000000020004" pitchFamily="2" charset="0"/>
              </a:rPr>
              <a:t>NHÌN HÌNH ĐOÁN QUỐC GIA</a:t>
            </a:r>
          </a:p>
        </p:txBody>
      </p:sp>
      <p:sp>
        <p:nvSpPr>
          <p:cNvPr id="6" name="TextBox 5">
            <a:extLst>
              <a:ext uri="{FF2B5EF4-FFF2-40B4-BE49-F238E27FC236}">
                <a16:creationId xmlns:a16="http://schemas.microsoft.com/office/drawing/2014/main" id="{2DC5EA92-0B49-4838-BA33-35D1ED10B114}"/>
              </a:ext>
            </a:extLst>
          </p:cNvPr>
          <p:cNvSpPr txBox="1"/>
          <p:nvPr/>
        </p:nvSpPr>
        <p:spPr>
          <a:xfrm>
            <a:off x="7772400" y="2485665"/>
            <a:ext cx="3733800" cy="1323439"/>
          </a:xfrm>
          <a:prstGeom prst="rect">
            <a:avLst/>
          </a:prstGeom>
          <a:noFill/>
        </p:spPr>
        <p:txBody>
          <a:bodyPr wrap="square" rtlCol="0">
            <a:spAutoFit/>
          </a:bodyPr>
          <a:lstStyle/>
          <a:p>
            <a:r>
              <a:rPr lang="en-US" sz="8000" b="1" dirty="0" err="1">
                <a:solidFill>
                  <a:srgbClr val="0070C0"/>
                </a:solidFill>
                <a:latin typeface="#9Slide07 IcielBaliho Script" pitchFamily="2" charset="0"/>
              </a:rPr>
              <a:t>Hà</a:t>
            </a:r>
            <a:r>
              <a:rPr lang="en-US" sz="8000" b="1" dirty="0">
                <a:solidFill>
                  <a:srgbClr val="0070C0"/>
                </a:solidFill>
                <a:latin typeface="#9Slide07 IcielBaliho Script" pitchFamily="2" charset="0"/>
              </a:rPr>
              <a:t> Lan</a:t>
            </a:r>
          </a:p>
        </p:txBody>
      </p:sp>
      <p:pic>
        <p:nvPicPr>
          <p:cNvPr id="7" name="Picture 6">
            <a:extLst>
              <a:ext uri="{FF2B5EF4-FFF2-40B4-BE49-F238E27FC236}">
                <a16:creationId xmlns:a16="http://schemas.microsoft.com/office/drawing/2014/main" id="{5C335639-6BE9-4546-A22D-F57D2DC1D46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66571" y1="14571" x2="66571" y2="14571"/>
                        <a14:foregroundMark x1="62429" y1="15857" x2="62429" y2="15857"/>
                        <a14:foregroundMark x1="78714" y1="70714" x2="78714" y2="70714"/>
                        <a14:foregroundMark x1="57286" y1="66429" x2="57286" y2="66429"/>
                        <a14:foregroundMark x1="57286" y1="66429" x2="57286" y2="66429"/>
                        <a14:foregroundMark x1="49000" y1="66000" x2="49000" y2="66000"/>
                        <a14:foregroundMark x1="47286" y1="65429" x2="50000" y2="66571"/>
                        <a14:foregroundMark x1="50000" y1="66571" x2="53429" y2="66571"/>
                        <a14:foregroundMark x1="53857" y1="66571" x2="53857" y2="66571"/>
                        <a14:foregroundMark x1="52143" y1="63571" x2="54143" y2="66286"/>
                        <a14:foregroundMark x1="52714" y1="66429" x2="53286" y2="69429"/>
                        <a14:foregroundMark x1="46857" y1="64429" x2="48429" y2="72143"/>
                        <a14:foregroundMark x1="48429" y1="72143" x2="56000" y2="68571"/>
                        <a14:foregroundMark x1="56000" y1="68571" x2="55000" y2="66286"/>
                        <a14:foregroundMark x1="53714" y1="65286" x2="55143" y2="61714"/>
                        <a14:foregroundMark x1="54143" y1="62571" x2="58429" y2="64571"/>
                        <a14:foregroundMark x1="58429" y1="64571" x2="61571" y2="67714"/>
                        <a14:foregroundMark x1="61571" y1="67571" x2="62429" y2="66714"/>
                        <a14:foregroundMark x1="62143" y1="65000" x2="61714" y2="66714"/>
                        <a14:foregroundMark x1="52143" y1="59714" x2="55000" y2="71714"/>
                        <a14:foregroundMark x1="55000" y1="71714" x2="55857" y2="64571"/>
                        <a14:foregroundMark x1="37000" y1="68857" x2="44429" y2="61286"/>
                        <a14:foregroundMark x1="44429" y1="61286" x2="44000" y2="60429"/>
                        <a14:foregroundMark x1="43571" y1="60000" x2="46286" y2="69000"/>
                        <a14:foregroundMark x1="46286" y1="69000" x2="45000" y2="63000"/>
                        <a14:foregroundMark x1="42143" y1="63143" x2="45571" y2="80286"/>
                        <a14:foregroundMark x1="45571" y1="80286" x2="47143" y2="68429"/>
                        <a14:foregroundMark x1="47143" y1="68429" x2="46857" y2="67714"/>
                        <a14:foregroundMark x1="43571" y1="67000" x2="48571" y2="78286"/>
                        <a14:foregroundMark x1="48571" y1="78286" x2="50714" y2="69571"/>
                        <a14:foregroundMark x1="50714" y1="69571" x2="50286" y2="67571"/>
                        <a14:foregroundMark x1="43000" y1="65571" x2="44857" y2="76429"/>
                        <a14:foregroundMark x1="44857" y1="76429" x2="51286" y2="69286"/>
                        <a14:foregroundMark x1="51286" y1="69286" x2="51286" y2="69286"/>
                        <a14:foregroundMark x1="52429" y1="69714" x2="59571" y2="72143"/>
                        <a14:foregroundMark x1="59571" y1="72143" x2="59571" y2="72143"/>
                        <a14:foregroundMark x1="60429" y1="71000" x2="62714" y2="73143"/>
                        <a14:foregroundMark x1="64286" y1="17571" x2="64286" y2="17571"/>
                        <a14:foregroundMark x1="61857" y1="14571" x2="61857" y2="14571"/>
                        <a14:foregroundMark x1="63286" y1="15429" x2="63286" y2="15429"/>
                        <a14:foregroundMark x1="64714" y1="15429" x2="64714" y2="15429"/>
                        <a14:foregroundMark x1="63143" y1="17286" x2="63143" y2="17286"/>
                        <a14:foregroundMark x1="62714" y1="17857" x2="62714" y2="17857"/>
                        <a14:foregroundMark x1="62714" y1="17857" x2="62714" y2="17857"/>
                        <a14:foregroundMark x1="62286" y1="18143" x2="62286" y2="18143"/>
                        <a14:foregroundMark x1="62286" y1="18143" x2="62286" y2="18143"/>
                        <a14:foregroundMark x1="62286" y1="18143" x2="62286" y2="18143"/>
                        <a14:foregroundMark x1="62286" y1="18143" x2="62286" y2="18143"/>
                        <a14:foregroundMark x1="67571" y1="18714" x2="67571" y2="18714"/>
                        <a14:foregroundMark x1="67571" y1="18714" x2="68000" y2="19286"/>
                        <a14:foregroundMark x1="68000" y1="19286" x2="68000" y2="19286"/>
                        <a14:foregroundMark x1="68143" y1="19571" x2="68143" y2="19571"/>
                        <a14:foregroundMark x1="68286" y1="20857" x2="66571" y2="25571"/>
                        <a14:foregroundMark x1="66429" y1="25714" x2="66429" y2="25714"/>
                        <a14:foregroundMark x1="66571" y1="26000" x2="67000" y2="26571"/>
                        <a14:foregroundMark x1="69000" y1="32286" x2="68857" y2="31000"/>
                        <a14:foregroundMark x1="61571" y1="16429" x2="61571" y2="16429"/>
                        <a14:foregroundMark x1="60857" y1="17571" x2="60857" y2="17571"/>
                        <a14:foregroundMark x1="60857" y1="18286" x2="60286" y2="21286"/>
                        <a14:foregroundMark x1="60143" y1="21714" x2="60143" y2="21714"/>
                        <a14:foregroundMark x1="58857" y1="63143" x2="59286" y2="62429"/>
                        <a14:foregroundMark x1="60000" y1="61571" x2="62429" y2="61286"/>
                        <a14:foregroundMark x1="63286" y1="62714" x2="66286" y2="68714"/>
                        <a14:foregroundMark x1="38286" y1="69857" x2="38286" y2="69857"/>
                        <a14:foregroundMark x1="41143" y1="73000" x2="41143" y2="73000"/>
                        <a14:foregroundMark x1="41143" y1="74143" x2="43000" y2="73429"/>
                      </a14:backgroundRemoval>
                    </a14:imgEffect>
                  </a14:imgLayer>
                </a14:imgProps>
              </a:ext>
            </a:extLst>
          </a:blip>
          <a:stretch>
            <a:fillRect/>
          </a:stretch>
        </p:blipFill>
        <p:spPr>
          <a:xfrm>
            <a:off x="6953250" y="3905250"/>
            <a:ext cx="2952750" cy="2952750"/>
          </a:xfrm>
          <a:prstGeom prst="rect">
            <a:avLst/>
          </a:prstGeom>
        </p:spPr>
      </p:pic>
      <p:pic>
        <p:nvPicPr>
          <p:cNvPr id="9" name="Round Timer 5 seconds countdown Intro Video - Amazing animation">
            <a:hlinkClick r:id="" action="ppaction://media"/>
            <a:extLst>
              <a:ext uri="{FF2B5EF4-FFF2-40B4-BE49-F238E27FC236}">
                <a16:creationId xmlns:a16="http://schemas.microsoft.com/office/drawing/2014/main" id="{9B607F72-562A-40FC-89DC-3B35D2A5856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9906000" y="5067543"/>
            <a:ext cx="1981200" cy="1317340"/>
          </a:xfrm>
          <a:prstGeom prst="rect">
            <a:avLst/>
          </a:prstGeom>
        </p:spPr>
      </p:pic>
      <p:pic>
        <p:nvPicPr>
          <p:cNvPr id="2" name="Picture 1">
            <a:extLst>
              <a:ext uri="{FF2B5EF4-FFF2-40B4-BE49-F238E27FC236}">
                <a16:creationId xmlns:a16="http://schemas.microsoft.com/office/drawing/2014/main" id="{0CC843ED-0698-4C1A-AA59-427960C4D450}"/>
              </a:ext>
            </a:extLst>
          </p:cNvPr>
          <p:cNvPicPr>
            <a:picLocks noChangeAspect="1"/>
          </p:cNvPicPr>
          <p:nvPr/>
        </p:nvPicPr>
        <p:blipFill>
          <a:blip r:embed="rId7"/>
          <a:stretch>
            <a:fillRect/>
          </a:stretch>
        </p:blipFill>
        <p:spPr>
          <a:xfrm>
            <a:off x="371662" y="2025650"/>
            <a:ext cx="6581588" cy="43592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635791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55"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9"/>
                </p:tgtEl>
              </p:cMediaNode>
            </p:video>
            <p:seq concurrent="1" nextAc="seek">
              <p:cTn id="13" restart="whenNotActive" fill="hold" evtFilter="cancelBubble" nodeType="interactiveSeq">
                <p:stCondLst>
                  <p:cond evt="onClick" delay="0">
                    <p:tgtEl>
                      <p:spTgt spid="9"/>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9"/>
                                        </p:tgtEl>
                                      </p:cBhvr>
                                    </p:cmd>
                                  </p:childTnLst>
                                </p:cTn>
                              </p:par>
                            </p:childTnLst>
                          </p:cTn>
                        </p:par>
                      </p:childTnLst>
                    </p:cTn>
                  </p:par>
                </p:childTnLst>
              </p:cTn>
              <p:nextCondLst>
                <p:cond evt="onClick" delay="0">
                  <p:tgtEl>
                    <p:spTgt spid="9"/>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149" name="Rectangle 148">
            <a:extLst>
              <a:ext uri="{FF2B5EF4-FFF2-40B4-BE49-F238E27FC236}">
                <a16:creationId xmlns:a16="http://schemas.microsoft.com/office/drawing/2014/main" id="{928F64C6-FE22-4FC1-A763-DFCC51481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261224" y="4577975"/>
            <a:ext cx="7539349" cy="1899827"/>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A55FD47-A9C0-4E29-BD84-36A47CC99283}"/>
              </a:ext>
            </a:extLst>
          </p:cNvPr>
          <p:cNvSpPr>
            <a:spLocks noGrp="1"/>
          </p:cNvSpPr>
          <p:nvPr>
            <p:ph type="title"/>
          </p:nvPr>
        </p:nvSpPr>
        <p:spPr>
          <a:xfrm>
            <a:off x="4649268" y="4830953"/>
            <a:ext cx="6829520" cy="862031"/>
          </a:xfrm>
        </p:spPr>
        <p:txBody>
          <a:bodyPr vert="horz" lIns="91440" tIns="45720" rIns="91440" bIns="45720" rtlCol="0" anchor="b">
            <a:normAutofit/>
          </a:bodyPr>
          <a:lstStyle/>
          <a:p>
            <a:pPr algn="l">
              <a:lnSpc>
                <a:spcPct val="90000"/>
              </a:lnSpc>
            </a:pPr>
            <a:r>
              <a:rPr lang="en-US" sz="4800" b="1" kern="1200" dirty="0">
                <a:solidFill>
                  <a:srgbClr val="FFFF00"/>
                </a:solidFill>
                <a:latin typeface="+mj-lt"/>
                <a:ea typeface="+mj-ea"/>
                <a:cs typeface="+mj-cs"/>
              </a:rPr>
              <a:t>CHÂU ÂU</a:t>
            </a:r>
          </a:p>
        </p:txBody>
      </p:sp>
      <p:sp>
        <p:nvSpPr>
          <p:cNvPr id="3" name="Content Placeholder 2">
            <a:extLst>
              <a:ext uri="{FF2B5EF4-FFF2-40B4-BE49-F238E27FC236}">
                <a16:creationId xmlns:a16="http://schemas.microsoft.com/office/drawing/2014/main" id="{362FE62B-F517-4DB0-B7D6-F1EDF097CA11}"/>
              </a:ext>
            </a:extLst>
          </p:cNvPr>
          <p:cNvSpPr>
            <a:spLocks noGrp="1"/>
          </p:cNvSpPr>
          <p:nvPr>
            <p:ph idx="1"/>
          </p:nvPr>
        </p:nvSpPr>
        <p:spPr>
          <a:xfrm>
            <a:off x="4603468" y="5839017"/>
            <a:ext cx="6829520" cy="403749"/>
          </a:xfrm>
        </p:spPr>
        <p:txBody>
          <a:bodyPr vert="horz" lIns="91440" tIns="45720" rIns="91440" bIns="45720" rtlCol="0">
            <a:normAutofit lnSpcReduction="10000"/>
          </a:bodyPr>
          <a:lstStyle/>
          <a:p>
            <a:pPr marL="0" indent="0">
              <a:lnSpc>
                <a:spcPct val="90000"/>
              </a:lnSpc>
              <a:spcBef>
                <a:spcPts val="1000"/>
              </a:spcBef>
              <a:buNone/>
            </a:pPr>
            <a:r>
              <a:rPr lang="en-US" sz="2400" b="1" kern="1200" dirty="0">
                <a:solidFill>
                  <a:srgbClr val="E7E6E6"/>
                </a:solidFill>
                <a:latin typeface="+mn-lt"/>
                <a:ea typeface="+mn-ea"/>
                <a:cs typeface="+mn-cs"/>
              </a:rPr>
              <a:t>THIÊN NHIÊN TƯƠI ĐẸP</a:t>
            </a:r>
          </a:p>
        </p:txBody>
      </p:sp>
      <p:pic>
        <p:nvPicPr>
          <p:cNvPr id="1030" name="Picture 6" descr="Image result for europe temperature map">
            <a:extLst>
              <a:ext uri="{FF2B5EF4-FFF2-40B4-BE49-F238E27FC236}">
                <a16:creationId xmlns:a16="http://schemas.microsoft.com/office/drawing/2014/main" id="{9437AC11-7837-4F73-9418-9B6B895F021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4089" r="1" b="16930"/>
          <a:stretch/>
        </p:blipFill>
        <p:spPr bwMode="auto">
          <a:xfrm>
            <a:off x="317636" y="321734"/>
            <a:ext cx="3797570" cy="2010551"/>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1032" name="Picture 8" descr="Related image">
            <a:extLst>
              <a:ext uri="{FF2B5EF4-FFF2-40B4-BE49-F238E27FC236}">
                <a16:creationId xmlns:a16="http://schemas.microsoft.com/office/drawing/2014/main" id="{5B322CF7-B6C5-4343-8427-C4AC94425B8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744" r="11593"/>
          <a:stretch/>
        </p:blipFill>
        <p:spPr bwMode="auto">
          <a:xfrm>
            <a:off x="4202549" y="321732"/>
            <a:ext cx="3793472" cy="4111323"/>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1040" name="Picture 16" descr="Kết quả hình ảnh cho winter russia">
            <a:extLst>
              <a:ext uri="{FF2B5EF4-FFF2-40B4-BE49-F238E27FC236}">
                <a16:creationId xmlns:a16="http://schemas.microsoft.com/office/drawing/2014/main" id="{AD166302-20CA-4116-A193-6E020B180974}"/>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4286" b="6408"/>
          <a:stretch/>
        </p:blipFill>
        <p:spPr bwMode="auto">
          <a:xfrm>
            <a:off x="8086176" y="321733"/>
            <a:ext cx="3797984" cy="2010552"/>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1026" name="Picture 2" descr="Image result for apple blossom">
            <a:extLst>
              <a:ext uri="{FF2B5EF4-FFF2-40B4-BE49-F238E27FC236}">
                <a16:creationId xmlns:a16="http://schemas.microsoft.com/office/drawing/2014/main" id="{F115BE0E-71DC-4D6F-B4CF-0DBEF9045039}"/>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17680" b="29916"/>
          <a:stretch/>
        </p:blipFill>
        <p:spPr bwMode="auto">
          <a:xfrm>
            <a:off x="317634" y="2422097"/>
            <a:ext cx="3794760" cy="2013804"/>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1034" name="Picture 10" descr="Image result for europe animal map">
            <a:extLst>
              <a:ext uri="{FF2B5EF4-FFF2-40B4-BE49-F238E27FC236}">
                <a16:creationId xmlns:a16="http://schemas.microsoft.com/office/drawing/2014/main" id="{647C6BEC-B86A-4D8B-A90F-F7C0EC919B95}"/>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26116" r="1" b="21727"/>
          <a:stretch/>
        </p:blipFill>
        <p:spPr bwMode="auto">
          <a:xfrm>
            <a:off x="8082952" y="2431705"/>
            <a:ext cx="3797983" cy="2000947"/>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cxnSp>
        <p:nvCxnSpPr>
          <p:cNvPr id="151" name="Straight Connector 150">
            <a:extLst>
              <a:ext uri="{FF2B5EF4-FFF2-40B4-BE49-F238E27FC236}">
                <a16:creationId xmlns:a16="http://schemas.microsoft.com/office/drawing/2014/main" id="{5C34627B-48E6-4F4D-B843-97717A86B4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19934" y="5694097"/>
            <a:ext cx="54864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pic>
        <p:nvPicPr>
          <p:cNvPr id="1028" name="Picture 4" descr="Image result for europe natural map">
            <a:extLst>
              <a:ext uri="{FF2B5EF4-FFF2-40B4-BE49-F238E27FC236}">
                <a16:creationId xmlns:a16="http://schemas.microsoft.com/office/drawing/2014/main" id="{8E39E454-4536-4737-B960-295E4F0E218D}"/>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9316" r="1" b="6584"/>
          <a:stretch/>
        </p:blipFill>
        <p:spPr bwMode="auto">
          <a:xfrm>
            <a:off x="317634" y="4525716"/>
            <a:ext cx="3794760" cy="2010551"/>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12" name="Picture 10" descr="Kết quả hình ảnh cho oak icon">
            <a:extLst>
              <a:ext uri="{FF2B5EF4-FFF2-40B4-BE49-F238E27FC236}">
                <a16:creationId xmlns:a16="http://schemas.microsoft.com/office/drawing/2014/main" id="{351D8BD7-8120-4971-8AC5-A685D3782900}"/>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0556" b="71852" l="10000" r="90000">
                        <a14:foregroundMark x1="53900" y1="61667" x2="53900" y2="61667"/>
                        <a14:foregroundMark x1="42100" y1="71204" x2="42100" y2="71204"/>
                        <a14:foregroundMark x1="30500" y1="71852" x2="30500" y2="71852"/>
                        <a14:backgroundMark x1="58500" y1="33426" x2="58500" y2="33426"/>
                        <a14:backgroundMark x1="59700" y1="34074" x2="59700" y2="34074"/>
                        <a14:backgroundMark x1="48400" y1="36019" x2="48400" y2="36019"/>
                        <a14:backgroundMark x1="62800" y1="43981" x2="62800" y2="43981"/>
                        <a14:backgroundMark x1="40800" y1="36852" x2="40800" y2="36852"/>
                        <a14:backgroundMark x1="45800" y1="36389" x2="45800" y2="36389"/>
                        <a14:backgroundMark x1="38900" y1="37222" x2="38900" y2="37222"/>
                        <a14:backgroundMark x1="61500" y1="55278" x2="61500" y2="55278"/>
                        <a14:backgroundMark x1="54200" y1="53889" x2="54200" y2="53889"/>
                        <a14:backgroundMark x1="58700" y1="54537" x2="58700" y2="54537"/>
                        <a14:backgroundMark x1="63600" y1="42222" x2="63600" y2="42222"/>
                        <a14:backgroundMark x1="58700" y1="54722" x2="58700" y2="54722"/>
                        <a14:backgroundMark x1="60800" y1="53333" x2="60800" y2="53333"/>
                      </a14:backgroundRemoval>
                    </a14:imgEffect>
                    <a14:imgEffect>
                      <a14:saturation sat="300000"/>
                    </a14:imgEffect>
                  </a14:imgLayer>
                </a14:imgProps>
              </a:ext>
              <a:ext uri="{28A0092B-C50C-407E-A947-70E740481C1C}">
                <a14:useLocalDpi xmlns:a14="http://schemas.microsoft.com/office/drawing/2010/main" val="0"/>
              </a:ext>
            </a:extLst>
          </a:blip>
          <a:srcRect t="14445" b="23333"/>
          <a:stretch/>
        </p:blipFill>
        <p:spPr bwMode="auto">
          <a:xfrm>
            <a:off x="9027450" y="4577571"/>
            <a:ext cx="1178884" cy="11143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Kết quả hình ảnh cho Cây lãnh sam">
            <a:extLst>
              <a:ext uri="{FF2B5EF4-FFF2-40B4-BE49-F238E27FC236}">
                <a16:creationId xmlns:a16="http://schemas.microsoft.com/office/drawing/2014/main" id="{7D50FC73-8D90-4980-AA86-506E83088B0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2500" b="95109" l="2222" r="94889">
                        <a14:foregroundMark x1="51556" y1="7174" x2="51556" y2="7174"/>
                        <a14:foregroundMark x1="54333" y1="2500" x2="54333" y2="2500"/>
                        <a14:foregroundMark x1="50222" y1="95109" x2="50222" y2="95109"/>
                        <a14:foregroundMark x1="91667" y1="78261" x2="91667" y2="78261"/>
                        <a14:foregroundMark x1="6889" y1="75978" x2="6889" y2="75978"/>
                        <a14:foregroundMark x1="2444" y1="75217" x2="2444" y2="75217"/>
                        <a14:foregroundMark x1="93111" y1="63152" x2="93111" y2="63152"/>
                        <a14:foregroundMark x1="94889" y1="76087" x2="94889" y2="76087"/>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8064028" y="4646334"/>
            <a:ext cx="906364" cy="103559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Kết quả hình ảnh cho leave icon">
            <a:extLst>
              <a:ext uri="{FF2B5EF4-FFF2-40B4-BE49-F238E27FC236}">
                <a16:creationId xmlns:a16="http://schemas.microsoft.com/office/drawing/2014/main" id="{033F4866-F356-4A0F-B249-DB0AB44D1143}"/>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2703" b="89790" l="4027" r="95973">
                        <a14:foregroundMark x1="25168" y1="83183" x2="25168" y2="83183"/>
                        <a14:foregroundMark x1="8054" y1="40240" x2="8054" y2="40240"/>
                        <a14:foregroundMark x1="90604" y1="42042" x2="90604" y2="42042"/>
                        <a14:foregroundMark x1="73490" y1="83183" x2="73490" y2="83183"/>
                        <a14:foregroundMark x1="42282" y1="5706" x2="42282" y2="5706"/>
                        <a14:foregroundMark x1="48993" y1="3003" x2="48993" y2="3003"/>
                        <a14:foregroundMark x1="90604" y1="44144" x2="90604" y2="44144"/>
                        <a14:foregroundMark x1="92617" y1="33634" x2="92617" y2="33634"/>
                        <a14:foregroundMark x1="4027" y1="73874" x2="4027" y2="73874"/>
                        <a14:foregroundMark x1="72483" y1="87087" x2="72483" y2="87087"/>
                        <a14:foregroundMark x1="28523" y1="86186" x2="28523" y2="86186"/>
                        <a14:foregroundMark x1="30537" y1="87988" x2="30537" y2="87988"/>
                        <a14:foregroundMark x1="70134" y1="90090" x2="70134" y2="90090"/>
                        <a14:foregroundMark x1="95973" y1="40240" x2="95973" y2="40240"/>
                        <a14:foregroundMark x1="95973" y1="70871" x2="95973" y2="70871"/>
                      </a14:backgroundRemoval>
                    </a14:imgEffect>
                    <a14:imgEffect>
                      <a14:saturation sat="400000"/>
                    </a14:imgEffect>
                  </a14:imgLayer>
                </a14:imgProps>
              </a:ext>
              <a:ext uri="{28A0092B-C50C-407E-A947-70E740481C1C}">
                <a14:useLocalDpi xmlns:a14="http://schemas.microsoft.com/office/drawing/2010/main" val="0"/>
              </a:ext>
            </a:extLst>
          </a:blip>
          <a:srcRect b="7778"/>
          <a:stretch/>
        </p:blipFill>
        <p:spPr bwMode="auto">
          <a:xfrm>
            <a:off x="10407519" y="4889535"/>
            <a:ext cx="1238250" cy="1276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468409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ED85E7F-905B-4888-8240-48DCA29F2B06}"/>
              </a:ext>
            </a:extLst>
          </p:cNvPr>
          <p:cNvPicPr>
            <a:picLocks noChangeAspect="1"/>
          </p:cNvPicPr>
          <p:nvPr/>
        </p:nvPicPr>
        <p:blipFill rotWithShape="1">
          <a:blip r:embed="rId2"/>
          <a:srcRect l="6270" r="4841"/>
          <a:stretch/>
        </p:blipFill>
        <p:spPr>
          <a:xfrm>
            <a:off x="-26542" y="-29642"/>
            <a:ext cx="12191980" cy="6857990"/>
          </a:xfrm>
          <a:prstGeom prst="rect">
            <a:avLst/>
          </a:prstGeom>
        </p:spPr>
      </p:pic>
      <p:sp>
        <p:nvSpPr>
          <p:cNvPr id="22" name="Rectangle 16">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ộp Văn bản 2">
            <a:extLst>
              <a:ext uri="{FF2B5EF4-FFF2-40B4-BE49-F238E27FC236}">
                <a16:creationId xmlns:a16="http://schemas.microsoft.com/office/drawing/2014/main" id="{19686581-5E7F-44B1-8871-0085C566E21B}"/>
              </a:ext>
            </a:extLst>
          </p:cNvPr>
          <p:cNvSpPr txBox="1"/>
          <p:nvPr/>
        </p:nvSpPr>
        <p:spPr>
          <a:xfrm>
            <a:off x="523875" y="5317240"/>
            <a:ext cx="11210925" cy="744836"/>
          </a:xfrm>
          <a:prstGeom prst="rect">
            <a:avLst/>
          </a:prstGeom>
        </p:spPr>
        <p:txBody>
          <a:bodyPr vert="horz" lIns="91440" tIns="45720" rIns="91440" bIns="45720" rtlCol="0" anchor="ctr">
            <a:normAutofit/>
          </a:bodyPr>
          <a:lstStyle/>
          <a:p>
            <a:pPr algn="ctr">
              <a:lnSpc>
                <a:spcPct val="90000"/>
              </a:lnSpc>
              <a:spcBef>
                <a:spcPct val="0"/>
              </a:spcBef>
              <a:spcAft>
                <a:spcPts val="600"/>
              </a:spcAft>
              <a:defRPr/>
            </a:pPr>
            <a:r>
              <a:rPr lang="en-US" sz="3600">
                <a:solidFill>
                  <a:srgbClr val="002060"/>
                </a:solidFill>
                <a:latin typeface="#9Slide07 IcielCadena" panose="02000503000000020004" pitchFamily="2" charset="0"/>
                <a:ea typeface="+mj-ea"/>
                <a:cs typeface="+mj-cs"/>
              </a:rPr>
              <a:t>BÀI 1</a:t>
            </a:r>
            <a:r>
              <a:rPr lang="vi-VN" sz="3600">
                <a:solidFill>
                  <a:srgbClr val="002060"/>
                </a:solidFill>
                <a:latin typeface="#9Slide07 IcielCadena" panose="02000503000000020004" pitchFamily="2" charset="0"/>
                <a:ea typeface="+mj-ea"/>
                <a:cs typeface="+mj-cs"/>
              </a:rPr>
              <a:t>: VỊ TRÍ ĐỊA LÍ. ĐẶC ĐIỂM TỰ NHIÊN CHÂU ÂU</a:t>
            </a:r>
          </a:p>
        </p:txBody>
      </p:sp>
      <p:cxnSp>
        <p:nvCxnSpPr>
          <p:cNvPr id="23" name="Straight Connector 18">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98648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67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7000">
                                          <p:cBhvr additive="base">
                                            <p:cTn id="7" dur="2000" fill="hold"/>
                                            <p:tgtEl>
                                              <p:spTgt spid="5"/>
                                            </p:tgtEl>
                                            <p:attrNameLst>
                                              <p:attrName>ppt_x</p:attrName>
                                            </p:attrNameLst>
                                          </p:cBhvr>
                                          <p:tavLst>
                                            <p:tav tm="0">
                                              <p:val>
                                                <p:strVal val="1+#ppt_w/2"/>
                                              </p:val>
                                            </p:tav>
                                            <p:tav tm="100000">
                                              <p:val>
                                                <p:strVal val="#ppt_x"/>
                                              </p:val>
                                            </p:tav>
                                          </p:tavLst>
                                        </p:anim>
                                        <p:anim calcmode="lin" valueType="num" p14:bounceEnd="67000">
                                          <p:cBhvr additive="base">
                                            <p:cTn id="8" dur="2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1+#ppt_w/2"/>
                                              </p:val>
                                            </p:tav>
                                            <p:tav tm="100000">
                                              <p:val>
                                                <p:strVal val="#ppt_x"/>
                                              </p:val>
                                            </p:tav>
                                          </p:tavLst>
                                        </p:anim>
                                        <p:anim calcmode="lin" valueType="num">
                                          <p:cBhvr additive="base">
                                            <p:cTn id="8" dur="2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493E09-86CB-4225-B4F6-50F3752EB830}"/>
              </a:ext>
            </a:extLst>
          </p:cNvPr>
          <p:cNvSpPr/>
          <p:nvPr/>
        </p:nvSpPr>
        <p:spPr>
          <a:xfrm>
            <a:off x="0" y="0"/>
            <a:ext cx="1981200" cy="685800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41E3B476-CE0C-4985-A265-BE5B8F16F4DA}"/>
              </a:ext>
            </a:extLst>
          </p:cNvPr>
          <p:cNvSpPr/>
          <p:nvPr/>
        </p:nvSpPr>
        <p:spPr>
          <a:xfrm>
            <a:off x="647700" y="2209800"/>
            <a:ext cx="2667000" cy="2438400"/>
          </a:xfrm>
          <a:prstGeom prst="ellipse">
            <a:avLst/>
          </a:prstGeom>
          <a:solidFill>
            <a:schemeClr val="bg1"/>
          </a:solidFill>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rgbClr val="FF0000"/>
                </a:solidFill>
                <a:latin typeface="#9Slide07 IcielCadena" panose="02000503000000020004" pitchFamily="2" charset="0"/>
              </a:rPr>
              <a:t>Nội Dung</a:t>
            </a:r>
          </a:p>
        </p:txBody>
      </p:sp>
      <p:sp>
        <p:nvSpPr>
          <p:cNvPr id="12" name="Rectangle: Rounded Corners 11">
            <a:extLst>
              <a:ext uri="{FF2B5EF4-FFF2-40B4-BE49-F238E27FC236}">
                <a16:creationId xmlns:a16="http://schemas.microsoft.com/office/drawing/2014/main" id="{9B86CC2A-7567-43A4-B6D6-A35E5186CC02}"/>
              </a:ext>
            </a:extLst>
          </p:cNvPr>
          <p:cNvSpPr/>
          <p:nvPr/>
        </p:nvSpPr>
        <p:spPr>
          <a:xfrm>
            <a:off x="5236396" y="1524000"/>
            <a:ext cx="6523347" cy="914400"/>
          </a:xfrm>
          <a:prstGeom prst="roundRect">
            <a:avLst/>
          </a:prstGeom>
          <a:solidFill>
            <a:schemeClr val="bg1"/>
          </a:solidFill>
          <a:ln w="28575">
            <a:noFill/>
            <a:prstDash val="sysDot"/>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70C0"/>
                </a:solidFill>
                <a:latin typeface="#9Slide07 IcielBaliho Script" pitchFamily="2" charset="0"/>
              </a:rPr>
              <a:t>1. </a:t>
            </a:r>
            <a:r>
              <a:rPr lang="vi-VN" sz="3600">
                <a:solidFill>
                  <a:srgbClr val="0070C0"/>
                </a:solidFill>
                <a:latin typeface="#9Slide07 IcielBaliho Script" pitchFamily="2" charset="0"/>
              </a:rPr>
              <a:t>Vị trí địa lí, hình dạng, kích thước</a:t>
            </a:r>
            <a:endParaRPr lang="en-US" sz="3600">
              <a:solidFill>
                <a:srgbClr val="0070C0"/>
              </a:solidFill>
              <a:latin typeface="#9Slide07 IcielBaliho Script" pitchFamily="2" charset="0"/>
            </a:endParaRPr>
          </a:p>
        </p:txBody>
      </p:sp>
      <p:sp>
        <p:nvSpPr>
          <p:cNvPr id="13" name="Rectangle: Rounded Corners 12">
            <a:extLst>
              <a:ext uri="{FF2B5EF4-FFF2-40B4-BE49-F238E27FC236}">
                <a16:creationId xmlns:a16="http://schemas.microsoft.com/office/drawing/2014/main" id="{492E85DD-4FDD-496A-B086-38C4B6DEA94C}"/>
              </a:ext>
            </a:extLst>
          </p:cNvPr>
          <p:cNvSpPr/>
          <p:nvPr/>
        </p:nvSpPr>
        <p:spPr>
          <a:xfrm>
            <a:off x="5257800" y="4191000"/>
            <a:ext cx="6523347" cy="1371600"/>
          </a:xfrm>
          <a:prstGeom prst="roundRect">
            <a:avLst/>
          </a:prstGeom>
          <a:solidFill>
            <a:schemeClr val="bg1"/>
          </a:solidFill>
          <a:ln w="28575">
            <a:noFill/>
            <a:prstDash val="sysDot"/>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70C0"/>
                </a:solidFill>
                <a:latin typeface="#9Slide07 IcielBaliho Script" pitchFamily="2" charset="0"/>
              </a:rPr>
              <a:t>2. </a:t>
            </a:r>
            <a:r>
              <a:rPr lang="vi-VN" sz="3600">
                <a:solidFill>
                  <a:srgbClr val="0070C0"/>
                </a:solidFill>
                <a:latin typeface="#9Slide07 IcielBaliho Script" pitchFamily="2" charset="0"/>
              </a:rPr>
              <a:t>Đặc điểm tự nhiên</a:t>
            </a:r>
            <a:endParaRPr lang="en-US" sz="3600">
              <a:solidFill>
                <a:srgbClr val="0070C0"/>
              </a:solidFill>
              <a:latin typeface="#9Slide07 IcielBaliho Script" pitchFamily="2" charset="0"/>
            </a:endParaRPr>
          </a:p>
        </p:txBody>
      </p:sp>
      <p:pic>
        <p:nvPicPr>
          <p:cNvPr id="15" name="Picture 14">
            <a:extLst>
              <a:ext uri="{FF2B5EF4-FFF2-40B4-BE49-F238E27FC236}">
                <a16:creationId xmlns:a16="http://schemas.microsoft.com/office/drawing/2014/main" id="{C879230C-A2A0-405D-8686-2E7998CB5A08}"/>
              </a:ext>
            </a:extLst>
          </p:cNvPr>
          <p:cNvPicPr>
            <a:picLocks noChangeAspect="1"/>
          </p:cNvPicPr>
          <p:nvPr/>
        </p:nvPicPr>
        <p:blipFill>
          <a:blip r:embed="rId2"/>
          <a:stretch>
            <a:fillRect/>
          </a:stretch>
        </p:blipFill>
        <p:spPr>
          <a:xfrm>
            <a:off x="3933843" y="1369911"/>
            <a:ext cx="1677132" cy="1573017"/>
          </a:xfrm>
          <a:prstGeom prst="ellipse">
            <a:avLst/>
          </a:prstGeom>
        </p:spPr>
      </p:pic>
      <p:pic>
        <p:nvPicPr>
          <p:cNvPr id="17" name="Picture 4" descr="Hình ảnh Mô Tả Véc Tơ Biểu Tượng Leo Núi Theo Kiểu đổ đầy Cho Mọi Mục đích,  Phiêu Lưu Mạo Hiểm, Cái Ba Lô, Hành Lý Vector và PNG với nền">
            <a:extLst>
              <a:ext uri="{FF2B5EF4-FFF2-40B4-BE49-F238E27FC236}">
                <a16:creationId xmlns:a16="http://schemas.microsoft.com/office/drawing/2014/main" id="{1736DD5B-1AB0-490C-BC86-C55F219441D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829" t="24999" r="14444" b="19232"/>
          <a:stretch/>
        </p:blipFill>
        <p:spPr bwMode="auto">
          <a:xfrm>
            <a:off x="4027470" y="4426963"/>
            <a:ext cx="1638301" cy="1135637"/>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60421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1000" fill="hold"/>
                                        <p:tgtEl>
                                          <p:spTgt spid="12"/>
                                        </p:tgtEl>
                                        <p:attrNameLst>
                                          <p:attrName>ppt_x</p:attrName>
                                        </p:attrNameLst>
                                      </p:cBhvr>
                                      <p:tavLst>
                                        <p:tav tm="0">
                                          <p:val>
                                            <p:strVal val="1+#ppt_w/2"/>
                                          </p:val>
                                        </p:tav>
                                        <p:tav tm="100000">
                                          <p:val>
                                            <p:strVal val="#ppt_x"/>
                                          </p:val>
                                        </p:tav>
                                      </p:tavLst>
                                    </p:anim>
                                    <p:anim calcmode="lin" valueType="num">
                                      <p:cBhvr additive="base">
                                        <p:cTn id="15" dur="1000" fill="hold"/>
                                        <p:tgtEl>
                                          <p:spTgt spid="12"/>
                                        </p:tgtEl>
                                        <p:attrNameLst>
                                          <p:attrName>ppt_y</p:attrName>
                                        </p:attrNameLst>
                                      </p:cBhvr>
                                      <p:tavLst>
                                        <p:tav tm="0">
                                          <p:val>
                                            <p:strVal val="#ppt_y"/>
                                          </p:val>
                                        </p:tav>
                                        <p:tav tm="100000">
                                          <p:val>
                                            <p:strVal val="#ppt_y"/>
                                          </p:val>
                                        </p:tav>
                                      </p:tavLst>
                                    </p:anim>
                                  </p:childTnLst>
                                </p:cTn>
                              </p:par>
                              <p:par>
                                <p:cTn id="16" presetID="2" presetClass="entr" presetSubtype="2"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1000" fill="hold"/>
                                        <p:tgtEl>
                                          <p:spTgt spid="13"/>
                                        </p:tgtEl>
                                        <p:attrNameLst>
                                          <p:attrName>ppt_x</p:attrName>
                                        </p:attrNameLst>
                                      </p:cBhvr>
                                      <p:tavLst>
                                        <p:tav tm="0">
                                          <p:val>
                                            <p:strVal val="1+#ppt_w/2"/>
                                          </p:val>
                                        </p:tav>
                                        <p:tav tm="100000">
                                          <p:val>
                                            <p:strVal val="#ppt_x"/>
                                          </p:val>
                                        </p:tav>
                                      </p:tavLst>
                                    </p:anim>
                                    <p:anim calcmode="lin" valueType="num">
                                      <p:cBhvr additive="base">
                                        <p:cTn id="19" dur="1000" fill="hold"/>
                                        <p:tgtEl>
                                          <p:spTgt spid="13"/>
                                        </p:tgtEl>
                                        <p:attrNameLst>
                                          <p:attrName>ppt_y</p:attrName>
                                        </p:attrNameLst>
                                      </p:cBhvr>
                                      <p:tavLst>
                                        <p:tav tm="0">
                                          <p:val>
                                            <p:strVal val="#ppt_y"/>
                                          </p:val>
                                        </p:tav>
                                        <p:tav tm="100000">
                                          <p:val>
                                            <p:strVal val="#ppt_y"/>
                                          </p:val>
                                        </p:tav>
                                      </p:tavLst>
                                    </p:anim>
                                  </p:childTnLst>
                                </p:cTn>
                              </p:par>
                              <p:par>
                                <p:cTn id="20" presetID="2" presetClass="entr" presetSubtype="8"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1000" fill="hold"/>
                                        <p:tgtEl>
                                          <p:spTgt spid="15"/>
                                        </p:tgtEl>
                                        <p:attrNameLst>
                                          <p:attrName>ppt_x</p:attrName>
                                        </p:attrNameLst>
                                      </p:cBhvr>
                                      <p:tavLst>
                                        <p:tav tm="0">
                                          <p:val>
                                            <p:strVal val="0-#ppt_w/2"/>
                                          </p:val>
                                        </p:tav>
                                        <p:tav tm="100000">
                                          <p:val>
                                            <p:strVal val="#ppt_x"/>
                                          </p:val>
                                        </p:tav>
                                      </p:tavLst>
                                    </p:anim>
                                    <p:anim calcmode="lin" valueType="num">
                                      <p:cBhvr additive="base">
                                        <p:cTn id="23" dur="1000" fill="hold"/>
                                        <p:tgtEl>
                                          <p:spTgt spid="15"/>
                                        </p:tgtEl>
                                        <p:attrNameLst>
                                          <p:attrName>ppt_y</p:attrName>
                                        </p:attrNameLst>
                                      </p:cBhvr>
                                      <p:tavLst>
                                        <p:tav tm="0">
                                          <p:val>
                                            <p:strVal val="#ppt_y"/>
                                          </p:val>
                                        </p:tav>
                                        <p:tav tm="100000">
                                          <p:val>
                                            <p:strVal val="#ppt_y"/>
                                          </p:val>
                                        </p:tav>
                                      </p:tavLst>
                                    </p:anim>
                                  </p:childTnLst>
                                </p:cTn>
                              </p:par>
                              <p:par>
                                <p:cTn id="24" presetID="2" presetClass="entr" presetSubtype="8"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1000" fill="hold"/>
                                        <p:tgtEl>
                                          <p:spTgt spid="17"/>
                                        </p:tgtEl>
                                        <p:attrNameLst>
                                          <p:attrName>ppt_x</p:attrName>
                                        </p:attrNameLst>
                                      </p:cBhvr>
                                      <p:tavLst>
                                        <p:tav tm="0">
                                          <p:val>
                                            <p:strVal val="0-#ppt_w/2"/>
                                          </p:val>
                                        </p:tav>
                                        <p:tav tm="100000">
                                          <p:val>
                                            <p:strVal val="#ppt_x"/>
                                          </p:val>
                                        </p:tav>
                                      </p:tavLst>
                                    </p:anim>
                                    <p:anim calcmode="lin" valueType="num">
                                      <p:cBhvr additive="base">
                                        <p:cTn id="27" dur="10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01C10B60-06FB-4088-BA57-7D061742F162}"/>
              </a:ext>
            </a:extLst>
          </p:cNvPr>
          <p:cNvSpPr/>
          <p:nvPr/>
        </p:nvSpPr>
        <p:spPr>
          <a:xfrm>
            <a:off x="1274851" y="307847"/>
            <a:ext cx="4953000" cy="914400"/>
          </a:xfrm>
          <a:prstGeom prst="roundRect">
            <a:avLst/>
          </a:prstGeom>
          <a:solidFill>
            <a:schemeClr val="bg1"/>
          </a:solidFill>
          <a:ln w="28575">
            <a:noFill/>
            <a:prstDash val="sysDot"/>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70C0"/>
                </a:solidFill>
                <a:latin typeface="#9Slide07 IcielBaliho Script" pitchFamily="2" charset="0"/>
              </a:rPr>
              <a:t>1. </a:t>
            </a:r>
            <a:r>
              <a:rPr lang="vi-VN" sz="2800">
                <a:solidFill>
                  <a:srgbClr val="0070C0"/>
                </a:solidFill>
                <a:latin typeface="#9Slide07 IcielBaliho Script" pitchFamily="2" charset="0"/>
              </a:rPr>
              <a:t>Vị trí địa lí, hình dạng, kích thước</a:t>
            </a:r>
            <a:endParaRPr lang="en-US" sz="2800">
              <a:solidFill>
                <a:srgbClr val="0070C0"/>
              </a:solidFill>
              <a:latin typeface="#9Slide07 IcielBaliho Script" pitchFamily="2" charset="0"/>
            </a:endParaRPr>
          </a:p>
        </p:txBody>
      </p:sp>
      <p:pic>
        <p:nvPicPr>
          <p:cNvPr id="11" name="Picture 10">
            <a:extLst>
              <a:ext uri="{FF2B5EF4-FFF2-40B4-BE49-F238E27FC236}">
                <a16:creationId xmlns:a16="http://schemas.microsoft.com/office/drawing/2014/main" id="{84CE798D-F7C3-489D-B4C9-E4E871864FA1}"/>
              </a:ext>
            </a:extLst>
          </p:cNvPr>
          <p:cNvPicPr>
            <a:picLocks noChangeAspect="1"/>
          </p:cNvPicPr>
          <p:nvPr/>
        </p:nvPicPr>
        <p:blipFill>
          <a:blip r:embed="rId2"/>
          <a:stretch>
            <a:fillRect/>
          </a:stretch>
        </p:blipFill>
        <p:spPr>
          <a:xfrm>
            <a:off x="-27427" y="143891"/>
            <a:ext cx="1324539" cy="1242313"/>
          </a:xfrm>
          <a:prstGeom prst="ellipse">
            <a:avLst/>
          </a:prstGeom>
        </p:spPr>
      </p:pic>
      <p:pic>
        <p:nvPicPr>
          <p:cNvPr id="2" name="Picture 1">
            <a:extLst>
              <a:ext uri="{FF2B5EF4-FFF2-40B4-BE49-F238E27FC236}">
                <a16:creationId xmlns:a16="http://schemas.microsoft.com/office/drawing/2014/main" id="{E5A60896-90B0-4A89-BFE1-D643CD18298A}"/>
              </a:ext>
            </a:extLst>
          </p:cNvPr>
          <p:cNvPicPr>
            <a:picLocks noChangeAspect="1"/>
          </p:cNvPicPr>
          <p:nvPr/>
        </p:nvPicPr>
        <p:blipFill>
          <a:blip r:embed="rId3"/>
          <a:stretch>
            <a:fillRect/>
          </a:stretch>
        </p:blipFill>
        <p:spPr>
          <a:xfrm>
            <a:off x="6553200" y="187573"/>
            <a:ext cx="5536531" cy="6482854"/>
          </a:xfrm>
          <a:prstGeom prst="rect">
            <a:avLst/>
          </a:prstGeom>
        </p:spPr>
      </p:pic>
      <p:sp>
        <p:nvSpPr>
          <p:cNvPr id="12" name="Rectangle: Rounded Corners 11">
            <a:extLst>
              <a:ext uri="{FF2B5EF4-FFF2-40B4-BE49-F238E27FC236}">
                <a16:creationId xmlns:a16="http://schemas.microsoft.com/office/drawing/2014/main" id="{E02729D8-49FB-47C3-819B-B07D75B3952C}"/>
              </a:ext>
            </a:extLst>
          </p:cNvPr>
          <p:cNvSpPr/>
          <p:nvPr/>
        </p:nvSpPr>
        <p:spPr>
          <a:xfrm>
            <a:off x="284251" y="1389629"/>
            <a:ext cx="5541141" cy="743972"/>
          </a:xfrm>
          <a:prstGeom prst="roundRect">
            <a:avLst>
              <a:gd name="adj" fmla="val 50000"/>
            </a:avLst>
          </a:prstGeom>
          <a:solidFill>
            <a:schemeClr val="bg1"/>
          </a:solidFill>
          <a:ln w="28575">
            <a:noFill/>
            <a:prstDash val="sysDot"/>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a:solidFill>
                  <a:srgbClr val="002060"/>
                </a:solidFill>
                <a:latin typeface="#9Slide02 Noi dung rat dai" panose="02000000000000000000" pitchFamily="2" charset="0"/>
                <a:ea typeface="#9Slide02 Noi dung rat dai" panose="02000000000000000000" pitchFamily="2" charset="0"/>
              </a:rPr>
              <a:t>Dựa vào hình 1, thông tin SGK, em hãy</a:t>
            </a:r>
            <a:r>
              <a:rPr lang="en-US" sz="2400">
                <a:solidFill>
                  <a:srgbClr val="002060"/>
                </a:solidFill>
                <a:latin typeface="#9Slide02 Noi dung rat dai" panose="02000000000000000000" pitchFamily="2" charset="0"/>
                <a:ea typeface="#9Slide02 Noi dung rat dai" panose="02000000000000000000" pitchFamily="2" charset="0"/>
              </a:rPr>
              <a:t> </a:t>
            </a:r>
            <a:r>
              <a:rPr lang="vi-VN" sz="2400">
                <a:solidFill>
                  <a:srgbClr val="002060"/>
                </a:solidFill>
                <a:latin typeface="#9Slide02 Noi dung rat dai" panose="02000000000000000000" pitchFamily="2" charset="0"/>
                <a:ea typeface="#9Slide02 Noi dung rat dai" panose="02000000000000000000" pitchFamily="2" charset="0"/>
              </a:rPr>
              <a:t>hoàn thiện các thông tin sau</a:t>
            </a:r>
            <a:endParaRPr lang="en-US" sz="2400">
              <a:solidFill>
                <a:srgbClr val="002060"/>
              </a:solidFill>
              <a:latin typeface="#9Slide02 Noi dung rat dai" panose="02000000000000000000" pitchFamily="2" charset="0"/>
              <a:ea typeface="#9Slide02 Noi dung rat dai" panose="02000000000000000000" pitchFamily="2" charset="0"/>
            </a:endParaRPr>
          </a:p>
        </p:txBody>
      </p:sp>
      <p:graphicFrame>
        <p:nvGraphicFramePr>
          <p:cNvPr id="3" name="Table 3">
            <a:extLst>
              <a:ext uri="{FF2B5EF4-FFF2-40B4-BE49-F238E27FC236}">
                <a16:creationId xmlns:a16="http://schemas.microsoft.com/office/drawing/2014/main" id="{54F3BD8D-EDCB-4325-84E8-AAB89B287D63}"/>
              </a:ext>
            </a:extLst>
          </p:cNvPr>
          <p:cNvGraphicFramePr>
            <a:graphicFrameLocks noGrp="1"/>
          </p:cNvGraphicFramePr>
          <p:nvPr>
            <p:extLst>
              <p:ext uri="{D42A27DB-BD31-4B8C-83A1-F6EECF244321}">
                <p14:modId xmlns:p14="http://schemas.microsoft.com/office/powerpoint/2010/main" val="710008664"/>
              </p:ext>
            </p:extLst>
          </p:nvPr>
        </p:nvGraphicFramePr>
        <p:xfrm>
          <a:off x="309440" y="2438400"/>
          <a:ext cx="5943600" cy="4221480"/>
        </p:xfrm>
        <a:graphic>
          <a:graphicData uri="http://schemas.openxmlformats.org/drawingml/2006/table">
            <a:tbl>
              <a:tblPr firstRow="1" bandRow="1">
                <a:tableStyleId>{5940675A-B579-460E-94D1-54222C63F5DA}</a:tableStyleId>
              </a:tblPr>
              <a:tblGrid>
                <a:gridCol w="1482351">
                  <a:extLst>
                    <a:ext uri="{9D8B030D-6E8A-4147-A177-3AD203B41FA5}">
                      <a16:colId xmlns:a16="http://schemas.microsoft.com/office/drawing/2014/main" val="1126767993"/>
                    </a:ext>
                  </a:extLst>
                </a:gridCol>
                <a:gridCol w="4461249">
                  <a:extLst>
                    <a:ext uri="{9D8B030D-6E8A-4147-A177-3AD203B41FA5}">
                      <a16:colId xmlns:a16="http://schemas.microsoft.com/office/drawing/2014/main" val="782732650"/>
                    </a:ext>
                  </a:extLst>
                </a:gridCol>
              </a:tblGrid>
              <a:tr h="533400">
                <a:tc>
                  <a:txBody>
                    <a:bodyPr/>
                    <a:lstStyle/>
                    <a:p>
                      <a:r>
                        <a:rPr lang="vi-VN" sz="2000">
                          <a:solidFill>
                            <a:srgbClr val="0070C0"/>
                          </a:solidFill>
                          <a:latin typeface="#9Slide02 Noi dung rat dai" panose="02000000000000000000" pitchFamily="2" charset="0"/>
                          <a:ea typeface="#9Slide02 Noi dung rat dai" panose="02000000000000000000" pitchFamily="2" charset="0"/>
                        </a:rPr>
                        <a:t>Câu hỏi</a:t>
                      </a:r>
                      <a:endParaRPr lang="en-US" sz="2000">
                        <a:solidFill>
                          <a:srgbClr val="0070C0"/>
                        </a:solidFill>
                        <a:latin typeface="#9Slide02 Noi dung rat dai" panose="02000000000000000000" pitchFamily="2" charset="0"/>
                        <a:ea typeface="#9Slide02 Noi dung rat dai" panose="02000000000000000000" pitchFamily="2" charset="0"/>
                      </a:endParaRPr>
                    </a:p>
                  </a:txBody>
                  <a:tcPr>
                    <a:solidFill>
                      <a:srgbClr val="FFFF00"/>
                    </a:solidFill>
                  </a:tcPr>
                </a:tc>
                <a:tc>
                  <a:txBody>
                    <a:bodyPr/>
                    <a:lstStyle/>
                    <a:p>
                      <a:r>
                        <a:rPr lang="vi-VN" sz="2000">
                          <a:solidFill>
                            <a:srgbClr val="0070C0"/>
                          </a:solidFill>
                          <a:latin typeface="#9Slide02 Noi dung rat dai" panose="02000000000000000000" pitchFamily="2" charset="0"/>
                          <a:ea typeface="#9Slide02 Noi dung rat dai" panose="02000000000000000000" pitchFamily="2" charset="0"/>
                        </a:rPr>
                        <a:t>Thông tin </a:t>
                      </a:r>
                      <a:endParaRPr lang="en-US" sz="2000">
                        <a:solidFill>
                          <a:srgbClr val="0070C0"/>
                        </a:solidFill>
                        <a:latin typeface="#9Slide02 Noi dung rat dai" panose="02000000000000000000" pitchFamily="2" charset="0"/>
                        <a:ea typeface="#9Slide02 Noi dung rat dai" panose="02000000000000000000" pitchFamily="2" charset="0"/>
                      </a:endParaRPr>
                    </a:p>
                  </a:txBody>
                  <a:tcPr>
                    <a:solidFill>
                      <a:srgbClr val="FFFF00"/>
                    </a:solidFill>
                  </a:tcPr>
                </a:tc>
                <a:extLst>
                  <a:ext uri="{0D108BD9-81ED-4DB2-BD59-A6C34878D82A}">
                    <a16:rowId xmlns:a16="http://schemas.microsoft.com/office/drawing/2014/main" val="2693998512"/>
                  </a:ext>
                </a:extLst>
              </a:tr>
              <a:tr h="599440">
                <a:tc>
                  <a:txBody>
                    <a:bodyPr/>
                    <a:lstStyle/>
                    <a:p>
                      <a:r>
                        <a:rPr lang="vi-VN" sz="2000">
                          <a:solidFill>
                            <a:srgbClr val="0070C0"/>
                          </a:solidFill>
                          <a:latin typeface="#9Slide02 Noi dung rat dai" panose="02000000000000000000" pitchFamily="2" charset="0"/>
                          <a:ea typeface="#9Slide02 Noi dung rat dai" panose="02000000000000000000" pitchFamily="2" charset="0"/>
                        </a:rPr>
                        <a:t>1. Diện tích</a:t>
                      </a:r>
                      <a:endParaRPr lang="en-US" sz="2000">
                        <a:solidFill>
                          <a:srgbClr val="0070C0"/>
                        </a:solidFill>
                        <a:latin typeface="#9Slide02 Noi dung rat dai" panose="02000000000000000000" pitchFamily="2" charset="0"/>
                        <a:ea typeface="#9Slide02 Noi dung rat dai" panose="02000000000000000000" pitchFamily="2" charset="0"/>
                      </a:endParaRPr>
                    </a:p>
                  </a:txBody>
                  <a:tcPr/>
                </a:tc>
                <a:tc>
                  <a:txBody>
                    <a:bodyPr/>
                    <a:lstStyle/>
                    <a:p>
                      <a:endParaRPr lang="en-US" sz="2000">
                        <a:solidFill>
                          <a:srgbClr val="0070C0"/>
                        </a:solidFill>
                        <a:latin typeface="#9Slide02 Noi dung rat dai" panose="02000000000000000000" pitchFamily="2" charset="0"/>
                        <a:ea typeface="#9Slide02 Noi dung rat dai" panose="02000000000000000000" pitchFamily="2" charset="0"/>
                      </a:endParaRPr>
                    </a:p>
                  </a:txBody>
                  <a:tcPr/>
                </a:tc>
                <a:extLst>
                  <a:ext uri="{0D108BD9-81ED-4DB2-BD59-A6C34878D82A}">
                    <a16:rowId xmlns:a16="http://schemas.microsoft.com/office/drawing/2014/main" val="589478779"/>
                  </a:ext>
                </a:extLst>
              </a:tr>
              <a:tr h="1076960">
                <a:tc>
                  <a:txBody>
                    <a:bodyPr/>
                    <a:lstStyle/>
                    <a:p>
                      <a:r>
                        <a:rPr lang="vi-VN" sz="2000">
                          <a:solidFill>
                            <a:srgbClr val="0070C0"/>
                          </a:solidFill>
                          <a:latin typeface="#9Slide02 Noi dung rat dai" panose="02000000000000000000" pitchFamily="2" charset="0"/>
                          <a:ea typeface="#9Slide02 Noi dung rat dai" panose="02000000000000000000" pitchFamily="2" charset="0"/>
                        </a:rPr>
                        <a:t>2. Vị trí </a:t>
                      </a:r>
                      <a:endParaRPr lang="en-US" sz="2000">
                        <a:solidFill>
                          <a:srgbClr val="0070C0"/>
                        </a:solidFill>
                        <a:latin typeface="#9Slide02 Noi dung rat dai" panose="02000000000000000000" pitchFamily="2" charset="0"/>
                        <a:ea typeface="#9Slide02 Noi dung rat dai" panose="02000000000000000000" pitchFamily="2" charset="0"/>
                      </a:endParaRPr>
                    </a:p>
                  </a:txBody>
                  <a:tcPr/>
                </a:tc>
                <a:tc>
                  <a:txBody>
                    <a:bodyPr/>
                    <a:lstStyle/>
                    <a:p>
                      <a:endParaRPr lang="en-US" sz="2000">
                        <a:solidFill>
                          <a:srgbClr val="0070C0"/>
                        </a:solidFill>
                        <a:latin typeface="#9Slide02 Noi dung rat dai" panose="02000000000000000000" pitchFamily="2" charset="0"/>
                        <a:ea typeface="#9Slide02 Noi dung rat dai" panose="02000000000000000000" pitchFamily="2" charset="0"/>
                      </a:endParaRPr>
                    </a:p>
                  </a:txBody>
                  <a:tcPr/>
                </a:tc>
                <a:extLst>
                  <a:ext uri="{0D108BD9-81ED-4DB2-BD59-A6C34878D82A}">
                    <a16:rowId xmlns:a16="http://schemas.microsoft.com/office/drawing/2014/main" val="2308916939"/>
                  </a:ext>
                </a:extLst>
              </a:tr>
              <a:tr h="599440">
                <a:tc>
                  <a:txBody>
                    <a:bodyPr/>
                    <a:lstStyle/>
                    <a:p>
                      <a:r>
                        <a:rPr lang="vi-VN" sz="2000">
                          <a:solidFill>
                            <a:srgbClr val="0070C0"/>
                          </a:solidFill>
                          <a:latin typeface="#9Slide02 Noi dung rat dai" panose="02000000000000000000" pitchFamily="2" charset="0"/>
                          <a:ea typeface="#9Slide02 Noi dung rat dai" panose="02000000000000000000" pitchFamily="2" charset="0"/>
                        </a:rPr>
                        <a:t>2. Tiếp giáp</a:t>
                      </a:r>
                    </a:p>
                    <a:p>
                      <a:r>
                        <a:rPr lang="vi-VN" sz="2000">
                          <a:solidFill>
                            <a:srgbClr val="0070C0"/>
                          </a:solidFill>
                          <a:latin typeface="#9Slide02 Noi dung rat dai" panose="02000000000000000000" pitchFamily="2" charset="0"/>
                          <a:ea typeface="#9Slide02 Noi dung rat dai" panose="02000000000000000000" pitchFamily="2" charset="0"/>
                        </a:rPr>
                        <a:t>- Châu lục</a:t>
                      </a:r>
                    </a:p>
                    <a:p>
                      <a:r>
                        <a:rPr lang="vi-VN" sz="2000">
                          <a:solidFill>
                            <a:srgbClr val="0070C0"/>
                          </a:solidFill>
                          <a:latin typeface="#9Slide02 Noi dung rat dai" panose="02000000000000000000" pitchFamily="2" charset="0"/>
                          <a:ea typeface="#9Slide02 Noi dung rat dai" panose="02000000000000000000" pitchFamily="2" charset="0"/>
                        </a:rPr>
                        <a:t>- Biển</a:t>
                      </a:r>
                    </a:p>
                    <a:p>
                      <a:r>
                        <a:rPr lang="vi-VN" sz="2000">
                          <a:solidFill>
                            <a:srgbClr val="0070C0"/>
                          </a:solidFill>
                          <a:latin typeface="#9Slide02 Noi dung rat dai" panose="02000000000000000000" pitchFamily="2" charset="0"/>
                          <a:ea typeface="#9Slide02 Noi dung rat dai" panose="02000000000000000000" pitchFamily="2" charset="0"/>
                        </a:rPr>
                        <a:t>- Đại dương</a:t>
                      </a:r>
                      <a:endParaRPr lang="en-US" sz="2000">
                        <a:solidFill>
                          <a:srgbClr val="0070C0"/>
                        </a:solidFill>
                        <a:latin typeface="#9Slide02 Noi dung rat dai" panose="02000000000000000000" pitchFamily="2" charset="0"/>
                        <a:ea typeface="#9Slide02 Noi dung rat dai" panose="02000000000000000000" pitchFamily="2" charset="0"/>
                      </a:endParaRPr>
                    </a:p>
                  </a:txBody>
                  <a:tcPr/>
                </a:tc>
                <a:tc>
                  <a:txBody>
                    <a:bodyPr/>
                    <a:lstStyle/>
                    <a:p>
                      <a:endParaRPr lang="en-US" sz="2000">
                        <a:solidFill>
                          <a:srgbClr val="0070C0"/>
                        </a:solidFill>
                        <a:latin typeface="#9Slide02 Noi dung rat dai" panose="02000000000000000000" pitchFamily="2" charset="0"/>
                        <a:ea typeface="#9Slide02 Noi dung rat dai" panose="02000000000000000000" pitchFamily="2" charset="0"/>
                      </a:endParaRPr>
                    </a:p>
                  </a:txBody>
                  <a:tcPr/>
                </a:tc>
                <a:extLst>
                  <a:ext uri="{0D108BD9-81ED-4DB2-BD59-A6C34878D82A}">
                    <a16:rowId xmlns:a16="http://schemas.microsoft.com/office/drawing/2014/main" val="1520005654"/>
                  </a:ext>
                </a:extLst>
              </a:tr>
              <a:tr h="599440">
                <a:tc>
                  <a:txBody>
                    <a:bodyPr/>
                    <a:lstStyle/>
                    <a:p>
                      <a:r>
                        <a:rPr lang="vi-VN" sz="2000">
                          <a:solidFill>
                            <a:srgbClr val="0070C0"/>
                          </a:solidFill>
                          <a:latin typeface="#9Slide02 Noi dung rat dai" panose="02000000000000000000" pitchFamily="2" charset="0"/>
                          <a:ea typeface="#9Slide02 Noi dung rat dai" panose="02000000000000000000" pitchFamily="2" charset="0"/>
                        </a:rPr>
                        <a:t>3. Đường bờ biển</a:t>
                      </a:r>
                    </a:p>
                  </a:txBody>
                  <a:tcPr/>
                </a:tc>
                <a:tc>
                  <a:txBody>
                    <a:bodyPr/>
                    <a:lstStyle/>
                    <a:p>
                      <a:endParaRPr lang="en-US" sz="2000">
                        <a:solidFill>
                          <a:srgbClr val="0070C0"/>
                        </a:solidFill>
                        <a:latin typeface="#9Slide02 Noi dung rat dai" panose="02000000000000000000" pitchFamily="2" charset="0"/>
                        <a:ea typeface="#9Slide02 Noi dung rat dai" panose="02000000000000000000" pitchFamily="2" charset="0"/>
                      </a:endParaRPr>
                    </a:p>
                  </a:txBody>
                  <a:tcPr/>
                </a:tc>
                <a:extLst>
                  <a:ext uri="{0D108BD9-81ED-4DB2-BD59-A6C34878D82A}">
                    <a16:rowId xmlns:a16="http://schemas.microsoft.com/office/drawing/2014/main" val="2630398545"/>
                  </a:ext>
                </a:extLst>
              </a:tr>
            </a:tbl>
          </a:graphicData>
        </a:graphic>
      </p:graphicFrame>
      <p:sp>
        <p:nvSpPr>
          <p:cNvPr id="9" name="Rectangle: Rounded Corners 8">
            <a:extLst>
              <a:ext uri="{FF2B5EF4-FFF2-40B4-BE49-F238E27FC236}">
                <a16:creationId xmlns:a16="http://schemas.microsoft.com/office/drawing/2014/main" id="{F0CB2966-3B38-45F1-991C-5E6A696C5130}"/>
              </a:ext>
            </a:extLst>
          </p:cNvPr>
          <p:cNvSpPr/>
          <p:nvPr/>
        </p:nvSpPr>
        <p:spPr>
          <a:xfrm>
            <a:off x="1737684" y="2975065"/>
            <a:ext cx="5063392" cy="743972"/>
          </a:xfrm>
          <a:prstGeom prst="roundRect">
            <a:avLst>
              <a:gd name="adj" fmla="val 50000"/>
            </a:avLst>
          </a:prstGeom>
          <a:noFill/>
          <a:ln w="28575">
            <a:noFill/>
            <a:prstDash val="sysDot"/>
          </a:ln>
          <a:effectLst>
            <a:outerShdw blurRad="190500" dist="228600" dir="2700000" algn="ctr">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a:solidFill>
                  <a:srgbClr val="002060"/>
                </a:solidFill>
                <a:latin typeface="#9Slide02 Noi dung rat dai" panose="02000000000000000000" pitchFamily="2" charset="0"/>
                <a:ea typeface="#9Slide02 Noi dung rat dai" panose="02000000000000000000" pitchFamily="2" charset="0"/>
              </a:rPr>
              <a:t>Trên 10 triệu km2</a:t>
            </a:r>
          </a:p>
        </p:txBody>
      </p:sp>
      <p:sp>
        <p:nvSpPr>
          <p:cNvPr id="10" name="Rectangle: Rounded Corners 9">
            <a:extLst>
              <a:ext uri="{FF2B5EF4-FFF2-40B4-BE49-F238E27FC236}">
                <a16:creationId xmlns:a16="http://schemas.microsoft.com/office/drawing/2014/main" id="{7C99DD93-83A0-4A21-8126-EAA4F0E5E425}"/>
              </a:ext>
            </a:extLst>
          </p:cNvPr>
          <p:cNvSpPr/>
          <p:nvPr/>
        </p:nvSpPr>
        <p:spPr>
          <a:xfrm>
            <a:off x="1656347" y="3847529"/>
            <a:ext cx="4571504" cy="743972"/>
          </a:xfrm>
          <a:prstGeom prst="roundRect">
            <a:avLst>
              <a:gd name="adj" fmla="val 50000"/>
            </a:avLst>
          </a:prstGeom>
          <a:noFill/>
          <a:ln w="28575">
            <a:noFill/>
            <a:prstDash val="sysDot"/>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a:solidFill>
                <a:srgbClr val="002060"/>
              </a:solidFill>
              <a:latin typeface="#9Slide02 Noi dung rat dai" panose="02000000000000000000" pitchFamily="2" charset="0"/>
              <a:ea typeface="#9Slide02 Noi dung rat dai" panose="02000000000000000000" pitchFamily="2" charset="0"/>
            </a:endParaRPr>
          </a:p>
        </p:txBody>
      </p:sp>
      <p:sp>
        <p:nvSpPr>
          <p:cNvPr id="13" name="Rectangle: Rounded Corners 12">
            <a:extLst>
              <a:ext uri="{FF2B5EF4-FFF2-40B4-BE49-F238E27FC236}">
                <a16:creationId xmlns:a16="http://schemas.microsoft.com/office/drawing/2014/main" id="{80A9BD77-3ED0-4417-985D-1BE96821D5B0}"/>
              </a:ext>
            </a:extLst>
          </p:cNvPr>
          <p:cNvSpPr/>
          <p:nvPr/>
        </p:nvSpPr>
        <p:spPr>
          <a:xfrm>
            <a:off x="1737684" y="3719037"/>
            <a:ext cx="4571504" cy="743972"/>
          </a:xfrm>
          <a:prstGeom prst="roundRect">
            <a:avLst>
              <a:gd name="adj" fmla="val 50000"/>
            </a:avLst>
          </a:prstGeom>
          <a:noFill/>
          <a:ln w="28575">
            <a:noFill/>
            <a:prstDash val="sysDot"/>
          </a:ln>
          <a:effectLst>
            <a:outerShdw blurRad="190500" dist="228600" dir="2700000" algn="ctr">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a:solidFill>
                  <a:srgbClr val="002060"/>
                </a:solidFill>
                <a:latin typeface="#9Slide02 Noi dung rat dai" panose="02000000000000000000" pitchFamily="2" charset="0"/>
                <a:ea typeface="#9Slide02 Noi dung rat dai" panose="02000000000000000000" pitchFamily="2" charset="0"/>
              </a:rPr>
              <a:t>Phía tây lục địa Á - Âu, ngăn cách với châu Á bởi dãy núi U-ran. Nằm giữa các vĩ tuyến 36°B và 71°B</a:t>
            </a:r>
          </a:p>
        </p:txBody>
      </p:sp>
      <p:sp>
        <p:nvSpPr>
          <p:cNvPr id="14" name="Rectangle: Rounded Corners 13">
            <a:extLst>
              <a:ext uri="{FF2B5EF4-FFF2-40B4-BE49-F238E27FC236}">
                <a16:creationId xmlns:a16="http://schemas.microsoft.com/office/drawing/2014/main" id="{5BBE2BD7-DECB-4E01-BB36-BCAF77F5DEA4}"/>
              </a:ext>
            </a:extLst>
          </p:cNvPr>
          <p:cNvSpPr/>
          <p:nvPr/>
        </p:nvSpPr>
        <p:spPr>
          <a:xfrm>
            <a:off x="1737684" y="5063682"/>
            <a:ext cx="4571504" cy="743972"/>
          </a:xfrm>
          <a:prstGeom prst="roundRect">
            <a:avLst>
              <a:gd name="adj" fmla="val 50000"/>
            </a:avLst>
          </a:prstGeom>
          <a:noFill/>
          <a:ln w="28575">
            <a:noFill/>
            <a:prstDash val="sysDot"/>
          </a:ln>
          <a:effectLst>
            <a:outerShdw blurRad="190500" dist="228600" dir="2700000" algn="ctr">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a:solidFill>
                  <a:srgbClr val="002060"/>
                </a:solidFill>
                <a:latin typeface="#9Slide02 Noi dung rat dai" panose="02000000000000000000" pitchFamily="2" charset="0"/>
                <a:ea typeface="#9Slide02 Noi dung rat dai" panose="02000000000000000000" pitchFamily="2" charset="0"/>
              </a:rPr>
              <a:t>- Châu Á</a:t>
            </a:r>
          </a:p>
          <a:p>
            <a:r>
              <a:rPr lang="en-US" sz="2000">
                <a:solidFill>
                  <a:srgbClr val="002060"/>
                </a:solidFill>
                <a:latin typeface="#9Slide02 Noi dung rat dai" panose="02000000000000000000" pitchFamily="2" charset="0"/>
                <a:ea typeface="#9Slide02 Noi dung rat dai" panose="02000000000000000000" pitchFamily="2" charset="0"/>
              </a:rPr>
              <a:t>- Biển Đen, biển ĐTH</a:t>
            </a:r>
          </a:p>
          <a:p>
            <a:r>
              <a:rPr lang="en-US" sz="2000">
                <a:solidFill>
                  <a:srgbClr val="002060"/>
                </a:solidFill>
                <a:latin typeface="#9Slide02 Noi dung rat dai" panose="02000000000000000000" pitchFamily="2" charset="0"/>
                <a:ea typeface="#9Slide02 Noi dung rat dai" panose="02000000000000000000" pitchFamily="2" charset="0"/>
              </a:rPr>
              <a:t>- Bắc Băng Dương và Đại Tây Dương</a:t>
            </a:r>
          </a:p>
        </p:txBody>
      </p:sp>
      <p:sp>
        <p:nvSpPr>
          <p:cNvPr id="15" name="Rectangle: Rounded Corners 14">
            <a:extLst>
              <a:ext uri="{FF2B5EF4-FFF2-40B4-BE49-F238E27FC236}">
                <a16:creationId xmlns:a16="http://schemas.microsoft.com/office/drawing/2014/main" id="{8DA12F6A-E658-42F0-ADA9-500541DEDFC1}"/>
              </a:ext>
            </a:extLst>
          </p:cNvPr>
          <p:cNvSpPr/>
          <p:nvPr/>
        </p:nvSpPr>
        <p:spPr>
          <a:xfrm>
            <a:off x="1819022" y="5980154"/>
            <a:ext cx="4571504" cy="743972"/>
          </a:xfrm>
          <a:prstGeom prst="roundRect">
            <a:avLst>
              <a:gd name="adj" fmla="val 50000"/>
            </a:avLst>
          </a:prstGeom>
          <a:noFill/>
          <a:ln w="28575">
            <a:noFill/>
            <a:prstDash val="sysDot"/>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a:solidFill>
                <a:srgbClr val="002060"/>
              </a:solidFill>
              <a:latin typeface="#9Slide02 Noi dung rat dai" panose="02000000000000000000" pitchFamily="2" charset="0"/>
              <a:ea typeface="#9Slide02 Noi dung rat dai" panose="02000000000000000000" pitchFamily="2" charset="0"/>
            </a:endParaRPr>
          </a:p>
        </p:txBody>
      </p:sp>
      <p:sp>
        <p:nvSpPr>
          <p:cNvPr id="16" name="Rectangle: Rounded Corners 15">
            <a:extLst>
              <a:ext uri="{FF2B5EF4-FFF2-40B4-BE49-F238E27FC236}">
                <a16:creationId xmlns:a16="http://schemas.microsoft.com/office/drawing/2014/main" id="{F6F6DC53-0DC0-49B5-AF10-46DA355BD5CB}"/>
              </a:ext>
            </a:extLst>
          </p:cNvPr>
          <p:cNvSpPr/>
          <p:nvPr/>
        </p:nvSpPr>
        <p:spPr>
          <a:xfrm>
            <a:off x="1819021" y="6011204"/>
            <a:ext cx="4571504" cy="743972"/>
          </a:xfrm>
          <a:prstGeom prst="roundRect">
            <a:avLst>
              <a:gd name="adj" fmla="val 50000"/>
            </a:avLst>
          </a:prstGeom>
          <a:noFill/>
          <a:ln w="28575">
            <a:noFill/>
            <a:prstDash val="sysDot"/>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a:solidFill>
                <a:srgbClr val="002060"/>
              </a:solidFill>
              <a:latin typeface="#9Slide02 Noi dung rat dai" panose="02000000000000000000" pitchFamily="2" charset="0"/>
              <a:ea typeface="#9Slide02 Noi dung rat dai" panose="02000000000000000000" pitchFamily="2" charset="0"/>
            </a:endParaRPr>
          </a:p>
        </p:txBody>
      </p:sp>
      <p:sp>
        <p:nvSpPr>
          <p:cNvPr id="17" name="Rectangle: Rounded Corners 16">
            <a:extLst>
              <a:ext uri="{FF2B5EF4-FFF2-40B4-BE49-F238E27FC236}">
                <a16:creationId xmlns:a16="http://schemas.microsoft.com/office/drawing/2014/main" id="{DD98B4A3-7037-439F-A86F-D93890074F71}"/>
              </a:ext>
            </a:extLst>
          </p:cNvPr>
          <p:cNvSpPr/>
          <p:nvPr/>
        </p:nvSpPr>
        <p:spPr>
          <a:xfrm>
            <a:off x="1737684" y="6082788"/>
            <a:ext cx="4571504" cy="743972"/>
          </a:xfrm>
          <a:prstGeom prst="roundRect">
            <a:avLst>
              <a:gd name="adj" fmla="val 50000"/>
            </a:avLst>
          </a:prstGeom>
          <a:noFill/>
          <a:ln w="28575">
            <a:noFill/>
            <a:prstDash val="sysDot"/>
          </a:ln>
          <a:effectLst>
            <a:outerShdw blurRad="190500" dist="228600" dir="2700000" algn="ctr">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a:solidFill>
                  <a:srgbClr val="002060"/>
                </a:solidFill>
                <a:latin typeface="#9Slide02 Noi dung rat dai" panose="02000000000000000000" pitchFamily="2" charset="0"/>
                <a:ea typeface="#9Slide02 Noi dung rat dai" panose="02000000000000000000" pitchFamily="2" charset="0"/>
              </a:rPr>
              <a:t>Đ</a:t>
            </a:r>
            <a:r>
              <a:rPr lang="vi-VN" sz="2000">
                <a:solidFill>
                  <a:srgbClr val="002060"/>
                </a:solidFill>
                <a:latin typeface="#9Slide02 Noi dung rat dai" panose="02000000000000000000" pitchFamily="2" charset="0"/>
                <a:ea typeface="#9Slide02 Noi dung rat dai" panose="02000000000000000000" pitchFamily="2" charset="0"/>
              </a:rPr>
              <a:t>ường bờ biển bị cắt xẻ mạnh, nhiều bán đảo, biển, vũng vịnh ăn sâu vào đất liền.</a:t>
            </a:r>
            <a:endParaRPr lang="en-US" sz="2000">
              <a:solidFill>
                <a:srgbClr val="002060"/>
              </a:solidFill>
              <a:latin typeface="#9Slide02 Noi dung rat dai" panose="02000000000000000000" pitchFamily="2" charset="0"/>
              <a:ea typeface="#9Slide02 Noi dung rat dai" panose="02000000000000000000" pitchFamily="2" charset="0"/>
            </a:endParaRPr>
          </a:p>
          <a:p>
            <a:endParaRPr lang="en-US" sz="2000">
              <a:solidFill>
                <a:srgbClr val="002060"/>
              </a:solidFill>
              <a:latin typeface="#9Slide02 Noi dung rat dai" panose="02000000000000000000" pitchFamily="2" charset="0"/>
              <a:ea typeface="#9Slide02 Noi dung rat dai" panose="02000000000000000000" pitchFamily="2" charset="0"/>
            </a:endParaRPr>
          </a:p>
        </p:txBody>
      </p:sp>
    </p:spTree>
    <p:extLst>
      <p:ext uri="{BB962C8B-B14F-4D97-AF65-F5344CB8AC3E}">
        <p14:creationId xmlns:p14="http://schemas.microsoft.com/office/powerpoint/2010/main" val="24826867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1+#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0-#ppt_w/2"/>
                                          </p:val>
                                        </p:tav>
                                        <p:tav tm="100000">
                                          <p:val>
                                            <p:strVal val="#ppt_x"/>
                                          </p:val>
                                        </p:tav>
                                      </p:tavLst>
                                    </p:anim>
                                    <p:anim calcmode="lin" valueType="num">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nodePh="1">
                                  <p:stCondLst>
                                    <p:cond delay="0"/>
                                  </p:stCondLst>
                                  <p:endCondLst>
                                    <p:cond evt="begin" delay="0">
                                      <p:tn val="32"/>
                                    </p:cond>
                                  </p:endCondLst>
                                  <p:childTnLst>
                                    <p:set>
                                      <p:cBhvr>
                                        <p:cTn id="33" dur="1" fill="hold">
                                          <p:stCondLst>
                                            <p:cond delay="0"/>
                                          </p:stCondLst>
                                        </p:cTn>
                                        <p:tgtEl>
                                          <p:spTgt spid="10"/>
                                        </p:tgtEl>
                                        <p:attrNameLst>
                                          <p:attrName>style.visibility</p:attrName>
                                        </p:attrNameLst>
                                      </p:cBhvr>
                                      <p:to>
                                        <p:strVal val="visible"/>
                                      </p:to>
                                    </p:set>
                                    <p:anim calcmode="lin" valueType="num">
                                      <p:cBhvr>
                                        <p:cTn id="34" dur="500" fill="hold"/>
                                        <p:tgtEl>
                                          <p:spTgt spid="10"/>
                                        </p:tgtEl>
                                        <p:attrNameLst>
                                          <p:attrName>ppt_w</p:attrName>
                                        </p:attrNameLst>
                                      </p:cBhvr>
                                      <p:tavLst>
                                        <p:tav tm="0">
                                          <p:val>
                                            <p:fltVal val="0"/>
                                          </p:val>
                                        </p:tav>
                                        <p:tav tm="100000">
                                          <p:val>
                                            <p:strVal val="#ppt_w"/>
                                          </p:val>
                                        </p:tav>
                                      </p:tavLst>
                                    </p:anim>
                                    <p:anim calcmode="lin" valueType="num">
                                      <p:cBhvr>
                                        <p:cTn id="35" dur="500" fill="hold"/>
                                        <p:tgtEl>
                                          <p:spTgt spid="10"/>
                                        </p:tgtEl>
                                        <p:attrNameLst>
                                          <p:attrName>ppt_h</p:attrName>
                                        </p:attrNameLst>
                                      </p:cBhvr>
                                      <p:tavLst>
                                        <p:tav tm="0">
                                          <p:val>
                                            <p:fltVal val="0"/>
                                          </p:val>
                                        </p:tav>
                                        <p:tav tm="100000">
                                          <p:val>
                                            <p:strVal val="#ppt_h"/>
                                          </p:val>
                                        </p:tav>
                                      </p:tavLst>
                                    </p:anim>
                                    <p:animEffect transition="in" filter="fade">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p:cTn id="41" dur="500" fill="hold"/>
                                        <p:tgtEl>
                                          <p:spTgt spid="13"/>
                                        </p:tgtEl>
                                        <p:attrNameLst>
                                          <p:attrName>ppt_w</p:attrName>
                                        </p:attrNameLst>
                                      </p:cBhvr>
                                      <p:tavLst>
                                        <p:tav tm="0">
                                          <p:val>
                                            <p:fltVal val="0"/>
                                          </p:val>
                                        </p:tav>
                                        <p:tav tm="100000">
                                          <p:val>
                                            <p:strVal val="#ppt_w"/>
                                          </p:val>
                                        </p:tav>
                                      </p:tavLst>
                                    </p:anim>
                                    <p:anim calcmode="lin" valueType="num">
                                      <p:cBhvr>
                                        <p:cTn id="42" dur="500" fill="hold"/>
                                        <p:tgtEl>
                                          <p:spTgt spid="13"/>
                                        </p:tgtEl>
                                        <p:attrNameLst>
                                          <p:attrName>ppt_h</p:attrName>
                                        </p:attrNameLst>
                                      </p:cBhvr>
                                      <p:tavLst>
                                        <p:tav tm="0">
                                          <p:val>
                                            <p:fltVal val="0"/>
                                          </p:val>
                                        </p:tav>
                                        <p:tav tm="100000">
                                          <p:val>
                                            <p:strVal val="#ppt_h"/>
                                          </p:val>
                                        </p:tav>
                                      </p:tavLst>
                                    </p:anim>
                                    <p:animEffect transition="in" filter="fade">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p:cTn id="48" dur="500" fill="hold"/>
                                        <p:tgtEl>
                                          <p:spTgt spid="14"/>
                                        </p:tgtEl>
                                        <p:attrNameLst>
                                          <p:attrName>ppt_w</p:attrName>
                                        </p:attrNameLst>
                                      </p:cBhvr>
                                      <p:tavLst>
                                        <p:tav tm="0">
                                          <p:val>
                                            <p:fltVal val="0"/>
                                          </p:val>
                                        </p:tav>
                                        <p:tav tm="100000">
                                          <p:val>
                                            <p:strVal val="#ppt_w"/>
                                          </p:val>
                                        </p:tav>
                                      </p:tavLst>
                                    </p:anim>
                                    <p:anim calcmode="lin" valueType="num">
                                      <p:cBhvr>
                                        <p:cTn id="49" dur="500" fill="hold"/>
                                        <p:tgtEl>
                                          <p:spTgt spid="14"/>
                                        </p:tgtEl>
                                        <p:attrNameLst>
                                          <p:attrName>ppt_h</p:attrName>
                                        </p:attrNameLst>
                                      </p:cBhvr>
                                      <p:tavLst>
                                        <p:tav tm="0">
                                          <p:val>
                                            <p:fltVal val="0"/>
                                          </p:val>
                                        </p:tav>
                                        <p:tav tm="100000">
                                          <p:val>
                                            <p:strVal val="#ppt_h"/>
                                          </p:val>
                                        </p:tav>
                                      </p:tavLst>
                                    </p:anim>
                                    <p:animEffect transition="in" filter="fade">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nodePh="1">
                                  <p:stCondLst>
                                    <p:cond delay="0"/>
                                  </p:stCondLst>
                                  <p:endCondLst>
                                    <p:cond evt="begin" delay="0">
                                      <p:tn val="53"/>
                                    </p:cond>
                                  </p:endCondLst>
                                  <p:childTnLst>
                                    <p:set>
                                      <p:cBhvr>
                                        <p:cTn id="54" dur="1" fill="hold">
                                          <p:stCondLst>
                                            <p:cond delay="0"/>
                                          </p:stCondLst>
                                        </p:cTn>
                                        <p:tgtEl>
                                          <p:spTgt spid="15"/>
                                        </p:tgtEl>
                                        <p:attrNameLst>
                                          <p:attrName>style.visibility</p:attrName>
                                        </p:attrNameLst>
                                      </p:cBhvr>
                                      <p:to>
                                        <p:strVal val="visible"/>
                                      </p:to>
                                    </p:set>
                                    <p:anim calcmode="lin" valueType="num">
                                      <p:cBhvr>
                                        <p:cTn id="55" dur="500" fill="hold"/>
                                        <p:tgtEl>
                                          <p:spTgt spid="15"/>
                                        </p:tgtEl>
                                        <p:attrNameLst>
                                          <p:attrName>ppt_w</p:attrName>
                                        </p:attrNameLst>
                                      </p:cBhvr>
                                      <p:tavLst>
                                        <p:tav tm="0">
                                          <p:val>
                                            <p:fltVal val="0"/>
                                          </p:val>
                                        </p:tav>
                                        <p:tav tm="100000">
                                          <p:val>
                                            <p:strVal val="#ppt_w"/>
                                          </p:val>
                                        </p:tav>
                                      </p:tavLst>
                                    </p:anim>
                                    <p:anim calcmode="lin" valueType="num">
                                      <p:cBhvr>
                                        <p:cTn id="56" dur="500" fill="hold"/>
                                        <p:tgtEl>
                                          <p:spTgt spid="15"/>
                                        </p:tgtEl>
                                        <p:attrNameLst>
                                          <p:attrName>ppt_h</p:attrName>
                                        </p:attrNameLst>
                                      </p:cBhvr>
                                      <p:tavLst>
                                        <p:tav tm="0">
                                          <p:val>
                                            <p:fltVal val="0"/>
                                          </p:val>
                                        </p:tav>
                                        <p:tav tm="100000">
                                          <p:val>
                                            <p:strVal val="#ppt_h"/>
                                          </p:val>
                                        </p:tav>
                                      </p:tavLst>
                                    </p:anim>
                                    <p:animEffect transition="in" filter="fade">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nodePh="1">
                                  <p:stCondLst>
                                    <p:cond delay="0"/>
                                  </p:stCondLst>
                                  <p:endCondLst>
                                    <p:cond evt="begin" delay="0">
                                      <p:tn val="60"/>
                                    </p:cond>
                                  </p:endCondLst>
                                  <p:childTnLst>
                                    <p:set>
                                      <p:cBhvr>
                                        <p:cTn id="61" dur="1" fill="hold">
                                          <p:stCondLst>
                                            <p:cond delay="0"/>
                                          </p:stCondLst>
                                        </p:cTn>
                                        <p:tgtEl>
                                          <p:spTgt spid="16"/>
                                        </p:tgtEl>
                                        <p:attrNameLst>
                                          <p:attrName>style.visibility</p:attrName>
                                        </p:attrNameLst>
                                      </p:cBhvr>
                                      <p:to>
                                        <p:strVal val="visible"/>
                                      </p:to>
                                    </p:set>
                                    <p:anim calcmode="lin" valueType="num">
                                      <p:cBhvr>
                                        <p:cTn id="62" dur="500" fill="hold"/>
                                        <p:tgtEl>
                                          <p:spTgt spid="16"/>
                                        </p:tgtEl>
                                        <p:attrNameLst>
                                          <p:attrName>ppt_w</p:attrName>
                                        </p:attrNameLst>
                                      </p:cBhvr>
                                      <p:tavLst>
                                        <p:tav tm="0">
                                          <p:val>
                                            <p:fltVal val="0"/>
                                          </p:val>
                                        </p:tav>
                                        <p:tav tm="100000">
                                          <p:val>
                                            <p:strVal val="#ppt_w"/>
                                          </p:val>
                                        </p:tav>
                                      </p:tavLst>
                                    </p:anim>
                                    <p:anim calcmode="lin" valueType="num">
                                      <p:cBhvr>
                                        <p:cTn id="63" dur="500" fill="hold"/>
                                        <p:tgtEl>
                                          <p:spTgt spid="16"/>
                                        </p:tgtEl>
                                        <p:attrNameLst>
                                          <p:attrName>ppt_h</p:attrName>
                                        </p:attrNameLst>
                                      </p:cBhvr>
                                      <p:tavLst>
                                        <p:tav tm="0">
                                          <p:val>
                                            <p:fltVal val="0"/>
                                          </p:val>
                                        </p:tav>
                                        <p:tav tm="100000">
                                          <p:val>
                                            <p:strVal val="#ppt_h"/>
                                          </p:val>
                                        </p:tav>
                                      </p:tavLst>
                                    </p:anim>
                                    <p:animEffect transition="in" filter="fade">
                                      <p:cBhvr>
                                        <p:cTn id="64" dur="500"/>
                                        <p:tgtEl>
                                          <p:spTgt spid="16"/>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17"/>
                                        </p:tgtEl>
                                        <p:attrNameLst>
                                          <p:attrName>style.visibility</p:attrName>
                                        </p:attrNameLst>
                                      </p:cBhvr>
                                      <p:to>
                                        <p:strVal val="visible"/>
                                      </p:to>
                                    </p:set>
                                    <p:anim calcmode="lin" valueType="num">
                                      <p:cBhvr>
                                        <p:cTn id="69" dur="500" fill="hold"/>
                                        <p:tgtEl>
                                          <p:spTgt spid="17"/>
                                        </p:tgtEl>
                                        <p:attrNameLst>
                                          <p:attrName>ppt_w</p:attrName>
                                        </p:attrNameLst>
                                      </p:cBhvr>
                                      <p:tavLst>
                                        <p:tav tm="0">
                                          <p:val>
                                            <p:fltVal val="0"/>
                                          </p:val>
                                        </p:tav>
                                        <p:tav tm="100000">
                                          <p:val>
                                            <p:strVal val="#ppt_w"/>
                                          </p:val>
                                        </p:tav>
                                      </p:tavLst>
                                    </p:anim>
                                    <p:anim calcmode="lin" valueType="num">
                                      <p:cBhvr>
                                        <p:cTn id="70" dur="500" fill="hold"/>
                                        <p:tgtEl>
                                          <p:spTgt spid="17"/>
                                        </p:tgtEl>
                                        <p:attrNameLst>
                                          <p:attrName>ppt_h</p:attrName>
                                        </p:attrNameLst>
                                      </p:cBhvr>
                                      <p:tavLst>
                                        <p:tav tm="0">
                                          <p:val>
                                            <p:fltVal val="0"/>
                                          </p:val>
                                        </p:tav>
                                        <p:tav tm="100000">
                                          <p:val>
                                            <p:strVal val="#ppt_h"/>
                                          </p:val>
                                        </p:tav>
                                      </p:tavLst>
                                    </p:anim>
                                    <p:animEffect transition="in" filter="fade">
                                      <p:cBhvr>
                                        <p:cTn id="7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9" grpId="0"/>
      <p:bldP spid="10" grpId="0" animBg="1"/>
      <p:bldP spid="13" grpId="0"/>
      <p:bldP spid="14" grpId="0"/>
      <p:bldP spid="15" grpId="0" animBg="1"/>
      <p:bldP spid="16" grpId="0" animBg="1"/>
      <p:bldP spid="17"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SLIDE_INDENT_LEVEL" val="0"/>
  <p:tag name="ISPRING_SLIDE_ID_2" val="{45A33272-E773-4FE0-9D46-65CCD98ABA2F}"/>
  <p:tag name="GENSWF_ADVANCE_TIME" val="4.334"/>
  <p:tag name="TIMING" val="|1.136"/>
  <p:tag name="ISPRING_CUSTOM_TIMING_USED" val="1"/>
</p:tagLst>
</file>

<file path=ppt/tags/tag2.xml><?xml version="1.0" encoding="utf-8"?>
<p:tagLst xmlns:a="http://schemas.openxmlformats.org/drawingml/2006/main" xmlns:r="http://schemas.openxmlformats.org/officeDocument/2006/relationships" xmlns:p="http://schemas.openxmlformats.org/presentationml/2006/main">
  <p:tag name="ISPRING_SLIDE_INDENT_LEVEL" val="0"/>
  <p:tag name="ISPRING_SLIDE_ID_2" val="{45A33272-E773-4FE0-9D46-65CCD98ABA2F}"/>
  <p:tag name="GENSWF_ADVANCE_TIME" val="4.334"/>
  <p:tag name="TIMING" val="|1.136"/>
  <p:tag name="ISPRING_CUSTOM_TIMING_USED" val="1"/>
</p:tagLst>
</file>

<file path=ppt/tags/tag3.xml><?xml version="1.0" encoding="utf-8"?>
<p:tagLst xmlns:a="http://schemas.openxmlformats.org/drawingml/2006/main" xmlns:r="http://schemas.openxmlformats.org/officeDocument/2006/relationships" xmlns:p="http://schemas.openxmlformats.org/presentationml/2006/main">
  <p:tag name="ISPRING_SLIDE_INDENT_LEVEL" val="0"/>
  <p:tag name="ISPRING_SLIDE_ID_2" val="{45A33272-E773-4FE0-9D46-65CCD98ABA2F}"/>
  <p:tag name="GENSWF_ADVANCE_TIME" val="4.334"/>
  <p:tag name="TIMING" val="|1.136"/>
  <p:tag name="ISPRING_CUSTOM_TIMING_USED" val="1"/>
</p:tagLst>
</file>

<file path=ppt/theme/theme1.xml><?xml version="1.0" encoding="utf-8"?>
<a:theme xmlns:a="http://schemas.openxmlformats.org/drawingml/2006/main" name="1_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hủ đề Office">
  <a:themeElements>
    <a:clrScheme name="Flat Final">
      <a:dk1>
        <a:sysClr val="windowText" lastClr="000000"/>
      </a:dk1>
      <a:lt1>
        <a:sysClr val="window" lastClr="FFFFFF"/>
      </a:lt1>
      <a:dk2>
        <a:srgbClr val="44546A"/>
      </a:dk2>
      <a:lt2>
        <a:srgbClr val="E7E6E6"/>
      </a:lt2>
      <a:accent1>
        <a:srgbClr val="4FC1E9"/>
      </a:accent1>
      <a:accent2>
        <a:srgbClr val="48CFAD"/>
      </a:accent2>
      <a:accent3>
        <a:srgbClr val="A0D468"/>
      </a:accent3>
      <a:accent4>
        <a:srgbClr val="FFCE54"/>
      </a:accent4>
      <a:accent5>
        <a:srgbClr val="FC6E51"/>
      </a:accent5>
      <a:accent6>
        <a:srgbClr val="ED5565"/>
      </a:accent6>
      <a:hlink>
        <a:srgbClr val="5D9CEC"/>
      </a:hlink>
      <a:folHlink>
        <a:srgbClr val="AC92EC"/>
      </a:folHlink>
    </a:clrScheme>
    <a:fontScheme name="9Slide Fonts">
      <a:majorFont>
        <a:latin typeface="#9Slide01 Tieu de ngan"/>
        <a:ea typeface=""/>
        <a:cs typeface=""/>
      </a:majorFont>
      <a:minorFont>
        <a:latin typeface="#9Slide01 Noi dung ng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mtClean="0"/>
        </a:defPPr>
      </a:lstStyle>
    </a:txDef>
  </a:objectDefaults>
  <a:extraClrSchemeLst/>
  <a:extLst>
    <a:ext uri="{05A4C25C-085E-4340-85A3-A5531E510DB2}">
      <thm15:themeFamily xmlns:thm15="http://schemas.microsoft.com/office/thememl/2012/main" name="Presentation1" id="{514780B2-20DA-4807-A9CE-CAAC7A532634}" vid="{C7AC1335-7AA5-424C-A3AD-C09AE8E30459}"/>
    </a:ext>
  </a:extLst>
</a:theme>
</file>

<file path=ppt/theme/theme5.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292</TotalTime>
  <Words>1459</Words>
  <Application>Microsoft Macintosh PowerPoint</Application>
  <PresentationFormat>Widescreen</PresentationFormat>
  <Paragraphs>154</Paragraphs>
  <Slides>30</Slides>
  <Notes>6</Notes>
  <HiddenSlides>0</HiddenSlides>
  <MMClips>7</MMClips>
  <ScaleCrop>false</ScaleCrop>
  <HeadingPairs>
    <vt:vector size="6" baseType="variant">
      <vt:variant>
        <vt:lpstr>Fonts Used</vt:lpstr>
      </vt:variant>
      <vt:variant>
        <vt:i4>15</vt:i4>
      </vt:variant>
      <vt:variant>
        <vt:lpstr>Theme</vt:lpstr>
      </vt:variant>
      <vt:variant>
        <vt:i4>8</vt:i4>
      </vt:variant>
      <vt:variant>
        <vt:lpstr>Slide Titles</vt:lpstr>
      </vt:variant>
      <vt:variant>
        <vt:i4>30</vt:i4>
      </vt:variant>
    </vt:vector>
  </HeadingPairs>
  <TitlesOfParts>
    <vt:vector size="53" baseType="lpstr">
      <vt:lpstr>#9Slide01 Tieu de ngan</vt:lpstr>
      <vt:lpstr>Calibri</vt:lpstr>
      <vt:lpstr>#9Slide07 IcielLa Chic Pro Shad</vt:lpstr>
      <vt:lpstr>#9Slide07 IcielBaliho Script</vt:lpstr>
      <vt:lpstr>#9Slide01 Noi dung ngan</vt:lpstr>
      <vt:lpstr>#9Slide05 SVNStandly</vt:lpstr>
      <vt:lpstr>Times New Roman</vt:lpstr>
      <vt:lpstr>Arial</vt:lpstr>
      <vt:lpstr>#9Slide07 IcielCadena</vt:lpstr>
      <vt:lpstr>Montserrat</vt:lpstr>
      <vt:lpstr>#9Slide02 Noi dung rat dai</vt:lpstr>
      <vt:lpstr>#9Slide05 SVNVanilla Daisy Pro</vt:lpstr>
      <vt:lpstr>#9Slide03 IcielNovecento sans E</vt:lpstr>
      <vt:lpstr>Symbol</vt:lpstr>
      <vt:lpstr>Calibri Light</vt:lpstr>
      <vt:lpstr>1_Chủ đề Office</vt:lpstr>
      <vt:lpstr>2_Office Theme</vt:lpstr>
      <vt:lpstr>5_Office Theme</vt:lpstr>
      <vt:lpstr>Chủ đề Office</vt:lpstr>
      <vt:lpstr>7_Office Theme</vt:lpstr>
      <vt:lpstr>6_Office Theme</vt:lpstr>
      <vt:lpstr>Office Theme</vt:lpstr>
      <vt:lpstr>1_Office Theme</vt:lpstr>
      <vt:lpstr>PowerPoint Presentation</vt:lpstr>
      <vt:lpstr>PowerPoint Presentation</vt:lpstr>
      <vt:lpstr>PowerPoint Presentation</vt:lpstr>
      <vt:lpstr>PowerPoint Presentation</vt:lpstr>
      <vt:lpstr>PowerPoint Presentation</vt:lpstr>
      <vt:lpstr>CHÂU ÂU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An-pơ rực rỡ sắc màu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huong pham</dc:creator>
  <cp:lastModifiedBy>Hạnh Đỗ</cp:lastModifiedBy>
  <cp:revision>10</cp:revision>
  <dcterms:created xsi:type="dcterms:W3CDTF">2022-06-15T16:43:27Z</dcterms:created>
  <dcterms:modified xsi:type="dcterms:W3CDTF">2023-09-05T16:48:18Z</dcterms:modified>
</cp:coreProperties>
</file>