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98" r:id="rId2"/>
  </p:sldMasterIdLst>
  <p:notesMasterIdLst>
    <p:notesMasterId r:id="rId24"/>
  </p:notesMasterIdLst>
  <p:sldIdLst>
    <p:sldId id="318" r:id="rId3"/>
    <p:sldId id="568" r:id="rId4"/>
    <p:sldId id="567" r:id="rId5"/>
    <p:sldId id="566" r:id="rId6"/>
    <p:sldId id="565" r:id="rId7"/>
    <p:sldId id="569" r:id="rId8"/>
    <p:sldId id="570" r:id="rId9"/>
    <p:sldId id="572" r:id="rId10"/>
    <p:sldId id="577" r:id="rId11"/>
    <p:sldId id="573" r:id="rId12"/>
    <p:sldId id="574" r:id="rId13"/>
    <p:sldId id="575" r:id="rId14"/>
    <p:sldId id="576" r:id="rId15"/>
    <p:sldId id="578" r:id="rId16"/>
    <p:sldId id="579" r:id="rId17"/>
    <p:sldId id="580" r:id="rId18"/>
    <p:sldId id="581" r:id="rId19"/>
    <p:sldId id="582" r:id="rId20"/>
    <p:sldId id="584" r:id="rId21"/>
    <p:sldId id="587" r:id="rId22"/>
    <p:sldId id="5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AFF7E4"/>
    <a:srgbClr val="D6F6F5"/>
    <a:srgbClr val="E3F9F8"/>
    <a:srgbClr val="CEF6FE"/>
    <a:srgbClr val="BEF0EF"/>
    <a:srgbClr val="ECECEC"/>
    <a:srgbClr val="66FF99"/>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4" autoAdjust="0"/>
    <p:restoredTop sz="93750" autoAdjust="0"/>
  </p:normalViewPr>
  <p:slideViewPr>
    <p:cSldViewPr>
      <p:cViewPr varScale="1">
        <p:scale>
          <a:sx n="75" d="100"/>
          <a:sy n="75" d="100"/>
        </p:scale>
        <p:origin x="96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98BFFD-1D0E-4593-8DCE-8E605CCB2784}" type="datetimeFigureOut">
              <a:rPr lang="en-US" smtClean="0"/>
              <a:pPr/>
              <a:t>2/27/2024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D9C912-3CD0-4627-A459-BE611F68B8A7}" type="slidenum">
              <a:rPr lang="en-US" smtClean="0"/>
              <a:pPr/>
              <a:t>‹#›</a:t>
            </a:fld>
            <a:endParaRPr lang="en-US"/>
          </a:p>
        </p:txBody>
      </p:sp>
    </p:spTree>
    <p:extLst>
      <p:ext uri="{BB962C8B-B14F-4D97-AF65-F5344CB8AC3E}">
        <p14:creationId xmlns:p14="http://schemas.microsoft.com/office/powerpoint/2010/main" val="267755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10.png"/><Relationship Id="rId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84614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14982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5553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23" name="Rectangle 127"/>
          <p:cNvSpPr>
            <a:spLocks noChangeArrowheads="1"/>
          </p:cNvSpPr>
          <p:nvPr/>
        </p:nvSpPr>
        <p:spPr bwMode="gray">
          <a:xfrm>
            <a:off x="0" y="0"/>
            <a:ext cx="9144000" cy="1828800"/>
          </a:xfrm>
          <a:prstGeom prst="rect">
            <a:avLst/>
          </a:prstGeom>
          <a:gradFill rotWithShape="1">
            <a:gsLst>
              <a:gs pos="0">
                <a:schemeClr val="accent1"/>
              </a:gs>
              <a:gs pos="100000">
                <a:schemeClr val="accent1">
                  <a:gamma/>
                  <a:tint val="0"/>
                  <a:invGamma/>
                  <a:alpha val="0"/>
                </a:schemeClr>
              </a:gs>
            </a:gsLst>
            <a:lin ang="5400000" scaled="1"/>
          </a:gradFill>
          <a:ln w="9525">
            <a:noFill/>
            <a:miter lim="800000"/>
            <a:headEnd/>
            <a:tailEnd/>
          </a:ln>
          <a:effectLst/>
        </p:spPr>
        <p:txBody>
          <a:bodyPr wrap="none" anchor="ctr"/>
          <a:lstStyle/>
          <a:p>
            <a:pPr fontAlgn="base">
              <a:spcBef>
                <a:spcPct val="0"/>
              </a:spcBef>
              <a:spcAft>
                <a:spcPct val="0"/>
              </a:spcAft>
            </a:pPr>
            <a:endParaRPr lang="en-US">
              <a:solidFill>
                <a:srgbClr val="080808"/>
              </a:solidFill>
            </a:endParaRPr>
          </a:p>
        </p:txBody>
      </p:sp>
      <p:grpSp>
        <p:nvGrpSpPr>
          <p:cNvPr id="4111" name="Group 15"/>
          <p:cNvGrpSpPr>
            <a:grpSpLocks/>
          </p:cNvGrpSpPr>
          <p:nvPr/>
        </p:nvGrpSpPr>
        <p:grpSpPr bwMode="auto">
          <a:xfrm>
            <a:off x="152400" y="381000"/>
            <a:ext cx="6838950" cy="3365500"/>
            <a:chOff x="664" y="1951"/>
            <a:chExt cx="4308" cy="2120"/>
          </a:xfrm>
        </p:grpSpPr>
        <p:sp>
          <p:nvSpPr>
            <p:cNvPr id="4112" name="Freeform 16"/>
            <p:cNvSpPr>
              <a:spLocks/>
            </p:cNvSpPr>
            <p:nvPr/>
          </p:nvSpPr>
          <p:spPr bwMode="invGray">
            <a:xfrm>
              <a:off x="743" y="2045"/>
              <a:ext cx="1267" cy="1938"/>
            </a:xfrm>
            <a:custGeom>
              <a:avLst/>
              <a:gdLst/>
              <a:ahLst/>
              <a:cxnLst>
                <a:cxn ang="0">
                  <a:pos x="116" y="258"/>
                </a:cxn>
                <a:cxn ang="0">
                  <a:pos x="320" y="210"/>
                </a:cxn>
                <a:cxn ang="0">
                  <a:pos x="434" y="240"/>
                </a:cxn>
                <a:cxn ang="0">
                  <a:pos x="416" y="444"/>
                </a:cxn>
                <a:cxn ang="0">
                  <a:pos x="272" y="582"/>
                </a:cxn>
                <a:cxn ang="0">
                  <a:pos x="218" y="714"/>
                </a:cxn>
                <a:cxn ang="0">
                  <a:pos x="284" y="964"/>
                </a:cxn>
                <a:cxn ang="0">
                  <a:pos x="316" y="960"/>
                </a:cxn>
                <a:cxn ang="0">
                  <a:pos x="328" y="906"/>
                </a:cxn>
                <a:cxn ang="0">
                  <a:pos x="478" y="1154"/>
                </a:cxn>
                <a:cxn ang="0">
                  <a:pos x="650" y="1200"/>
                </a:cxn>
                <a:cxn ang="0">
                  <a:pos x="794" y="1350"/>
                </a:cxn>
                <a:cxn ang="0">
                  <a:pos x="854" y="1422"/>
                </a:cxn>
                <a:cxn ang="0">
                  <a:pos x="770" y="1608"/>
                </a:cxn>
                <a:cxn ang="0">
                  <a:pos x="916" y="1782"/>
                </a:cxn>
                <a:cxn ang="0">
                  <a:pos x="1034" y="2022"/>
                </a:cxn>
                <a:cxn ang="0">
                  <a:pos x="1094" y="2310"/>
                </a:cxn>
                <a:cxn ang="0">
                  <a:pos x="1194" y="2540"/>
                </a:cxn>
                <a:cxn ang="0">
                  <a:pos x="1280" y="2520"/>
                </a:cxn>
                <a:cxn ang="0">
                  <a:pos x="1244" y="2394"/>
                </a:cxn>
                <a:cxn ang="0">
                  <a:pos x="1288" y="2306"/>
                </a:cxn>
                <a:cxn ang="0">
                  <a:pos x="1368" y="2228"/>
                </a:cxn>
                <a:cxn ang="0">
                  <a:pos x="1448" y="2076"/>
                </a:cxn>
                <a:cxn ang="0">
                  <a:pos x="1568" y="1950"/>
                </a:cxn>
                <a:cxn ang="0">
                  <a:pos x="1622" y="1746"/>
                </a:cxn>
                <a:cxn ang="0">
                  <a:pos x="1552" y="1538"/>
                </a:cxn>
                <a:cxn ang="0">
                  <a:pos x="1376" y="1410"/>
                </a:cxn>
                <a:cxn ang="0">
                  <a:pos x="1104" y="1280"/>
                </a:cxn>
                <a:cxn ang="0">
                  <a:pos x="974" y="1260"/>
                </a:cxn>
                <a:cxn ang="0">
                  <a:pos x="904" y="1268"/>
                </a:cxn>
                <a:cxn ang="0">
                  <a:pos x="794" y="1308"/>
                </a:cxn>
                <a:cxn ang="0">
                  <a:pos x="758" y="1174"/>
                </a:cxn>
                <a:cxn ang="0">
                  <a:pos x="736" y="1062"/>
                </a:cxn>
                <a:cxn ang="0">
                  <a:pos x="632" y="1104"/>
                </a:cxn>
                <a:cxn ang="0">
                  <a:pos x="568" y="950"/>
                </a:cxn>
                <a:cxn ang="0">
                  <a:pos x="740" y="912"/>
                </a:cxn>
                <a:cxn ang="0">
                  <a:pos x="842" y="906"/>
                </a:cxn>
                <a:cxn ang="0">
                  <a:pos x="896" y="900"/>
                </a:cxn>
                <a:cxn ang="0">
                  <a:pos x="1058" y="750"/>
                </a:cxn>
                <a:cxn ang="0">
                  <a:pos x="1184" y="678"/>
                </a:cxn>
                <a:cxn ang="0">
                  <a:pos x="1278" y="636"/>
                </a:cxn>
                <a:cxn ang="0">
                  <a:pos x="1340" y="538"/>
                </a:cxn>
                <a:cxn ang="0">
                  <a:pos x="1288" y="512"/>
                </a:cxn>
                <a:cxn ang="0">
                  <a:pos x="1526" y="456"/>
                </a:cxn>
                <a:cxn ang="0">
                  <a:pos x="1406" y="342"/>
                </a:cxn>
                <a:cxn ang="0">
                  <a:pos x="1328" y="264"/>
                </a:cxn>
                <a:cxn ang="0">
                  <a:pos x="1222" y="364"/>
                </a:cxn>
                <a:cxn ang="0">
                  <a:pos x="1110" y="444"/>
                </a:cxn>
                <a:cxn ang="0">
                  <a:pos x="1022" y="304"/>
                </a:cxn>
                <a:cxn ang="0">
                  <a:pos x="1212" y="240"/>
                </a:cxn>
                <a:cxn ang="0">
                  <a:pos x="1266" y="198"/>
                </a:cxn>
                <a:cxn ang="0">
                  <a:pos x="1328" y="172"/>
                </a:cxn>
                <a:cxn ang="0">
                  <a:pos x="1286" y="144"/>
                </a:cxn>
                <a:cxn ang="0">
                  <a:pos x="1262" y="120"/>
                </a:cxn>
                <a:cxn ang="0">
                  <a:pos x="1202" y="102"/>
                </a:cxn>
                <a:cxn ang="0">
                  <a:pos x="1106" y="136"/>
                </a:cxn>
                <a:cxn ang="0">
                  <a:pos x="950" y="120"/>
                </a:cxn>
                <a:cxn ang="0">
                  <a:pos x="550" y="0"/>
                </a:cxn>
                <a:cxn ang="0">
                  <a:pos x="344" y="32"/>
                </a:cxn>
                <a:cxn ang="0">
                  <a:pos x="290" y="102"/>
                </a:cxn>
                <a:cxn ang="0">
                  <a:pos x="128" y="174"/>
                </a:cxn>
                <a:cxn ang="0">
                  <a:pos x="128" y="216"/>
                </a:cxn>
                <a:cxn ang="0">
                  <a:pos x="2" y="252"/>
                </a:cxn>
              </a:cxnLst>
              <a:rect l="0" t="0" r="r" b="b"/>
              <a:pathLst>
                <a:path w="1692" h="2586">
                  <a:moveTo>
                    <a:pt x="2" y="252"/>
                  </a:moveTo>
                  <a:lnTo>
                    <a:pt x="68" y="264"/>
                  </a:lnTo>
                  <a:lnTo>
                    <a:pt x="116" y="258"/>
                  </a:lnTo>
                  <a:lnTo>
                    <a:pt x="188" y="216"/>
                  </a:lnTo>
                  <a:lnTo>
                    <a:pt x="236" y="210"/>
                  </a:lnTo>
                  <a:lnTo>
                    <a:pt x="320" y="210"/>
                  </a:lnTo>
                  <a:lnTo>
                    <a:pt x="368" y="216"/>
                  </a:lnTo>
                  <a:lnTo>
                    <a:pt x="398" y="246"/>
                  </a:lnTo>
                  <a:lnTo>
                    <a:pt x="434" y="240"/>
                  </a:lnTo>
                  <a:lnTo>
                    <a:pt x="422" y="294"/>
                  </a:lnTo>
                  <a:lnTo>
                    <a:pt x="404" y="354"/>
                  </a:lnTo>
                  <a:lnTo>
                    <a:pt x="416" y="444"/>
                  </a:lnTo>
                  <a:lnTo>
                    <a:pt x="408" y="480"/>
                  </a:lnTo>
                  <a:lnTo>
                    <a:pt x="380" y="474"/>
                  </a:lnTo>
                  <a:lnTo>
                    <a:pt x="272" y="582"/>
                  </a:lnTo>
                  <a:lnTo>
                    <a:pt x="236" y="628"/>
                  </a:lnTo>
                  <a:lnTo>
                    <a:pt x="242" y="672"/>
                  </a:lnTo>
                  <a:lnTo>
                    <a:pt x="218" y="714"/>
                  </a:lnTo>
                  <a:lnTo>
                    <a:pt x="268" y="774"/>
                  </a:lnTo>
                  <a:lnTo>
                    <a:pt x="262" y="844"/>
                  </a:lnTo>
                  <a:lnTo>
                    <a:pt x="284" y="964"/>
                  </a:lnTo>
                  <a:lnTo>
                    <a:pt x="320" y="1010"/>
                  </a:lnTo>
                  <a:lnTo>
                    <a:pt x="324" y="970"/>
                  </a:lnTo>
                  <a:lnTo>
                    <a:pt x="316" y="960"/>
                  </a:lnTo>
                  <a:lnTo>
                    <a:pt x="302" y="834"/>
                  </a:lnTo>
                  <a:lnTo>
                    <a:pt x="326" y="830"/>
                  </a:lnTo>
                  <a:lnTo>
                    <a:pt x="328" y="906"/>
                  </a:lnTo>
                  <a:lnTo>
                    <a:pt x="380" y="996"/>
                  </a:lnTo>
                  <a:lnTo>
                    <a:pt x="368" y="1074"/>
                  </a:lnTo>
                  <a:lnTo>
                    <a:pt x="478" y="1154"/>
                  </a:lnTo>
                  <a:lnTo>
                    <a:pt x="564" y="1164"/>
                  </a:lnTo>
                  <a:lnTo>
                    <a:pt x="612" y="1208"/>
                  </a:lnTo>
                  <a:lnTo>
                    <a:pt x="650" y="1200"/>
                  </a:lnTo>
                  <a:lnTo>
                    <a:pt x="680" y="1224"/>
                  </a:lnTo>
                  <a:lnTo>
                    <a:pt x="698" y="1272"/>
                  </a:lnTo>
                  <a:lnTo>
                    <a:pt x="794" y="1350"/>
                  </a:lnTo>
                  <a:lnTo>
                    <a:pt x="842" y="1308"/>
                  </a:lnTo>
                  <a:lnTo>
                    <a:pt x="848" y="1350"/>
                  </a:lnTo>
                  <a:lnTo>
                    <a:pt x="854" y="1422"/>
                  </a:lnTo>
                  <a:lnTo>
                    <a:pt x="786" y="1490"/>
                  </a:lnTo>
                  <a:lnTo>
                    <a:pt x="788" y="1542"/>
                  </a:lnTo>
                  <a:lnTo>
                    <a:pt x="770" y="1608"/>
                  </a:lnTo>
                  <a:lnTo>
                    <a:pt x="802" y="1634"/>
                  </a:lnTo>
                  <a:lnTo>
                    <a:pt x="848" y="1668"/>
                  </a:lnTo>
                  <a:lnTo>
                    <a:pt x="916" y="1782"/>
                  </a:lnTo>
                  <a:lnTo>
                    <a:pt x="956" y="1800"/>
                  </a:lnTo>
                  <a:lnTo>
                    <a:pt x="1010" y="1848"/>
                  </a:lnTo>
                  <a:lnTo>
                    <a:pt x="1034" y="2022"/>
                  </a:lnTo>
                  <a:lnTo>
                    <a:pt x="1058" y="2178"/>
                  </a:lnTo>
                  <a:lnTo>
                    <a:pt x="1046" y="2244"/>
                  </a:lnTo>
                  <a:lnTo>
                    <a:pt x="1094" y="2310"/>
                  </a:lnTo>
                  <a:lnTo>
                    <a:pt x="1118" y="2364"/>
                  </a:lnTo>
                  <a:lnTo>
                    <a:pt x="1138" y="2458"/>
                  </a:lnTo>
                  <a:lnTo>
                    <a:pt x="1194" y="2540"/>
                  </a:lnTo>
                  <a:lnTo>
                    <a:pt x="1286" y="2586"/>
                  </a:lnTo>
                  <a:lnTo>
                    <a:pt x="1382" y="2574"/>
                  </a:lnTo>
                  <a:lnTo>
                    <a:pt x="1280" y="2520"/>
                  </a:lnTo>
                  <a:lnTo>
                    <a:pt x="1266" y="2472"/>
                  </a:lnTo>
                  <a:lnTo>
                    <a:pt x="1288" y="2428"/>
                  </a:lnTo>
                  <a:lnTo>
                    <a:pt x="1244" y="2394"/>
                  </a:lnTo>
                  <a:lnTo>
                    <a:pt x="1284" y="2334"/>
                  </a:lnTo>
                  <a:lnTo>
                    <a:pt x="1244" y="2300"/>
                  </a:lnTo>
                  <a:lnTo>
                    <a:pt x="1288" y="2306"/>
                  </a:lnTo>
                  <a:lnTo>
                    <a:pt x="1286" y="2244"/>
                  </a:lnTo>
                  <a:lnTo>
                    <a:pt x="1330" y="2268"/>
                  </a:lnTo>
                  <a:lnTo>
                    <a:pt x="1368" y="2228"/>
                  </a:lnTo>
                  <a:lnTo>
                    <a:pt x="1334" y="2160"/>
                  </a:lnTo>
                  <a:lnTo>
                    <a:pt x="1382" y="2184"/>
                  </a:lnTo>
                  <a:lnTo>
                    <a:pt x="1448" y="2076"/>
                  </a:lnTo>
                  <a:lnTo>
                    <a:pt x="1468" y="2052"/>
                  </a:lnTo>
                  <a:lnTo>
                    <a:pt x="1476" y="1982"/>
                  </a:lnTo>
                  <a:lnTo>
                    <a:pt x="1568" y="1950"/>
                  </a:lnTo>
                  <a:lnTo>
                    <a:pt x="1612" y="1880"/>
                  </a:lnTo>
                  <a:lnTo>
                    <a:pt x="1628" y="1830"/>
                  </a:lnTo>
                  <a:lnTo>
                    <a:pt x="1622" y="1746"/>
                  </a:lnTo>
                  <a:lnTo>
                    <a:pt x="1692" y="1644"/>
                  </a:lnTo>
                  <a:lnTo>
                    <a:pt x="1652" y="1578"/>
                  </a:lnTo>
                  <a:lnTo>
                    <a:pt x="1552" y="1538"/>
                  </a:lnTo>
                  <a:lnTo>
                    <a:pt x="1448" y="1500"/>
                  </a:lnTo>
                  <a:lnTo>
                    <a:pt x="1376" y="1494"/>
                  </a:lnTo>
                  <a:lnTo>
                    <a:pt x="1376" y="1410"/>
                  </a:lnTo>
                  <a:lnTo>
                    <a:pt x="1262" y="1356"/>
                  </a:lnTo>
                  <a:lnTo>
                    <a:pt x="1166" y="1272"/>
                  </a:lnTo>
                  <a:lnTo>
                    <a:pt x="1104" y="1280"/>
                  </a:lnTo>
                  <a:lnTo>
                    <a:pt x="1048" y="1276"/>
                  </a:lnTo>
                  <a:lnTo>
                    <a:pt x="1020" y="1244"/>
                  </a:lnTo>
                  <a:lnTo>
                    <a:pt x="974" y="1260"/>
                  </a:lnTo>
                  <a:lnTo>
                    <a:pt x="984" y="1238"/>
                  </a:lnTo>
                  <a:lnTo>
                    <a:pt x="934" y="1268"/>
                  </a:lnTo>
                  <a:lnTo>
                    <a:pt x="904" y="1268"/>
                  </a:lnTo>
                  <a:lnTo>
                    <a:pt x="872" y="1314"/>
                  </a:lnTo>
                  <a:lnTo>
                    <a:pt x="836" y="1272"/>
                  </a:lnTo>
                  <a:lnTo>
                    <a:pt x="794" y="1308"/>
                  </a:lnTo>
                  <a:lnTo>
                    <a:pt x="748" y="1278"/>
                  </a:lnTo>
                  <a:lnTo>
                    <a:pt x="758" y="1242"/>
                  </a:lnTo>
                  <a:lnTo>
                    <a:pt x="758" y="1174"/>
                  </a:lnTo>
                  <a:lnTo>
                    <a:pt x="698" y="1176"/>
                  </a:lnTo>
                  <a:lnTo>
                    <a:pt x="668" y="1140"/>
                  </a:lnTo>
                  <a:lnTo>
                    <a:pt x="736" y="1062"/>
                  </a:lnTo>
                  <a:lnTo>
                    <a:pt x="712" y="1050"/>
                  </a:lnTo>
                  <a:lnTo>
                    <a:pt x="658" y="1062"/>
                  </a:lnTo>
                  <a:lnTo>
                    <a:pt x="632" y="1104"/>
                  </a:lnTo>
                  <a:lnTo>
                    <a:pt x="596" y="1110"/>
                  </a:lnTo>
                  <a:lnTo>
                    <a:pt x="538" y="1066"/>
                  </a:lnTo>
                  <a:lnTo>
                    <a:pt x="568" y="950"/>
                  </a:lnTo>
                  <a:lnTo>
                    <a:pt x="632" y="894"/>
                  </a:lnTo>
                  <a:lnTo>
                    <a:pt x="686" y="894"/>
                  </a:lnTo>
                  <a:lnTo>
                    <a:pt x="740" y="912"/>
                  </a:lnTo>
                  <a:lnTo>
                    <a:pt x="736" y="900"/>
                  </a:lnTo>
                  <a:lnTo>
                    <a:pt x="766" y="868"/>
                  </a:lnTo>
                  <a:lnTo>
                    <a:pt x="842" y="906"/>
                  </a:lnTo>
                  <a:lnTo>
                    <a:pt x="848" y="966"/>
                  </a:lnTo>
                  <a:lnTo>
                    <a:pt x="884" y="984"/>
                  </a:lnTo>
                  <a:lnTo>
                    <a:pt x="896" y="900"/>
                  </a:lnTo>
                  <a:lnTo>
                    <a:pt x="878" y="858"/>
                  </a:lnTo>
                  <a:lnTo>
                    <a:pt x="998" y="806"/>
                  </a:lnTo>
                  <a:lnTo>
                    <a:pt x="1058" y="750"/>
                  </a:lnTo>
                  <a:lnTo>
                    <a:pt x="1100" y="696"/>
                  </a:lnTo>
                  <a:lnTo>
                    <a:pt x="1130" y="672"/>
                  </a:lnTo>
                  <a:lnTo>
                    <a:pt x="1184" y="678"/>
                  </a:lnTo>
                  <a:lnTo>
                    <a:pt x="1190" y="636"/>
                  </a:lnTo>
                  <a:lnTo>
                    <a:pt x="1280" y="588"/>
                  </a:lnTo>
                  <a:lnTo>
                    <a:pt x="1278" y="636"/>
                  </a:lnTo>
                  <a:lnTo>
                    <a:pt x="1360" y="602"/>
                  </a:lnTo>
                  <a:lnTo>
                    <a:pt x="1322" y="570"/>
                  </a:lnTo>
                  <a:lnTo>
                    <a:pt x="1340" y="538"/>
                  </a:lnTo>
                  <a:lnTo>
                    <a:pt x="1320" y="522"/>
                  </a:lnTo>
                  <a:lnTo>
                    <a:pt x="1286" y="546"/>
                  </a:lnTo>
                  <a:lnTo>
                    <a:pt x="1288" y="512"/>
                  </a:lnTo>
                  <a:lnTo>
                    <a:pt x="1400" y="504"/>
                  </a:lnTo>
                  <a:lnTo>
                    <a:pt x="1490" y="480"/>
                  </a:lnTo>
                  <a:lnTo>
                    <a:pt x="1526" y="456"/>
                  </a:lnTo>
                  <a:lnTo>
                    <a:pt x="1484" y="394"/>
                  </a:lnTo>
                  <a:cubicBezTo>
                    <a:pt x="1474" y="370"/>
                    <a:pt x="1479" y="319"/>
                    <a:pt x="1466" y="310"/>
                  </a:cubicBezTo>
                  <a:cubicBezTo>
                    <a:pt x="1456" y="300"/>
                    <a:pt x="1423" y="343"/>
                    <a:pt x="1406" y="342"/>
                  </a:cubicBezTo>
                  <a:lnTo>
                    <a:pt x="1376" y="312"/>
                  </a:lnTo>
                  <a:lnTo>
                    <a:pt x="1376" y="270"/>
                  </a:lnTo>
                  <a:lnTo>
                    <a:pt x="1328" y="264"/>
                  </a:lnTo>
                  <a:lnTo>
                    <a:pt x="1312" y="252"/>
                  </a:lnTo>
                  <a:lnTo>
                    <a:pt x="1256" y="314"/>
                  </a:lnTo>
                  <a:lnTo>
                    <a:pt x="1222" y="364"/>
                  </a:lnTo>
                  <a:lnTo>
                    <a:pt x="1172" y="402"/>
                  </a:lnTo>
                  <a:lnTo>
                    <a:pt x="1136" y="474"/>
                  </a:lnTo>
                  <a:lnTo>
                    <a:pt x="1110" y="444"/>
                  </a:lnTo>
                  <a:lnTo>
                    <a:pt x="1128" y="394"/>
                  </a:lnTo>
                  <a:lnTo>
                    <a:pt x="1038" y="334"/>
                  </a:lnTo>
                  <a:lnTo>
                    <a:pt x="1022" y="304"/>
                  </a:lnTo>
                  <a:lnTo>
                    <a:pt x="1122" y="226"/>
                  </a:lnTo>
                  <a:lnTo>
                    <a:pt x="1184" y="222"/>
                  </a:lnTo>
                  <a:lnTo>
                    <a:pt x="1212" y="240"/>
                  </a:lnTo>
                  <a:lnTo>
                    <a:pt x="1248" y="220"/>
                  </a:lnTo>
                  <a:lnTo>
                    <a:pt x="1300" y="220"/>
                  </a:lnTo>
                  <a:lnTo>
                    <a:pt x="1266" y="198"/>
                  </a:lnTo>
                  <a:lnTo>
                    <a:pt x="1208" y="196"/>
                  </a:lnTo>
                  <a:lnTo>
                    <a:pt x="1250" y="174"/>
                  </a:lnTo>
                  <a:lnTo>
                    <a:pt x="1328" y="172"/>
                  </a:lnTo>
                  <a:lnTo>
                    <a:pt x="1364" y="132"/>
                  </a:lnTo>
                  <a:cubicBezTo>
                    <a:pt x="1346" y="124"/>
                    <a:pt x="1343" y="119"/>
                    <a:pt x="1324" y="122"/>
                  </a:cubicBezTo>
                  <a:cubicBezTo>
                    <a:pt x="1310" y="124"/>
                    <a:pt x="1294" y="132"/>
                    <a:pt x="1286" y="144"/>
                  </a:cubicBezTo>
                  <a:cubicBezTo>
                    <a:pt x="1282" y="149"/>
                    <a:pt x="1274" y="148"/>
                    <a:pt x="1268" y="150"/>
                  </a:cubicBezTo>
                  <a:cubicBezTo>
                    <a:pt x="1266" y="144"/>
                    <a:pt x="1259" y="138"/>
                    <a:pt x="1262" y="132"/>
                  </a:cubicBezTo>
                  <a:cubicBezTo>
                    <a:pt x="1269" y="118"/>
                    <a:pt x="1303" y="134"/>
                    <a:pt x="1262" y="120"/>
                  </a:cubicBezTo>
                  <a:cubicBezTo>
                    <a:pt x="1221" y="134"/>
                    <a:pt x="1252" y="105"/>
                    <a:pt x="1262" y="90"/>
                  </a:cubicBezTo>
                  <a:cubicBezTo>
                    <a:pt x="1260" y="84"/>
                    <a:pt x="1262" y="75"/>
                    <a:pt x="1256" y="72"/>
                  </a:cubicBezTo>
                  <a:cubicBezTo>
                    <a:pt x="1238" y="63"/>
                    <a:pt x="1202" y="102"/>
                    <a:pt x="1202" y="102"/>
                  </a:cubicBezTo>
                  <a:cubicBezTo>
                    <a:pt x="1198" y="108"/>
                    <a:pt x="1186" y="140"/>
                    <a:pt x="1180" y="144"/>
                  </a:cubicBezTo>
                  <a:cubicBezTo>
                    <a:pt x="1169" y="151"/>
                    <a:pt x="1148" y="122"/>
                    <a:pt x="1148" y="122"/>
                  </a:cubicBezTo>
                  <a:cubicBezTo>
                    <a:pt x="1138" y="123"/>
                    <a:pt x="1121" y="137"/>
                    <a:pt x="1106" y="136"/>
                  </a:cubicBezTo>
                  <a:cubicBezTo>
                    <a:pt x="1091" y="135"/>
                    <a:pt x="1074" y="117"/>
                    <a:pt x="1056" y="116"/>
                  </a:cubicBezTo>
                  <a:cubicBezTo>
                    <a:pt x="1038" y="115"/>
                    <a:pt x="1016" y="131"/>
                    <a:pt x="998" y="132"/>
                  </a:cubicBezTo>
                  <a:cubicBezTo>
                    <a:pt x="997" y="132"/>
                    <a:pt x="956" y="125"/>
                    <a:pt x="950" y="120"/>
                  </a:cubicBezTo>
                  <a:cubicBezTo>
                    <a:pt x="918" y="94"/>
                    <a:pt x="960" y="108"/>
                    <a:pt x="920" y="90"/>
                  </a:cubicBezTo>
                  <a:cubicBezTo>
                    <a:pt x="852" y="60"/>
                    <a:pt x="806" y="58"/>
                    <a:pt x="730" y="54"/>
                  </a:cubicBezTo>
                  <a:cubicBezTo>
                    <a:pt x="656" y="39"/>
                    <a:pt x="625" y="15"/>
                    <a:pt x="550" y="0"/>
                  </a:cubicBezTo>
                  <a:cubicBezTo>
                    <a:pt x="510" y="2"/>
                    <a:pt x="486" y="5"/>
                    <a:pt x="446" y="8"/>
                  </a:cubicBezTo>
                  <a:cubicBezTo>
                    <a:pt x="424" y="9"/>
                    <a:pt x="423" y="14"/>
                    <a:pt x="406" y="18"/>
                  </a:cubicBezTo>
                  <a:cubicBezTo>
                    <a:pt x="389" y="22"/>
                    <a:pt x="353" y="24"/>
                    <a:pt x="344" y="32"/>
                  </a:cubicBezTo>
                  <a:cubicBezTo>
                    <a:pt x="346" y="38"/>
                    <a:pt x="354" y="60"/>
                    <a:pt x="350" y="64"/>
                  </a:cubicBezTo>
                  <a:cubicBezTo>
                    <a:pt x="274" y="50"/>
                    <a:pt x="250" y="81"/>
                    <a:pt x="236" y="82"/>
                  </a:cubicBezTo>
                  <a:cubicBezTo>
                    <a:pt x="278" y="110"/>
                    <a:pt x="270" y="72"/>
                    <a:pt x="290" y="102"/>
                  </a:cubicBezTo>
                  <a:cubicBezTo>
                    <a:pt x="234" y="121"/>
                    <a:pt x="178" y="104"/>
                    <a:pt x="128" y="138"/>
                  </a:cubicBezTo>
                  <a:cubicBezTo>
                    <a:pt x="126" y="144"/>
                    <a:pt x="122" y="150"/>
                    <a:pt x="122" y="156"/>
                  </a:cubicBezTo>
                  <a:cubicBezTo>
                    <a:pt x="122" y="162"/>
                    <a:pt x="132" y="170"/>
                    <a:pt x="128" y="174"/>
                  </a:cubicBezTo>
                  <a:cubicBezTo>
                    <a:pt x="126" y="182"/>
                    <a:pt x="109" y="197"/>
                    <a:pt x="112" y="202"/>
                  </a:cubicBezTo>
                  <a:cubicBezTo>
                    <a:pt x="124" y="206"/>
                    <a:pt x="137" y="195"/>
                    <a:pt x="146" y="204"/>
                  </a:cubicBezTo>
                  <a:cubicBezTo>
                    <a:pt x="151" y="209"/>
                    <a:pt x="135" y="213"/>
                    <a:pt x="128" y="216"/>
                  </a:cubicBezTo>
                  <a:cubicBezTo>
                    <a:pt x="116" y="221"/>
                    <a:pt x="104" y="226"/>
                    <a:pt x="92" y="228"/>
                  </a:cubicBezTo>
                  <a:cubicBezTo>
                    <a:pt x="48" y="237"/>
                    <a:pt x="72" y="233"/>
                    <a:pt x="20" y="240"/>
                  </a:cubicBezTo>
                  <a:cubicBezTo>
                    <a:pt x="0" y="247"/>
                    <a:pt x="2" y="240"/>
                    <a:pt x="2" y="25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13" name="Freeform 17"/>
            <p:cNvSpPr>
              <a:spLocks/>
            </p:cNvSpPr>
            <p:nvPr/>
          </p:nvSpPr>
          <p:spPr bwMode="invGray">
            <a:xfrm>
              <a:off x="703" y="2230"/>
              <a:ext cx="34" cy="28"/>
            </a:xfrm>
            <a:custGeom>
              <a:avLst/>
              <a:gdLst/>
              <a:ahLst/>
              <a:cxnLst>
                <a:cxn ang="0">
                  <a:pos x="16" y="4"/>
                </a:cxn>
                <a:cxn ang="0">
                  <a:pos x="0" y="22"/>
                </a:cxn>
                <a:cxn ang="0">
                  <a:pos x="22" y="38"/>
                </a:cxn>
                <a:cxn ang="0">
                  <a:pos x="46" y="26"/>
                </a:cxn>
                <a:cxn ang="0">
                  <a:pos x="30" y="0"/>
                </a:cxn>
                <a:cxn ang="0">
                  <a:pos x="16" y="4"/>
                </a:cxn>
              </a:cxnLst>
              <a:rect l="0" t="0" r="r" b="b"/>
              <a:pathLst>
                <a:path w="46" h="38">
                  <a:moveTo>
                    <a:pt x="16" y="4"/>
                  </a:moveTo>
                  <a:lnTo>
                    <a:pt x="0" y="22"/>
                  </a:lnTo>
                  <a:lnTo>
                    <a:pt x="22" y="38"/>
                  </a:lnTo>
                  <a:lnTo>
                    <a:pt x="46" y="26"/>
                  </a:lnTo>
                  <a:lnTo>
                    <a:pt x="30" y="0"/>
                  </a:lnTo>
                  <a:lnTo>
                    <a:pt x="16" y="4"/>
                  </a:ln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14" name="Freeform 18"/>
            <p:cNvSpPr>
              <a:spLocks/>
            </p:cNvSpPr>
            <p:nvPr/>
          </p:nvSpPr>
          <p:spPr bwMode="invGray">
            <a:xfrm>
              <a:off x="1010" y="2353"/>
              <a:ext cx="39" cy="32"/>
            </a:xfrm>
            <a:custGeom>
              <a:avLst/>
              <a:gdLst/>
              <a:ahLst/>
              <a:cxnLst>
                <a:cxn ang="0">
                  <a:pos x="12" y="0"/>
                </a:cxn>
                <a:cxn ang="0">
                  <a:pos x="26" y="44"/>
                </a:cxn>
                <a:cxn ang="0">
                  <a:pos x="42" y="42"/>
                </a:cxn>
                <a:cxn ang="0">
                  <a:pos x="38" y="16"/>
                </a:cxn>
                <a:cxn ang="0">
                  <a:pos x="26" y="2"/>
                </a:cxn>
                <a:cxn ang="0">
                  <a:pos x="12" y="0"/>
                </a:cxn>
              </a:cxnLst>
              <a:rect l="0" t="0" r="r" b="b"/>
              <a:pathLst>
                <a:path w="52" h="44">
                  <a:moveTo>
                    <a:pt x="12" y="0"/>
                  </a:moveTo>
                  <a:cubicBezTo>
                    <a:pt x="16" y="14"/>
                    <a:pt x="18" y="32"/>
                    <a:pt x="26" y="44"/>
                  </a:cubicBezTo>
                  <a:cubicBezTo>
                    <a:pt x="31" y="43"/>
                    <a:pt x="37" y="44"/>
                    <a:pt x="42" y="42"/>
                  </a:cubicBezTo>
                  <a:cubicBezTo>
                    <a:pt x="52" y="38"/>
                    <a:pt x="48" y="19"/>
                    <a:pt x="38" y="16"/>
                  </a:cubicBezTo>
                  <a:cubicBezTo>
                    <a:pt x="33" y="9"/>
                    <a:pt x="34" y="5"/>
                    <a:pt x="26" y="2"/>
                  </a:cubicBezTo>
                  <a:cubicBezTo>
                    <a:pt x="4" y="4"/>
                    <a:pt x="0" y="8"/>
                    <a:pt x="12"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15" name="Freeform 19"/>
            <p:cNvSpPr>
              <a:spLocks/>
            </p:cNvSpPr>
            <p:nvPr/>
          </p:nvSpPr>
          <p:spPr bwMode="invGray">
            <a:xfrm>
              <a:off x="1792" y="2409"/>
              <a:ext cx="98" cy="74"/>
            </a:xfrm>
            <a:custGeom>
              <a:avLst/>
              <a:gdLst/>
              <a:ahLst/>
              <a:cxnLst>
                <a:cxn ang="0">
                  <a:pos x="97" y="0"/>
                </a:cxn>
                <a:cxn ang="0">
                  <a:pos x="79" y="8"/>
                </a:cxn>
                <a:cxn ang="0">
                  <a:pos x="53" y="24"/>
                </a:cxn>
                <a:cxn ang="0">
                  <a:pos x="39" y="40"/>
                </a:cxn>
                <a:cxn ang="0">
                  <a:pos x="21" y="52"/>
                </a:cxn>
                <a:cxn ang="0">
                  <a:pos x="63" y="82"/>
                </a:cxn>
                <a:cxn ang="0">
                  <a:pos x="79" y="94"/>
                </a:cxn>
                <a:cxn ang="0">
                  <a:pos x="85" y="92"/>
                </a:cxn>
                <a:cxn ang="0">
                  <a:pos x="89" y="86"/>
                </a:cxn>
                <a:cxn ang="0">
                  <a:pos x="97" y="98"/>
                </a:cxn>
                <a:cxn ang="0">
                  <a:pos x="123" y="86"/>
                </a:cxn>
                <a:cxn ang="0">
                  <a:pos x="129" y="74"/>
                </a:cxn>
                <a:cxn ang="0">
                  <a:pos x="101" y="40"/>
                </a:cxn>
                <a:cxn ang="0">
                  <a:pos x="115" y="24"/>
                </a:cxn>
                <a:cxn ang="0">
                  <a:pos x="111" y="4"/>
                </a:cxn>
                <a:cxn ang="0">
                  <a:pos x="97" y="0"/>
                </a:cxn>
              </a:cxnLst>
              <a:rect l="0" t="0" r="r" b="b"/>
              <a:pathLst>
                <a:path w="131" h="98">
                  <a:moveTo>
                    <a:pt x="97" y="0"/>
                  </a:moveTo>
                  <a:cubicBezTo>
                    <a:pt x="83" y="5"/>
                    <a:pt x="89" y="2"/>
                    <a:pt x="79" y="8"/>
                  </a:cubicBezTo>
                  <a:cubicBezTo>
                    <a:pt x="76" y="18"/>
                    <a:pt x="62" y="18"/>
                    <a:pt x="53" y="24"/>
                  </a:cubicBezTo>
                  <a:cubicBezTo>
                    <a:pt x="49" y="29"/>
                    <a:pt x="44" y="36"/>
                    <a:pt x="39" y="40"/>
                  </a:cubicBezTo>
                  <a:cubicBezTo>
                    <a:pt x="34" y="45"/>
                    <a:pt x="21" y="52"/>
                    <a:pt x="21" y="52"/>
                  </a:cubicBezTo>
                  <a:cubicBezTo>
                    <a:pt x="0" y="84"/>
                    <a:pt x="41" y="75"/>
                    <a:pt x="63" y="82"/>
                  </a:cubicBezTo>
                  <a:cubicBezTo>
                    <a:pt x="68" y="89"/>
                    <a:pt x="71" y="91"/>
                    <a:pt x="79" y="94"/>
                  </a:cubicBezTo>
                  <a:cubicBezTo>
                    <a:pt x="81" y="93"/>
                    <a:pt x="83" y="93"/>
                    <a:pt x="85" y="92"/>
                  </a:cubicBezTo>
                  <a:cubicBezTo>
                    <a:pt x="87" y="90"/>
                    <a:pt x="87" y="85"/>
                    <a:pt x="89" y="86"/>
                  </a:cubicBezTo>
                  <a:cubicBezTo>
                    <a:pt x="93" y="88"/>
                    <a:pt x="97" y="98"/>
                    <a:pt x="97" y="98"/>
                  </a:cubicBezTo>
                  <a:cubicBezTo>
                    <a:pt x="112" y="95"/>
                    <a:pt x="111" y="90"/>
                    <a:pt x="123" y="86"/>
                  </a:cubicBezTo>
                  <a:cubicBezTo>
                    <a:pt x="124" y="82"/>
                    <a:pt x="128" y="78"/>
                    <a:pt x="129" y="74"/>
                  </a:cubicBezTo>
                  <a:cubicBezTo>
                    <a:pt x="131" y="61"/>
                    <a:pt x="108" y="47"/>
                    <a:pt x="101" y="40"/>
                  </a:cubicBezTo>
                  <a:cubicBezTo>
                    <a:pt x="103" y="33"/>
                    <a:pt x="115" y="24"/>
                    <a:pt x="115" y="24"/>
                  </a:cubicBezTo>
                  <a:cubicBezTo>
                    <a:pt x="121" y="15"/>
                    <a:pt x="124" y="8"/>
                    <a:pt x="111" y="4"/>
                  </a:cubicBezTo>
                  <a:cubicBezTo>
                    <a:pt x="101" y="7"/>
                    <a:pt x="97" y="13"/>
                    <a:pt x="97"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16" name="Freeform 20"/>
            <p:cNvSpPr>
              <a:spLocks/>
            </p:cNvSpPr>
            <p:nvPr/>
          </p:nvSpPr>
          <p:spPr bwMode="invGray">
            <a:xfrm>
              <a:off x="1318" y="2793"/>
              <a:ext cx="158" cy="84"/>
            </a:xfrm>
            <a:custGeom>
              <a:avLst/>
              <a:gdLst/>
              <a:ahLst/>
              <a:cxnLst>
                <a:cxn ang="0">
                  <a:pos x="47" y="12"/>
                </a:cxn>
                <a:cxn ang="0">
                  <a:pos x="17" y="12"/>
                </a:cxn>
                <a:cxn ang="0">
                  <a:pos x="5" y="16"/>
                </a:cxn>
                <a:cxn ang="0">
                  <a:pos x="25" y="52"/>
                </a:cxn>
                <a:cxn ang="0">
                  <a:pos x="51" y="44"/>
                </a:cxn>
                <a:cxn ang="0">
                  <a:pos x="93" y="54"/>
                </a:cxn>
                <a:cxn ang="0">
                  <a:pos x="111" y="60"/>
                </a:cxn>
                <a:cxn ang="0">
                  <a:pos x="133" y="88"/>
                </a:cxn>
                <a:cxn ang="0">
                  <a:pos x="141" y="112"/>
                </a:cxn>
                <a:cxn ang="0">
                  <a:pos x="157" y="100"/>
                </a:cxn>
                <a:cxn ang="0">
                  <a:pos x="169" y="96"/>
                </a:cxn>
                <a:cxn ang="0">
                  <a:pos x="187" y="102"/>
                </a:cxn>
                <a:cxn ang="0">
                  <a:pos x="195" y="80"/>
                </a:cxn>
                <a:cxn ang="0">
                  <a:pos x="153" y="54"/>
                </a:cxn>
                <a:cxn ang="0">
                  <a:pos x="105" y="20"/>
                </a:cxn>
                <a:cxn ang="0">
                  <a:pos x="53" y="26"/>
                </a:cxn>
                <a:cxn ang="0">
                  <a:pos x="47" y="12"/>
                </a:cxn>
              </a:cxnLst>
              <a:rect l="0" t="0" r="r" b="b"/>
              <a:pathLst>
                <a:path w="212" h="112">
                  <a:moveTo>
                    <a:pt x="47" y="12"/>
                  </a:moveTo>
                  <a:cubicBezTo>
                    <a:pt x="39" y="0"/>
                    <a:pt x="28" y="7"/>
                    <a:pt x="17" y="12"/>
                  </a:cubicBezTo>
                  <a:cubicBezTo>
                    <a:pt x="13" y="14"/>
                    <a:pt x="5" y="16"/>
                    <a:pt x="5" y="16"/>
                  </a:cubicBezTo>
                  <a:cubicBezTo>
                    <a:pt x="0" y="31"/>
                    <a:pt x="10" y="48"/>
                    <a:pt x="25" y="52"/>
                  </a:cubicBezTo>
                  <a:cubicBezTo>
                    <a:pt x="37" y="50"/>
                    <a:pt x="41" y="47"/>
                    <a:pt x="51" y="44"/>
                  </a:cubicBezTo>
                  <a:cubicBezTo>
                    <a:pt x="65" y="53"/>
                    <a:pt x="76" y="53"/>
                    <a:pt x="93" y="54"/>
                  </a:cubicBezTo>
                  <a:cubicBezTo>
                    <a:pt x="99" y="56"/>
                    <a:pt x="111" y="60"/>
                    <a:pt x="111" y="60"/>
                  </a:cubicBezTo>
                  <a:cubicBezTo>
                    <a:pt x="120" y="69"/>
                    <a:pt x="129" y="75"/>
                    <a:pt x="133" y="88"/>
                  </a:cubicBezTo>
                  <a:cubicBezTo>
                    <a:pt x="125" y="100"/>
                    <a:pt x="126" y="107"/>
                    <a:pt x="141" y="112"/>
                  </a:cubicBezTo>
                  <a:cubicBezTo>
                    <a:pt x="145" y="106"/>
                    <a:pt x="150" y="103"/>
                    <a:pt x="157" y="100"/>
                  </a:cubicBezTo>
                  <a:cubicBezTo>
                    <a:pt x="161" y="98"/>
                    <a:pt x="169" y="96"/>
                    <a:pt x="169" y="96"/>
                  </a:cubicBezTo>
                  <a:cubicBezTo>
                    <a:pt x="175" y="98"/>
                    <a:pt x="187" y="102"/>
                    <a:pt x="187" y="102"/>
                  </a:cubicBezTo>
                  <a:cubicBezTo>
                    <a:pt x="203" y="100"/>
                    <a:pt x="212" y="94"/>
                    <a:pt x="195" y="80"/>
                  </a:cubicBezTo>
                  <a:cubicBezTo>
                    <a:pt x="183" y="70"/>
                    <a:pt x="165" y="66"/>
                    <a:pt x="153" y="54"/>
                  </a:cubicBezTo>
                  <a:cubicBezTo>
                    <a:pt x="141" y="42"/>
                    <a:pt x="122" y="26"/>
                    <a:pt x="105" y="20"/>
                  </a:cubicBezTo>
                  <a:cubicBezTo>
                    <a:pt x="85" y="21"/>
                    <a:pt x="71" y="20"/>
                    <a:pt x="53" y="26"/>
                  </a:cubicBezTo>
                  <a:cubicBezTo>
                    <a:pt x="47" y="24"/>
                    <a:pt x="33" y="12"/>
                    <a:pt x="47" y="1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17" name="Freeform 21"/>
            <p:cNvSpPr>
              <a:spLocks/>
            </p:cNvSpPr>
            <p:nvPr/>
          </p:nvSpPr>
          <p:spPr bwMode="invGray">
            <a:xfrm>
              <a:off x="1448" y="2857"/>
              <a:ext cx="99" cy="41"/>
            </a:xfrm>
            <a:custGeom>
              <a:avLst/>
              <a:gdLst/>
              <a:ahLst/>
              <a:cxnLst>
                <a:cxn ang="0">
                  <a:pos x="57" y="0"/>
                </a:cxn>
                <a:cxn ang="0">
                  <a:pos x="43" y="6"/>
                </a:cxn>
                <a:cxn ang="0">
                  <a:pos x="31" y="30"/>
                </a:cxn>
                <a:cxn ang="0">
                  <a:pos x="15" y="34"/>
                </a:cxn>
                <a:cxn ang="0">
                  <a:pos x="3" y="42"/>
                </a:cxn>
                <a:cxn ang="0">
                  <a:pos x="13" y="54"/>
                </a:cxn>
                <a:cxn ang="0">
                  <a:pos x="133" y="34"/>
                </a:cxn>
                <a:cxn ang="0">
                  <a:pos x="123" y="16"/>
                </a:cxn>
                <a:cxn ang="0">
                  <a:pos x="105" y="8"/>
                </a:cxn>
                <a:cxn ang="0">
                  <a:pos x="101" y="24"/>
                </a:cxn>
                <a:cxn ang="0">
                  <a:pos x="89" y="18"/>
                </a:cxn>
                <a:cxn ang="0">
                  <a:pos x="67" y="14"/>
                </a:cxn>
                <a:cxn ang="0">
                  <a:pos x="57" y="0"/>
                </a:cxn>
              </a:cxnLst>
              <a:rect l="0" t="0" r="r" b="b"/>
              <a:pathLst>
                <a:path w="133" h="54">
                  <a:moveTo>
                    <a:pt x="57" y="0"/>
                  </a:moveTo>
                  <a:cubicBezTo>
                    <a:pt x="53" y="3"/>
                    <a:pt x="46" y="2"/>
                    <a:pt x="43" y="6"/>
                  </a:cubicBezTo>
                  <a:cubicBezTo>
                    <a:pt x="36" y="14"/>
                    <a:pt x="43" y="26"/>
                    <a:pt x="31" y="30"/>
                  </a:cubicBezTo>
                  <a:cubicBezTo>
                    <a:pt x="26" y="32"/>
                    <a:pt x="20" y="31"/>
                    <a:pt x="15" y="34"/>
                  </a:cubicBezTo>
                  <a:cubicBezTo>
                    <a:pt x="11" y="36"/>
                    <a:pt x="3" y="42"/>
                    <a:pt x="3" y="42"/>
                  </a:cubicBezTo>
                  <a:cubicBezTo>
                    <a:pt x="0" y="51"/>
                    <a:pt x="5" y="51"/>
                    <a:pt x="13" y="54"/>
                  </a:cubicBezTo>
                  <a:cubicBezTo>
                    <a:pt x="51" y="51"/>
                    <a:pt x="97" y="46"/>
                    <a:pt x="133" y="34"/>
                  </a:cubicBezTo>
                  <a:cubicBezTo>
                    <a:pt x="129" y="28"/>
                    <a:pt x="128" y="21"/>
                    <a:pt x="123" y="16"/>
                  </a:cubicBezTo>
                  <a:cubicBezTo>
                    <a:pt x="118" y="11"/>
                    <a:pt x="105" y="8"/>
                    <a:pt x="105" y="8"/>
                  </a:cubicBezTo>
                  <a:cubicBezTo>
                    <a:pt x="84" y="13"/>
                    <a:pt x="106" y="19"/>
                    <a:pt x="101" y="24"/>
                  </a:cubicBezTo>
                  <a:cubicBezTo>
                    <a:pt x="99" y="26"/>
                    <a:pt x="89" y="18"/>
                    <a:pt x="89" y="18"/>
                  </a:cubicBezTo>
                  <a:cubicBezTo>
                    <a:pt x="83" y="15"/>
                    <a:pt x="73" y="15"/>
                    <a:pt x="67" y="14"/>
                  </a:cubicBezTo>
                  <a:cubicBezTo>
                    <a:pt x="58" y="8"/>
                    <a:pt x="62" y="12"/>
                    <a:pt x="57"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18" name="Freeform 22"/>
            <p:cNvSpPr>
              <a:spLocks/>
            </p:cNvSpPr>
            <p:nvPr/>
          </p:nvSpPr>
          <p:spPr bwMode="invGray">
            <a:xfrm>
              <a:off x="1553" y="2883"/>
              <a:ext cx="38" cy="18"/>
            </a:xfrm>
            <a:custGeom>
              <a:avLst/>
              <a:gdLst/>
              <a:ahLst/>
              <a:cxnLst>
                <a:cxn ang="0">
                  <a:pos x="13" y="0"/>
                </a:cxn>
                <a:cxn ang="0">
                  <a:pos x="7" y="18"/>
                </a:cxn>
                <a:cxn ang="0">
                  <a:pos x="27" y="24"/>
                </a:cxn>
                <a:cxn ang="0">
                  <a:pos x="33" y="4"/>
                </a:cxn>
                <a:cxn ang="0">
                  <a:pos x="13" y="0"/>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19" name="Freeform 23"/>
            <p:cNvSpPr>
              <a:spLocks/>
            </p:cNvSpPr>
            <p:nvPr/>
          </p:nvSpPr>
          <p:spPr bwMode="invGray">
            <a:xfrm>
              <a:off x="1609" y="2886"/>
              <a:ext cx="12" cy="25"/>
            </a:xfrm>
            <a:custGeom>
              <a:avLst/>
              <a:gdLst/>
              <a:ahLst/>
              <a:cxnLst>
                <a:cxn ang="0">
                  <a:pos x="14" y="0"/>
                </a:cxn>
                <a:cxn ang="0">
                  <a:pos x="0" y="14"/>
                </a:cxn>
                <a:cxn ang="0">
                  <a:pos x="16" y="34"/>
                </a:cxn>
                <a:cxn ang="0">
                  <a:pos x="12" y="18"/>
                </a:cxn>
                <a:cxn ang="0">
                  <a:pos x="16" y="6"/>
                </a:cxn>
                <a:cxn ang="0">
                  <a:pos x="14" y="0"/>
                </a:cxn>
              </a:cxnLst>
              <a:rect l="0" t="0" r="r" b="b"/>
              <a:pathLst>
                <a:path w="16" h="34">
                  <a:moveTo>
                    <a:pt x="14" y="0"/>
                  </a:moveTo>
                  <a:cubicBezTo>
                    <a:pt x="5" y="3"/>
                    <a:pt x="2" y="4"/>
                    <a:pt x="0" y="14"/>
                  </a:cubicBezTo>
                  <a:cubicBezTo>
                    <a:pt x="3" y="26"/>
                    <a:pt x="4" y="30"/>
                    <a:pt x="16" y="34"/>
                  </a:cubicBezTo>
                  <a:cubicBezTo>
                    <a:pt x="15" y="29"/>
                    <a:pt x="11" y="23"/>
                    <a:pt x="12" y="18"/>
                  </a:cubicBezTo>
                  <a:cubicBezTo>
                    <a:pt x="12" y="14"/>
                    <a:pt x="16" y="6"/>
                    <a:pt x="16" y="6"/>
                  </a:cubicBezTo>
                  <a:cubicBezTo>
                    <a:pt x="9" y="1"/>
                    <a:pt x="8" y="3"/>
                    <a:pt x="14"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0" name="Freeform 24"/>
            <p:cNvSpPr>
              <a:spLocks/>
            </p:cNvSpPr>
            <p:nvPr/>
          </p:nvSpPr>
          <p:spPr bwMode="invGray">
            <a:xfrm>
              <a:off x="1426" y="2040"/>
              <a:ext cx="180" cy="88"/>
            </a:xfrm>
            <a:custGeom>
              <a:avLst/>
              <a:gdLst/>
              <a:ahLst/>
              <a:cxnLst>
                <a:cxn ang="0">
                  <a:pos x="64" y="1"/>
                </a:cxn>
                <a:cxn ang="0">
                  <a:pos x="24" y="31"/>
                </a:cxn>
                <a:cxn ang="0">
                  <a:pos x="6" y="37"/>
                </a:cxn>
                <a:cxn ang="0">
                  <a:pos x="0" y="39"/>
                </a:cxn>
                <a:cxn ang="0">
                  <a:pos x="26" y="59"/>
                </a:cxn>
                <a:cxn ang="0">
                  <a:pos x="38" y="63"/>
                </a:cxn>
                <a:cxn ang="0">
                  <a:pos x="68" y="47"/>
                </a:cxn>
                <a:cxn ang="0">
                  <a:pos x="80" y="43"/>
                </a:cxn>
                <a:cxn ang="0">
                  <a:pos x="82" y="55"/>
                </a:cxn>
                <a:cxn ang="0">
                  <a:pos x="64" y="61"/>
                </a:cxn>
                <a:cxn ang="0">
                  <a:pos x="72" y="73"/>
                </a:cxn>
                <a:cxn ang="0">
                  <a:pos x="40" y="87"/>
                </a:cxn>
                <a:cxn ang="0">
                  <a:pos x="70" y="109"/>
                </a:cxn>
                <a:cxn ang="0">
                  <a:pos x="82" y="113"/>
                </a:cxn>
                <a:cxn ang="0">
                  <a:pos x="118" y="103"/>
                </a:cxn>
                <a:cxn ang="0">
                  <a:pos x="150" y="105"/>
                </a:cxn>
                <a:cxn ang="0">
                  <a:pos x="168" y="117"/>
                </a:cxn>
                <a:cxn ang="0">
                  <a:pos x="204" y="109"/>
                </a:cxn>
                <a:cxn ang="0">
                  <a:pos x="224" y="103"/>
                </a:cxn>
                <a:cxn ang="0">
                  <a:pos x="222" y="77"/>
                </a:cxn>
                <a:cxn ang="0">
                  <a:pos x="234" y="69"/>
                </a:cxn>
                <a:cxn ang="0">
                  <a:pos x="238" y="47"/>
                </a:cxn>
                <a:cxn ang="0">
                  <a:pos x="210" y="57"/>
                </a:cxn>
                <a:cxn ang="0">
                  <a:pos x="200" y="43"/>
                </a:cxn>
                <a:cxn ang="0">
                  <a:pos x="172" y="45"/>
                </a:cxn>
                <a:cxn ang="0">
                  <a:pos x="134" y="9"/>
                </a:cxn>
                <a:cxn ang="0">
                  <a:pos x="94" y="11"/>
                </a:cxn>
                <a:cxn ang="0">
                  <a:pos x="82" y="1"/>
                </a:cxn>
                <a:cxn ang="0">
                  <a:pos x="64" y="1"/>
                </a:cxn>
              </a:cxnLst>
              <a:rect l="0" t="0" r="r" b="b"/>
              <a:pathLst>
                <a:path w="240" h="117">
                  <a:moveTo>
                    <a:pt x="64" y="1"/>
                  </a:moveTo>
                  <a:cubicBezTo>
                    <a:pt x="57" y="21"/>
                    <a:pt x="44" y="24"/>
                    <a:pt x="24" y="31"/>
                  </a:cubicBezTo>
                  <a:cubicBezTo>
                    <a:pt x="18" y="33"/>
                    <a:pt x="12" y="35"/>
                    <a:pt x="6" y="37"/>
                  </a:cubicBezTo>
                  <a:cubicBezTo>
                    <a:pt x="4" y="38"/>
                    <a:pt x="0" y="39"/>
                    <a:pt x="0" y="39"/>
                  </a:cubicBezTo>
                  <a:cubicBezTo>
                    <a:pt x="3" y="55"/>
                    <a:pt x="12" y="54"/>
                    <a:pt x="26" y="59"/>
                  </a:cubicBezTo>
                  <a:cubicBezTo>
                    <a:pt x="30" y="60"/>
                    <a:pt x="38" y="63"/>
                    <a:pt x="38" y="63"/>
                  </a:cubicBezTo>
                  <a:cubicBezTo>
                    <a:pt x="50" y="59"/>
                    <a:pt x="57" y="54"/>
                    <a:pt x="68" y="47"/>
                  </a:cubicBezTo>
                  <a:cubicBezTo>
                    <a:pt x="72" y="45"/>
                    <a:pt x="80" y="43"/>
                    <a:pt x="80" y="43"/>
                  </a:cubicBezTo>
                  <a:cubicBezTo>
                    <a:pt x="82" y="46"/>
                    <a:pt x="88" y="51"/>
                    <a:pt x="82" y="55"/>
                  </a:cubicBezTo>
                  <a:cubicBezTo>
                    <a:pt x="77" y="59"/>
                    <a:pt x="64" y="61"/>
                    <a:pt x="64" y="61"/>
                  </a:cubicBezTo>
                  <a:cubicBezTo>
                    <a:pt x="58" y="70"/>
                    <a:pt x="63" y="70"/>
                    <a:pt x="72" y="73"/>
                  </a:cubicBezTo>
                  <a:cubicBezTo>
                    <a:pt x="77" y="88"/>
                    <a:pt x="50" y="86"/>
                    <a:pt x="40" y="87"/>
                  </a:cubicBezTo>
                  <a:cubicBezTo>
                    <a:pt x="47" y="94"/>
                    <a:pt x="60" y="106"/>
                    <a:pt x="70" y="109"/>
                  </a:cubicBezTo>
                  <a:cubicBezTo>
                    <a:pt x="74" y="110"/>
                    <a:pt x="82" y="113"/>
                    <a:pt x="82" y="113"/>
                  </a:cubicBezTo>
                  <a:cubicBezTo>
                    <a:pt x="99" y="111"/>
                    <a:pt x="104" y="108"/>
                    <a:pt x="118" y="103"/>
                  </a:cubicBezTo>
                  <a:cubicBezTo>
                    <a:pt x="129" y="104"/>
                    <a:pt x="140" y="103"/>
                    <a:pt x="150" y="105"/>
                  </a:cubicBezTo>
                  <a:cubicBezTo>
                    <a:pt x="157" y="107"/>
                    <a:pt x="168" y="117"/>
                    <a:pt x="168" y="117"/>
                  </a:cubicBezTo>
                  <a:cubicBezTo>
                    <a:pt x="193" y="115"/>
                    <a:pt x="188" y="116"/>
                    <a:pt x="204" y="109"/>
                  </a:cubicBezTo>
                  <a:cubicBezTo>
                    <a:pt x="210" y="106"/>
                    <a:pt x="224" y="103"/>
                    <a:pt x="224" y="103"/>
                  </a:cubicBezTo>
                  <a:cubicBezTo>
                    <a:pt x="223" y="98"/>
                    <a:pt x="217" y="82"/>
                    <a:pt x="222" y="77"/>
                  </a:cubicBezTo>
                  <a:cubicBezTo>
                    <a:pt x="225" y="73"/>
                    <a:pt x="234" y="69"/>
                    <a:pt x="234" y="69"/>
                  </a:cubicBezTo>
                  <a:cubicBezTo>
                    <a:pt x="237" y="59"/>
                    <a:pt x="240" y="59"/>
                    <a:pt x="238" y="47"/>
                  </a:cubicBezTo>
                  <a:cubicBezTo>
                    <a:pt x="228" y="49"/>
                    <a:pt x="219" y="51"/>
                    <a:pt x="210" y="57"/>
                  </a:cubicBezTo>
                  <a:cubicBezTo>
                    <a:pt x="201" y="71"/>
                    <a:pt x="201" y="50"/>
                    <a:pt x="200" y="43"/>
                  </a:cubicBezTo>
                  <a:cubicBezTo>
                    <a:pt x="189" y="45"/>
                    <a:pt x="182" y="48"/>
                    <a:pt x="172" y="45"/>
                  </a:cubicBezTo>
                  <a:cubicBezTo>
                    <a:pt x="161" y="34"/>
                    <a:pt x="148" y="14"/>
                    <a:pt x="134" y="9"/>
                  </a:cubicBezTo>
                  <a:cubicBezTo>
                    <a:pt x="119" y="11"/>
                    <a:pt x="108" y="13"/>
                    <a:pt x="94" y="11"/>
                  </a:cubicBezTo>
                  <a:cubicBezTo>
                    <a:pt x="92" y="9"/>
                    <a:pt x="85" y="2"/>
                    <a:pt x="82" y="1"/>
                  </a:cubicBezTo>
                  <a:cubicBezTo>
                    <a:pt x="74" y="0"/>
                    <a:pt x="72" y="9"/>
                    <a:pt x="64" y="1"/>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1" name="Freeform 25"/>
            <p:cNvSpPr>
              <a:spLocks/>
            </p:cNvSpPr>
            <p:nvPr/>
          </p:nvSpPr>
          <p:spPr bwMode="invGray">
            <a:xfrm>
              <a:off x="1506" y="1999"/>
              <a:ext cx="146" cy="60"/>
            </a:xfrm>
            <a:custGeom>
              <a:avLst/>
              <a:gdLst/>
              <a:ahLst/>
              <a:cxnLst>
                <a:cxn ang="0">
                  <a:pos x="97" y="10"/>
                </a:cxn>
                <a:cxn ang="0">
                  <a:pos x="13" y="24"/>
                </a:cxn>
                <a:cxn ang="0">
                  <a:pos x="9" y="34"/>
                </a:cxn>
                <a:cxn ang="0">
                  <a:pos x="57" y="52"/>
                </a:cxn>
                <a:cxn ang="0">
                  <a:pos x="135" y="74"/>
                </a:cxn>
                <a:cxn ang="0">
                  <a:pos x="175" y="68"/>
                </a:cxn>
                <a:cxn ang="0">
                  <a:pos x="187" y="64"/>
                </a:cxn>
                <a:cxn ang="0">
                  <a:pos x="175" y="44"/>
                </a:cxn>
                <a:cxn ang="0">
                  <a:pos x="163" y="36"/>
                </a:cxn>
                <a:cxn ang="0">
                  <a:pos x="129" y="26"/>
                </a:cxn>
                <a:cxn ang="0">
                  <a:pos x="97" y="10"/>
                </a:cxn>
              </a:cxnLst>
              <a:rect l="0" t="0" r="r" b="b"/>
              <a:pathLst>
                <a:path w="194" h="80">
                  <a:moveTo>
                    <a:pt x="97" y="10"/>
                  </a:moveTo>
                  <a:cubicBezTo>
                    <a:pt x="70" y="19"/>
                    <a:pt x="42" y="22"/>
                    <a:pt x="13" y="24"/>
                  </a:cubicBezTo>
                  <a:cubicBezTo>
                    <a:pt x="9" y="25"/>
                    <a:pt x="0" y="26"/>
                    <a:pt x="9" y="34"/>
                  </a:cubicBezTo>
                  <a:cubicBezTo>
                    <a:pt x="21" y="44"/>
                    <a:pt x="43" y="43"/>
                    <a:pt x="57" y="52"/>
                  </a:cubicBezTo>
                  <a:cubicBezTo>
                    <a:pt x="75" y="80"/>
                    <a:pt x="104" y="73"/>
                    <a:pt x="135" y="74"/>
                  </a:cubicBezTo>
                  <a:cubicBezTo>
                    <a:pt x="153" y="73"/>
                    <a:pt x="159" y="73"/>
                    <a:pt x="175" y="68"/>
                  </a:cubicBezTo>
                  <a:cubicBezTo>
                    <a:pt x="179" y="67"/>
                    <a:pt x="187" y="64"/>
                    <a:pt x="187" y="64"/>
                  </a:cubicBezTo>
                  <a:cubicBezTo>
                    <a:pt x="194" y="53"/>
                    <a:pt x="184" y="49"/>
                    <a:pt x="175" y="44"/>
                  </a:cubicBezTo>
                  <a:cubicBezTo>
                    <a:pt x="171" y="42"/>
                    <a:pt x="163" y="36"/>
                    <a:pt x="163" y="36"/>
                  </a:cubicBezTo>
                  <a:cubicBezTo>
                    <a:pt x="140" y="41"/>
                    <a:pt x="147" y="38"/>
                    <a:pt x="129" y="26"/>
                  </a:cubicBezTo>
                  <a:cubicBezTo>
                    <a:pt x="123" y="17"/>
                    <a:pt x="107" y="0"/>
                    <a:pt x="97" y="1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2" name="Freeform 26"/>
            <p:cNvSpPr>
              <a:spLocks/>
            </p:cNvSpPr>
            <p:nvPr/>
          </p:nvSpPr>
          <p:spPr bwMode="invGray">
            <a:xfrm>
              <a:off x="1711" y="2069"/>
              <a:ext cx="233" cy="190"/>
            </a:xfrm>
            <a:custGeom>
              <a:avLst/>
              <a:gdLst/>
              <a:ahLst/>
              <a:cxnLst>
                <a:cxn ang="0">
                  <a:pos x="67" y="9"/>
                </a:cxn>
                <a:cxn ang="0">
                  <a:pos x="51" y="23"/>
                </a:cxn>
                <a:cxn ang="0">
                  <a:pos x="21" y="39"/>
                </a:cxn>
                <a:cxn ang="0">
                  <a:pos x="53" y="77"/>
                </a:cxn>
                <a:cxn ang="0">
                  <a:pos x="79" y="85"/>
                </a:cxn>
                <a:cxn ang="0">
                  <a:pos x="103" y="99"/>
                </a:cxn>
                <a:cxn ang="0">
                  <a:pos x="127" y="85"/>
                </a:cxn>
                <a:cxn ang="0">
                  <a:pos x="143" y="101"/>
                </a:cxn>
                <a:cxn ang="0">
                  <a:pos x="149" y="127"/>
                </a:cxn>
                <a:cxn ang="0">
                  <a:pos x="115" y="151"/>
                </a:cxn>
                <a:cxn ang="0">
                  <a:pos x="89" y="173"/>
                </a:cxn>
                <a:cxn ang="0">
                  <a:pos x="69" y="169"/>
                </a:cxn>
                <a:cxn ang="0">
                  <a:pos x="57" y="165"/>
                </a:cxn>
                <a:cxn ang="0">
                  <a:pos x="43" y="187"/>
                </a:cxn>
                <a:cxn ang="0">
                  <a:pos x="39" y="199"/>
                </a:cxn>
                <a:cxn ang="0">
                  <a:pos x="73" y="205"/>
                </a:cxn>
                <a:cxn ang="0">
                  <a:pos x="95" y="203"/>
                </a:cxn>
                <a:cxn ang="0">
                  <a:pos x="115" y="231"/>
                </a:cxn>
                <a:cxn ang="0">
                  <a:pos x="127" y="235"/>
                </a:cxn>
                <a:cxn ang="0">
                  <a:pos x="139" y="239"/>
                </a:cxn>
                <a:cxn ang="0">
                  <a:pos x="155" y="251"/>
                </a:cxn>
                <a:cxn ang="0">
                  <a:pos x="181" y="237"/>
                </a:cxn>
                <a:cxn ang="0">
                  <a:pos x="203" y="235"/>
                </a:cxn>
                <a:cxn ang="0">
                  <a:pos x="229" y="213"/>
                </a:cxn>
                <a:cxn ang="0">
                  <a:pos x="225" y="185"/>
                </a:cxn>
                <a:cxn ang="0">
                  <a:pos x="217" y="173"/>
                </a:cxn>
                <a:cxn ang="0">
                  <a:pos x="233" y="167"/>
                </a:cxn>
                <a:cxn ang="0">
                  <a:pos x="245" y="183"/>
                </a:cxn>
                <a:cxn ang="0">
                  <a:pos x="247" y="197"/>
                </a:cxn>
                <a:cxn ang="0">
                  <a:pos x="261" y="193"/>
                </a:cxn>
                <a:cxn ang="0">
                  <a:pos x="303" y="169"/>
                </a:cxn>
                <a:cxn ang="0">
                  <a:pos x="293" y="147"/>
                </a:cxn>
                <a:cxn ang="0">
                  <a:pos x="259" y="123"/>
                </a:cxn>
                <a:cxn ang="0">
                  <a:pos x="265" y="107"/>
                </a:cxn>
                <a:cxn ang="0">
                  <a:pos x="277" y="103"/>
                </a:cxn>
                <a:cxn ang="0">
                  <a:pos x="253" y="63"/>
                </a:cxn>
                <a:cxn ang="0">
                  <a:pos x="233" y="59"/>
                </a:cxn>
                <a:cxn ang="0">
                  <a:pos x="221" y="55"/>
                </a:cxn>
                <a:cxn ang="0">
                  <a:pos x="201" y="33"/>
                </a:cxn>
                <a:cxn ang="0">
                  <a:pos x="155" y="45"/>
                </a:cxn>
                <a:cxn ang="0">
                  <a:pos x="167" y="25"/>
                </a:cxn>
                <a:cxn ang="0">
                  <a:pos x="139" y="17"/>
                </a:cxn>
                <a:cxn ang="0">
                  <a:pos x="119" y="19"/>
                </a:cxn>
                <a:cxn ang="0">
                  <a:pos x="67" y="9"/>
                </a:cxn>
              </a:cxnLst>
              <a:rect l="0" t="0" r="r" b="b"/>
              <a:pathLst>
                <a:path w="310" h="254">
                  <a:moveTo>
                    <a:pt x="67" y="9"/>
                  </a:moveTo>
                  <a:cubicBezTo>
                    <a:pt x="63" y="15"/>
                    <a:pt x="51" y="23"/>
                    <a:pt x="51" y="23"/>
                  </a:cubicBezTo>
                  <a:cubicBezTo>
                    <a:pt x="43" y="34"/>
                    <a:pt x="33" y="35"/>
                    <a:pt x="21" y="39"/>
                  </a:cubicBezTo>
                  <a:cubicBezTo>
                    <a:pt x="0" y="71"/>
                    <a:pt x="30" y="74"/>
                    <a:pt x="53" y="77"/>
                  </a:cubicBezTo>
                  <a:cubicBezTo>
                    <a:pt x="61" y="89"/>
                    <a:pt x="63" y="87"/>
                    <a:pt x="79" y="85"/>
                  </a:cubicBezTo>
                  <a:cubicBezTo>
                    <a:pt x="88" y="88"/>
                    <a:pt x="93" y="96"/>
                    <a:pt x="103" y="99"/>
                  </a:cubicBezTo>
                  <a:cubicBezTo>
                    <a:pt x="117" y="96"/>
                    <a:pt x="116" y="89"/>
                    <a:pt x="127" y="85"/>
                  </a:cubicBezTo>
                  <a:cubicBezTo>
                    <a:pt x="134" y="90"/>
                    <a:pt x="138" y="94"/>
                    <a:pt x="143" y="101"/>
                  </a:cubicBezTo>
                  <a:cubicBezTo>
                    <a:pt x="140" y="116"/>
                    <a:pt x="134" y="117"/>
                    <a:pt x="149" y="127"/>
                  </a:cubicBezTo>
                  <a:cubicBezTo>
                    <a:pt x="161" y="144"/>
                    <a:pt x="126" y="147"/>
                    <a:pt x="115" y="151"/>
                  </a:cubicBezTo>
                  <a:cubicBezTo>
                    <a:pt x="109" y="160"/>
                    <a:pt x="100" y="169"/>
                    <a:pt x="89" y="173"/>
                  </a:cubicBezTo>
                  <a:cubicBezTo>
                    <a:pt x="81" y="172"/>
                    <a:pt x="76" y="171"/>
                    <a:pt x="69" y="169"/>
                  </a:cubicBezTo>
                  <a:cubicBezTo>
                    <a:pt x="65" y="168"/>
                    <a:pt x="57" y="165"/>
                    <a:pt x="57" y="165"/>
                  </a:cubicBezTo>
                  <a:cubicBezTo>
                    <a:pt x="46" y="169"/>
                    <a:pt x="46" y="177"/>
                    <a:pt x="43" y="187"/>
                  </a:cubicBezTo>
                  <a:cubicBezTo>
                    <a:pt x="42" y="191"/>
                    <a:pt x="39" y="199"/>
                    <a:pt x="39" y="199"/>
                  </a:cubicBezTo>
                  <a:cubicBezTo>
                    <a:pt x="50" y="203"/>
                    <a:pt x="61" y="204"/>
                    <a:pt x="73" y="205"/>
                  </a:cubicBezTo>
                  <a:cubicBezTo>
                    <a:pt x="82" y="203"/>
                    <a:pt x="86" y="201"/>
                    <a:pt x="95" y="203"/>
                  </a:cubicBezTo>
                  <a:cubicBezTo>
                    <a:pt x="107" y="211"/>
                    <a:pt x="111" y="218"/>
                    <a:pt x="115" y="231"/>
                  </a:cubicBezTo>
                  <a:cubicBezTo>
                    <a:pt x="116" y="235"/>
                    <a:pt x="123" y="234"/>
                    <a:pt x="127" y="235"/>
                  </a:cubicBezTo>
                  <a:cubicBezTo>
                    <a:pt x="131" y="236"/>
                    <a:pt x="139" y="239"/>
                    <a:pt x="139" y="239"/>
                  </a:cubicBezTo>
                  <a:cubicBezTo>
                    <a:pt x="144" y="246"/>
                    <a:pt x="147" y="248"/>
                    <a:pt x="155" y="251"/>
                  </a:cubicBezTo>
                  <a:cubicBezTo>
                    <a:pt x="169" y="250"/>
                    <a:pt x="187" y="254"/>
                    <a:pt x="181" y="237"/>
                  </a:cubicBezTo>
                  <a:cubicBezTo>
                    <a:pt x="184" y="220"/>
                    <a:pt x="192" y="228"/>
                    <a:pt x="203" y="235"/>
                  </a:cubicBezTo>
                  <a:cubicBezTo>
                    <a:pt x="224" y="233"/>
                    <a:pt x="224" y="232"/>
                    <a:pt x="229" y="213"/>
                  </a:cubicBezTo>
                  <a:cubicBezTo>
                    <a:pt x="229" y="211"/>
                    <a:pt x="229" y="192"/>
                    <a:pt x="225" y="185"/>
                  </a:cubicBezTo>
                  <a:cubicBezTo>
                    <a:pt x="223" y="181"/>
                    <a:pt x="217" y="173"/>
                    <a:pt x="217" y="173"/>
                  </a:cubicBezTo>
                  <a:cubicBezTo>
                    <a:pt x="220" y="163"/>
                    <a:pt x="224" y="165"/>
                    <a:pt x="233" y="167"/>
                  </a:cubicBezTo>
                  <a:cubicBezTo>
                    <a:pt x="240" y="172"/>
                    <a:pt x="242" y="175"/>
                    <a:pt x="245" y="183"/>
                  </a:cubicBezTo>
                  <a:cubicBezTo>
                    <a:pt x="246" y="188"/>
                    <a:pt x="244" y="193"/>
                    <a:pt x="247" y="197"/>
                  </a:cubicBezTo>
                  <a:cubicBezTo>
                    <a:pt x="250" y="201"/>
                    <a:pt x="256" y="194"/>
                    <a:pt x="261" y="193"/>
                  </a:cubicBezTo>
                  <a:cubicBezTo>
                    <a:pt x="276" y="188"/>
                    <a:pt x="290" y="178"/>
                    <a:pt x="303" y="169"/>
                  </a:cubicBezTo>
                  <a:cubicBezTo>
                    <a:pt x="310" y="158"/>
                    <a:pt x="302" y="153"/>
                    <a:pt x="293" y="147"/>
                  </a:cubicBezTo>
                  <a:cubicBezTo>
                    <a:pt x="281" y="129"/>
                    <a:pt x="283" y="126"/>
                    <a:pt x="259" y="123"/>
                  </a:cubicBezTo>
                  <a:cubicBezTo>
                    <a:pt x="256" y="115"/>
                    <a:pt x="257" y="111"/>
                    <a:pt x="265" y="107"/>
                  </a:cubicBezTo>
                  <a:cubicBezTo>
                    <a:pt x="269" y="105"/>
                    <a:pt x="277" y="103"/>
                    <a:pt x="277" y="103"/>
                  </a:cubicBezTo>
                  <a:cubicBezTo>
                    <a:pt x="287" y="88"/>
                    <a:pt x="269" y="66"/>
                    <a:pt x="253" y="63"/>
                  </a:cubicBezTo>
                  <a:cubicBezTo>
                    <a:pt x="239" y="60"/>
                    <a:pt x="244" y="62"/>
                    <a:pt x="233" y="59"/>
                  </a:cubicBezTo>
                  <a:cubicBezTo>
                    <a:pt x="229" y="58"/>
                    <a:pt x="221" y="55"/>
                    <a:pt x="221" y="55"/>
                  </a:cubicBezTo>
                  <a:cubicBezTo>
                    <a:pt x="200" y="60"/>
                    <a:pt x="217" y="38"/>
                    <a:pt x="201" y="33"/>
                  </a:cubicBezTo>
                  <a:cubicBezTo>
                    <a:pt x="185" y="35"/>
                    <a:pt x="169" y="36"/>
                    <a:pt x="155" y="45"/>
                  </a:cubicBezTo>
                  <a:cubicBezTo>
                    <a:pt x="145" y="30"/>
                    <a:pt x="152" y="30"/>
                    <a:pt x="167" y="25"/>
                  </a:cubicBezTo>
                  <a:cubicBezTo>
                    <a:pt x="163" y="10"/>
                    <a:pt x="155" y="15"/>
                    <a:pt x="139" y="17"/>
                  </a:cubicBezTo>
                  <a:cubicBezTo>
                    <a:pt x="131" y="20"/>
                    <a:pt x="127" y="22"/>
                    <a:pt x="119" y="19"/>
                  </a:cubicBezTo>
                  <a:cubicBezTo>
                    <a:pt x="106" y="0"/>
                    <a:pt x="74" y="29"/>
                    <a:pt x="67" y="9"/>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3" name="Freeform 27"/>
            <p:cNvSpPr>
              <a:spLocks/>
            </p:cNvSpPr>
            <p:nvPr/>
          </p:nvSpPr>
          <p:spPr bwMode="invGray">
            <a:xfrm>
              <a:off x="1709" y="1987"/>
              <a:ext cx="44" cy="37"/>
            </a:xfrm>
            <a:custGeom>
              <a:avLst/>
              <a:gdLst/>
              <a:ahLst/>
              <a:cxnLst>
                <a:cxn ang="0">
                  <a:pos x="26" y="0"/>
                </a:cxn>
                <a:cxn ang="0">
                  <a:pos x="0" y="10"/>
                </a:cxn>
                <a:cxn ang="0">
                  <a:pos x="30" y="40"/>
                </a:cxn>
                <a:cxn ang="0">
                  <a:pos x="48" y="50"/>
                </a:cxn>
                <a:cxn ang="0">
                  <a:pos x="58" y="28"/>
                </a:cxn>
                <a:cxn ang="0">
                  <a:pos x="44" y="8"/>
                </a:cxn>
                <a:cxn ang="0">
                  <a:pos x="26" y="0"/>
                </a:cxn>
              </a:cxnLst>
              <a:rect l="0" t="0" r="r" b="b"/>
              <a:pathLst>
                <a:path w="59" h="50">
                  <a:moveTo>
                    <a:pt x="26" y="0"/>
                  </a:moveTo>
                  <a:cubicBezTo>
                    <a:pt x="13" y="2"/>
                    <a:pt x="7" y="0"/>
                    <a:pt x="0" y="10"/>
                  </a:cubicBezTo>
                  <a:cubicBezTo>
                    <a:pt x="4" y="22"/>
                    <a:pt x="18" y="36"/>
                    <a:pt x="30" y="40"/>
                  </a:cubicBezTo>
                  <a:cubicBezTo>
                    <a:pt x="37" y="42"/>
                    <a:pt x="48" y="50"/>
                    <a:pt x="48" y="50"/>
                  </a:cubicBezTo>
                  <a:cubicBezTo>
                    <a:pt x="57" y="44"/>
                    <a:pt x="55" y="37"/>
                    <a:pt x="58" y="28"/>
                  </a:cubicBezTo>
                  <a:cubicBezTo>
                    <a:pt x="55" y="11"/>
                    <a:pt x="59" y="18"/>
                    <a:pt x="44" y="8"/>
                  </a:cubicBezTo>
                  <a:cubicBezTo>
                    <a:pt x="42" y="6"/>
                    <a:pt x="26" y="5"/>
                    <a:pt x="26"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4" name="Freeform 28"/>
            <p:cNvSpPr>
              <a:spLocks/>
            </p:cNvSpPr>
            <p:nvPr/>
          </p:nvSpPr>
          <p:spPr bwMode="invGray">
            <a:xfrm>
              <a:off x="1625" y="2057"/>
              <a:ext cx="65" cy="42"/>
            </a:xfrm>
            <a:custGeom>
              <a:avLst/>
              <a:gdLst/>
              <a:ahLst/>
              <a:cxnLst>
                <a:cxn ang="0">
                  <a:pos x="44" y="7"/>
                </a:cxn>
                <a:cxn ang="0">
                  <a:pos x="24" y="25"/>
                </a:cxn>
                <a:cxn ang="0">
                  <a:pos x="4" y="27"/>
                </a:cxn>
                <a:cxn ang="0">
                  <a:pos x="16" y="57"/>
                </a:cxn>
                <a:cxn ang="0">
                  <a:pos x="74" y="35"/>
                </a:cxn>
                <a:cxn ang="0">
                  <a:pos x="86" y="17"/>
                </a:cxn>
                <a:cxn ang="0">
                  <a:pos x="56" y="7"/>
                </a:cxn>
                <a:cxn ang="0">
                  <a:pos x="44" y="7"/>
                </a:cxn>
              </a:cxnLst>
              <a:rect l="0" t="0" r="r" b="b"/>
              <a:pathLst>
                <a:path w="86" h="57">
                  <a:moveTo>
                    <a:pt x="44" y="7"/>
                  </a:moveTo>
                  <a:cubicBezTo>
                    <a:pt x="39" y="14"/>
                    <a:pt x="31" y="20"/>
                    <a:pt x="24" y="25"/>
                  </a:cubicBezTo>
                  <a:cubicBezTo>
                    <a:pt x="16" y="19"/>
                    <a:pt x="12" y="22"/>
                    <a:pt x="4" y="27"/>
                  </a:cubicBezTo>
                  <a:cubicBezTo>
                    <a:pt x="0" y="38"/>
                    <a:pt x="4" y="53"/>
                    <a:pt x="16" y="57"/>
                  </a:cubicBezTo>
                  <a:cubicBezTo>
                    <a:pt x="33" y="51"/>
                    <a:pt x="60" y="45"/>
                    <a:pt x="74" y="35"/>
                  </a:cubicBezTo>
                  <a:cubicBezTo>
                    <a:pt x="78" y="29"/>
                    <a:pt x="86" y="17"/>
                    <a:pt x="86" y="17"/>
                  </a:cubicBezTo>
                  <a:cubicBezTo>
                    <a:pt x="80" y="0"/>
                    <a:pt x="74" y="5"/>
                    <a:pt x="56" y="7"/>
                  </a:cubicBezTo>
                  <a:cubicBezTo>
                    <a:pt x="43" y="11"/>
                    <a:pt x="44" y="15"/>
                    <a:pt x="44" y="7"/>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5" name="Freeform 29"/>
            <p:cNvSpPr>
              <a:spLocks/>
            </p:cNvSpPr>
            <p:nvPr/>
          </p:nvSpPr>
          <p:spPr bwMode="invGray">
            <a:xfrm>
              <a:off x="1693" y="2065"/>
              <a:ext cx="54" cy="25"/>
            </a:xfrm>
            <a:custGeom>
              <a:avLst/>
              <a:gdLst/>
              <a:ahLst/>
              <a:cxnLst>
                <a:cxn ang="0">
                  <a:pos x="40" y="0"/>
                </a:cxn>
                <a:cxn ang="0">
                  <a:pos x="10" y="16"/>
                </a:cxn>
                <a:cxn ang="0">
                  <a:pos x="24" y="34"/>
                </a:cxn>
                <a:cxn ang="0">
                  <a:pos x="52" y="28"/>
                </a:cxn>
                <a:cxn ang="0">
                  <a:pos x="64" y="20"/>
                </a:cxn>
                <a:cxn ang="0">
                  <a:pos x="40" y="0"/>
                </a:cxn>
              </a:cxnLst>
              <a:rect l="0" t="0" r="r" b="b"/>
              <a:pathLst>
                <a:path w="73" h="34">
                  <a:moveTo>
                    <a:pt x="40" y="0"/>
                  </a:moveTo>
                  <a:cubicBezTo>
                    <a:pt x="30" y="6"/>
                    <a:pt x="20" y="10"/>
                    <a:pt x="10" y="16"/>
                  </a:cubicBezTo>
                  <a:cubicBezTo>
                    <a:pt x="0" y="31"/>
                    <a:pt x="13" y="30"/>
                    <a:pt x="24" y="34"/>
                  </a:cubicBezTo>
                  <a:cubicBezTo>
                    <a:pt x="44" y="31"/>
                    <a:pt x="35" y="34"/>
                    <a:pt x="52" y="28"/>
                  </a:cubicBezTo>
                  <a:cubicBezTo>
                    <a:pt x="57" y="26"/>
                    <a:pt x="64" y="20"/>
                    <a:pt x="64" y="20"/>
                  </a:cubicBezTo>
                  <a:cubicBezTo>
                    <a:pt x="73" y="7"/>
                    <a:pt x="48" y="8"/>
                    <a:pt x="40"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6" name="Freeform 30"/>
            <p:cNvSpPr>
              <a:spLocks/>
            </p:cNvSpPr>
            <p:nvPr/>
          </p:nvSpPr>
          <p:spPr bwMode="invGray">
            <a:xfrm>
              <a:off x="1664" y="2029"/>
              <a:ext cx="64" cy="34"/>
            </a:xfrm>
            <a:custGeom>
              <a:avLst/>
              <a:gdLst/>
              <a:ahLst/>
              <a:cxnLst>
                <a:cxn ang="0">
                  <a:pos x="58" y="10"/>
                </a:cxn>
                <a:cxn ang="0">
                  <a:pos x="28" y="4"/>
                </a:cxn>
                <a:cxn ang="0">
                  <a:pos x="0" y="18"/>
                </a:cxn>
                <a:cxn ang="0">
                  <a:pos x="40" y="32"/>
                </a:cxn>
                <a:cxn ang="0">
                  <a:pos x="64" y="40"/>
                </a:cxn>
                <a:cxn ang="0">
                  <a:pos x="84" y="18"/>
                </a:cxn>
                <a:cxn ang="0">
                  <a:pos x="82" y="6"/>
                </a:cxn>
                <a:cxn ang="0">
                  <a:pos x="64" y="0"/>
                </a:cxn>
                <a:cxn ang="0">
                  <a:pos x="58" y="10"/>
                </a:cxn>
              </a:cxnLst>
              <a:rect l="0" t="0" r="r" b="b"/>
              <a:pathLst>
                <a:path w="85" h="45">
                  <a:moveTo>
                    <a:pt x="58" y="10"/>
                  </a:moveTo>
                  <a:cubicBezTo>
                    <a:pt x="39" y="16"/>
                    <a:pt x="45" y="10"/>
                    <a:pt x="28" y="4"/>
                  </a:cubicBezTo>
                  <a:cubicBezTo>
                    <a:pt x="7" y="6"/>
                    <a:pt x="5" y="2"/>
                    <a:pt x="0" y="18"/>
                  </a:cubicBezTo>
                  <a:cubicBezTo>
                    <a:pt x="5" y="34"/>
                    <a:pt x="26" y="31"/>
                    <a:pt x="40" y="32"/>
                  </a:cubicBezTo>
                  <a:cubicBezTo>
                    <a:pt x="50" y="42"/>
                    <a:pt x="49" y="45"/>
                    <a:pt x="64" y="40"/>
                  </a:cubicBezTo>
                  <a:cubicBezTo>
                    <a:pt x="69" y="32"/>
                    <a:pt x="77" y="25"/>
                    <a:pt x="84" y="18"/>
                  </a:cubicBezTo>
                  <a:cubicBezTo>
                    <a:pt x="83" y="14"/>
                    <a:pt x="85" y="9"/>
                    <a:pt x="82" y="6"/>
                  </a:cubicBezTo>
                  <a:cubicBezTo>
                    <a:pt x="78" y="1"/>
                    <a:pt x="64" y="0"/>
                    <a:pt x="64" y="0"/>
                  </a:cubicBezTo>
                  <a:cubicBezTo>
                    <a:pt x="56" y="3"/>
                    <a:pt x="47" y="21"/>
                    <a:pt x="58" y="1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7" name="Freeform 31"/>
            <p:cNvSpPr>
              <a:spLocks/>
            </p:cNvSpPr>
            <p:nvPr/>
          </p:nvSpPr>
          <p:spPr bwMode="invGray">
            <a:xfrm>
              <a:off x="1637" y="1997"/>
              <a:ext cx="44" cy="24"/>
            </a:xfrm>
            <a:custGeom>
              <a:avLst/>
              <a:gdLst/>
              <a:ahLst/>
              <a:cxnLst>
                <a:cxn ang="0">
                  <a:pos x="16" y="4"/>
                </a:cxn>
                <a:cxn ang="0">
                  <a:pos x="0" y="18"/>
                </a:cxn>
                <a:cxn ang="0">
                  <a:pos x="20" y="28"/>
                </a:cxn>
                <a:cxn ang="0">
                  <a:pos x="28" y="20"/>
                </a:cxn>
                <a:cxn ang="0">
                  <a:pos x="52" y="12"/>
                </a:cxn>
                <a:cxn ang="0">
                  <a:pos x="44" y="0"/>
                </a:cxn>
                <a:cxn ang="0">
                  <a:pos x="16" y="4"/>
                </a:cxn>
              </a:cxnLst>
              <a:rect l="0" t="0" r="r" b="b"/>
              <a:pathLst>
                <a:path w="58" h="31">
                  <a:moveTo>
                    <a:pt x="16" y="4"/>
                  </a:moveTo>
                  <a:cubicBezTo>
                    <a:pt x="2" y="13"/>
                    <a:pt x="7" y="8"/>
                    <a:pt x="0" y="18"/>
                  </a:cubicBezTo>
                  <a:cubicBezTo>
                    <a:pt x="5" y="26"/>
                    <a:pt x="11" y="25"/>
                    <a:pt x="20" y="28"/>
                  </a:cubicBezTo>
                  <a:cubicBezTo>
                    <a:pt x="36" y="23"/>
                    <a:pt x="17" y="31"/>
                    <a:pt x="28" y="20"/>
                  </a:cubicBezTo>
                  <a:cubicBezTo>
                    <a:pt x="33" y="15"/>
                    <a:pt x="46" y="13"/>
                    <a:pt x="52" y="12"/>
                  </a:cubicBezTo>
                  <a:cubicBezTo>
                    <a:pt x="58" y="3"/>
                    <a:pt x="53" y="3"/>
                    <a:pt x="44" y="0"/>
                  </a:cubicBezTo>
                  <a:cubicBezTo>
                    <a:pt x="38" y="1"/>
                    <a:pt x="20" y="8"/>
                    <a:pt x="16" y="4"/>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8" name="Freeform 32"/>
            <p:cNvSpPr>
              <a:spLocks/>
            </p:cNvSpPr>
            <p:nvPr/>
          </p:nvSpPr>
          <p:spPr bwMode="invGray">
            <a:xfrm>
              <a:off x="1751" y="2000"/>
              <a:ext cx="114" cy="77"/>
            </a:xfrm>
            <a:custGeom>
              <a:avLst/>
              <a:gdLst/>
              <a:ahLst/>
              <a:cxnLst>
                <a:cxn ang="0">
                  <a:pos x="38" y="0"/>
                </a:cxn>
                <a:cxn ang="0">
                  <a:pos x="14" y="6"/>
                </a:cxn>
                <a:cxn ang="0">
                  <a:pos x="4" y="38"/>
                </a:cxn>
                <a:cxn ang="0">
                  <a:pos x="12" y="56"/>
                </a:cxn>
                <a:cxn ang="0">
                  <a:pos x="0" y="72"/>
                </a:cxn>
                <a:cxn ang="0">
                  <a:pos x="56" y="86"/>
                </a:cxn>
                <a:cxn ang="0">
                  <a:pos x="82" y="92"/>
                </a:cxn>
                <a:cxn ang="0">
                  <a:pos x="152" y="86"/>
                </a:cxn>
                <a:cxn ang="0">
                  <a:pos x="76" y="70"/>
                </a:cxn>
                <a:cxn ang="0">
                  <a:pos x="54" y="62"/>
                </a:cxn>
                <a:cxn ang="0">
                  <a:pos x="44" y="52"/>
                </a:cxn>
                <a:cxn ang="0">
                  <a:pos x="50" y="34"/>
                </a:cxn>
                <a:cxn ang="0">
                  <a:pos x="38" y="0"/>
                </a:cxn>
              </a:cxnLst>
              <a:rect l="0" t="0" r="r" b="b"/>
              <a:pathLst>
                <a:path w="152" h="102">
                  <a:moveTo>
                    <a:pt x="38" y="0"/>
                  </a:moveTo>
                  <a:cubicBezTo>
                    <a:pt x="22" y="5"/>
                    <a:pt x="30" y="3"/>
                    <a:pt x="14" y="6"/>
                  </a:cubicBezTo>
                  <a:cubicBezTo>
                    <a:pt x="18" y="22"/>
                    <a:pt x="22" y="32"/>
                    <a:pt x="4" y="38"/>
                  </a:cubicBezTo>
                  <a:cubicBezTo>
                    <a:pt x="1" y="47"/>
                    <a:pt x="7" y="49"/>
                    <a:pt x="12" y="56"/>
                  </a:cubicBezTo>
                  <a:cubicBezTo>
                    <a:pt x="10" y="65"/>
                    <a:pt x="9" y="69"/>
                    <a:pt x="0" y="72"/>
                  </a:cubicBezTo>
                  <a:cubicBezTo>
                    <a:pt x="5" y="88"/>
                    <a:pt x="45" y="85"/>
                    <a:pt x="56" y="86"/>
                  </a:cubicBezTo>
                  <a:cubicBezTo>
                    <a:pt x="72" y="97"/>
                    <a:pt x="63" y="95"/>
                    <a:pt x="82" y="92"/>
                  </a:cubicBezTo>
                  <a:cubicBezTo>
                    <a:pt x="86" y="92"/>
                    <a:pt x="147" y="102"/>
                    <a:pt x="152" y="86"/>
                  </a:cubicBezTo>
                  <a:cubicBezTo>
                    <a:pt x="123" y="66"/>
                    <a:pt x="128" y="72"/>
                    <a:pt x="76" y="70"/>
                  </a:cubicBezTo>
                  <a:cubicBezTo>
                    <a:pt x="62" y="56"/>
                    <a:pt x="81" y="73"/>
                    <a:pt x="54" y="62"/>
                  </a:cubicBezTo>
                  <a:cubicBezTo>
                    <a:pt x="50" y="60"/>
                    <a:pt x="48" y="55"/>
                    <a:pt x="44" y="52"/>
                  </a:cubicBezTo>
                  <a:cubicBezTo>
                    <a:pt x="41" y="43"/>
                    <a:pt x="42" y="39"/>
                    <a:pt x="50" y="34"/>
                  </a:cubicBezTo>
                  <a:cubicBezTo>
                    <a:pt x="52" y="27"/>
                    <a:pt x="42" y="9"/>
                    <a:pt x="38"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29" name="Freeform 33"/>
            <p:cNvSpPr>
              <a:spLocks/>
            </p:cNvSpPr>
            <p:nvPr/>
          </p:nvSpPr>
          <p:spPr bwMode="invGray">
            <a:xfrm>
              <a:off x="664" y="2245"/>
              <a:ext cx="25" cy="15"/>
            </a:xfrm>
            <a:custGeom>
              <a:avLst/>
              <a:gdLst/>
              <a:ahLst/>
              <a:cxnLst>
                <a:cxn ang="0">
                  <a:pos x="34" y="0"/>
                </a:cxn>
                <a:cxn ang="0">
                  <a:pos x="24" y="20"/>
                </a:cxn>
                <a:cxn ang="0">
                  <a:pos x="4" y="18"/>
                </a:cxn>
                <a:cxn ang="0">
                  <a:pos x="4" y="6"/>
                </a:cxn>
                <a:cxn ang="0">
                  <a:pos x="34" y="0"/>
                </a:cxn>
              </a:cxnLst>
              <a:rect l="0" t="0" r="r" b="b"/>
              <a:pathLst>
                <a:path w="34" h="20">
                  <a:moveTo>
                    <a:pt x="34" y="0"/>
                  </a:moveTo>
                  <a:cubicBezTo>
                    <a:pt x="32" y="10"/>
                    <a:pt x="34" y="17"/>
                    <a:pt x="24" y="20"/>
                  </a:cubicBezTo>
                  <a:cubicBezTo>
                    <a:pt x="17" y="19"/>
                    <a:pt x="10" y="20"/>
                    <a:pt x="4" y="18"/>
                  </a:cubicBezTo>
                  <a:cubicBezTo>
                    <a:pt x="0" y="17"/>
                    <a:pt x="2" y="7"/>
                    <a:pt x="4" y="6"/>
                  </a:cubicBezTo>
                  <a:cubicBezTo>
                    <a:pt x="12" y="0"/>
                    <a:pt x="24" y="0"/>
                    <a:pt x="34"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0" name="Freeform 34"/>
            <p:cNvSpPr>
              <a:spLocks/>
            </p:cNvSpPr>
            <p:nvPr/>
          </p:nvSpPr>
          <p:spPr bwMode="invGray">
            <a:xfrm>
              <a:off x="1421" y="2756"/>
              <a:ext cx="16" cy="12"/>
            </a:xfrm>
            <a:custGeom>
              <a:avLst/>
              <a:gdLst/>
              <a:ahLst/>
              <a:cxnLst>
                <a:cxn ang="0">
                  <a:pos x="3" y="0"/>
                </a:cxn>
                <a:cxn ang="0">
                  <a:pos x="13" y="16"/>
                </a:cxn>
                <a:cxn ang="0">
                  <a:pos x="3" y="0"/>
                </a:cxn>
              </a:cxnLst>
              <a:rect l="0" t="0" r="r" b="b"/>
              <a:pathLst>
                <a:path w="21" h="16">
                  <a:moveTo>
                    <a:pt x="3" y="0"/>
                  </a:moveTo>
                  <a:cubicBezTo>
                    <a:pt x="0" y="9"/>
                    <a:pt x="6" y="11"/>
                    <a:pt x="13" y="16"/>
                  </a:cubicBezTo>
                  <a:cubicBezTo>
                    <a:pt x="21" y="4"/>
                    <a:pt x="16" y="2"/>
                    <a:pt x="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1" name="Freeform 35"/>
            <p:cNvSpPr>
              <a:spLocks/>
            </p:cNvSpPr>
            <p:nvPr/>
          </p:nvSpPr>
          <p:spPr bwMode="invGray">
            <a:xfrm>
              <a:off x="1424" y="2781"/>
              <a:ext cx="16" cy="12"/>
            </a:xfrm>
            <a:custGeom>
              <a:avLst/>
              <a:gdLst/>
              <a:ahLst/>
              <a:cxnLst>
                <a:cxn ang="0">
                  <a:pos x="3" y="0"/>
                </a:cxn>
                <a:cxn ang="0">
                  <a:pos x="13" y="16"/>
                </a:cxn>
                <a:cxn ang="0">
                  <a:pos x="3" y="0"/>
                </a:cxn>
              </a:cxnLst>
              <a:rect l="0" t="0" r="r" b="b"/>
              <a:pathLst>
                <a:path w="21" h="16">
                  <a:moveTo>
                    <a:pt x="3" y="0"/>
                  </a:moveTo>
                  <a:cubicBezTo>
                    <a:pt x="0" y="9"/>
                    <a:pt x="6" y="11"/>
                    <a:pt x="13" y="16"/>
                  </a:cubicBezTo>
                  <a:cubicBezTo>
                    <a:pt x="21" y="4"/>
                    <a:pt x="16" y="2"/>
                    <a:pt x="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2" name="Freeform 36"/>
            <p:cNvSpPr>
              <a:spLocks/>
            </p:cNvSpPr>
            <p:nvPr/>
          </p:nvSpPr>
          <p:spPr bwMode="invGray">
            <a:xfrm>
              <a:off x="1628" y="2913"/>
              <a:ext cx="15" cy="12"/>
            </a:xfrm>
            <a:custGeom>
              <a:avLst/>
              <a:gdLst/>
              <a:ahLst/>
              <a:cxnLst>
                <a:cxn ang="0">
                  <a:pos x="3" y="0"/>
                </a:cxn>
                <a:cxn ang="0">
                  <a:pos x="13" y="16"/>
                </a:cxn>
                <a:cxn ang="0">
                  <a:pos x="3" y="0"/>
                </a:cxn>
              </a:cxnLst>
              <a:rect l="0" t="0" r="r" b="b"/>
              <a:pathLst>
                <a:path w="21" h="16">
                  <a:moveTo>
                    <a:pt x="3" y="0"/>
                  </a:moveTo>
                  <a:cubicBezTo>
                    <a:pt x="0" y="9"/>
                    <a:pt x="6" y="11"/>
                    <a:pt x="13" y="16"/>
                  </a:cubicBezTo>
                  <a:cubicBezTo>
                    <a:pt x="21" y="4"/>
                    <a:pt x="16" y="2"/>
                    <a:pt x="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3" name="Freeform 37"/>
            <p:cNvSpPr>
              <a:spLocks/>
            </p:cNvSpPr>
            <p:nvPr/>
          </p:nvSpPr>
          <p:spPr bwMode="invGray">
            <a:xfrm>
              <a:off x="1752" y="2429"/>
              <a:ext cx="38" cy="18"/>
            </a:xfrm>
            <a:custGeom>
              <a:avLst/>
              <a:gdLst/>
              <a:ahLst/>
              <a:cxnLst>
                <a:cxn ang="0">
                  <a:pos x="13" y="0"/>
                </a:cxn>
                <a:cxn ang="0">
                  <a:pos x="7" y="18"/>
                </a:cxn>
                <a:cxn ang="0">
                  <a:pos x="27" y="24"/>
                </a:cxn>
                <a:cxn ang="0">
                  <a:pos x="33" y="4"/>
                </a:cxn>
                <a:cxn ang="0">
                  <a:pos x="13" y="0"/>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4" name="Freeform 38"/>
            <p:cNvSpPr>
              <a:spLocks/>
            </p:cNvSpPr>
            <p:nvPr/>
          </p:nvSpPr>
          <p:spPr bwMode="invGray">
            <a:xfrm>
              <a:off x="1652" y="2224"/>
              <a:ext cx="38" cy="18"/>
            </a:xfrm>
            <a:custGeom>
              <a:avLst/>
              <a:gdLst/>
              <a:ahLst/>
              <a:cxnLst>
                <a:cxn ang="0">
                  <a:pos x="13" y="0"/>
                </a:cxn>
                <a:cxn ang="0">
                  <a:pos x="7" y="18"/>
                </a:cxn>
                <a:cxn ang="0">
                  <a:pos x="27" y="24"/>
                </a:cxn>
                <a:cxn ang="0">
                  <a:pos x="33" y="4"/>
                </a:cxn>
                <a:cxn ang="0">
                  <a:pos x="13" y="0"/>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5" name="Freeform 39"/>
            <p:cNvSpPr>
              <a:spLocks/>
            </p:cNvSpPr>
            <p:nvPr/>
          </p:nvSpPr>
          <p:spPr bwMode="invGray">
            <a:xfrm>
              <a:off x="1717" y="2045"/>
              <a:ext cx="39" cy="18"/>
            </a:xfrm>
            <a:custGeom>
              <a:avLst/>
              <a:gdLst/>
              <a:ahLst/>
              <a:cxnLst>
                <a:cxn ang="0">
                  <a:pos x="13" y="0"/>
                </a:cxn>
                <a:cxn ang="0">
                  <a:pos x="7" y="18"/>
                </a:cxn>
                <a:cxn ang="0">
                  <a:pos x="27" y="24"/>
                </a:cxn>
                <a:cxn ang="0">
                  <a:pos x="33" y="4"/>
                </a:cxn>
                <a:cxn ang="0">
                  <a:pos x="13" y="0"/>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6" name="Freeform 40"/>
            <p:cNvSpPr>
              <a:spLocks/>
            </p:cNvSpPr>
            <p:nvPr/>
          </p:nvSpPr>
          <p:spPr bwMode="invGray">
            <a:xfrm>
              <a:off x="1780" y="2153"/>
              <a:ext cx="38" cy="18"/>
            </a:xfrm>
            <a:custGeom>
              <a:avLst/>
              <a:gdLst/>
              <a:ahLst/>
              <a:cxnLst>
                <a:cxn ang="0">
                  <a:pos x="13" y="0"/>
                </a:cxn>
                <a:cxn ang="0">
                  <a:pos x="7" y="18"/>
                </a:cxn>
                <a:cxn ang="0">
                  <a:pos x="27" y="24"/>
                </a:cxn>
                <a:cxn ang="0">
                  <a:pos x="33" y="4"/>
                </a:cxn>
                <a:cxn ang="0">
                  <a:pos x="13" y="0"/>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7" name="Freeform 41"/>
            <p:cNvSpPr>
              <a:spLocks/>
            </p:cNvSpPr>
            <p:nvPr/>
          </p:nvSpPr>
          <p:spPr bwMode="invGray">
            <a:xfrm>
              <a:off x="1796" y="1951"/>
              <a:ext cx="696" cy="346"/>
            </a:xfrm>
            <a:custGeom>
              <a:avLst/>
              <a:gdLst/>
              <a:ahLst/>
              <a:cxnLst>
                <a:cxn ang="0">
                  <a:pos x="28" y="56"/>
                </a:cxn>
                <a:cxn ang="0">
                  <a:pos x="6" y="92"/>
                </a:cxn>
                <a:cxn ang="0">
                  <a:pos x="36" y="100"/>
                </a:cxn>
                <a:cxn ang="0">
                  <a:pos x="16" y="116"/>
                </a:cxn>
                <a:cxn ang="0">
                  <a:pos x="104" y="136"/>
                </a:cxn>
                <a:cxn ang="0">
                  <a:pos x="142" y="130"/>
                </a:cxn>
                <a:cxn ang="0">
                  <a:pos x="250" y="78"/>
                </a:cxn>
                <a:cxn ang="0">
                  <a:pos x="300" y="66"/>
                </a:cxn>
                <a:cxn ang="0">
                  <a:pos x="324" y="80"/>
                </a:cxn>
                <a:cxn ang="0">
                  <a:pos x="272" y="88"/>
                </a:cxn>
                <a:cxn ang="0">
                  <a:pos x="242" y="112"/>
                </a:cxn>
                <a:cxn ang="0">
                  <a:pos x="254" y="120"/>
                </a:cxn>
                <a:cxn ang="0">
                  <a:pos x="260" y="158"/>
                </a:cxn>
                <a:cxn ang="0">
                  <a:pos x="350" y="192"/>
                </a:cxn>
                <a:cxn ang="0">
                  <a:pos x="336" y="210"/>
                </a:cxn>
                <a:cxn ang="0">
                  <a:pos x="368" y="246"/>
                </a:cxn>
                <a:cxn ang="0">
                  <a:pos x="348" y="266"/>
                </a:cxn>
                <a:cxn ang="0">
                  <a:pos x="324" y="294"/>
                </a:cxn>
                <a:cxn ang="0">
                  <a:pos x="294" y="324"/>
                </a:cxn>
                <a:cxn ang="0">
                  <a:pos x="292" y="420"/>
                </a:cxn>
                <a:cxn ang="0">
                  <a:pos x="332" y="446"/>
                </a:cxn>
                <a:cxn ang="0">
                  <a:pos x="388" y="448"/>
                </a:cxn>
                <a:cxn ang="0">
                  <a:pos x="412" y="422"/>
                </a:cxn>
                <a:cxn ang="0">
                  <a:pos x="506" y="356"/>
                </a:cxn>
                <a:cxn ang="0">
                  <a:pos x="572" y="334"/>
                </a:cxn>
                <a:cxn ang="0">
                  <a:pos x="646" y="308"/>
                </a:cxn>
                <a:cxn ang="0">
                  <a:pos x="720" y="290"/>
                </a:cxn>
                <a:cxn ang="0">
                  <a:pos x="762" y="260"/>
                </a:cxn>
                <a:cxn ang="0">
                  <a:pos x="800" y="200"/>
                </a:cxn>
                <a:cxn ang="0">
                  <a:pos x="802" y="154"/>
                </a:cxn>
                <a:cxn ang="0">
                  <a:pos x="802" y="124"/>
                </a:cxn>
                <a:cxn ang="0">
                  <a:pos x="832" y="90"/>
                </a:cxn>
                <a:cxn ang="0">
                  <a:pos x="876" y="94"/>
                </a:cxn>
                <a:cxn ang="0">
                  <a:pos x="922" y="52"/>
                </a:cxn>
                <a:cxn ang="0">
                  <a:pos x="888" y="56"/>
                </a:cxn>
                <a:cxn ang="0">
                  <a:pos x="848" y="46"/>
                </a:cxn>
                <a:cxn ang="0">
                  <a:pos x="794" y="22"/>
                </a:cxn>
                <a:cxn ang="0">
                  <a:pos x="642" y="26"/>
                </a:cxn>
                <a:cxn ang="0">
                  <a:pos x="584" y="38"/>
                </a:cxn>
                <a:cxn ang="0">
                  <a:pos x="556" y="38"/>
                </a:cxn>
                <a:cxn ang="0">
                  <a:pos x="516" y="54"/>
                </a:cxn>
                <a:cxn ang="0">
                  <a:pos x="478" y="30"/>
                </a:cxn>
                <a:cxn ang="0">
                  <a:pos x="432" y="40"/>
                </a:cxn>
                <a:cxn ang="0">
                  <a:pos x="366" y="52"/>
                </a:cxn>
                <a:cxn ang="0">
                  <a:pos x="410" y="38"/>
                </a:cxn>
                <a:cxn ang="0">
                  <a:pos x="352" y="8"/>
                </a:cxn>
                <a:cxn ang="0">
                  <a:pos x="334" y="2"/>
                </a:cxn>
                <a:cxn ang="0">
                  <a:pos x="314" y="8"/>
                </a:cxn>
                <a:cxn ang="0">
                  <a:pos x="240" y="16"/>
                </a:cxn>
                <a:cxn ang="0">
                  <a:pos x="160" y="28"/>
                </a:cxn>
                <a:cxn ang="0">
                  <a:pos x="108" y="26"/>
                </a:cxn>
                <a:cxn ang="0">
                  <a:pos x="114" y="68"/>
                </a:cxn>
                <a:cxn ang="0">
                  <a:pos x="104" y="52"/>
                </a:cxn>
                <a:cxn ang="0">
                  <a:pos x="60" y="42"/>
                </a:cxn>
              </a:cxnLst>
              <a:rect l="0" t="0" r="r" b="b"/>
              <a:pathLst>
                <a:path w="929" h="462">
                  <a:moveTo>
                    <a:pt x="60" y="42"/>
                  </a:moveTo>
                  <a:cubicBezTo>
                    <a:pt x="40" y="45"/>
                    <a:pt x="42" y="46"/>
                    <a:pt x="28" y="56"/>
                  </a:cubicBezTo>
                  <a:cubicBezTo>
                    <a:pt x="26" y="74"/>
                    <a:pt x="27" y="75"/>
                    <a:pt x="10" y="78"/>
                  </a:cubicBezTo>
                  <a:cubicBezTo>
                    <a:pt x="4" y="82"/>
                    <a:pt x="0" y="82"/>
                    <a:pt x="6" y="92"/>
                  </a:cubicBezTo>
                  <a:cubicBezTo>
                    <a:pt x="10" y="98"/>
                    <a:pt x="21" y="96"/>
                    <a:pt x="28" y="98"/>
                  </a:cubicBezTo>
                  <a:cubicBezTo>
                    <a:pt x="31" y="99"/>
                    <a:pt x="36" y="100"/>
                    <a:pt x="36" y="100"/>
                  </a:cubicBezTo>
                  <a:cubicBezTo>
                    <a:pt x="47" y="99"/>
                    <a:pt x="69" y="97"/>
                    <a:pt x="50" y="110"/>
                  </a:cubicBezTo>
                  <a:cubicBezTo>
                    <a:pt x="37" y="108"/>
                    <a:pt x="24" y="104"/>
                    <a:pt x="16" y="116"/>
                  </a:cubicBezTo>
                  <a:cubicBezTo>
                    <a:pt x="24" y="141"/>
                    <a:pt x="68" y="125"/>
                    <a:pt x="94" y="126"/>
                  </a:cubicBezTo>
                  <a:cubicBezTo>
                    <a:pt x="98" y="129"/>
                    <a:pt x="100" y="134"/>
                    <a:pt x="104" y="136"/>
                  </a:cubicBezTo>
                  <a:cubicBezTo>
                    <a:pt x="108" y="138"/>
                    <a:pt x="116" y="140"/>
                    <a:pt x="116" y="140"/>
                  </a:cubicBezTo>
                  <a:cubicBezTo>
                    <a:pt x="129" y="138"/>
                    <a:pt x="133" y="139"/>
                    <a:pt x="142" y="130"/>
                  </a:cubicBezTo>
                  <a:cubicBezTo>
                    <a:pt x="151" y="104"/>
                    <a:pt x="179" y="110"/>
                    <a:pt x="202" y="102"/>
                  </a:cubicBezTo>
                  <a:cubicBezTo>
                    <a:pt x="219" y="96"/>
                    <a:pt x="233" y="84"/>
                    <a:pt x="250" y="78"/>
                  </a:cubicBezTo>
                  <a:cubicBezTo>
                    <a:pt x="260" y="75"/>
                    <a:pt x="269" y="74"/>
                    <a:pt x="280" y="72"/>
                  </a:cubicBezTo>
                  <a:cubicBezTo>
                    <a:pt x="287" y="71"/>
                    <a:pt x="300" y="66"/>
                    <a:pt x="300" y="66"/>
                  </a:cubicBezTo>
                  <a:cubicBezTo>
                    <a:pt x="311" y="49"/>
                    <a:pt x="336" y="54"/>
                    <a:pt x="354" y="60"/>
                  </a:cubicBezTo>
                  <a:cubicBezTo>
                    <a:pt x="367" y="79"/>
                    <a:pt x="335" y="79"/>
                    <a:pt x="324" y="80"/>
                  </a:cubicBezTo>
                  <a:cubicBezTo>
                    <a:pt x="312" y="83"/>
                    <a:pt x="306" y="93"/>
                    <a:pt x="292" y="96"/>
                  </a:cubicBezTo>
                  <a:cubicBezTo>
                    <a:pt x="284" y="94"/>
                    <a:pt x="279" y="90"/>
                    <a:pt x="272" y="88"/>
                  </a:cubicBezTo>
                  <a:cubicBezTo>
                    <a:pt x="253" y="91"/>
                    <a:pt x="232" y="96"/>
                    <a:pt x="214" y="102"/>
                  </a:cubicBezTo>
                  <a:cubicBezTo>
                    <a:pt x="223" y="108"/>
                    <a:pt x="231" y="109"/>
                    <a:pt x="242" y="112"/>
                  </a:cubicBezTo>
                  <a:cubicBezTo>
                    <a:pt x="245" y="113"/>
                    <a:pt x="250" y="114"/>
                    <a:pt x="250" y="114"/>
                  </a:cubicBezTo>
                  <a:cubicBezTo>
                    <a:pt x="251" y="116"/>
                    <a:pt x="255" y="118"/>
                    <a:pt x="254" y="120"/>
                  </a:cubicBezTo>
                  <a:cubicBezTo>
                    <a:pt x="252" y="124"/>
                    <a:pt x="242" y="128"/>
                    <a:pt x="242" y="128"/>
                  </a:cubicBezTo>
                  <a:cubicBezTo>
                    <a:pt x="233" y="141"/>
                    <a:pt x="247" y="154"/>
                    <a:pt x="260" y="158"/>
                  </a:cubicBezTo>
                  <a:cubicBezTo>
                    <a:pt x="282" y="155"/>
                    <a:pt x="295" y="151"/>
                    <a:pt x="318" y="150"/>
                  </a:cubicBezTo>
                  <a:cubicBezTo>
                    <a:pt x="334" y="155"/>
                    <a:pt x="345" y="176"/>
                    <a:pt x="350" y="192"/>
                  </a:cubicBezTo>
                  <a:cubicBezTo>
                    <a:pt x="349" y="195"/>
                    <a:pt x="350" y="199"/>
                    <a:pt x="348" y="202"/>
                  </a:cubicBezTo>
                  <a:cubicBezTo>
                    <a:pt x="345" y="206"/>
                    <a:pt x="336" y="210"/>
                    <a:pt x="336" y="210"/>
                  </a:cubicBezTo>
                  <a:cubicBezTo>
                    <a:pt x="327" y="224"/>
                    <a:pt x="332" y="235"/>
                    <a:pt x="348" y="240"/>
                  </a:cubicBezTo>
                  <a:cubicBezTo>
                    <a:pt x="358" y="237"/>
                    <a:pt x="362" y="237"/>
                    <a:pt x="368" y="246"/>
                  </a:cubicBezTo>
                  <a:cubicBezTo>
                    <a:pt x="360" y="252"/>
                    <a:pt x="346" y="246"/>
                    <a:pt x="338" y="252"/>
                  </a:cubicBezTo>
                  <a:cubicBezTo>
                    <a:pt x="326" y="260"/>
                    <a:pt x="346" y="265"/>
                    <a:pt x="348" y="266"/>
                  </a:cubicBezTo>
                  <a:cubicBezTo>
                    <a:pt x="352" y="278"/>
                    <a:pt x="347" y="279"/>
                    <a:pt x="336" y="286"/>
                  </a:cubicBezTo>
                  <a:cubicBezTo>
                    <a:pt x="332" y="289"/>
                    <a:pt x="324" y="294"/>
                    <a:pt x="324" y="294"/>
                  </a:cubicBezTo>
                  <a:cubicBezTo>
                    <a:pt x="315" y="308"/>
                    <a:pt x="320" y="303"/>
                    <a:pt x="310" y="310"/>
                  </a:cubicBezTo>
                  <a:cubicBezTo>
                    <a:pt x="306" y="316"/>
                    <a:pt x="294" y="324"/>
                    <a:pt x="294" y="324"/>
                  </a:cubicBezTo>
                  <a:cubicBezTo>
                    <a:pt x="285" y="338"/>
                    <a:pt x="288" y="331"/>
                    <a:pt x="284" y="342"/>
                  </a:cubicBezTo>
                  <a:cubicBezTo>
                    <a:pt x="285" y="374"/>
                    <a:pt x="283" y="393"/>
                    <a:pt x="292" y="420"/>
                  </a:cubicBezTo>
                  <a:cubicBezTo>
                    <a:pt x="295" y="429"/>
                    <a:pt x="307" y="435"/>
                    <a:pt x="314" y="440"/>
                  </a:cubicBezTo>
                  <a:cubicBezTo>
                    <a:pt x="319" y="444"/>
                    <a:pt x="332" y="446"/>
                    <a:pt x="332" y="446"/>
                  </a:cubicBezTo>
                  <a:cubicBezTo>
                    <a:pt x="340" y="457"/>
                    <a:pt x="345" y="459"/>
                    <a:pt x="358" y="462"/>
                  </a:cubicBezTo>
                  <a:cubicBezTo>
                    <a:pt x="376" y="459"/>
                    <a:pt x="375" y="457"/>
                    <a:pt x="388" y="448"/>
                  </a:cubicBezTo>
                  <a:cubicBezTo>
                    <a:pt x="390" y="441"/>
                    <a:pt x="394" y="435"/>
                    <a:pt x="400" y="430"/>
                  </a:cubicBezTo>
                  <a:cubicBezTo>
                    <a:pt x="404" y="427"/>
                    <a:pt x="412" y="422"/>
                    <a:pt x="412" y="422"/>
                  </a:cubicBezTo>
                  <a:cubicBezTo>
                    <a:pt x="417" y="415"/>
                    <a:pt x="451" y="367"/>
                    <a:pt x="458" y="364"/>
                  </a:cubicBezTo>
                  <a:cubicBezTo>
                    <a:pt x="475" y="356"/>
                    <a:pt x="486" y="357"/>
                    <a:pt x="506" y="356"/>
                  </a:cubicBezTo>
                  <a:cubicBezTo>
                    <a:pt x="525" y="350"/>
                    <a:pt x="533" y="342"/>
                    <a:pt x="554" y="340"/>
                  </a:cubicBezTo>
                  <a:cubicBezTo>
                    <a:pt x="560" y="338"/>
                    <a:pt x="566" y="336"/>
                    <a:pt x="572" y="334"/>
                  </a:cubicBezTo>
                  <a:cubicBezTo>
                    <a:pt x="576" y="333"/>
                    <a:pt x="584" y="330"/>
                    <a:pt x="584" y="330"/>
                  </a:cubicBezTo>
                  <a:cubicBezTo>
                    <a:pt x="603" y="311"/>
                    <a:pt x="618" y="310"/>
                    <a:pt x="646" y="308"/>
                  </a:cubicBezTo>
                  <a:cubicBezTo>
                    <a:pt x="665" y="304"/>
                    <a:pt x="684" y="303"/>
                    <a:pt x="704" y="302"/>
                  </a:cubicBezTo>
                  <a:cubicBezTo>
                    <a:pt x="712" y="299"/>
                    <a:pt x="712" y="293"/>
                    <a:pt x="720" y="290"/>
                  </a:cubicBezTo>
                  <a:cubicBezTo>
                    <a:pt x="732" y="285"/>
                    <a:pt x="743" y="285"/>
                    <a:pt x="754" y="278"/>
                  </a:cubicBezTo>
                  <a:cubicBezTo>
                    <a:pt x="756" y="271"/>
                    <a:pt x="760" y="267"/>
                    <a:pt x="762" y="260"/>
                  </a:cubicBezTo>
                  <a:cubicBezTo>
                    <a:pt x="763" y="247"/>
                    <a:pt x="762" y="233"/>
                    <a:pt x="764" y="220"/>
                  </a:cubicBezTo>
                  <a:cubicBezTo>
                    <a:pt x="764" y="219"/>
                    <a:pt x="794" y="204"/>
                    <a:pt x="800" y="200"/>
                  </a:cubicBezTo>
                  <a:cubicBezTo>
                    <a:pt x="807" y="189"/>
                    <a:pt x="808" y="186"/>
                    <a:pt x="820" y="182"/>
                  </a:cubicBezTo>
                  <a:cubicBezTo>
                    <a:pt x="825" y="166"/>
                    <a:pt x="814" y="162"/>
                    <a:pt x="802" y="154"/>
                  </a:cubicBezTo>
                  <a:cubicBezTo>
                    <a:pt x="797" y="151"/>
                    <a:pt x="790" y="142"/>
                    <a:pt x="790" y="142"/>
                  </a:cubicBezTo>
                  <a:cubicBezTo>
                    <a:pt x="786" y="131"/>
                    <a:pt x="792" y="127"/>
                    <a:pt x="802" y="124"/>
                  </a:cubicBezTo>
                  <a:cubicBezTo>
                    <a:pt x="810" y="116"/>
                    <a:pt x="813" y="98"/>
                    <a:pt x="820" y="94"/>
                  </a:cubicBezTo>
                  <a:cubicBezTo>
                    <a:pt x="824" y="92"/>
                    <a:pt x="832" y="90"/>
                    <a:pt x="832" y="90"/>
                  </a:cubicBezTo>
                  <a:cubicBezTo>
                    <a:pt x="844" y="92"/>
                    <a:pt x="848" y="92"/>
                    <a:pt x="856" y="100"/>
                  </a:cubicBezTo>
                  <a:cubicBezTo>
                    <a:pt x="863" y="98"/>
                    <a:pt x="876" y="94"/>
                    <a:pt x="876" y="94"/>
                  </a:cubicBezTo>
                  <a:cubicBezTo>
                    <a:pt x="889" y="81"/>
                    <a:pt x="906" y="77"/>
                    <a:pt x="924" y="74"/>
                  </a:cubicBezTo>
                  <a:cubicBezTo>
                    <a:pt x="929" y="67"/>
                    <a:pt x="929" y="58"/>
                    <a:pt x="922" y="52"/>
                  </a:cubicBezTo>
                  <a:cubicBezTo>
                    <a:pt x="918" y="49"/>
                    <a:pt x="910" y="44"/>
                    <a:pt x="910" y="44"/>
                  </a:cubicBezTo>
                  <a:cubicBezTo>
                    <a:pt x="894" y="47"/>
                    <a:pt x="899" y="49"/>
                    <a:pt x="888" y="56"/>
                  </a:cubicBezTo>
                  <a:cubicBezTo>
                    <a:pt x="884" y="58"/>
                    <a:pt x="876" y="60"/>
                    <a:pt x="876" y="60"/>
                  </a:cubicBezTo>
                  <a:cubicBezTo>
                    <a:pt x="853" y="59"/>
                    <a:pt x="810" y="59"/>
                    <a:pt x="848" y="46"/>
                  </a:cubicBezTo>
                  <a:cubicBezTo>
                    <a:pt x="844" y="33"/>
                    <a:pt x="831" y="37"/>
                    <a:pt x="818" y="36"/>
                  </a:cubicBezTo>
                  <a:cubicBezTo>
                    <a:pt x="809" y="33"/>
                    <a:pt x="802" y="27"/>
                    <a:pt x="794" y="22"/>
                  </a:cubicBezTo>
                  <a:cubicBezTo>
                    <a:pt x="790" y="20"/>
                    <a:pt x="782" y="18"/>
                    <a:pt x="782" y="18"/>
                  </a:cubicBezTo>
                  <a:cubicBezTo>
                    <a:pt x="727" y="19"/>
                    <a:pt x="688" y="11"/>
                    <a:pt x="642" y="26"/>
                  </a:cubicBezTo>
                  <a:cubicBezTo>
                    <a:pt x="635" y="16"/>
                    <a:pt x="632" y="18"/>
                    <a:pt x="620" y="20"/>
                  </a:cubicBezTo>
                  <a:cubicBezTo>
                    <a:pt x="611" y="34"/>
                    <a:pt x="600" y="36"/>
                    <a:pt x="584" y="38"/>
                  </a:cubicBezTo>
                  <a:cubicBezTo>
                    <a:pt x="575" y="44"/>
                    <a:pt x="581" y="46"/>
                    <a:pt x="578" y="56"/>
                  </a:cubicBezTo>
                  <a:cubicBezTo>
                    <a:pt x="572" y="47"/>
                    <a:pt x="566" y="41"/>
                    <a:pt x="556" y="38"/>
                  </a:cubicBezTo>
                  <a:cubicBezTo>
                    <a:pt x="553" y="38"/>
                    <a:pt x="539" y="39"/>
                    <a:pt x="534" y="42"/>
                  </a:cubicBezTo>
                  <a:cubicBezTo>
                    <a:pt x="528" y="46"/>
                    <a:pt x="516" y="54"/>
                    <a:pt x="516" y="54"/>
                  </a:cubicBezTo>
                  <a:cubicBezTo>
                    <a:pt x="507" y="52"/>
                    <a:pt x="503" y="51"/>
                    <a:pt x="500" y="42"/>
                  </a:cubicBezTo>
                  <a:cubicBezTo>
                    <a:pt x="505" y="28"/>
                    <a:pt x="488" y="31"/>
                    <a:pt x="478" y="30"/>
                  </a:cubicBezTo>
                  <a:cubicBezTo>
                    <a:pt x="469" y="33"/>
                    <a:pt x="473" y="37"/>
                    <a:pt x="464" y="40"/>
                  </a:cubicBezTo>
                  <a:cubicBezTo>
                    <a:pt x="447" y="34"/>
                    <a:pt x="451" y="27"/>
                    <a:pt x="432" y="40"/>
                  </a:cubicBezTo>
                  <a:cubicBezTo>
                    <a:pt x="427" y="54"/>
                    <a:pt x="427" y="52"/>
                    <a:pt x="410" y="50"/>
                  </a:cubicBezTo>
                  <a:cubicBezTo>
                    <a:pt x="391" y="52"/>
                    <a:pt x="385" y="54"/>
                    <a:pt x="366" y="52"/>
                  </a:cubicBezTo>
                  <a:cubicBezTo>
                    <a:pt x="357" y="49"/>
                    <a:pt x="356" y="46"/>
                    <a:pt x="364" y="40"/>
                  </a:cubicBezTo>
                  <a:cubicBezTo>
                    <a:pt x="380" y="42"/>
                    <a:pt x="395" y="43"/>
                    <a:pt x="410" y="38"/>
                  </a:cubicBezTo>
                  <a:cubicBezTo>
                    <a:pt x="426" y="15"/>
                    <a:pt x="386" y="21"/>
                    <a:pt x="370" y="20"/>
                  </a:cubicBezTo>
                  <a:cubicBezTo>
                    <a:pt x="364" y="16"/>
                    <a:pt x="358" y="12"/>
                    <a:pt x="352" y="8"/>
                  </a:cubicBezTo>
                  <a:cubicBezTo>
                    <a:pt x="348" y="5"/>
                    <a:pt x="340" y="0"/>
                    <a:pt x="340" y="0"/>
                  </a:cubicBezTo>
                  <a:cubicBezTo>
                    <a:pt x="338" y="1"/>
                    <a:pt x="336" y="1"/>
                    <a:pt x="334" y="2"/>
                  </a:cubicBezTo>
                  <a:cubicBezTo>
                    <a:pt x="331" y="3"/>
                    <a:pt x="329" y="3"/>
                    <a:pt x="326" y="4"/>
                  </a:cubicBezTo>
                  <a:cubicBezTo>
                    <a:pt x="322" y="5"/>
                    <a:pt x="314" y="8"/>
                    <a:pt x="314" y="8"/>
                  </a:cubicBezTo>
                  <a:cubicBezTo>
                    <a:pt x="305" y="22"/>
                    <a:pt x="288" y="6"/>
                    <a:pt x="276" y="2"/>
                  </a:cubicBezTo>
                  <a:cubicBezTo>
                    <a:pt x="270" y="3"/>
                    <a:pt x="241" y="16"/>
                    <a:pt x="240" y="16"/>
                  </a:cubicBezTo>
                  <a:cubicBezTo>
                    <a:pt x="226" y="17"/>
                    <a:pt x="212" y="17"/>
                    <a:pt x="198" y="18"/>
                  </a:cubicBezTo>
                  <a:cubicBezTo>
                    <a:pt x="183" y="19"/>
                    <a:pt x="172" y="20"/>
                    <a:pt x="160" y="28"/>
                  </a:cubicBezTo>
                  <a:cubicBezTo>
                    <a:pt x="146" y="26"/>
                    <a:pt x="141" y="27"/>
                    <a:pt x="130" y="20"/>
                  </a:cubicBezTo>
                  <a:cubicBezTo>
                    <a:pt x="123" y="22"/>
                    <a:pt x="115" y="24"/>
                    <a:pt x="108" y="26"/>
                  </a:cubicBezTo>
                  <a:cubicBezTo>
                    <a:pt x="102" y="35"/>
                    <a:pt x="113" y="41"/>
                    <a:pt x="122" y="44"/>
                  </a:cubicBezTo>
                  <a:cubicBezTo>
                    <a:pt x="125" y="52"/>
                    <a:pt x="114" y="68"/>
                    <a:pt x="114" y="68"/>
                  </a:cubicBezTo>
                  <a:cubicBezTo>
                    <a:pt x="112" y="79"/>
                    <a:pt x="111" y="82"/>
                    <a:pt x="100" y="78"/>
                  </a:cubicBezTo>
                  <a:cubicBezTo>
                    <a:pt x="93" y="67"/>
                    <a:pt x="100" y="63"/>
                    <a:pt x="104" y="52"/>
                  </a:cubicBezTo>
                  <a:cubicBezTo>
                    <a:pt x="96" y="44"/>
                    <a:pt x="91" y="36"/>
                    <a:pt x="80" y="32"/>
                  </a:cubicBezTo>
                  <a:cubicBezTo>
                    <a:pt x="73" y="34"/>
                    <a:pt x="67" y="39"/>
                    <a:pt x="60" y="4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8" name="Freeform 42"/>
            <p:cNvSpPr>
              <a:spLocks/>
            </p:cNvSpPr>
            <p:nvPr/>
          </p:nvSpPr>
          <p:spPr bwMode="invGray">
            <a:xfrm>
              <a:off x="2009" y="2135"/>
              <a:ext cx="39" cy="24"/>
            </a:xfrm>
            <a:custGeom>
              <a:avLst/>
              <a:gdLst/>
              <a:ahLst/>
              <a:cxnLst>
                <a:cxn ang="0">
                  <a:pos x="34" y="0"/>
                </a:cxn>
                <a:cxn ang="0">
                  <a:pos x="8" y="20"/>
                </a:cxn>
                <a:cxn ang="0">
                  <a:pos x="24" y="32"/>
                </a:cxn>
                <a:cxn ang="0">
                  <a:pos x="42" y="30"/>
                </a:cxn>
                <a:cxn ang="0">
                  <a:pos x="34" y="0"/>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39" name="Freeform 43"/>
            <p:cNvSpPr>
              <a:spLocks/>
            </p:cNvSpPr>
            <p:nvPr/>
          </p:nvSpPr>
          <p:spPr bwMode="invGray">
            <a:xfrm>
              <a:off x="2292" y="2201"/>
              <a:ext cx="128" cy="54"/>
            </a:xfrm>
            <a:custGeom>
              <a:avLst/>
              <a:gdLst/>
              <a:ahLst/>
              <a:cxnLst>
                <a:cxn ang="0">
                  <a:pos x="102" y="8"/>
                </a:cxn>
                <a:cxn ang="0">
                  <a:pos x="66" y="4"/>
                </a:cxn>
                <a:cxn ang="0">
                  <a:pos x="54" y="0"/>
                </a:cxn>
                <a:cxn ang="0">
                  <a:pos x="0" y="28"/>
                </a:cxn>
                <a:cxn ang="0">
                  <a:pos x="28" y="40"/>
                </a:cxn>
                <a:cxn ang="0">
                  <a:pos x="42" y="60"/>
                </a:cxn>
                <a:cxn ang="0">
                  <a:pos x="66" y="68"/>
                </a:cxn>
                <a:cxn ang="0">
                  <a:pos x="78" y="72"/>
                </a:cxn>
                <a:cxn ang="0">
                  <a:pos x="130" y="60"/>
                </a:cxn>
                <a:cxn ang="0">
                  <a:pos x="172" y="44"/>
                </a:cxn>
                <a:cxn ang="0">
                  <a:pos x="148" y="18"/>
                </a:cxn>
                <a:cxn ang="0">
                  <a:pos x="136" y="4"/>
                </a:cxn>
                <a:cxn ang="0">
                  <a:pos x="102" y="8"/>
                </a:cxn>
              </a:cxnLst>
              <a:rect l="0" t="0" r="r" b="b"/>
              <a:pathLst>
                <a:path w="172" h="72">
                  <a:moveTo>
                    <a:pt x="102" y="8"/>
                  </a:moveTo>
                  <a:cubicBezTo>
                    <a:pt x="89" y="12"/>
                    <a:pt x="78" y="8"/>
                    <a:pt x="66" y="4"/>
                  </a:cubicBezTo>
                  <a:cubicBezTo>
                    <a:pt x="62" y="3"/>
                    <a:pt x="54" y="0"/>
                    <a:pt x="54" y="0"/>
                  </a:cubicBezTo>
                  <a:cubicBezTo>
                    <a:pt x="38" y="5"/>
                    <a:pt x="12" y="16"/>
                    <a:pt x="0" y="28"/>
                  </a:cubicBezTo>
                  <a:cubicBezTo>
                    <a:pt x="4" y="39"/>
                    <a:pt x="18" y="39"/>
                    <a:pt x="28" y="40"/>
                  </a:cubicBezTo>
                  <a:cubicBezTo>
                    <a:pt x="39" y="44"/>
                    <a:pt x="41" y="60"/>
                    <a:pt x="42" y="60"/>
                  </a:cubicBezTo>
                  <a:cubicBezTo>
                    <a:pt x="50" y="63"/>
                    <a:pt x="58" y="65"/>
                    <a:pt x="66" y="68"/>
                  </a:cubicBezTo>
                  <a:cubicBezTo>
                    <a:pt x="70" y="69"/>
                    <a:pt x="78" y="72"/>
                    <a:pt x="78" y="72"/>
                  </a:cubicBezTo>
                  <a:cubicBezTo>
                    <a:pt x="92" y="71"/>
                    <a:pt x="117" y="69"/>
                    <a:pt x="130" y="60"/>
                  </a:cubicBezTo>
                  <a:cubicBezTo>
                    <a:pt x="148" y="48"/>
                    <a:pt x="150" y="46"/>
                    <a:pt x="172" y="44"/>
                  </a:cubicBezTo>
                  <a:cubicBezTo>
                    <a:pt x="169" y="29"/>
                    <a:pt x="162" y="23"/>
                    <a:pt x="148" y="18"/>
                  </a:cubicBezTo>
                  <a:cubicBezTo>
                    <a:pt x="145" y="10"/>
                    <a:pt x="144" y="7"/>
                    <a:pt x="136" y="4"/>
                  </a:cubicBezTo>
                  <a:cubicBezTo>
                    <a:pt x="134" y="4"/>
                    <a:pt x="105" y="11"/>
                    <a:pt x="102" y="8"/>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0" name="Freeform 44"/>
            <p:cNvSpPr>
              <a:spLocks/>
            </p:cNvSpPr>
            <p:nvPr/>
          </p:nvSpPr>
          <p:spPr bwMode="invGray">
            <a:xfrm>
              <a:off x="2393" y="2038"/>
              <a:ext cx="39" cy="24"/>
            </a:xfrm>
            <a:custGeom>
              <a:avLst/>
              <a:gdLst/>
              <a:ahLst/>
              <a:cxnLst>
                <a:cxn ang="0">
                  <a:pos x="34" y="0"/>
                </a:cxn>
                <a:cxn ang="0">
                  <a:pos x="8" y="20"/>
                </a:cxn>
                <a:cxn ang="0">
                  <a:pos x="24" y="32"/>
                </a:cxn>
                <a:cxn ang="0">
                  <a:pos x="42" y="30"/>
                </a:cxn>
                <a:cxn ang="0">
                  <a:pos x="34" y="0"/>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1" name="Freeform 45"/>
            <p:cNvSpPr>
              <a:spLocks/>
            </p:cNvSpPr>
            <p:nvPr/>
          </p:nvSpPr>
          <p:spPr bwMode="invGray">
            <a:xfrm>
              <a:off x="2662" y="2006"/>
              <a:ext cx="155" cy="63"/>
            </a:xfrm>
            <a:custGeom>
              <a:avLst/>
              <a:gdLst/>
              <a:ahLst/>
              <a:cxnLst>
                <a:cxn ang="0">
                  <a:pos x="191" y="7"/>
                </a:cxn>
                <a:cxn ang="0">
                  <a:pos x="103" y="9"/>
                </a:cxn>
                <a:cxn ang="0">
                  <a:pos x="109" y="25"/>
                </a:cxn>
                <a:cxn ang="0">
                  <a:pos x="107" y="33"/>
                </a:cxn>
                <a:cxn ang="0">
                  <a:pos x="89" y="27"/>
                </a:cxn>
                <a:cxn ang="0">
                  <a:pos x="77" y="19"/>
                </a:cxn>
                <a:cxn ang="0">
                  <a:pos x="23" y="27"/>
                </a:cxn>
                <a:cxn ang="0">
                  <a:pos x="31" y="49"/>
                </a:cxn>
                <a:cxn ang="0">
                  <a:pos x="55" y="53"/>
                </a:cxn>
                <a:cxn ang="0">
                  <a:pos x="75" y="73"/>
                </a:cxn>
                <a:cxn ang="0">
                  <a:pos x="89" y="85"/>
                </a:cxn>
                <a:cxn ang="0">
                  <a:pos x="109" y="67"/>
                </a:cxn>
                <a:cxn ang="0">
                  <a:pos x="121" y="59"/>
                </a:cxn>
                <a:cxn ang="0">
                  <a:pos x="127" y="47"/>
                </a:cxn>
                <a:cxn ang="0">
                  <a:pos x="167" y="35"/>
                </a:cxn>
                <a:cxn ang="0">
                  <a:pos x="187" y="31"/>
                </a:cxn>
                <a:cxn ang="0">
                  <a:pos x="199" y="27"/>
                </a:cxn>
                <a:cxn ang="0">
                  <a:pos x="191" y="7"/>
                </a:cxn>
              </a:cxnLst>
              <a:rect l="0" t="0" r="r" b="b"/>
              <a:pathLst>
                <a:path w="206" h="85">
                  <a:moveTo>
                    <a:pt x="191" y="7"/>
                  </a:moveTo>
                  <a:cubicBezTo>
                    <a:pt x="165" y="6"/>
                    <a:pt x="130" y="0"/>
                    <a:pt x="103" y="9"/>
                  </a:cubicBezTo>
                  <a:cubicBezTo>
                    <a:pt x="100" y="18"/>
                    <a:pt x="101" y="20"/>
                    <a:pt x="109" y="25"/>
                  </a:cubicBezTo>
                  <a:cubicBezTo>
                    <a:pt x="111" y="28"/>
                    <a:pt x="118" y="34"/>
                    <a:pt x="107" y="33"/>
                  </a:cubicBezTo>
                  <a:cubicBezTo>
                    <a:pt x="101" y="32"/>
                    <a:pt x="89" y="27"/>
                    <a:pt x="89" y="27"/>
                  </a:cubicBezTo>
                  <a:cubicBezTo>
                    <a:pt x="86" y="24"/>
                    <a:pt x="82" y="18"/>
                    <a:pt x="77" y="19"/>
                  </a:cubicBezTo>
                  <a:cubicBezTo>
                    <a:pt x="52" y="22"/>
                    <a:pt x="57" y="25"/>
                    <a:pt x="23" y="27"/>
                  </a:cubicBezTo>
                  <a:cubicBezTo>
                    <a:pt x="0" y="31"/>
                    <a:pt x="18" y="45"/>
                    <a:pt x="31" y="49"/>
                  </a:cubicBezTo>
                  <a:cubicBezTo>
                    <a:pt x="43" y="53"/>
                    <a:pt x="35" y="51"/>
                    <a:pt x="55" y="53"/>
                  </a:cubicBezTo>
                  <a:cubicBezTo>
                    <a:pt x="63" y="59"/>
                    <a:pt x="66" y="67"/>
                    <a:pt x="75" y="73"/>
                  </a:cubicBezTo>
                  <a:cubicBezTo>
                    <a:pt x="78" y="81"/>
                    <a:pt x="81" y="82"/>
                    <a:pt x="89" y="85"/>
                  </a:cubicBezTo>
                  <a:cubicBezTo>
                    <a:pt x="104" y="81"/>
                    <a:pt x="99" y="75"/>
                    <a:pt x="109" y="67"/>
                  </a:cubicBezTo>
                  <a:cubicBezTo>
                    <a:pt x="113" y="64"/>
                    <a:pt x="121" y="59"/>
                    <a:pt x="121" y="59"/>
                  </a:cubicBezTo>
                  <a:cubicBezTo>
                    <a:pt x="123" y="55"/>
                    <a:pt x="124" y="50"/>
                    <a:pt x="127" y="47"/>
                  </a:cubicBezTo>
                  <a:cubicBezTo>
                    <a:pt x="132" y="41"/>
                    <a:pt x="158" y="37"/>
                    <a:pt x="167" y="35"/>
                  </a:cubicBezTo>
                  <a:cubicBezTo>
                    <a:pt x="174" y="34"/>
                    <a:pt x="181" y="33"/>
                    <a:pt x="187" y="31"/>
                  </a:cubicBezTo>
                  <a:cubicBezTo>
                    <a:pt x="191" y="30"/>
                    <a:pt x="199" y="27"/>
                    <a:pt x="199" y="27"/>
                  </a:cubicBezTo>
                  <a:cubicBezTo>
                    <a:pt x="206" y="16"/>
                    <a:pt x="199" y="15"/>
                    <a:pt x="191" y="7"/>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2" name="Freeform 46"/>
            <p:cNvSpPr>
              <a:spLocks/>
            </p:cNvSpPr>
            <p:nvPr/>
          </p:nvSpPr>
          <p:spPr bwMode="invGray">
            <a:xfrm>
              <a:off x="2759" y="2039"/>
              <a:ext cx="48" cy="21"/>
            </a:xfrm>
            <a:custGeom>
              <a:avLst/>
              <a:gdLst/>
              <a:ahLst/>
              <a:cxnLst>
                <a:cxn ang="0">
                  <a:pos x="36" y="6"/>
                </a:cxn>
                <a:cxn ang="0">
                  <a:pos x="8" y="4"/>
                </a:cxn>
                <a:cxn ang="0">
                  <a:pos x="24" y="28"/>
                </a:cxn>
                <a:cxn ang="0">
                  <a:pos x="54" y="14"/>
                </a:cxn>
                <a:cxn ang="0">
                  <a:pos x="36" y="6"/>
                </a:cxn>
              </a:cxnLst>
              <a:rect l="0" t="0" r="r" b="b"/>
              <a:pathLst>
                <a:path w="64" h="28">
                  <a:moveTo>
                    <a:pt x="36" y="6"/>
                  </a:moveTo>
                  <a:cubicBezTo>
                    <a:pt x="32" y="18"/>
                    <a:pt x="19" y="0"/>
                    <a:pt x="8" y="4"/>
                  </a:cubicBezTo>
                  <a:cubicBezTo>
                    <a:pt x="0" y="16"/>
                    <a:pt x="14" y="27"/>
                    <a:pt x="24" y="28"/>
                  </a:cubicBezTo>
                  <a:cubicBezTo>
                    <a:pt x="30" y="27"/>
                    <a:pt x="48" y="16"/>
                    <a:pt x="54" y="14"/>
                  </a:cubicBezTo>
                  <a:cubicBezTo>
                    <a:pt x="64" y="10"/>
                    <a:pt x="36" y="9"/>
                    <a:pt x="36" y="6"/>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3" name="Freeform 47"/>
            <p:cNvSpPr>
              <a:spLocks/>
            </p:cNvSpPr>
            <p:nvPr/>
          </p:nvSpPr>
          <p:spPr bwMode="invGray">
            <a:xfrm>
              <a:off x="2467" y="2311"/>
              <a:ext cx="109" cy="132"/>
            </a:xfrm>
            <a:custGeom>
              <a:avLst/>
              <a:gdLst/>
              <a:ahLst/>
              <a:cxnLst>
                <a:cxn ang="0">
                  <a:pos x="24" y="19"/>
                </a:cxn>
                <a:cxn ang="0">
                  <a:pos x="0" y="25"/>
                </a:cxn>
                <a:cxn ang="0">
                  <a:pos x="14" y="43"/>
                </a:cxn>
                <a:cxn ang="0">
                  <a:pos x="34" y="87"/>
                </a:cxn>
                <a:cxn ang="0">
                  <a:pos x="52" y="91"/>
                </a:cxn>
                <a:cxn ang="0">
                  <a:pos x="50" y="107"/>
                </a:cxn>
                <a:cxn ang="0">
                  <a:pos x="28" y="113"/>
                </a:cxn>
                <a:cxn ang="0">
                  <a:pos x="16" y="131"/>
                </a:cxn>
                <a:cxn ang="0">
                  <a:pos x="18" y="137"/>
                </a:cxn>
                <a:cxn ang="0">
                  <a:pos x="30" y="141"/>
                </a:cxn>
                <a:cxn ang="0">
                  <a:pos x="18" y="169"/>
                </a:cxn>
                <a:cxn ang="0">
                  <a:pos x="20" y="175"/>
                </a:cxn>
                <a:cxn ang="0">
                  <a:pos x="34" y="171"/>
                </a:cxn>
                <a:cxn ang="0">
                  <a:pos x="58" y="169"/>
                </a:cxn>
                <a:cxn ang="0">
                  <a:pos x="92" y="171"/>
                </a:cxn>
                <a:cxn ang="0">
                  <a:pos x="110" y="169"/>
                </a:cxn>
                <a:cxn ang="0">
                  <a:pos x="122" y="165"/>
                </a:cxn>
                <a:cxn ang="0">
                  <a:pos x="128" y="141"/>
                </a:cxn>
                <a:cxn ang="0">
                  <a:pos x="146" y="133"/>
                </a:cxn>
                <a:cxn ang="0">
                  <a:pos x="110" y="109"/>
                </a:cxn>
                <a:cxn ang="0">
                  <a:pos x="88" y="83"/>
                </a:cxn>
                <a:cxn ang="0">
                  <a:pos x="82" y="69"/>
                </a:cxn>
                <a:cxn ang="0">
                  <a:pos x="64" y="61"/>
                </a:cxn>
                <a:cxn ang="0">
                  <a:pos x="86" y="45"/>
                </a:cxn>
                <a:cxn ang="0">
                  <a:pos x="64" y="31"/>
                </a:cxn>
                <a:cxn ang="0">
                  <a:pos x="70" y="13"/>
                </a:cxn>
                <a:cxn ang="0">
                  <a:pos x="46" y="1"/>
                </a:cxn>
                <a:cxn ang="0">
                  <a:pos x="30" y="9"/>
                </a:cxn>
                <a:cxn ang="0">
                  <a:pos x="24" y="19"/>
                </a:cxn>
              </a:cxnLst>
              <a:rect l="0" t="0" r="r" b="b"/>
              <a:pathLst>
                <a:path w="146" h="176">
                  <a:moveTo>
                    <a:pt x="24" y="19"/>
                  </a:moveTo>
                  <a:cubicBezTo>
                    <a:pt x="13" y="23"/>
                    <a:pt x="7" y="15"/>
                    <a:pt x="0" y="25"/>
                  </a:cubicBezTo>
                  <a:cubicBezTo>
                    <a:pt x="2" y="32"/>
                    <a:pt x="14" y="43"/>
                    <a:pt x="14" y="43"/>
                  </a:cubicBezTo>
                  <a:cubicBezTo>
                    <a:pt x="19" y="58"/>
                    <a:pt x="20" y="78"/>
                    <a:pt x="34" y="87"/>
                  </a:cubicBezTo>
                  <a:cubicBezTo>
                    <a:pt x="42" y="84"/>
                    <a:pt x="45" y="86"/>
                    <a:pt x="52" y="91"/>
                  </a:cubicBezTo>
                  <a:cubicBezTo>
                    <a:pt x="57" y="105"/>
                    <a:pt x="60" y="101"/>
                    <a:pt x="50" y="107"/>
                  </a:cubicBezTo>
                  <a:cubicBezTo>
                    <a:pt x="38" y="105"/>
                    <a:pt x="32" y="101"/>
                    <a:pt x="28" y="113"/>
                  </a:cubicBezTo>
                  <a:cubicBezTo>
                    <a:pt x="32" y="129"/>
                    <a:pt x="33" y="128"/>
                    <a:pt x="16" y="131"/>
                  </a:cubicBezTo>
                  <a:cubicBezTo>
                    <a:pt x="17" y="133"/>
                    <a:pt x="16" y="136"/>
                    <a:pt x="18" y="137"/>
                  </a:cubicBezTo>
                  <a:cubicBezTo>
                    <a:pt x="21" y="139"/>
                    <a:pt x="30" y="141"/>
                    <a:pt x="30" y="141"/>
                  </a:cubicBezTo>
                  <a:cubicBezTo>
                    <a:pt x="28" y="152"/>
                    <a:pt x="21" y="159"/>
                    <a:pt x="18" y="169"/>
                  </a:cubicBezTo>
                  <a:cubicBezTo>
                    <a:pt x="19" y="171"/>
                    <a:pt x="18" y="174"/>
                    <a:pt x="20" y="175"/>
                  </a:cubicBezTo>
                  <a:cubicBezTo>
                    <a:pt x="22" y="176"/>
                    <a:pt x="32" y="171"/>
                    <a:pt x="34" y="171"/>
                  </a:cubicBezTo>
                  <a:cubicBezTo>
                    <a:pt x="42" y="170"/>
                    <a:pt x="50" y="170"/>
                    <a:pt x="58" y="169"/>
                  </a:cubicBezTo>
                  <a:cubicBezTo>
                    <a:pt x="70" y="167"/>
                    <a:pt x="80" y="167"/>
                    <a:pt x="92" y="171"/>
                  </a:cubicBezTo>
                  <a:cubicBezTo>
                    <a:pt x="98" y="170"/>
                    <a:pt x="104" y="170"/>
                    <a:pt x="110" y="169"/>
                  </a:cubicBezTo>
                  <a:cubicBezTo>
                    <a:pt x="114" y="168"/>
                    <a:pt x="122" y="165"/>
                    <a:pt x="122" y="165"/>
                  </a:cubicBezTo>
                  <a:cubicBezTo>
                    <a:pt x="124" y="158"/>
                    <a:pt x="123" y="147"/>
                    <a:pt x="128" y="141"/>
                  </a:cubicBezTo>
                  <a:cubicBezTo>
                    <a:pt x="132" y="136"/>
                    <a:pt x="146" y="133"/>
                    <a:pt x="146" y="133"/>
                  </a:cubicBezTo>
                  <a:cubicBezTo>
                    <a:pt x="142" y="105"/>
                    <a:pt x="143" y="111"/>
                    <a:pt x="110" y="109"/>
                  </a:cubicBezTo>
                  <a:cubicBezTo>
                    <a:pt x="102" y="97"/>
                    <a:pt x="103" y="88"/>
                    <a:pt x="88" y="83"/>
                  </a:cubicBezTo>
                  <a:cubicBezTo>
                    <a:pt x="85" y="79"/>
                    <a:pt x="86" y="72"/>
                    <a:pt x="82" y="69"/>
                  </a:cubicBezTo>
                  <a:cubicBezTo>
                    <a:pt x="77" y="65"/>
                    <a:pt x="69" y="65"/>
                    <a:pt x="64" y="61"/>
                  </a:cubicBezTo>
                  <a:cubicBezTo>
                    <a:pt x="52" y="43"/>
                    <a:pt x="67" y="47"/>
                    <a:pt x="86" y="45"/>
                  </a:cubicBezTo>
                  <a:cubicBezTo>
                    <a:pt x="93" y="25"/>
                    <a:pt x="83" y="29"/>
                    <a:pt x="64" y="31"/>
                  </a:cubicBezTo>
                  <a:cubicBezTo>
                    <a:pt x="62" y="25"/>
                    <a:pt x="70" y="13"/>
                    <a:pt x="70" y="13"/>
                  </a:cubicBezTo>
                  <a:cubicBezTo>
                    <a:pt x="64" y="4"/>
                    <a:pt x="56" y="3"/>
                    <a:pt x="46" y="1"/>
                  </a:cubicBezTo>
                  <a:cubicBezTo>
                    <a:pt x="35" y="3"/>
                    <a:pt x="34" y="0"/>
                    <a:pt x="30" y="9"/>
                  </a:cubicBezTo>
                  <a:cubicBezTo>
                    <a:pt x="25" y="21"/>
                    <a:pt x="29" y="24"/>
                    <a:pt x="24" y="19"/>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4" name="Freeform 48"/>
            <p:cNvSpPr>
              <a:spLocks/>
            </p:cNvSpPr>
            <p:nvPr/>
          </p:nvSpPr>
          <p:spPr bwMode="invGray">
            <a:xfrm>
              <a:off x="2413" y="2359"/>
              <a:ext cx="69" cy="68"/>
            </a:xfrm>
            <a:custGeom>
              <a:avLst/>
              <a:gdLst/>
              <a:ahLst/>
              <a:cxnLst>
                <a:cxn ang="0">
                  <a:pos x="58" y="6"/>
                </a:cxn>
                <a:cxn ang="0">
                  <a:pos x="82" y="8"/>
                </a:cxn>
                <a:cxn ang="0">
                  <a:pos x="92" y="26"/>
                </a:cxn>
                <a:cxn ang="0">
                  <a:pos x="78" y="48"/>
                </a:cxn>
                <a:cxn ang="0">
                  <a:pos x="46" y="76"/>
                </a:cxn>
                <a:cxn ang="0">
                  <a:pos x="18" y="92"/>
                </a:cxn>
                <a:cxn ang="0">
                  <a:pos x="8" y="72"/>
                </a:cxn>
                <a:cxn ang="0">
                  <a:pos x="20" y="64"/>
                </a:cxn>
                <a:cxn ang="0">
                  <a:pos x="14" y="46"/>
                </a:cxn>
                <a:cxn ang="0">
                  <a:pos x="40" y="28"/>
                </a:cxn>
                <a:cxn ang="0">
                  <a:pos x="58" y="6"/>
                </a:cxn>
              </a:cxnLst>
              <a:rect l="0" t="0" r="r" b="b"/>
              <a:pathLst>
                <a:path w="92" h="92">
                  <a:moveTo>
                    <a:pt x="58" y="6"/>
                  </a:moveTo>
                  <a:cubicBezTo>
                    <a:pt x="67" y="0"/>
                    <a:pt x="73" y="2"/>
                    <a:pt x="82" y="8"/>
                  </a:cubicBezTo>
                  <a:cubicBezTo>
                    <a:pt x="91" y="22"/>
                    <a:pt x="88" y="15"/>
                    <a:pt x="92" y="26"/>
                  </a:cubicBezTo>
                  <a:cubicBezTo>
                    <a:pt x="89" y="36"/>
                    <a:pt x="82" y="37"/>
                    <a:pt x="78" y="48"/>
                  </a:cubicBezTo>
                  <a:cubicBezTo>
                    <a:pt x="85" y="69"/>
                    <a:pt x="60" y="71"/>
                    <a:pt x="46" y="76"/>
                  </a:cubicBezTo>
                  <a:cubicBezTo>
                    <a:pt x="40" y="86"/>
                    <a:pt x="28" y="86"/>
                    <a:pt x="18" y="92"/>
                  </a:cubicBezTo>
                  <a:cubicBezTo>
                    <a:pt x="9" y="90"/>
                    <a:pt x="0" y="84"/>
                    <a:pt x="8" y="72"/>
                  </a:cubicBezTo>
                  <a:cubicBezTo>
                    <a:pt x="11" y="68"/>
                    <a:pt x="20" y="64"/>
                    <a:pt x="20" y="64"/>
                  </a:cubicBezTo>
                  <a:cubicBezTo>
                    <a:pt x="23" y="55"/>
                    <a:pt x="21" y="53"/>
                    <a:pt x="14" y="46"/>
                  </a:cubicBezTo>
                  <a:cubicBezTo>
                    <a:pt x="18" y="30"/>
                    <a:pt x="28" y="36"/>
                    <a:pt x="40" y="28"/>
                  </a:cubicBezTo>
                  <a:cubicBezTo>
                    <a:pt x="56" y="17"/>
                    <a:pt x="50" y="24"/>
                    <a:pt x="58" y="6"/>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5" name="Freeform 49"/>
            <p:cNvSpPr>
              <a:spLocks/>
            </p:cNvSpPr>
            <p:nvPr/>
          </p:nvSpPr>
          <p:spPr bwMode="invGray">
            <a:xfrm>
              <a:off x="4099" y="3502"/>
              <a:ext cx="474" cy="495"/>
            </a:xfrm>
            <a:custGeom>
              <a:avLst/>
              <a:gdLst/>
              <a:ahLst/>
              <a:cxnLst>
                <a:cxn ang="0">
                  <a:pos x="212" y="11"/>
                </a:cxn>
                <a:cxn ang="0">
                  <a:pos x="176" y="19"/>
                </a:cxn>
                <a:cxn ang="0">
                  <a:pos x="144" y="51"/>
                </a:cxn>
                <a:cxn ang="0">
                  <a:pos x="104" y="59"/>
                </a:cxn>
                <a:cxn ang="0">
                  <a:pos x="84" y="75"/>
                </a:cxn>
                <a:cxn ang="0">
                  <a:pos x="68" y="115"/>
                </a:cxn>
                <a:cxn ang="0">
                  <a:pos x="36" y="167"/>
                </a:cxn>
                <a:cxn ang="0">
                  <a:pos x="0" y="179"/>
                </a:cxn>
                <a:cxn ang="0">
                  <a:pos x="72" y="323"/>
                </a:cxn>
                <a:cxn ang="0">
                  <a:pos x="120" y="427"/>
                </a:cxn>
                <a:cxn ang="0">
                  <a:pos x="144" y="443"/>
                </a:cxn>
                <a:cxn ang="0">
                  <a:pos x="168" y="451"/>
                </a:cxn>
                <a:cxn ang="0">
                  <a:pos x="228" y="431"/>
                </a:cxn>
                <a:cxn ang="0">
                  <a:pos x="252" y="423"/>
                </a:cxn>
                <a:cxn ang="0">
                  <a:pos x="300" y="451"/>
                </a:cxn>
                <a:cxn ang="0">
                  <a:pos x="324" y="527"/>
                </a:cxn>
                <a:cxn ang="0">
                  <a:pos x="336" y="523"/>
                </a:cxn>
                <a:cxn ang="0">
                  <a:pos x="344" y="511"/>
                </a:cxn>
                <a:cxn ang="0">
                  <a:pos x="368" y="547"/>
                </a:cxn>
                <a:cxn ang="0">
                  <a:pos x="404" y="571"/>
                </a:cxn>
                <a:cxn ang="0">
                  <a:pos x="436" y="603"/>
                </a:cxn>
                <a:cxn ang="0">
                  <a:pos x="444" y="615"/>
                </a:cxn>
                <a:cxn ang="0">
                  <a:pos x="456" y="623"/>
                </a:cxn>
                <a:cxn ang="0">
                  <a:pos x="484" y="655"/>
                </a:cxn>
                <a:cxn ang="0">
                  <a:pos x="492" y="631"/>
                </a:cxn>
                <a:cxn ang="0">
                  <a:pos x="540" y="659"/>
                </a:cxn>
                <a:cxn ang="0">
                  <a:pos x="588" y="655"/>
                </a:cxn>
                <a:cxn ang="0">
                  <a:pos x="616" y="531"/>
                </a:cxn>
                <a:cxn ang="0">
                  <a:pos x="632" y="463"/>
                </a:cxn>
                <a:cxn ang="0">
                  <a:pos x="620" y="367"/>
                </a:cxn>
                <a:cxn ang="0">
                  <a:pos x="536" y="271"/>
                </a:cxn>
                <a:cxn ang="0">
                  <a:pos x="528" y="235"/>
                </a:cxn>
                <a:cxn ang="0">
                  <a:pos x="460" y="179"/>
                </a:cxn>
                <a:cxn ang="0">
                  <a:pos x="472" y="155"/>
                </a:cxn>
                <a:cxn ang="0">
                  <a:pos x="456" y="131"/>
                </a:cxn>
                <a:cxn ang="0">
                  <a:pos x="416" y="79"/>
                </a:cxn>
                <a:cxn ang="0">
                  <a:pos x="392" y="31"/>
                </a:cxn>
                <a:cxn ang="0">
                  <a:pos x="388" y="19"/>
                </a:cxn>
                <a:cxn ang="0">
                  <a:pos x="364" y="151"/>
                </a:cxn>
                <a:cxn ang="0">
                  <a:pos x="324" y="115"/>
                </a:cxn>
                <a:cxn ang="0">
                  <a:pos x="292" y="111"/>
                </a:cxn>
                <a:cxn ang="0">
                  <a:pos x="272" y="87"/>
                </a:cxn>
                <a:cxn ang="0">
                  <a:pos x="264" y="63"/>
                </a:cxn>
                <a:cxn ang="0">
                  <a:pos x="276" y="55"/>
                </a:cxn>
                <a:cxn ang="0">
                  <a:pos x="240" y="19"/>
                </a:cxn>
                <a:cxn ang="0">
                  <a:pos x="216" y="11"/>
                </a:cxn>
                <a:cxn ang="0">
                  <a:pos x="204" y="7"/>
                </a:cxn>
                <a:cxn ang="0">
                  <a:pos x="212" y="11"/>
                </a:cxn>
              </a:cxnLst>
              <a:rect l="0" t="0" r="r" b="b"/>
              <a:pathLst>
                <a:path w="633" h="660">
                  <a:moveTo>
                    <a:pt x="212" y="11"/>
                  </a:moveTo>
                  <a:cubicBezTo>
                    <a:pt x="195" y="0"/>
                    <a:pt x="187" y="2"/>
                    <a:pt x="176" y="19"/>
                  </a:cubicBezTo>
                  <a:cubicBezTo>
                    <a:pt x="171" y="61"/>
                    <a:pt x="181" y="88"/>
                    <a:pt x="144" y="51"/>
                  </a:cubicBezTo>
                  <a:cubicBezTo>
                    <a:pt x="131" y="53"/>
                    <a:pt x="115" y="51"/>
                    <a:pt x="104" y="59"/>
                  </a:cubicBezTo>
                  <a:cubicBezTo>
                    <a:pt x="78" y="80"/>
                    <a:pt x="114" y="65"/>
                    <a:pt x="84" y="75"/>
                  </a:cubicBezTo>
                  <a:cubicBezTo>
                    <a:pt x="78" y="94"/>
                    <a:pt x="92" y="107"/>
                    <a:pt x="68" y="115"/>
                  </a:cubicBezTo>
                  <a:cubicBezTo>
                    <a:pt x="55" y="135"/>
                    <a:pt x="59" y="159"/>
                    <a:pt x="36" y="167"/>
                  </a:cubicBezTo>
                  <a:cubicBezTo>
                    <a:pt x="16" y="163"/>
                    <a:pt x="7" y="158"/>
                    <a:pt x="0" y="179"/>
                  </a:cubicBezTo>
                  <a:cubicBezTo>
                    <a:pt x="9" y="232"/>
                    <a:pt x="43" y="279"/>
                    <a:pt x="72" y="323"/>
                  </a:cubicBezTo>
                  <a:cubicBezTo>
                    <a:pt x="82" y="371"/>
                    <a:pt x="85" y="392"/>
                    <a:pt x="120" y="427"/>
                  </a:cubicBezTo>
                  <a:cubicBezTo>
                    <a:pt x="127" y="434"/>
                    <a:pt x="136" y="438"/>
                    <a:pt x="144" y="443"/>
                  </a:cubicBezTo>
                  <a:cubicBezTo>
                    <a:pt x="151" y="448"/>
                    <a:pt x="168" y="451"/>
                    <a:pt x="168" y="451"/>
                  </a:cubicBezTo>
                  <a:cubicBezTo>
                    <a:pt x="188" y="444"/>
                    <a:pt x="208" y="438"/>
                    <a:pt x="228" y="431"/>
                  </a:cubicBezTo>
                  <a:cubicBezTo>
                    <a:pt x="236" y="428"/>
                    <a:pt x="252" y="423"/>
                    <a:pt x="252" y="423"/>
                  </a:cubicBezTo>
                  <a:cubicBezTo>
                    <a:pt x="271" y="429"/>
                    <a:pt x="281" y="445"/>
                    <a:pt x="300" y="451"/>
                  </a:cubicBezTo>
                  <a:cubicBezTo>
                    <a:pt x="320" y="471"/>
                    <a:pt x="315" y="500"/>
                    <a:pt x="324" y="527"/>
                  </a:cubicBezTo>
                  <a:cubicBezTo>
                    <a:pt x="328" y="526"/>
                    <a:pt x="333" y="526"/>
                    <a:pt x="336" y="523"/>
                  </a:cubicBezTo>
                  <a:cubicBezTo>
                    <a:pt x="340" y="520"/>
                    <a:pt x="339" y="511"/>
                    <a:pt x="344" y="511"/>
                  </a:cubicBezTo>
                  <a:cubicBezTo>
                    <a:pt x="358" y="511"/>
                    <a:pt x="362" y="541"/>
                    <a:pt x="368" y="547"/>
                  </a:cubicBezTo>
                  <a:cubicBezTo>
                    <a:pt x="378" y="557"/>
                    <a:pt x="392" y="563"/>
                    <a:pt x="404" y="571"/>
                  </a:cubicBezTo>
                  <a:cubicBezTo>
                    <a:pt x="418" y="580"/>
                    <a:pt x="422" y="594"/>
                    <a:pt x="436" y="603"/>
                  </a:cubicBezTo>
                  <a:cubicBezTo>
                    <a:pt x="439" y="607"/>
                    <a:pt x="441" y="612"/>
                    <a:pt x="444" y="615"/>
                  </a:cubicBezTo>
                  <a:cubicBezTo>
                    <a:pt x="447" y="618"/>
                    <a:pt x="453" y="619"/>
                    <a:pt x="456" y="623"/>
                  </a:cubicBezTo>
                  <a:cubicBezTo>
                    <a:pt x="489" y="660"/>
                    <a:pt x="457" y="637"/>
                    <a:pt x="484" y="655"/>
                  </a:cubicBezTo>
                  <a:cubicBezTo>
                    <a:pt x="487" y="647"/>
                    <a:pt x="485" y="626"/>
                    <a:pt x="492" y="631"/>
                  </a:cubicBezTo>
                  <a:cubicBezTo>
                    <a:pt x="509" y="642"/>
                    <a:pt x="522" y="653"/>
                    <a:pt x="540" y="659"/>
                  </a:cubicBezTo>
                  <a:cubicBezTo>
                    <a:pt x="557" y="642"/>
                    <a:pt x="567" y="648"/>
                    <a:pt x="588" y="655"/>
                  </a:cubicBezTo>
                  <a:cubicBezTo>
                    <a:pt x="611" y="621"/>
                    <a:pt x="573" y="560"/>
                    <a:pt x="616" y="531"/>
                  </a:cubicBezTo>
                  <a:cubicBezTo>
                    <a:pt x="632" y="507"/>
                    <a:pt x="629" y="496"/>
                    <a:pt x="632" y="463"/>
                  </a:cubicBezTo>
                  <a:cubicBezTo>
                    <a:pt x="630" y="440"/>
                    <a:pt x="633" y="390"/>
                    <a:pt x="620" y="367"/>
                  </a:cubicBezTo>
                  <a:cubicBezTo>
                    <a:pt x="600" y="332"/>
                    <a:pt x="565" y="300"/>
                    <a:pt x="536" y="271"/>
                  </a:cubicBezTo>
                  <a:cubicBezTo>
                    <a:pt x="532" y="259"/>
                    <a:pt x="532" y="247"/>
                    <a:pt x="528" y="235"/>
                  </a:cubicBezTo>
                  <a:cubicBezTo>
                    <a:pt x="525" y="225"/>
                    <a:pt x="474" y="188"/>
                    <a:pt x="460" y="179"/>
                  </a:cubicBezTo>
                  <a:cubicBezTo>
                    <a:pt x="463" y="171"/>
                    <a:pt x="471" y="164"/>
                    <a:pt x="472" y="155"/>
                  </a:cubicBezTo>
                  <a:cubicBezTo>
                    <a:pt x="474" y="144"/>
                    <a:pt x="461" y="137"/>
                    <a:pt x="456" y="131"/>
                  </a:cubicBezTo>
                  <a:cubicBezTo>
                    <a:pt x="435" y="106"/>
                    <a:pt x="451" y="88"/>
                    <a:pt x="416" y="79"/>
                  </a:cubicBezTo>
                  <a:cubicBezTo>
                    <a:pt x="395" y="48"/>
                    <a:pt x="403" y="64"/>
                    <a:pt x="392" y="31"/>
                  </a:cubicBezTo>
                  <a:cubicBezTo>
                    <a:pt x="391" y="27"/>
                    <a:pt x="388" y="19"/>
                    <a:pt x="388" y="19"/>
                  </a:cubicBezTo>
                  <a:cubicBezTo>
                    <a:pt x="362" y="58"/>
                    <a:pt x="379" y="107"/>
                    <a:pt x="364" y="151"/>
                  </a:cubicBezTo>
                  <a:cubicBezTo>
                    <a:pt x="344" y="144"/>
                    <a:pt x="344" y="120"/>
                    <a:pt x="324" y="115"/>
                  </a:cubicBezTo>
                  <a:cubicBezTo>
                    <a:pt x="314" y="112"/>
                    <a:pt x="303" y="112"/>
                    <a:pt x="292" y="111"/>
                  </a:cubicBezTo>
                  <a:cubicBezTo>
                    <a:pt x="284" y="103"/>
                    <a:pt x="276" y="97"/>
                    <a:pt x="272" y="87"/>
                  </a:cubicBezTo>
                  <a:cubicBezTo>
                    <a:pt x="269" y="79"/>
                    <a:pt x="264" y="63"/>
                    <a:pt x="264" y="63"/>
                  </a:cubicBezTo>
                  <a:cubicBezTo>
                    <a:pt x="268" y="60"/>
                    <a:pt x="273" y="58"/>
                    <a:pt x="276" y="55"/>
                  </a:cubicBezTo>
                  <a:cubicBezTo>
                    <a:pt x="300" y="31"/>
                    <a:pt x="256" y="24"/>
                    <a:pt x="240" y="19"/>
                  </a:cubicBezTo>
                  <a:cubicBezTo>
                    <a:pt x="232" y="16"/>
                    <a:pt x="224" y="14"/>
                    <a:pt x="216" y="11"/>
                  </a:cubicBezTo>
                  <a:cubicBezTo>
                    <a:pt x="212" y="10"/>
                    <a:pt x="200" y="5"/>
                    <a:pt x="204" y="7"/>
                  </a:cubicBezTo>
                  <a:cubicBezTo>
                    <a:pt x="207" y="8"/>
                    <a:pt x="209" y="10"/>
                    <a:pt x="212" y="11"/>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6" name="Freeform 50"/>
            <p:cNvSpPr>
              <a:spLocks/>
            </p:cNvSpPr>
            <p:nvPr/>
          </p:nvSpPr>
          <p:spPr bwMode="invGray">
            <a:xfrm>
              <a:off x="4246" y="3241"/>
              <a:ext cx="319" cy="210"/>
            </a:xfrm>
            <a:custGeom>
              <a:avLst/>
              <a:gdLst/>
              <a:ahLst/>
              <a:cxnLst>
                <a:cxn ang="0">
                  <a:pos x="84" y="60"/>
                </a:cxn>
                <a:cxn ang="0">
                  <a:pos x="68" y="36"/>
                </a:cxn>
                <a:cxn ang="0">
                  <a:pos x="64" y="16"/>
                </a:cxn>
                <a:cxn ang="0">
                  <a:pos x="52" y="12"/>
                </a:cxn>
                <a:cxn ang="0">
                  <a:pos x="16" y="16"/>
                </a:cxn>
                <a:cxn ang="0">
                  <a:pos x="44" y="40"/>
                </a:cxn>
                <a:cxn ang="0">
                  <a:pos x="48" y="52"/>
                </a:cxn>
                <a:cxn ang="0">
                  <a:pos x="24" y="68"/>
                </a:cxn>
                <a:cxn ang="0">
                  <a:pos x="88" y="92"/>
                </a:cxn>
                <a:cxn ang="0">
                  <a:pos x="124" y="112"/>
                </a:cxn>
                <a:cxn ang="0">
                  <a:pos x="128" y="124"/>
                </a:cxn>
                <a:cxn ang="0">
                  <a:pos x="140" y="132"/>
                </a:cxn>
                <a:cxn ang="0">
                  <a:pos x="148" y="156"/>
                </a:cxn>
                <a:cxn ang="0">
                  <a:pos x="132" y="196"/>
                </a:cxn>
                <a:cxn ang="0">
                  <a:pos x="180" y="188"/>
                </a:cxn>
                <a:cxn ang="0">
                  <a:pos x="192" y="216"/>
                </a:cxn>
                <a:cxn ang="0">
                  <a:pos x="216" y="224"/>
                </a:cxn>
                <a:cxn ang="0">
                  <a:pos x="228" y="228"/>
                </a:cxn>
                <a:cxn ang="0">
                  <a:pos x="252" y="224"/>
                </a:cxn>
                <a:cxn ang="0">
                  <a:pos x="276" y="196"/>
                </a:cxn>
                <a:cxn ang="0">
                  <a:pos x="336" y="252"/>
                </a:cxn>
                <a:cxn ang="0">
                  <a:pos x="364" y="280"/>
                </a:cxn>
                <a:cxn ang="0">
                  <a:pos x="360" y="224"/>
                </a:cxn>
                <a:cxn ang="0">
                  <a:pos x="336" y="200"/>
                </a:cxn>
                <a:cxn ang="0">
                  <a:pos x="372" y="168"/>
                </a:cxn>
                <a:cxn ang="0">
                  <a:pos x="408" y="156"/>
                </a:cxn>
                <a:cxn ang="0">
                  <a:pos x="420" y="152"/>
                </a:cxn>
                <a:cxn ang="0">
                  <a:pos x="424" y="140"/>
                </a:cxn>
                <a:cxn ang="0">
                  <a:pos x="356" y="148"/>
                </a:cxn>
                <a:cxn ang="0">
                  <a:pos x="304" y="140"/>
                </a:cxn>
                <a:cxn ang="0">
                  <a:pos x="300" y="128"/>
                </a:cxn>
                <a:cxn ang="0">
                  <a:pos x="292" y="116"/>
                </a:cxn>
                <a:cxn ang="0">
                  <a:pos x="220" y="80"/>
                </a:cxn>
                <a:cxn ang="0">
                  <a:pos x="160" y="60"/>
                </a:cxn>
                <a:cxn ang="0">
                  <a:pos x="136" y="52"/>
                </a:cxn>
                <a:cxn ang="0">
                  <a:pos x="80" y="52"/>
                </a:cxn>
                <a:cxn ang="0">
                  <a:pos x="68" y="32"/>
                </a:cxn>
                <a:cxn ang="0">
                  <a:pos x="68" y="0"/>
                </a:cxn>
              </a:cxnLst>
              <a:rect l="0" t="0" r="r" b="b"/>
              <a:pathLst>
                <a:path w="426" h="280">
                  <a:moveTo>
                    <a:pt x="84" y="60"/>
                  </a:moveTo>
                  <a:cubicBezTo>
                    <a:pt x="79" y="52"/>
                    <a:pt x="70" y="45"/>
                    <a:pt x="68" y="36"/>
                  </a:cubicBezTo>
                  <a:cubicBezTo>
                    <a:pt x="67" y="29"/>
                    <a:pt x="68" y="22"/>
                    <a:pt x="64" y="16"/>
                  </a:cubicBezTo>
                  <a:cubicBezTo>
                    <a:pt x="62" y="12"/>
                    <a:pt x="56" y="13"/>
                    <a:pt x="52" y="12"/>
                  </a:cubicBezTo>
                  <a:cubicBezTo>
                    <a:pt x="40" y="13"/>
                    <a:pt x="27" y="11"/>
                    <a:pt x="16" y="16"/>
                  </a:cubicBezTo>
                  <a:cubicBezTo>
                    <a:pt x="0" y="24"/>
                    <a:pt x="43" y="40"/>
                    <a:pt x="44" y="40"/>
                  </a:cubicBezTo>
                  <a:cubicBezTo>
                    <a:pt x="45" y="44"/>
                    <a:pt x="50" y="49"/>
                    <a:pt x="48" y="52"/>
                  </a:cubicBezTo>
                  <a:cubicBezTo>
                    <a:pt x="42" y="60"/>
                    <a:pt x="24" y="68"/>
                    <a:pt x="24" y="68"/>
                  </a:cubicBezTo>
                  <a:cubicBezTo>
                    <a:pt x="38" y="88"/>
                    <a:pt x="65" y="89"/>
                    <a:pt x="88" y="92"/>
                  </a:cubicBezTo>
                  <a:cubicBezTo>
                    <a:pt x="101" y="96"/>
                    <a:pt x="124" y="112"/>
                    <a:pt x="124" y="112"/>
                  </a:cubicBezTo>
                  <a:cubicBezTo>
                    <a:pt x="125" y="116"/>
                    <a:pt x="125" y="121"/>
                    <a:pt x="128" y="124"/>
                  </a:cubicBezTo>
                  <a:cubicBezTo>
                    <a:pt x="131" y="128"/>
                    <a:pt x="137" y="128"/>
                    <a:pt x="140" y="132"/>
                  </a:cubicBezTo>
                  <a:cubicBezTo>
                    <a:pt x="144" y="139"/>
                    <a:pt x="148" y="156"/>
                    <a:pt x="148" y="156"/>
                  </a:cubicBezTo>
                  <a:cubicBezTo>
                    <a:pt x="144" y="171"/>
                    <a:pt x="137" y="181"/>
                    <a:pt x="132" y="196"/>
                  </a:cubicBezTo>
                  <a:cubicBezTo>
                    <a:pt x="151" y="209"/>
                    <a:pt x="167" y="207"/>
                    <a:pt x="180" y="188"/>
                  </a:cubicBezTo>
                  <a:cubicBezTo>
                    <a:pt x="182" y="196"/>
                    <a:pt x="184" y="211"/>
                    <a:pt x="192" y="216"/>
                  </a:cubicBezTo>
                  <a:cubicBezTo>
                    <a:pt x="199" y="220"/>
                    <a:pt x="208" y="221"/>
                    <a:pt x="216" y="224"/>
                  </a:cubicBezTo>
                  <a:cubicBezTo>
                    <a:pt x="220" y="225"/>
                    <a:pt x="228" y="228"/>
                    <a:pt x="228" y="228"/>
                  </a:cubicBezTo>
                  <a:cubicBezTo>
                    <a:pt x="236" y="227"/>
                    <a:pt x="245" y="228"/>
                    <a:pt x="252" y="224"/>
                  </a:cubicBezTo>
                  <a:cubicBezTo>
                    <a:pt x="269" y="216"/>
                    <a:pt x="252" y="204"/>
                    <a:pt x="276" y="196"/>
                  </a:cubicBezTo>
                  <a:cubicBezTo>
                    <a:pt x="296" y="209"/>
                    <a:pt x="322" y="231"/>
                    <a:pt x="336" y="252"/>
                  </a:cubicBezTo>
                  <a:cubicBezTo>
                    <a:pt x="354" y="280"/>
                    <a:pt x="343" y="273"/>
                    <a:pt x="364" y="280"/>
                  </a:cubicBezTo>
                  <a:cubicBezTo>
                    <a:pt x="376" y="262"/>
                    <a:pt x="375" y="241"/>
                    <a:pt x="360" y="224"/>
                  </a:cubicBezTo>
                  <a:cubicBezTo>
                    <a:pt x="352" y="216"/>
                    <a:pt x="336" y="200"/>
                    <a:pt x="336" y="200"/>
                  </a:cubicBezTo>
                  <a:cubicBezTo>
                    <a:pt x="323" y="162"/>
                    <a:pt x="322" y="174"/>
                    <a:pt x="372" y="168"/>
                  </a:cubicBezTo>
                  <a:cubicBezTo>
                    <a:pt x="384" y="164"/>
                    <a:pt x="396" y="160"/>
                    <a:pt x="408" y="156"/>
                  </a:cubicBezTo>
                  <a:cubicBezTo>
                    <a:pt x="412" y="155"/>
                    <a:pt x="420" y="152"/>
                    <a:pt x="420" y="152"/>
                  </a:cubicBezTo>
                  <a:cubicBezTo>
                    <a:pt x="421" y="148"/>
                    <a:pt x="426" y="144"/>
                    <a:pt x="424" y="140"/>
                  </a:cubicBezTo>
                  <a:cubicBezTo>
                    <a:pt x="420" y="131"/>
                    <a:pt x="365" y="146"/>
                    <a:pt x="356" y="148"/>
                  </a:cubicBezTo>
                  <a:cubicBezTo>
                    <a:pt x="339" y="146"/>
                    <a:pt x="316" y="152"/>
                    <a:pt x="304" y="140"/>
                  </a:cubicBezTo>
                  <a:cubicBezTo>
                    <a:pt x="301" y="137"/>
                    <a:pt x="302" y="132"/>
                    <a:pt x="300" y="128"/>
                  </a:cubicBezTo>
                  <a:cubicBezTo>
                    <a:pt x="298" y="124"/>
                    <a:pt x="296" y="119"/>
                    <a:pt x="292" y="116"/>
                  </a:cubicBezTo>
                  <a:cubicBezTo>
                    <a:pt x="272" y="98"/>
                    <a:pt x="244" y="91"/>
                    <a:pt x="220" y="80"/>
                  </a:cubicBezTo>
                  <a:cubicBezTo>
                    <a:pt x="201" y="72"/>
                    <a:pt x="180" y="67"/>
                    <a:pt x="160" y="60"/>
                  </a:cubicBezTo>
                  <a:cubicBezTo>
                    <a:pt x="152" y="57"/>
                    <a:pt x="136" y="52"/>
                    <a:pt x="136" y="52"/>
                  </a:cubicBezTo>
                  <a:cubicBezTo>
                    <a:pt x="113" y="55"/>
                    <a:pt x="98" y="64"/>
                    <a:pt x="80" y="52"/>
                  </a:cubicBezTo>
                  <a:cubicBezTo>
                    <a:pt x="70" y="38"/>
                    <a:pt x="74" y="44"/>
                    <a:pt x="68" y="32"/>
                  </a:cubicBezTo>
                  <a:lnTo>
                    <a:pt x="68" y="0"/>
                  </a:lnTo>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7" name="Freeform 51"/>
            <p:cNvSpPr>
              <a:spLocks/>
            </p:cNvSpPr>
            <p:nvPr/>
          </p:nvSpPr>
          <p:spPr bwMode="invGray">
            <a:xfrm>
              <a:off x="4255" y="3243"/>
              <a:ext cx="311" cy="211"/>
            </a:xfrm>
            <a:custGeom>
              <a:avLst/>
              <a:gdLst/>
              <a:ahLst/>
              <a:cxnLst>
                <a:cxn ang="0">
                  <a:pos x="0" y="1"/>
                </a:cxn>
                <a:cxn ang="0">
                  <a:pos x="20" y="37"/>
                </a:cxn>
                <a:cxn ang="0">
                  <a:pos x="28" y="49"/>
                </a:cxn>
                <a:cxn ang="0">
                  <a:pos x="84" y="89"/>
                </a:cxn>
                <a:cxn ang="0">
                  <a:pos x="120" y="113"/>
                </a:cxn>
                <a:cxn ang="0">
                  <a:pos x="132" y="121"/>
                </a:cxn>
                <a:cxn ang="0">
                  <a:pos x="136" y="169"/>
                </a:cxn>
                <a:cxn ang="0">
                  <a:pos x="116" y="201"/>
                </a:cxn>
                <a:cxn ang="0">
                  <a:pos x="136" y="197"/>
                </a:cxn>
                <a:cxn ang="0">
                  <a:pos x="148" y="189"/>
                </a:cxn>
                <a:cxn ang="0">
                  <a:pos x="160" y="201"/>
                </a:cxn>
                <a:cxn ang="0">
                  <a:pos x="184" y="217"/>
                </a:cxn>
                <a:cxn ang="0">
                  <a:pos x="208" y="233"/>
                </a:cxn>
                <a:cxn ang="0">
                  <a:pos x="240" y="221"/>
                </a:cxn>
                <a:cxn ang="0">
                  <a:pos x="248" y="197"/>
                </a:cxn>
                <a:cxn ang="0">
                  <a:pos x="268" y="201"/>
                </a:cxn>
                <a:cxn ang="0">
                  <a:pos x="292" y="209"/>
                </a:cxn>
                <a:cxn ang="0">
                  <a:pos x="340" y="281"/>
                </a:cxn>
                <a:cxn ang="0">
                  <a:pos x="356" y="277"/>
                </a:cxn>
                <a:cxn ang="0">
                  <a:pos x="352" y="253"/>
                </a:cxn>
                <a:cxn ang="0">
                  <a:pos x="316" y="197"/>
                </a:cxn>
                <a:cxn ang="0">
                  <a:pos x="360" y="173"/>
                </a:cxn>
                <a:cxn ang="0">
                  <a:pos x="408" y="145"/>
                </a:cxn>
                <a:cxn ang="0">
                  <a:pos x="409" y="120"/>
                </a:cxn>
                <a:cxn ang="0">
                  <a:pos x="367" y="138"/>
                </a:cxn>
                <a:cxn ang="0">
                  <a:pos x="308" y="137"/>
                </a:cxn>
                <a:cxn ang="0">
                  <a:pos x="264" y="97"/>
                </a:cxn>
                <a:cxn ang="0">
                  <a:pos x="180" y="61"/>
                </a:cxn>
                <a:cxn ang="0">
                  <a:pos x="132" y="33"/>
                </a:cxn>
                <a:cxn ang="0">
                  <a:pos x="92" y="41"/>
                </a:cxn>
                <a:cxn ang="0">
                  <a:pos x="76" y="57"/>
                </a:cxn>
                <a:cxn ang="0">
                  <a:pos x="56" y="17"/>
                </a:cxn>
                <a:cxn ang="0">
                  <a:pos x="0" y="1"/>
                </a:cxn>
              </a:cxnLst>
              <a:rect l="0" t="0" r="r" b="b"/>
              <a:pathLst>
                <a:path w="416" h="282">
                  <a:moveTo>
                    <a:pt x="0" y="1"/>
                  </a:moveTo>
                  <a:cubicBezTo>
                    <a:pt x="7" y="22"/>
                    <a:pt x="2" y="9"/>
                    <a:pt x="20" y="37"/>
                  </a:cubicBezTo>
                  <a:cubicBezTo>
                    <a:pt x="23" y="41"/>
                    <a:pt x="28" y="49"/>
                    <a:pt x="28" y="49"/>
                  </a:cubicBezTo>
                  <a:cubicBezTo>
                    <a:pt x="5" y="84"/>
                    <a:pt x="65" y="78"/>
                    <a:pt x="84" y="89"/>
                  </a:cubicBezTo>
                  <a:cubicBezTo>
                    <a:pt x="97" y="96"/>
                    <a:pt x="108" y="105"/>
                    <a:pt x="120" y="113"/>
                  </a:cubicBezTo>
                  <a:cubicBezTo>
                    <a:pt x="124" y="116"/>
                    <a:pt x="132" y="121"/>
                    <a:pt x="132" y="121"/>
                  </a:cubicBezTo>
                  <a:cubicBezTo>
                    <a:pt x="138" y="138"/>
                    <a:pt x="132" y="151"/>
                    <a:pt x="136" y="169"/>
                  </a:cubicBezTo>
                  <a:cubicBezTo>
                    <a:pt x="107" y="188"/>
                    <a:pt x="110" y="176"/>
                    <a:pt x="116" y="201"/>
                  </a:cubicBezTo>
                  <a:cubicBezTo>
                    <a:pt x="123" y="200"/>
                    <a:pt x="130" y="199"/>
                    <a:pt x="136" y="197"/>
                  </a:cubicBezTo>
                  <a:cubicBezTo>
                    <a:pt x="141" y="195"/>
                    <a:pt x="143" y="188"/>
                    <a:pt x="148" y="189"/>
                  </a:cubicBezTo>
                  <a:cubicBezTo>
                    <a:pt x="154" y="190"/>
                    <a:pt x="156" y="198"/>
                    <a:pt x="160" y="201"/>
                  </a:cubicBezTo>
                  <a:cubicBezTo>
                    <a:pt x="168" y="207"/>
                    <a:pt x="176" y="212"/>
                    <a:pt x="184" y="217"/>
                  </a:cubicBezTo>
                  <a:cubicBezTo>
                    <a:pt x="192" y="222"/>
                    <a:pt x="208" y="233"/>
                    <a:pt x="208" y="233"/>
                  </a:cubicBezTo>
                  <a:cubicBezTo>
                    <a:pt x="216" y="231"/>
                    <a:pt x="234" y="230"/>
                    <a:pt x="240" y="221"/>
                  </a:cubicBezTo>
                  <a:cubicBezTo>
                    <a:pt x="244" y="214"/>
                    <a:pt x="248" y="197"/>
                    <a:pt x="248" y="197"/>
                  </a:cubicBezTo>
                  <a:cubicBezTo>
                    <a:pt x="255" y="198"/>
                    <a:pt x="261" y="199"/>
                    <a:pt x="268" y="201"/>
                  </a:cubicBezTo>
                  <a:cubicBezTo>
                    <a:pt x="276" y="203"/>
                    <a:pt x="292" y="209"/>
                    <a:pt x="292" y="209"/>
                  </a:cubicBezTo>
                  <a:cubicBezTo>
                    <a:pt x="298" y="242"/>
                    <a:pt x="306" y="270"/>
                    <a:pt x="340" y="281"/>
                  </a:cubicBezTo>
                  <a:cubicBezTo>
                    <a:pt x="345" y="280"/>
                    <a:pt x="354" y="282"/>
                    <a:pt x="356" y="277"/>
                  </a:cubicBezTo>
                  <a:cubicBezTo>
                    <a:pt x="359" y="270"/>
                    <a:pt x="355" y="260"/>
                    <a:pt x="352" y="253"/>
                  </a:cubicBezTo>
                  <a:cubicBezTo>
                    <a:pt x="346" y="238"/>
                    <a:pt x="329" y="206"/>
                    <a:pt x="316" y="197"/>
                  </a:cubicBezTo>
                  <a:cubicBezTo>
                    <a:pt x="307" y="170"/>
                    <a:pt x="339" y="175"/>
                    <a:pt x="360" y="173"/>
                  </a:cubicBezTo>
                  <a:cubicBezTo>
                    <a:pt x="383" y="165"/>
                    <a:pt x="391" y="162"/>
                    <a:pt x="408" y="145"/>
                  </a:cubicBezTo>
                  <a:cubicBezTo>
                    <a:pt x="412" y="140"/>
                    <a:pt x="416" y="121"/>
                    <a:pt x="409" y="120"/>
                  </a:cubicBezTo>
                  <a:cubicBezTo>
                    <a:pt x="402" y="119"/>
                    <a:pt x="384" y="135"/>
                    <a:pt x="367" y="138"/>
                  </a:cubicBezTo>
                  <a:cubicBezTo>
                    <a:pt x="350" y="141"/>
                    <a:pt x="325" y="144"/>
                    <a:pt x="308" y="137"/>
                  </a:cubicBezTo>
                  <a:cubicBezTo>
                    <a:pt x="286" y="130"/>
                    <a:pt x="284" y="111"/>
                    <a:pt x="264" y="97"/>
                  </a:cubicBezTo>
                  <a:cubicBezTo>
                    <a:pt x="238" y="80"/>
                    <a:pt x="203" y="76"/>
                    <a:pt x="180" y="61"/>
                  </a:cubicBezTo>
                  <a:cubicBezTo>
                    <a:pt x="163" y="50"/>
                    <a:pt x="150" y="39"/>
                    <a:pt x="132" y="33"/>
                  </a:cubicBezTo>
                  <a:cubicBezTo>
                    <a:pt x="119" y="35"/>
                    <a:pt x="102" y="31"/>
                    <a:pt x="92" y="41"/>
                  </a:cubicBezTo>
                  <a:cubicBezTo>
                    <a:pt x="71" y="62"/>
                    <a:pt x="108" y="46"/>
                    <a:pt x="76" y="57"/>
                  </a:cubicBezTo>
                  <a:cubicBezTo>
                    <a:pt x="52" y="49"/>
                    <a:pt x="67" y="38"/>
                    <a:pt x="56" y="17"/>
                  </a:cubicBezTo>
                  <a:cubicBezTo>
                    <a:pt x="48" y="0"/>
                    <a:pt x="16" y="1"/>
                    <a:pt x="0" y="1"/>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8" name="Freeform 52"/>
            <p:cNvSpPr>
              <a:spLocks/>
            </p:cNvSpPr>
            <p:nvPr/>
          </p:nvSpPr>
          <p:spPr bwMode="invGray">
            <a:xfrm>
              <a:off x="4485" y="4013"/>
              <a:ext cx="45" cy="58"/>
            </a:xfrm>
            <a:custGeom>
              <a:avLst/>
              <a:gdLst/>
              <a:ahLst/>
              <a:cxnLst>
                <a:cxn ang="0">
                  <a:pos x="32" y="18"/>
                </a:cxn>
                <a:cxn ang="0">
                  <a:pos x="0" y="18"/>
                </a:cxn>
                <a:cxn ang="0">
                  <a:pos x="20" y="42"/>
                </a:cxn>
                <a:cxn ang="0">
                  <a:pos x="28" y="66"/>
                </a:cxn>
                <a:cxn ang="0">
                  <a:pos x="32" y="78"/>
                </a:cxn>
                <a:cxn ang="0">
                  <a:pos x="60" y="50"/>
                </a:cxn>
                <a:cxn ang="0">
                  <a:pos x="32" y="18"/>
                </a:cxn>
              </a:cxnLst>
              <a:rect l="0" t="0" r="r" b="b"/>
              <a:pathLst>
                <a:path w="60" h="78">
                  <a:moveTo>
                    <a:pt x="32" y="18"/>
                  </a:moveTo>
                  <a:cubicBezTo>
                    <a:pt x="16" y="7"/>
                    <a:pt x="12" y="0"/>
                    <a:pt x="0" y="18"/>
                  </a:cubicBezTo>
                  <a:cubicBezTo>
                    <a:pt x="6" y="27"/>
                    <a:pt x="15" y="33"/>
                    <a:pt x="20" y="42"/>
                  </a:cubicBezTo>
                  <a:cubicBezTo>
                    <a:pt x="24" y="49"/>
                    <a:pt x="25" y="58"/>
                    <a:pt x="28" y="66"/>
                  </a:cubicBezTo>
                  <a:cubicBezTo>
                    <a:pt x="29" y="70"/>
                    <a:pt x="32" y="78"/>
                    <a:pt x="32" y="78"/>
                  </a:cubicBezTo>
                  <a:cubicBezTo>
                    <a:pt x="52" y="73"/>
                    <a:pt x="54" y="69"/>
                    <a:pt x="60" y="50"/>
                  </a:cubicBezTo>
                  <a:cubicBezTo>
                    <a:pt x="54" y="32"/>
                    <a:pt x="50" y="27"/>
                    <a:pt x="32" y="18"/>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49" name="Freeform 53"/>
            <p:cNvSpPr>
              <a:spLocks/>
            </p:cNvSpPr>
            <p:nvPr/>
          </p:nvSpPr>
          <p:spPr bwMode="invGray">
            <a:xfrm>
              <a:off x="4621" y="3923"/>
              <a:ext cx="164" cy="85"/>
            </a:xfrm>
            <a:custGeom>
              <a:avLst/>
              <a:gdLst/>
              <a:ahLst/>
              <a:cxnLst>
                <a:cxn ang="0">
                  <a:pos x="47" y="73"/>
                </a:cxn>
                <a:cxn ang="0">
                  <a:pos x="39" y="61"/>
                </a:cxn>
                <a:cxn ang="0">
                  <a:pos x="15" y="69"/>
                </a:cxn>
                <a:cxn ang="0">
                  <a:pos x="39" y="113"/>
                </a:cxn>
                <a:cxn ang="0">
                  <a:pos x="123" y="89"/>
                </a:cxn>
                <a:cxn ang="0">
                  <a:pos x="147" y="73"/>
                </a:cxn>
                <a:cxn ang="0">
                  <a:pos x="171" y="65"/>
                </a:cxn>
                <a:cxn ang="0">
                  <a:pos x="219" y="19"/>
                </a:cxn>
                <a:cxn ang="0">
                  <a:pos x="210" y="0"/>
                </a:cxn>
                <a:cxn ang="0">
                  <a:pos x="179" y="17"/>
                </a:cxn>
                <a:cxn ang="0">
                  <a:pos x="107" y="41"/>
                </a:cxn>
                <a:cxn ang="0">
                  <a:pos x="83" y="45"/>
                </a:cxn>
                <a:cxn ang="0">
                  <a:pos x="59" y="53"/>
                </a:cxn>
                <a:cxn ang="0">
                  <a:pos x="47" y="73"/>
                </a:cxn>
              </a:cxnLst>
              <a:rect l="0" t="0" r="r" b="b"/>
              <a:pathLst>
                <a:path w="219" h="113">
                  <a:moveTo>
                    <a:pt x="47" y="73"/>
                  </a:moveTo>
                  <a:cubicBezTo>
                    <a:pt x="44" y="69"/>
                    <a:pt x="44" y="62"/>
                    <a:pt x="39" y="61"/>
                  </a:cubicBezTo>
                  <a:cubicBezTo>
                    <a:pt x="31" y="60"/>
                    <a:pt x="15" y="69"/>
                    <a:pt x="15" y="69"/>
                  </a:cubicBezTo>
                  <a:cubicBezTo>
                    <a:pt x="0" y="91"/>
                    <a:pt x="20" y="101"/>
                    <a:pt x="39" y="113"/>
                  </a:cubicBezTo>
                  <a:cubicBezTo>
                    <a:pt x="67" y="107"/>
                    <a:pt x="96" y="98"/>
                    <a:pt x="123" y="89"/>
                  </a:cubicBezTo>
                  <a:cubicBezTo>
                    <a:pt x="132" y="86"/>
                    <a:pt x="139" y="78"/>
                    <a:pt x="147" y="73"/>
                  </a:cubicBezTo>
                  <a:cubicBezTo>
                    <a:pt x="154" y="68"/>
                    <a:pt x="171" y="65"/>
                    <a:pt x="171" y="65"/>
                  </a:cubicBezTo>
                  <a:cubicBezTo>
                    <a:pt x="186" y="50"/>
                    <a:pt x="207" y="36"/>
                    <a:pt x="219" y="19"/>
                  </a:cubicBezTo>
                  <a:cubicBezTo>
                    <a:pt x="215" y="16"/>
                    <a:pt x="215" y="0"/>
                    <a:pt x="210" y="0"/>
                  </a:cubicBezTo>
                  <a:cubicBezTo>
                    <a:pt x="205" y="0"/>
                    <a:pt x="183" y="15"/>
                    <a:pt x="179" y="17"/>
                  </a:cubicBezTo>
                  <a:cubicBezTo>
                    <a:pt x="159" y="26"/>
                    <a:pt x="129" y="37"/>
                    <a:pt x="107" y="41"/>
                  </a:cubicBezTo>
                  <a:cubicBezTo>
                    <a:pt x="99" y="42"/>
                    <a:pt x="91" y="43"/>
                    <a:pt x="83" y="45"/>
                  </a:cubicBezTo>
                  <a:cubicBezTo>
                    <a:pt x="75" y="47"/>
                    <a:pt x="59" y="53"/>
                    <a:pt x="59" y="53"/>
                  </a:cubicBezTo>
                  <a:cubicBezTo>
                    <a:pt x="49" y="67"/>
                    <a:pt x="53" y="61"/>
                    <a:pt x="47" y="73"/>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0" name="Freeform 54"/>
            <p:cNvSpPr>
              <a:spLocks/>
            </p:cNvSpPr>
            <p:nvPr/>
          </p:nvSpPr>
          <p:spPr bwMode="invGray">
            <a:xfrm>
              <a:off x="4791" y="3873"/>
              <a:ext cx="104" cy="92"/>
            </a:xfrm>
            <a:custGeom>
              <a:avLst/>
              <a:gdLst/>
              <a:ahLst/>
              <a:cxnLst>
                <a:cxn ang="0">
                  <a:pos x="12" y="60"/>
                </a:cxn>
                <a:cxn ang="0">
                  <a:pos x="8" y="84"/>
                </a:cxn>
                <a:cxn ang="0">
                  <a:pos x="0" y="108"/>
                </a:cxn>
                <a:cxn ang="0">
                  <a:pos x="36" y="116"/>
                </a:cxn>
                <a:cxn ang="0">
                  <a:pos x="52" y="96"/>
                </a:cxn>
                <a:cxn ang="0">
                  <a:pos x="124" y="68"/>
                </a:cxn>
                <a:cxn ang="0">
                  <a:pos x="136" y="44"/>
                </a:cxn>
                <a:cxn ang="0">
                  <a:pos x="112" y="28"/>
                </a:cxn>
                <a:cxn ang="0">
                  <a:pos x="100" y="20"/>
                </a:cxn>
                <a:cxn ang="0">
                  <a:pos x="64" y="12"/>
                </a:cxn>
                <a:cxn ang="0">
                  <a:pos x="52" y="36"/>
                </a:cxn>
                <a:cxn ang="0">
                  <a:pos x="12" y="60"/>
                </a:cxn>
              </a:cxnLst>
              <a:rect l="0" t="0" r="r" b="b"/>
              <a:pathLst>
                <a:path w="139" h="122">
                  <a:moveTo>
                    <a:pt x="12" y="60"/>
                  </a:moveTo>
                  <a:cubicBezTo>
                    <a:pt x="11" y="68"/>
                    <a:pt x="10" y="76"/>
                    <a:pt x="8" y="84"/>
                  </a:cubicBezTo>
                  <a:cubicBezTo>
                    <a:pt x="6" y="92"/>
                    <a:pt x="0" y="108"/>
                    <a:pt x="0" y="108"/>
                  </a:cubicBezTo>
                  <a:cubicBezTo>
                    <a:pt x="14" y="118"/>
                    <a:pt x="19" y="122"/>
                    <a:pt x="36" y="116"/>
                  </a:cubicBezTo>
                  <a:cubicBezTo>
                    <a:pt x="46" y="86"/>
                    <a:pt x="31" y="122"/>
                    <a:pt x="52" y="96"/>
                  </a:cubicBezTo>
                  <a:cubicBezTo>
                    <a:pt x="83" y="57"/>
                    <a:pt x="30" y="74"/>
                    <a:pt x="124" y="68"/>
                  </a:cubicBezTo>
                  <a:cubicBezTo>
                    <a:pt x="125" y="67"/>
                    <a:pt x="139" y="48"/>
                    <a:pt x="136" y="44"/>
                  </a:cubicBezTo>
                  <a:cubicBezTo>
                    <a:pt x="130" y="36"/>
                    <a:pt x="120" y="33"/>
                    <a:pt x="112" y="28"/>
                  </a:cubicBezTo>
                  <a:cubicBezTo>
                    <a:pt x="108" y="25"/>
                    <a:pt x="100" y="20"/>
                    <a:pt x="100" y="20"/>
                  </a:cubicBezTo>
                  <a:cubicBezTo>
                    <a:pt x="89" y="4"/>
                    <a:pt x="92" y="0"/>
                    <a:pt x="64" y="12"/>
                  </a:cubicBezTo>
                  <a:cubicBezTo>
                    <a:pt x="57" y="15"/>
                    <a:pt x="55" y="30"/>
                    <a:pt x="52" y="36"/>
                  </a:cubicBezTo>
                  <a:cubicBezTo>
                    <a:pt x="46" y="49"/>
                    <a:pt x="26" y="60"/>
                    <a:pt x="12" y="6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1" name="Freeform 55"/>
            <p:cNvSpPr>
              <a:spLocks/>
            </p:cNvSpPr>
            <p:nvPr/>
          </p:nvSpPr>
          <p:spPr bwMode="invGray">
            <a:xfrm>
              <a:off x="4846" y="3832"/>
              <a:ext cx="37" cy="26"/>
            </a:xfrm>
            <a:custGeom>
              <a:avLst/>
              <a:gdLst/>
              <a:ahLst/>
              <a:cxnLst>
                <a:cxn ang="0">
                  <a:pos x="29" y="0"/>
                </a:cxn>
                <a:cxn ang="0">
                  <a:pos x="8" y="11"/>
                </a:cxn>
                <a:cxn ang="0">
                  <a:pos x="24" y="35"/>
                </a:cxn>
                <a:cxn ang="0">
                  <a:pos x="39" y="26"/>
                </a:cxn>
                <a:cxn ang="0">
                  <a:pos x="29" y="0"/>
                </a:cxn>
              </a:cxnLst>
              <a:rect l="0" t="0" r="r" b="b"/>
              <a:pathLst>
                <a:path w="49" h="35">
                  <a:moveTo>
                    <a:pt x="29" y="0"/>
                  </a:moveTo>
                  <a:cubicBezTo>
                    <a:pt x="25" y="12"/>
                    <a:pt x="19" y="7"/>
                    <a:pt x="8" y="11"/>
                  </a:cubicBezTo>
                  <a:cubicBezTo>
                    <a:pt x="0" y="23"/>
                    <a:pt x="14" y="34"/>
                    <a:pt x="24" y="35"/>
                  </a:cubicBezTo>
                  <a:cubicBezTo>
                    <a:pt x="30" y="34"/>
                    <a:pt x="33" y="28"/>
                    <a:pt x="39" y="26"/>
                  </a:cubicBezTo>
                  <a:cubicBezTo>
                    <a:pt x="49" y="22"/>
                    <a:pt x="29" y="3"/>
                    <a:pt x="29"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2" name="Freeform 56"/>
            <p:cNvSpPr>
              <a:spLocks/>
            </p:cNvSpPr>
            <p:nvPr/>
          </p:nvSpPr>
          <p:spPr bwMode="invGray">
            <a:xfrm>
              <a:off x="3123" y="3346"/>
              <a:ext cx="123" cy="201"/>
            </a:xfrm>
            <a:custGeom>
              <a:avLst/>
              <a:gdLst/>
              <a:ahLst/>
              <a:cxnLst>
                <a:cxn ang="0">
                  <a:pos x="128" y="0"/>
                </a:cxn>
                <a:cxn ang="0">
                  <a:pos x="104" y="28"/>
                </a:cxn>
                <a:cxn ang="0">
                  <a:pos x="88" y="64"/>
                </a:cxn>
                <a:cxn ang="0">
                  <a:pos x="36" y="84"/>
                </a:cxn>
                <a:cxn ang="0">
                  <a:pos x="28" y="96"/>
                </a:cxn>
                <a:cxn ang="0">
                  <a:pos x="16" y="100"/>
                </a:cxn>
                <a:cxn ang="0">
                  <a:pos x="20" y="132"/>
                </a:cxn>
                <a:cxn ang="0">
                  <a:pos x="28" y="156"/>
                </a:cxn>
                <a:cxn ang="0">
                  <a:pos x="0" y="200"/>
                </a:cxn>
                <a:cxn ang="0">
                  <a:pos x="28" y="260"/>
                </a:cxn>
                <a:cxn ang="0">
                  <a:pos x="52" y="268"/>
                </a:cxn>
                <a:cxn ang="0">
                  <a:pos x="88" y="216"/>
                </a:cxn>
                <a:cxn ang="0">
                  <a:pos x="104" y="192"/>
                </a:cxn>
                <a:cxn ang="0">
                  <a:pos x="128" y="116"/>
                </a:cxn>
                <a:cxn ang="0">
                  <a:pos x="140" y="76"/>
                </a:cxn>
                <a:cxn ang="0">
                  <a:pos x="164" y="72"/>
                </a:cxn>
                <a:cxn ang="0">
                  <a:pos x="128" y="0"/>
                </a:cxn>
              </a:cxnLst>
              <a:rect l="0" t="0" r="r" b="b"/>
              <a:pathLst>
                <a:path w="164" h="268">
                  <a:moveTo>
                    <a:pt x="128" y="0"/>
                  </a:moveTo>
                  <a:cubicBezTo>
                    <a:pt x="123" y="16"/>
                    <a:pt x="120" y="23"/>
                    <a:pt x="104" y="28"/>
                  </a:cubicBezTo>
                  <a:cubicBezTo>
                    <a:pt x="102" y="35"/>
                    <a:pt x="97" y="57"/>
                    <a:pt x="88" y="64"/>
                  </a:cubicBezTo>
                  <a:cubicBezTo>
                    <a:pt x="75" y="75"/>
                    <a:pt x="51" y="74"/>
                    <a:pt x="36" y="84"/>
                  </a:cubicBezTo>
                  <a:cubicBezTo>
                    <a:pt x="33" y="88"/>
                    <a:pt x="32" y="93"/>
                    <a:pt x="28" y="96"/>
                  </a:cubicBezTo>
                  <a:cubicBezTo>
                    <a:pt x="25" y="99"/>
                    <a:pt x="17" y="96"/>
                    <a:pt x="16" y="100"/>
                  </a:cubicBezTo>
                  <a:cubicBezTo>
                    <a:pt x="14" y="110"/>
                    <a:pt x="18" y="121"/>
                    <a:pt x="20" y="132"/>
                  </a:cubicBezTo>
                  <a:cubicBezTo>
                    <a:pt x="22" y="140"/>
                    <a:pt x="28" y="156"/>
                    <a:pt x="28" y="156"/>
                  </a:cubicBezTo>
                  <a:cubicBezTo>
                    <a:pt x="13" y="166"/>
                    <a:pt x="6" y="183"/>
                    <a:pt x="0" y="200"/>
                  </a:cubicBezTo>
                  <a:cubicBezTo>
                    <a:pt x="3" y="210"/>
                    <a:pt x="19" y="254"/>
                    <a:pt x="28" y="260"/>
                  </a:cubicBezTo>
                  <a:cubicBezTo>
                    <a:pt x="35" y="264"/>
                    <a:pt x="52" y="268"/>
                    <a:pt x="52" y="268"/>
                  </a:cubicBezTo>
                  <a:cubicBezTo>
                    <a:pt x="85" y="261"/>
                    <a:pt x="79" y="244"/>
                    <a:pt x="88" y="216"/>
                  </a:cubicBezTo>
                  <a:cubicBezTo>
                    <a:pt x="91" y="207"/>
                    <a:pt x="99" y="200"/>
                    <a:pt x="104" y="192"/>
                  </a:cubicBezTo>
                  <a:cubicBezTo>
                    <a:pt x="116" y="174"/>
                    <a:pt x="121" y="136"/>
                    <a:pt x="128" y="116"/>
                  </a:cubicBezTo>
                  <a:cubicBezTo>
                    <a:pt x="131" y="108"/>
                    <a:pt x="134" y="79"/>
                    <a:pt x="140" y="76"/>
                  </a:cubicBezTo>
                  <a:cubicBezTo>
                    <a:pt x="147" y="72"/>
                    <a:pt x="156" y="73"/>
                    <a:pt x="164" y="72"/>
                  </a:cubicBezTo>
                  <a:cubicBezTo>
                    <a:pt x="158" y="19"/>
                    <a:pt x="161" y="33"/>
                    <a:pt x="128"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3" name="Freeform 57"/>
            <p:cNvSpPr>
              <a:spLocks/>
            </p:cNvSpPr>
            <p:nvPr/>
          </p:nvSpPr>
          <p:spPr bwMode="invGray">
            <a:xfrm>
              <a:off x="3655" y="3034"/>
              <a:ext cx="49" cy="61"/>
            </a:xfrm>
            <a:custGeom>
              <a:avLst/>
              <a:gdLst/>
              <a:ahLst/>
              <a:cxnLst>
                <a:cxn ang="0">
                  <a:pos x="29" y="0"/>
                </a:cxn>
                <a:cxn ang="0">
                  <a:pos x="25" y="60"/>
                </a:cxn>
                <a:cxn ang="0">
                  <a:pos x="29" y="76"/>
                </a:cxn>
                <a:cxn ang="0">
                  <a:pos x="41" y="80"/>
                </a:cxn>
                <a:cxn ang="0">
                  <a:pos x="57" y="76"/>
                </a:cxn>
                <a:cxn ang="0">
                  <a:pos x="29" y="0"/>
                </a:cxn>
              </a:cxnLst>
              <a:rect l="0" t="0" r="r" b="b"/>
              <a:pathLst>
                <a:path w="66" h="81">
                  <a:moveTo>
                    <a:pt x="29" y="0"/>
                  </a:moveTo>
                  <a:cubicBezTo>
                    <a:pt x="0" y="10"/>
                    <a:pt x="20" y="38"/>
                    <a:pt x="25" y="60"/>
                  </a:cubicBezTo>
                  <a:cubicBezTo>
                    <a:pt x="26" y="65"/>
                    <a:pt x="26" y="72"/>
                    <a:pt x="29" y="76"/>
                  </a:cubicBezTo>
                  <a:cubicBezTo>
                    <a:pt x="32" y="79"/>
                    <a:pt x="37" y="79"/>
                    <a:pt x="41" y="80"/>
                  </a:cubicBezTo>
                  <a:cubicBezTo>
                    <a:pt x="46" y="79"/>
                    <a:pt x="55" y="81"/>
                    <a:pt x="57" y="76"/>
                  </a:cubicBezTo>
                  <a:cubicBezTo>
                    <a:pt x="66" y="53"/>
                    <a:pt x="45" y="16"/>
                    <a:pt x="29"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4" name="Freeform 58"/>
            <p:cNvSpPr>
              <a:spLocks/>
            </p:cNvSpPr>
            <p:nvPr/>
          </p:nvSpPr>
          <p:spPr bwMode="invGray">
            <a:xfrm>
              <a:off x="3988" y="3100"/>
              <a:ext cx="111" cy="183"/>
            </a:xfrm>
            <a:custGeom>
              <a:avLst/>
              <a:gdLst/>
              <a:ahLst/>
              <a:cxnLst>
                <a:cxn ang="0">
                  <a:pos x="96" y="0"/>
                </a:cxn>
                <a:cxn ang="0">
                  <a:pos x="60" y="84"/>
                </a:cxn>
                <a:cxn ang="0">
                  <a:pos x="36" y="92"/>
                </a:cxn>
                <a:cxn ang="0">
                  <a:pos x="12" y="108"/>
                </a:cxn>
                <a:cxn ang="0">
                  <a:pos x="40" y="188"/>
                </a:cxn>
                <a:cxn ang="0">
                  <a:pos x="52" y="224"/>
                </a:cxn>
                <a:cxn ang="0">
                  <a:pos x="60" y="236"/>
                </a:cxn>
                <a:cxn ang="0">
                  <a:pos x="84" y="244"/>
                </a:cxn>
                <a:cxn ang="0">
                  <a:pos x="96" y="196"/>
                </a:cxn>
                <a:cxn ang="0">
                  <a:pos x="124" y="168"/>
                </a:cxn>
                <a:cxn ang="0">
                  <a:pos x="112" y="68"/>
                </a:cxn>
                <a:cxn ang="0">
                  <a:pos x="140" y="48"/>
                </a:cxn>
                <a:cxn ang="0">
                  <a:pos x="112" y="20"/>
                </a:cxn>
                <a:cxn ang="0">
                  <a:pos x="96" y="0"/>
                </a:cxn>
              </a:cxnLst>
              <a:rect l="0" t="0" r="r" b="b"/>
              <a:pathLst>
                <a:path w="148" h="244">
                  <a:moveTo>
                    <a:pt x="96" y="0"/>
                  </a:moveTo>
                  <a:cubicBezTo>
                    <a:pt x="86" y="29"/>
                    <a:pt x="70" y="55"/>
                    <a:pt x="60" y="84"/>
                  </a:cubicBezTo>
                  <a:cubicBezTo>
                    <a:pt x="57" y="92"/>
                    <a:pt x="43" y="87"/>
                    <a:pt x="36" y="92"/>
                  </a:cubicBezTo>
                  <a:cubicBezTo>
                    <a:pt x="28" y="97"/>
                    <a:pt x="12" y="108"/>
                    <a:pt x="12" y="108"/>
                  </a:cubicBezTo>
                  <a:cubicBezTo>
                    <a:pt x="0" y="144"/>
                    <a:pt x="30" y="158"/>
                    <a:pt x="40" y="188"/>
                  </a:cubicBezTo>
                  <a:cubicBezTo>
                    <a:pt x="44" y="200"/>
                    <a:pt x="45" y="213"/>
                    <a:pt x="52" y="224"/>
                  </a:cubicBezTo>
                  <a:cubicBezTo>
                    <a:pt x="55" y="228"/>
                    <a:pt x="56" y="233"/>
                    <a:pt x="60" y="236"/>
                  </a:cubicBezTo>
                  <a:cubicBezTo>
                    <a:pt x="67" y="240"/>
                    <a:pt x="84" y="244"/>
                    <a:pt x="84" y="244"/>
                  </a:cubicBezTo>
                  <a:cubicBezTo>
                    <a:pt x="111" y="235"/>
                    <a:pt x="103" y="218"/>
                    <a:pt x="96" y="196"/>
                  </a:cubicBezTo>
                  <a:cubicBezTo>
                    <a:pt x="100" y="183"/>
                    <a:pt x="124" y="168"/>
                    <a:pt x="124" y="168"/>
                  </a:cubicBezTo>
                  <a:cubicBezTo>
                    <a:pt x="148" y="132"/>
                    <a:pt x="123" y="101"/>
                    <a:pt x="112" y="68"/>
                  </a:cubicBezTo>
                  <a:cubicBezTo>
                    <a:pt x="140" y="59"/>
                    <a:pt x="133" y="68"/>
                    <a:pt x="140" y="48"/>
                  </a:cubicBezTo>
                  <a:cubicBezTo>
                    <a:pt x="136" y="35"/>
                    <a:pt x="112" y="20"/>
                    <a:pt x="112" y="20"/>
                  </a:cubicBezTo>
                  <a:cubicBezTo>
                    <a:pt x="102" y="5"/>
                    <a:pt x="107" y="11"/>
                    <a:pt x="96"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5" name="Freeform 59"/>
            <p:cNvSpPr>
              <a:spLocks/>
            </p:cNvSpPr>
            <p:nvPr/>
          </p:nvSpPr>
          <p:spPr bwMode="invGray">
            <a:xfrm>
              <a:off x="3894" y="3043"/>
              <a:ext cx="72" cy="137"/>
            </a:xfrm>
            <a:custGeom>
              <a:avLst/>
              <a:gdLst/>
              <a:ahLst/>
              <a:cxnLst>
                <a:cxn ang="0">
                  <a:pos x="48" y="2"/>
                </a:cxn>
                <a:cxn ang="0">
                  <a:pos x="51" y="35"/>
                </a:cxn>
                <a:cxn ang="0">
                  <a:pos x="60" y="62"/>
                </a:cxn>
                <a:cxn ang="0">
                  <a:pos x="62" y="92"/>
                </a:cxn>
                <a:cxn ang="0">
                  <a:pos x="68" y="105"/>
                </a:cxn>
                <a:cxn ang="0">
                  <a:pos x="71" y="126"/>
                </a:cxn>
                <a:cxn ang="0">
                  <a:pos x="57" y="93"/>
                </a:cxn>
                <a:cxn ang="0">
                  <a:pos x="35" y="78"/>
                </a:cxn>
                <a:cxn ang="0">
                  <a:pos x="5" y="83"/>
                </a:cxn>
                <a:cxn ang="0">
                  <a:pos x="8" y="102"/>
                </a:cxn>
                <a:cxn ang="0">
                  <a:pos x="41" y="114"/>
                </a:cxn>
                <a:cxn ang="0">
                  <a:pos x="57" y="135"/>
                </a:cxn>
                <a:cxn ang="0">
                  <a:pos x="71" y="135"/>
                </a:cxn>
                <a:cxn ang="0">
                  <a:pos x="78" y="150"/>
                </a:cxn>
                <a:cxn ang="0">
                  <a:pos x="96" y="179"/>
                </a:cxn>
                <a:cxn ang="0">
                  <a:pos x="81" y="126"/>
                </a:cxn>
                <a:cxn ang="0">
                  <a:pos x="80" y="93"/>
                </a:cxn>
                <a:cxn ang="0">
                  <a:pos x="71" y="63"/>
                </a:cxn>
                <a:cxn ang="0">
                  <a:pos x="63" y="41"/>
                </a:cxn>
                <a:cxn ang="0">
                  <a:pos x="57" y="20"/>
                </a:cxn>
                <a:cxn ang="0">
                  <a:pos x="48" y="2"/>
                </a:cxn>
              </a:cxnLst>
              <a:rect l="0" t="0" r="r" b="b"/>
              <a:pathLst>
                <a:path w="96" h="183">
                  <a:moveTo>
                    <a:pt x="48" y="2"/>
                  </a:moveTo>
                  <a:cubicBezTo>
                    <a:pt x="47" y="4"/>
                    <a:pt x="49" y="25"/>
                    <a:pt x="51" y="35"/>
                  </a:cubicBezTo>
                  <a:cubicBezTo>
                    <a:pt x="53" y="45"/>
                    <a:pt x="58" y="53"/>
                    <a:pt x="60" y="62"/>
                  </a:cubicBezTo>
                  <a:cubicBezTo>
                    <a:pt x="62" y="71"/>
                    <a:pt x="61" y="85"/>
                    <a:pt x="62" y="92"/>
                  </a:cubicBezTo>
                  <a:cubicBezTo>
                    <a:pt x="63" y="99"/>
                    <a:pt x="67" y="99"/>
                    <a:pt x="68" y="105"/>
                  </a:cubicBezTo>
                  <a:cubicBezTo>
                    <a:pt x="69" y="111"/>
                    <a:pt x="73" y="128"/>
                    <a:pt x="71" y="126"/>
                  </a:cubicBezTo>
                  <a:cubicBezTo>
                    <a:pt x="69" y="124"/>
                    <a:pt x="63" y="101"/>
                    <a:pt x="57" y="93"/>
                  </a:cubicBezTo>
                  <a:cubicBezTo>
                    <a:pt x="51" y="85"/>
                    <a:pt x="44" y="80"/>
                    <a:pt x="35" y="78"/>
                  </a:cubicBezTo>
                  <a:cubicBezTo>
                    <a:pt x="26" y="76"/>
                    <a:pt x="10" y="79"/>
                    <a:pt x="5" y="83"/>
                  </a:cubicBezTo>
                  <a:cubicBezTo>
                    <a:pt x="0" y="87"/>
                    <a:pt x="2" y="97"/>
                    <a:pt x="8" y="102"/>
                  </a:cubicBezTo>
                  <a:cubicBezTo>
                    <a:pt x="14" y="107"/>
                    <a:pt x="33" y="109"/>
                    <a:pt x="41" y="114"/>
                  </a:cubicBezTo>
                  <a:cubicBezTo>
                    <a:pt x="49" y="119"/>
                    <a:pt x="52" y="132"/>
                    <a:pt x="57" y="135"/>
                  </a:cubicBezTo>
                  <a:cubicBezTo>
                    <a:pt x="62" y="138"/>
                    <a:pt x="68" y="133"/>
                    <a:pt x="71" y="135"/>
                  </a:cubicBezTo>
                  <a:cubicBezTo>
                    <a:pt x="74" y="137"/>
                    <a:pt x="74" y="143"/>
                    <a:pt x="78" y="150"/>
                  </a:cubicBezTo>
                  <a:cubicBezTo>
                    <a:pt x="82" y="157"/>
                    <a:pt x="96" y="183"/>
                    <a:pt x="96" y="179"/>
                  </a:cubicBezTo>
                  <a:cubicBezTo>
                    <a:pt x="96" y="175"/>
                    <a:pt x="84" y="140"/>
                    <a:pt x="81" y="126"/>
                  </a:cubicBezTo>
                  <a:cubicBezTo>
                    <a:pt x="78" y="112"/>
                    <a:pt x="82" y="104"/>
                    <a:pt x="80" y="93"/>
                  </a:cubicBezTo>
                  <a:cubicBezTo>
                    <a:pt x="78" y="82"/>
                    <a:pt x="74" y="72"/>
                    <a:pt x="71" y="63"/>
                  </a:cubicBezTo>
                  <a:cubicBezTo>
                    <a:pt x="68" y="54"/>
                    <a:pt x="65" y="48"/>
                    <a:pt x="63" y="41"/>
                  </a:cubicBezTo>
                  <a:cubicBezTo>
                    <a:pt x="61" y="34"/>
                    <a:pt x="59" y="26"/>
                    <a:pt x="57" y="20"/>
                  </a:cubicBezTo>
                  <a:cubicBezTo>
                    <a:pt x="55" y="14"/>
                    <a:pt x="49" y="0"/>
                    <a:pt x="48" y="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6" name="Freeform 60"/>
            <p:cNvSpPr>
              <a:spLocks/>
            </p:cNvSpPr>
            <p:nvPr/>
          </p:nvSpPr>
          <p:spPr bwMode="invGray">
            <a:xfrm>
              <a:off x="3943" y="3153"/>
              <a:ext cx="40" cy="131"/>
            </a:xfrm>
            <a:custGeom>
              <a:avLst/>
              <a:gdLst/>
              <a:ahLst/>
              <a:cxnLst>
                <a:cxn ang="0">
                  <a:pos x="6" y="0"/>
                </a:cxn>
                <a:cxn ang="0">
                  <a:pos x="0" y="25"/>
                </a:cxn>
                <a:cxn ang="0">
                  <a:pos x="9" y="54"/>
                </a:cxn>
                <a:cxn ang="0">
                  <a:pos x="18" y="94"/>
                </a:cxn>
                <a:cxn ang="0">
                  <a:pos x="34" y="129"/>
                </a:cxn>
                <a:cxn ang="0">
                  <a:pos x="54" y="175"/>
                </a:cxn>
                <a:cxn ang="0">
                  <a:pos x="40" y="115"/>
                </a:cxn>
                <a:cxn ang="0">
                  <a:pos x="34" y="93"/>
                </a:cxn>
                <a:cxn ang="0">
                  <a:pos x="28" y="61"/>
                </a:cxn>
                <a:cxn ang="0">
                  <a:pos x="25" y="46"/>
                </a:cxn>
                <a:cxn ang="0">
                  <a:pos x="16" y="37"/>
                </a:cxn>
                <a:cxn ang="0">
                  <a:pos x="6" y="0"/>
                </a:cxn>
              </a:cxnLst>
              <a:rect l="0" t="0" r="r" b="b"/>
              <a:pathLst>
                <a:path w="54" h="175">
                  <a:moveTo>
                    <a:pt x="6" y="0"/>
                  </a:moveTo>
                  <a:lnTo>
                    <a:pt x="0" y="25"/>
                  </a:lnTo>
                  <a:cubicBezTo>
                    <a:pt x="3" y="48"/>
                    <a:pt x="3" y="40"/>
                    <a:pt x="9" y="54"/>
                  </a:cubicBezTo>
                  <a:cubicBezTo>
                    <a:pt x="10" y="66"/>
                    <a:pt x="12" y="83"/>
                    <a:pt x="18" y="94"/>
                  </a:cubicBezTo>
                  <a:cubicBezTo>
                    <a:pt x="21" y="109"/>
                    <a:pt x="25" y="117"/>
                    <a:pt x="34" y="129"/>
                  </a:cubicBezTo>
                  <a:cubicBezTo>
                    <a:pt x="35" y="143"/>
                    <a:pt x="35" y="171"/>
                    <a:pt x="54" y="175"/>
                  </a:cubicBezTo>
                  <a:cubicBezTo>
                    <a:pt x="52" y="133"/>
                    <a:pt x="53" y="141"/>
                    <a:pt x="40" y="115"/>
                  </a:cubicBezTo>
                  <a:cubicBezTo>
                    <a:pt x="39" y="108"/>
                    <a:pt x="37" y="100"/>
                    <a:pt x="34" y="93"/>
                  </a:cubicBezTo>
                  <a:cubicBezTo>
                    <a:pt x="33" y="82"/>
                    <a:pt x="30" y="72"/>
                    <a:pt x="28" y="61"/>
                  </a:cubicBezTo>
                  <a:cubicBezTo>
                    <a:pt x="28" y="58"/>
                    <a:pt x="28" y="50"/>
                    <a:pt x="25" y="46"/>
                  </a:cubicBezTo>
                  <a:cubicBezTo>
                    <a:pt x="22" y="43"/>
                    <a:pt x="16" y="37"/>
                    <a:pt x="16" y="37"/>
                  </a:cubicBezTo>
                  <a:cubicBezTo>
                    <a:pt x="14" y="25"/>
                    <a:pt x="13" y="9"/>
                    <a:pt x="6"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7" name="Freeform 61"/>
            <p:cNvSpPr>
              <a:spLocks/>
            </p:cNvSpPr>
            <p:nvPr/>
          </p:nvSpPr>
          <p:spPr bwMode="invGray">
            <a:xfrm>
              <a:off x="3988" y="3290"/>
              <a:ext cx="65" cy="54"/>
            </a:xfrm>
            <a:custGeom>
              <a:avLst/>
              <a:gdLst/>
              <a:ahLst/>
              <a:cxnLst>
                <a:cxn ang="0">
                  <a:pos x="2" y="0"/>
                </a:cxn>
                <a:cxn ang="0">
                  <a:pos x="8" y="34"/>
                </a:cxn>
                <a:cxn ang="0">
                  <a:pos x="23" y="43"/>
                </a:cxn>
                <a:cxn ang="0">
                  <a:pos x="48" y="49"/>
                </a:cxn>
                <a:cxn ang="0">
                  <a:pos x="62" y="57"/>
                </a:cxn>
                <a:cxn ang="0">
                  <a:pos x="74" y="66"/>
                </a:cxn>
                <a:cxn ang="0">
                  <a:pos x="86" y="69"/>
                </a:cxn>
                <a:cxn ang="0">
                  <a:pos x="72" y="39"/>
                </a:cxn>
                <a:cxn ang="0">
                  <a:pos x="63" y="22"/>
                </a:cxn>
                <a:cxn ang="0">
                  <a:pos x="36" y="24"/>
                </a:cxn>
                <a:cxn ang="0">
                  <a:pos x="24" y="19"/>
                </a:cxn>
                <a:cxn ang="0">
                  <a:pos x="6" y="0"/>
                </a:cxn>
                <a:cxn ang="0">
                  <a:pos x="2" y="0"/>
                </a:cxn>
              </a:cxnLst>
              <a:rect l="0" t="0" r="r" b="b"/>
              <a:pathLst>
                <a:path w="86" h="73">
                  <a:moveTo>
                    <a:pt x="2" y="0"/>
                  </a:moveTo>
                  <a:cubicBezTo>
                    <a:pt x="3" y="17"/>
                    <a:pt x="0" y="23"/>
                    <a:pt x="8" y="34"/>
                  </a:cubicBezTo>
                  <a:cubicBezTo>
                    <a:pt x="10" y="43"/>
                    <a:pt x="14" y="42"/>
                    <a:pt x="23" y="43"/>
                  </a:cubicBezTo>
                  <a:cubicBezTo>
                    <a:pt x="30" y="47"/>
                    <a:pt x="40" y="48"/>
                    <a:pt x="48" y="49"/>
                  </a:cubicBezTo>
                  <a:cubicBezTo>
                    <a:pt x="53" y="51"/>
                    <a:pt x="57" y="54"/>
                    <a:pt x="62" y="57"/>
                  </a:cubicBezTo>
                  <a:cubicBezTo>
                    <a:pt x="66" y="62"/>
                    <a:pt x="68" y="64"/>
                    <a:pt x="74" y="66"/>
                  </a:cubicBezTo>
                  <a:cubicBezTo>
                    <a:pt x="78" y="72"/>
                    <a:pt x="79" y="73"/>
                    <a:pt x="86" y="69"/>
                  </a:cubicBezTo>
                  <a:cubicBezTo>
                    <a:pt x="83" y="53"/>
                    <a:pt x="80" y="52"/>
                    <a:pt x="72" y="39"/>
                  </a:cubicBezTo>
                  <a:cubicBezTo>
                    <a:pt x="68" y="34"/>
                    <a:pt x="63" y="22"/>
                    <a:pt x="63" y="22"/>
                  </a:cubicBezTo>
                  <a:cubicBezTo>
                    <a:pt x="52" y="26"/>
                    <a:pt x="48" y="26"/>
                    <a:pt x="36" y="24"/>
                  </a:cubicBezTo>
                  <a:cubicBezTo>
                    <a:pt x="24" y="15"/>
                    <a:pt x="43" y="29"/>
                    <a:pt x="24" y="19"/>
                  </a:cubicBezTo>
                  <a:cubicBezTo>
                    <a:pt x="15" y="15"/>
                    <a:pt x="16" y="2"/>
                    <a:pt x="6" y="0"/>
                  </a:cubicBezTo>
                  <a:cubicBezTo>
                    <a:pt x="1" y="4"/>
                    <a:pt x="2" y="5"/>
                    <a:pt x="2"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8" name="Freeform 62"/>
            <p:cNvSpPr>
              <a:spLocks/>
            </p:cNvSpPr>
            <p:nvPr/>
          </p:nvSpPr>
          <p:spPr bwMode="invGray">
            <a:xfrm>
              <a:off x="4092" y="3195"/>
              <a:ext cx="83" cy="117"/>
            </a:xfrm>
            <a:custGeom>
              <a:avLst/>
              <a:gdLst/>
              <a:ahLst/>
              <a:cxnLst>
                <a:cxn ang="0">
                  <a:pos x="98" y="0"/>
                </a:cxn>
                <a:cxn ang="0">
                  <a:pos x="75" y="10"/>
                </a:cxn>
                <a:cxn ang="0">
                  <a:pos x="23" y="15"/>
                </a:cxn>
                <a:cxn ang="0">
                  <a:pos x="14" y="33"/>
                </a:cxn>
                <a:cxn ang="0">
                  <a:pos x="11" y="61"/>
                </a:cxn>
                <a:cxn ang="0">
                  <a:pos x="14" y="75"/>
                </a:cxn>
                <a:cxn ang="0">
                  <a:pos x="3" y="88"/>
                </a:cxn>
                <a:cxn ang="0">
                  <a:pos x="14" y="109"/>
                </a:cxn>
                <a:cxn ang="0">
                  <a:pos x="23" y="124"/>
                </a:cxn>
                <a:cxn ang="0">
                  <a:pos x="15" y="144"/>
                </a:cxn>
                <a:cxn ang="0">
                  <a:pos x="24" y="156"/>
                </a:cxn>
                <a:cxn ang="0">
                  <a:pos x="42" y="144"/>
                </a:cxn>
                <a:cxn ang="0">
                  <a:pos x="50" y="93"/>
                </a:cxn>
                <a:cxn ang="0">
                  <a:pos x="56" y="126"/>
                </a:cxn>
                <a:cxn ang="0">
                  <a:pos x="65" y="145"/>
                </a:cxn>
                <a:cxn ang="0">
                  <a:pos x="62" y="112"/>
                </a:cxn>
                <a:cxn ang="0">
                  <a:pos x="72" y="73"/>
                </a:cxn>
                <a:cxn ang="0">
                  <a:pos x="69" y="51"/>
                </a:cxn>
                <a:cxn ang="0">
                  <a:pos x="54" y="60"/>
                </a:cxn>
                <a:cxn ang="0">
                  <a:pos x="35" y="54"/>
                </a:cxn>
                <a:cxn ang="0">
                  <a:pos x="41" y="36"/>
                </a:cxn>
                <a:cxn ang="0">
                  <a:pos x="62" y="34"/>
                </a:cxn>
                <a:cxn ang="0">
                  <a:pos x="78" y="39"/>
                </a:cxn>
                <a:cxn ang="0">
                  <a:pos x="98" y="30"/>
                </a:cxn>
                <a:cxn ang="0">
                  <a:pos x="111" y="13"/>
                </a:cxn>
                <a:cxn ang="0">
                  <a:pos x="98" y="0"/>
                </a:cxn>
              </a:cxnLst>
              <a:rect l="0" t="0" r="r" b="b"/>
              <a:pathLst>
                <a:path w="111" h="156">
                  <a:moveTo>
                    <a:pt x="98" y="0"/>
                  </a:moveTo>
                  <a:cubicBezTo>
                    <a:pt x="75" y="2"/>
                    <a:pt x="87" y="8"/>
                    <a:pt x="75" y="10"/>
                  </a:cubicBezTo>
                  <a:cubicBezTo>
                    <a:pt x="72" y="10"/>
                    <a:pt x="25" y="3"/>
                    <a:pt x="23" y="15"/>
                  </a:cubicBezTo>
                  <a:cubicBezTo>
                    <a:pt x="25" y="26"/>
                    <a:pt x="23" y="27"/>
                    <a:pt x="14" y="33"/>
                  </a:cubicBezTo>
                  <a:cubicBezTo>
                    <a:pt x="15" y="43"/>
                    <a:pt x="20" y="54"/>
                    <a:pt x="11" y="61"/>
                  </a:cubicBezTo>
                  <a:cubicBezTo>
                    <a:pt x="8" y="68"/>
                    <a:pt x="10" y="69"/>
                    <a:pt x="14" y="75"/>
                  </a:cubicBezTo>
                  <a:cubicBezTo>
                    <a:pt x="16" y="84"/>
                    <a:pt x="12" y="86"/>
                    <a:pt x="3" y="88"/>
                  </a:cubicBezTo>
                  <a:cubicBezTo>
                    <a:pt x="1" y="99"/>
                    <a:pt x="0" y="106"/>
                    <a:pt x="14" y="109"/>
                  </a:cubicBezTo>
                  <a:cubicBezTo>
                    <a:pt x="21" y="112"/>
                    <a:pt x="20" y="118"/>
                    <a:pt x="23" y="124"/>
                  </a:cubicBezTo>
                  <a:cubicBezTo>
                    <a:pt x="25" y="133"/>
                    <a:pt x="23" y="139"/>
                    <a:pt x="15" y="144"/>
                  </a:cubicBezTo>
                  <a:cubicBezTo>
                    <a:pt x="17" y="150"/>
                    <a:pt x="18" y="153"/>
                    <a:pt x="24" y="156"/>
                  </a:cubicBezTo>
                  <a:cubicBezTo>
                    <a:pt x="31" y="154"/>
                    <a:pt x="36" y="148"/>
                    <a:pt x="42" y="144"/>
                  </a:cubicBezTo>
                  <a:cubicBezTo>
                    <a:pt x="41" y="128"/>
                    <a:pt x="33" y="103"/>
                    <a:pt x="50" y="93"/>
                  </a:cubicBezTo>
                  <a:cubicBezTo>
                    <a:pt x="52" y="105"/>
                    <a:pt x="46" y="116"/>
                    <a:pt x="56" y="126"/>
                  </a:cubicBezTo>
                  <a:cubicBezTo>
                    <a:pt x="57" y="134"/>
                    <a:pt x="58" y="141"/>
                    <a:pt x="65" y="145"/>
                  </a:cubicBezTo>
                  <a:cubicBezTo>
                    <a:pt x="70" y="134"/>
                    <a:pt x="64" y="123"/>
                    <a:pt x="62" y="112"/>
                  </a:cubicBezTo>
                  <a:cubicBezTo>
                    <a:pt x="65" y="97"/>
                    <a:pt x="55" y="81"/>
                    <a:pt x="72" y="73"/>
                  </a:cubicBezTo>
                  <a:cubicBezTo>
                    <a:pt x="79" y="64"/>
                    <a:pt x="75" y="59"/>
                    <a:pt x="69" y="51"/>
                  </a:cubicBezTo>
                  <a:cubicBezTo>
                    <a:pt x="61" y="52"/>
                    <a:pt x="61" y="56"/>
                    <a:pt x="54" y="60"/>
                  </a:cubicBezTo>
                  <a:cubicBezTo>
                    <a:pt x="37" y="57"/>
                    <a:pt x="43" y="60"/>
                    <a:pt x="35" y="54"/>
                  </a:cubicBezTo>
                  <a:cubicBezTo>
                    <a:pt x="31" y="45"/>
                    <a:pt x="28" y="39"/>
                    <a:pt x="41" y="36"/>
                  </a:cubicBezTo>
                  <a:cubicBezTo>
                    <a:pt x="49" y="32"/>
                    <a:pt x="53" y="33"/>
                    <a:pt x="62" y="34"/>
                  </a:cubicBezTo>
                  <a:cubicBezTo>
                    <a:pt x="67" y="36"/>
                    <a:pt x="73" y="36"/>
                    <a:pt x="78" y="39"/>
                  </a:cubicBezTo>
                  <a:cubicBezTo>
                    <a:pt x="85" y="36"/>
                    <a:pt x="90" y="31"/>
                    <a:pt x="98" y="30"/>
                  </a:cubicBezTo>
                  <a:cubicBezTo>
                    <a:pt x="104" y="26"/>
                    <a:pt x="107" y="19"/>
                    <a:pt x="111" y="13"/>
                  </a:cubicBezTo>
                  <a:cubicBezTo>
                    <a:pt x="107" y="8"/>
                    <a:pt x="102" y="4"/>
                    <a:pt x="98"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59" name="Freeform 63"/>
            <p:cNvSpPr>
              <a:spLocks/>
            </p:cNvSpPr>
            <p:nvPr/>
          </p:nvSpPr>
          <p:spPr bwMode="invGray">
            <a:xfrm>
              <a:off x="4064" y="2777"/>
              <a:ext cx="22" cy="71"/>
            </a:xfrm>
            <a:custGeom>
              <a:avLst/>
              <a:gdLst/>
              <a:ahLst/>
              <a:cxnLst>
                <a:cxn ang="0">
                  <a:pos x="12" y="0"/>
                </a:cxn>
                <a:cxn ang="0">
                  <a:pos x="0" y="16"/>
                </a:cxn>
                <a:cxn ang="0">
                  <a:pos x="6" y="37"/>
                </a:cxn>
                <a:cxn ang="0">
                  <a:pos x="1" y="61"/>
                </a:cxn>
                <a:cxn ang="0">
                  <a:pos x="16" y="94"/>
                </a:cxn>
                <a:cxn ang="0">
                  <a:pos x="30" y="82"/>
                </a:cxn>
                <a:cxn ang="0">
                  <a:pos x="22" y="61"/>
                </a:cxn>
                <a:cxn ang="0">
                  <a:pos x="12" y="0"/>
                </a:cxn>
              </a:cxnLst>
              <a:rect l="0" t="0" r="r" b="b"/>
              <a:pathLst>
                <a:path w="30" h="94">
                  <a:moveTo>
                    <a:pt x="12" y="0"/>
                  </a:moveTo>
                  <a:cubicBezTo>
                    <a:pt x="9" y="6"/>
                    <a:pt x="4" y="11"/>
                    <a:pt x="0" y="16"/>
                  </a:cubicBezTo>
                  <a:cubicBezTo>
                    <a:pt x="1" y="23"/>
                    <a:pt x="3" y="30"/>
                    <a:pt x="6" y="37"/>
                  </a:cubicBezTo>
                  <a:cubicBezTo>
                    <a:pt x="3" y="45"/>
                    <a:pt x="4" y="53"/>
                    <a:pt x="1" y="61"/>
                  </a:cubicBezTo>
                  <a:cubicBezTo>
                    <a:pt x="3" y="81"/>
                    <a:pt x="2" y="83"/>
                    <a:pt x="16" y="94"/>
                  </a:cubicBezTo>
                  <a:cubicBezTo>
                    <a:pt x="24" y="92"/>
                    <a:pt x="27" y="90"/>
                    <a:pt x="30" y="82"/>
                  </a:cubicBezTo>
                  <a:cubicBezTo>
                    <a:pt x="28" y="73"/>
                    <a:pt x="26" y="69"/>
                    <a:pt x="22" y="61"/>
                  </a:cubicBezTo>
                  <a:cubicBezTo>
                    <a:pt x="19" y="40"/>
                    <a:pt x="18" y="20"/>
                    <a:pt x="12"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0" name="Freeform 64"/>
            <p:cNvSpPr>
              <a:spLocks/>
            </p:cNvSpPr>
            <p:nvPr/>
          </p:nvSpPr>
          <p:spPr bwMode="invGray">
            <a:xfrm>
              <a:off x="4078" y="2896"/>
              <a:ext cx="61" cy="118"/>
            </a:xfrm>
            <a:custGeom>
              <a:avLst/>
              <a:gdLst/>
              <a:ahLst/>
              <a:cxnLst>
                <a:cxn ang="0">
                  <a:pos x="12" y="2"/>
                </a:cxn>
                <a:cxn ang="0">
                  <a:pos x="0" y="20"/>
                </a:cxn>
                <a:cxn ang="0">
                  <a:pos x="8" y="49"/>
                </a:cxn>
                <a:cxn ang="0">
                  <a:pos x="6" y="107"/>
                </a:cxn>
                <a:cxn ang="0">
                  <a:pos x="17" y="103"/>
                </a:cxn>
                <a:cxn ang="0">
                  <a:pos x="20" y="115"/>
                </a:cxn>
                <a:cxn ang="0">
                  <a:pos x="29" y="122"/>
                </a:cxn>
                <a:cxn ang="0">
                  <a:pos x="38" y="140"/>
                </a:cxn>
                <a:cxn ang="0">
                  <a:pos x="48" y="128"/>
                </a:cxn>
                <a:cxn ang="0">
                  <a:pos x="65" y="134"/>
                </a:cxn>
                <a:cxn ang="0">
                  <a:pos x="63" y="109"/>
                </a:cxn>
                <a:cxn ang="0">
                  <a:pos x="48" y="104"/>
                </a:cxn>
                <a:cxn ang="0">
                  <a:pos x="39" y="91"/>
                </a:cxn>
                <a:cxn ang="0">
                  <a:pos x="33" y="73"/>
                </a:cxn>
                <a:cxn ang="0">
                  <a:pos x="41" y="53"/>
                </a:cxn>
                <a:cxn ang="0">
                  <a:pos x="35" y="35"/>
                </a:cxn>
                <a:cxn ang="0">
                  <a:pos x="42" y="20"/>
                </a:cxn>
                <a:cxn ang="0">
                  <a:pos x="29" y="4"/>
                </a:cxn>
                <a:cxn ang="0">
                  <a:pos x="18" y="7"/>
                </a:cxn>
                <a:cxn ang="0">
                  <a:pos x="12" y="2"/>
                </a:cxn>
              </a:cxnLst>
              <a:rect l="0" t="0" r="r" b="b"/>
              <a:pathLst>
                <a:path w="81" h="158">
                  <a:moveTo>
                    <a:pt x="12" y="2"/>
                  </a:moveTo>
                  <a:cubicBezTo>
                    <a:pt x="8" y="8"/>
                    <a:pt x="3" y="13"/>
                    <a:pt x="0" y="20"/>
                  </a:cubicBezTo>
                  <a:cubicBezTo>
                    <a:pt x="5" y="31"/>
                    <a:pt x="6" y="35"/>
                    <a:pt x="8" y="49"/>
                  </a:cubicBezTo>
                  <a:cubicBezTo>
                    <a:pt x="7" y="69"/>
                    <a:pt x="4" y="87"/>
                    <a:pt x="6" y="107"/>
                  </a:cubicBezTo>
                  <a:cubicBezTo>
                    <a:pt x="8" y="106"/>
                    <a:pt x="14" y="101"/>
                    <a:pt x="17" y="103"/>
                  </a:cubicBezTo>
                  <a:cubicBezTo>
                    <a:pt x="20" y="105"/>
                    <a:pt x="17" y="112"/>
                    <a:pt x="20" y="115"/>
                  </a:cubicBezTo>
                  <a:cubicBezTo>
                    <a:pt x="22" y="118"/>
                    <a:pt x="29" y="122"/>
                    <a:pt x="29" y="122"/>
                  </a:cubicBezTo>
                  <a:cubicBezTo>
                    <a:pt x="29" y="133"/>
                    <a:pt x="27" y="158"/>
                    <a:pt x="38" y="140"/>
                  </a:cubicBezTo>
                  <a:cubicBezTo>
                    <a:pt x="39" y="133"/>
                    <a:pt x="41" y="131"/>
                    <a:pt x="48" y="128"/>
                  </a:cubicBezTo>
                  <a:cubicBezTo>
                    <a:pt x="55" y="130"/>
                    <a:pt x="59" y="133"/>
                    <a:pt x="65" y="134"/>
                  </a:cubicBezTo>
                  <a:cubicBezTo>
                    <a:pt x="81" y="131"/>
                    <a:pt x="76" y="112"/>
                    <a:pt x="63" y="109"/>
                  </a:cubicBezTo>
                  <a:cubicBezTo>
                    <a:pt x="58" y="107"/>
                    <a:pt x="53" y="106"/>
                    <a:pt x="48" y="104"/>
                  </a:cubicBezTo>
                  <a:cubicBezTo>
                    <a:pt x="45" y="100"/>
                    <a:pt x="42" y="95"/>
                    <a:pt x="39" y="91"/>
                  </a:cubicBezTo>
                  <a:cubicBezTo>
                    <a:pt x="38" y="85"/>
                    <a:pt x="36" y="79"/>
                    <a:pt x="33" y="73"/>
                  </a:cubicBezTo>
                  <a:cubicBezTo>
                    <a:pt x="31" y="64"/>
                    <a:pt x="33" y="58"/>
                    <a:pt x="41" y="53"/>
                  </a:cubicBezTo>
                  <a:cubicBezTo>
                    <a:pt x="48" y="44"/>
                    <a:pt x="47" y="38"/>
                    <a:pt x="35" y="35"/>
                  </a:cubicBezTo>
                  <a:cubicBezTo>
                    <a:pt x="36" y="28"/>
                    <a:pt x="39" y="26"/>
                    <a:pt x="42" y="20"/>
                  </a:cubicBezTo>
                  <a:cubicBezTo>
                    <a:pt x="41" y="13"/>
                    <a:pt x="35" y="8"/>
                    <a:pt x="29" y="4"/>
                  </a:cubicBezTo>
                  <a:cubicBezTo>
                    <a:pt x="25" y="9"/>
                    <a:pt x="23" y="13"/>
                    <a:pt x="18" y="7"/>
                  </a:cubicBezTo>
                  <a:cubicBezTo>
                    <a:pt x="17" y="0"/>
                    <a:pt x="19" y="2"/>
                    <a:pt x="12" y="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1" name="Freeform 65"/>
            <p:cNvSpPr>
              <a:spLocks/>
            </p:cNvSpPr>
            <p:nvPr/>
          </p:nvSpPr>
          <p:spPr bwMode="invGray">
            <a:xfrm>
              <a:off x="4121" y="3052"/>
              <a:ext cx="64" cy="79"/>
            </a:xfrm>
            <a:custGeom>
              <a:avLst/>
              <a:gdLst/>
              <a:ahLst/>
              <a:cxnLst>
                <a:cxn ang="0">
                  <a:pos x="52" y="0"/>
                </a:cxn>
                <a:cxn ang="0">
                  <a:pos x="44" y="18"/>
                </a:cxn>
                <a:cxn ang="0">
                  <a:pos x="32" y="30"/>
                </a:cxn>
                <a:cxn ang="0">
                  <a:pos x="16" y="35"/>
                </a:cxn>
                <a:cxn ang="0">
                  <a:pos x="8" y="48"/>
                </a:cxn>
                <a:cxn ang="0">
                  <a:pos x="4" y="74"/>
                </a:cxn>
                <a:cxn ang="0">
                  <a:pos x="13" y="71"/>
                </a:cxn>
                <a:cxn ang="0">
                  <a:pos x="25" y="62"/>
                </a:cxn>
                <a:cxn ang="0">
                  <a:pos x="34" y="69"/>
                </a:cxn>
                <a:cxn ang="0">
                  <a:pos x="58" y="99"/>
                </a:cxn>
                <a:cxn ang="0">
                  <a:pos x="71" y="72"/>
                </a:cxn>
                <a:cxn ang="0">
                  <a:pos x="85" y="68"/>
                </a:cxn>
                <a:cxn ang="0">
                  <a:pos x="74" y="39"/>
                </a:cxn>
                <a:cxn ang="0">
                  <a:pos x="52" y="0"/>
                </a:cxn>
              </a:cxnLst>
              <a:rect l="0" t="0" r="r" b="b"/>
              <a:pathLst>
                <a:path w="85" h="105">
                  <a:moveTo>
                    <a:pt x="52" y="0"/>
                  </a:moveTo>
                  <a:cubicBezTo>
                    <a:pt x="50" y="6"/>
                    <a:pt x="47" y="12"/>
                    <a:pt x="44" y="18"/>
                  </a:cubicBezTo>
                  <a:cubicBezTo>
                    <a:pt x="43" y="28"/>
                    <a:pt x="42" y="28"/>
                    <a:pt x="32" y="30"/>
                  </a:cubicBezTo>
                  <a:cubicBezTo>
                    <a:pt x="27" y="33"/>
                    <a:pt x="21" y="33"/>
                    <a:pt x="16" y="35"/>
                  </a:cubicBezTo>
                  <a:cubicBezTo>
                    <a:pt x="13" y="39"/>
                    <a:pt x="11" y="44"/>
                    <a:pt x="8" y="48"/>
                  </a:cubicBezTo>
                  <a:cubicBezTo>
                    <a:pt x="4" y="66"/>
                    <a:pt x="0" y="42"/>
                    <a:pt x="4" y="74"/>
                  </a:cubicBezTo>
                  <a:cubicBezTo>
                    <a:pt x="7" y="73"/>
                    <a:pt x="10" y="73"/>
                    <a:pt x="13" y="71"/>
                  </a:cubicBezTo>
                  <a:cubicBezTo>
                    <a:pt x="19" y="67"/>
                    <a:pt x="17" y="64"/>
                    <a:pt x="25" y="62"/>
                  </a:cubicBezTo>
                  <a:cubicBezTo>
                    <a:pt x="32" y="59"/>
                    <a:pt x="31" y="64"/>
                    <a:pt x="34" y="69"/>
                  </a:cubicBezTo>
                  <a:cubicBezTo>
                    <a:pt x="37" y="82"/>
                    <a:pt x="44" y="96"/>
                    <a:pt x="58" y="99"/>
                  </a:cubicBezTo>
                  <a:cubicBezTo>
                    <a:pt x="70" y="105"/>
                    <a:pt x="60" y="78"/>
                    <a:pt x="71" y="72"/>
                  </a:cubicBezTo>
                  <a:cubicBezTo>
                    <a:pt x="78" y="74"/>
                    <a:pt x="80" y="74"/>
                    <a:pt x="85" y="68"/>
                  </a:cubicBezTo>
                  <a:cubicBezTo>
                    <a:pt x="82" y="56"/>
                    <a:pt x="80" y="49"/>
                    <a:pt x="74" y="39"/>
                  </a:cubicBezTo>
                  <a:cubicBezTo>
                    <a:pt x="73" y="6"/>
                    <a:pt x="80" y="6"/>
                    <a:pt x="52"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2" name="Freeform 66"/>
            <p:cNvSpPr>
              <a:spLocks/>
            </p:cNvSpPr>
            <p:nvPr/>
          </p:nvSpPr>
          <p:spPr bwMode="invGray">
            <a:xfrm>
              <a:off x="4197" y="3193"/>
              <a:ext cx="29" cy="49"/>
            </a:xfrm>
            <a:custGeom>
              <a:avLst/>
              <a:gdLst/>
              <a:ahLst/>
              <a:cxnLst>
                <a:cxn ang="0">
                  <a:pos x="6" y="27"/>
                </a:cxn>
                <a:cxn ang="0">
                  <a:pos x="26" y="66"/>
                </a:cxn>
                <a:cxn ang="0">
                  <a:pos x="30" y="52"/>
                </a:cxn>
                <a:cxn ang="0">
                  <a:pos x="38" y="40"/>
                </a:cxn>
                <a:cxn ang="0">
                  <a:pos x="30" y="25"/>
                </a:cxn>
                <a:cxn ang="0">
                  <a:pos x="20" y="13"/>
                </a:cxn>
                <a:cxn ang="0">
                  <a:pos x="11" y="1"/>
                </a:cxn>
                <a:cxn ang="0">
                  <a:pos x="2" y="12"/>
                </a:cxn>
                <a:cxn ang="0">
                  <a:pos x="6" y="27"/>
                </a:cxn>
              </a:cxnLst>
              <a:rect l="0" t="0" r="r" b="b"/>
              <a:pathLst>
                <a:path w="38" h="66">
                  <a:moveTo>
                    <a:pt x="6" y="27"/>
                  </a:moveTo>
                  <a:cubicBezTo>
                    <a:pt x="8" y="52"/>
                    <a:pt x="5" y="58"/>
                    <a:pt x="26" y="66"/>
                  </a:cubicBezTo>
                  <a:cubicBezTo>
                    <a:pt x="36" y="63"/>
                    <a:pt x="33" y="61"/>
                    <a:pt x="30" y="52"/>
                  </a:cubicBezTo>
                  <a:cubicBezTo>
                    <a:pt x="28" y="41"/>
                    <a:pt x="34" y="49"/>
                    <a:pt x="38" y="40"/>
                  </a:cubicBezTo>
                  <a:cubicBezTo>
                    <a:pt x="34" y="35"/>
                    <a:pt x="33" y="30"/>
                    <a:pt x="30" y="25"/>
                  </a:cubicBezTo>
                  <a:cubicBezTo>
                    <a:pt x="29" y="14"/>
                    <a:pt x="30" y="0"/>
                    <a:pt x="20" y="13"/>
                  </a:cubicBezTo>
                  <a:cubicBezTo>
                    <a:pt x="14" y="9"/>
                    <a:pt x="12" y="8"/>
                    <a:pt x="11" y="1"/>
                  </a:cubicBezTo>
                  <a:cubicBezTo>
                    <a:pt x="5" y="4"/>
                    <a:pt x="3" y="5"/>
                    <a:pt x="2" y="12"/>
                  </a:cubicBezTo>
                  <a:cubicBezTo>
                    <a:pt x="3" y="25"/>
                    <a:pt x="0" y="21"/>
                    <a:pt x="6" y="27"/>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3" name="Freeform 67"/>
            <p:cNvSpPr>
              <a:spLocks/>
            </p:cNvSpPr>
            <p:nvPr/>
          </p:nvSpPr>
          <p:spPr bwMode="invGray">
            <a:xfrm>
              <a:off x="4181" y="3275"/>
              <a:ext cx="18" cy="17"/>
            </a:xfrm>
            <a:custGeom>
              <a:avLst/>
              <a:gdLst/>
              <a:ahLst/>
              <a:cxnLst>
                <a:cxn ang="0">
                  <a:pos x="0" y="0"/>
                </a:cxn>
                <a:cxn ang="0">
                  <a:pos x="6" y="23"/>
                </a:cxn>
                <a:cxn ang="0">
                  <a:pos x="24" y="11"/>
                </a:cxn>
                <a:cxn ang="0">
                  <a:pos x="0" y="0"/>
                </a:cxn>
              </a:cxnLst>
              <a:rect l="0" t="0" r="r" b="b"/>
              <a:pathLst>
                <a:path w="24" h="23">
                  <a:moveTo>
                    <a:pt x="0" y="0"/>
                  </a:moveTo>
                  <a:cubicBezTo>
                    <a:pt x="1" y="8"/>
                    <a:pt x="3" y="16"/>
                    <a:pt x="6" y="23"/>
                  </a:cubicBezTo>
                  <a:cubicBezTo>
                    <a:pt x="19" y="20"/>
                    <a:pt x="19" y="22"/>
                    <a:pt x="24" y="11"/>
                  </a:cubicBezTo>
                  <a:cubicBezTo>
                    <a:pt x="20" y="0"/>
                    <a:pt x="4" y="8"/>
                    <a:pt x="0"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4" name="Freeform 68"/>
            <p:cNvSpPr>
              <a:spLocks/>
            </p:cNvSpPr>
            <p:nvPr/>
          </p:nvSpPr>
          <p:spPr bwMode="invGray">
            <a:xfrm>
              <a:off x="4208" y="3265"/>
              <a:ext cx="45" cy="37"/>
            </a:xfrm>
            <a:custGeom>
              <a:avLst/>
              <a:gdLst/>
              <a:ahLst/>
              <a:cxnLst>
                <a:cxn ang="0">
                  <a:pos x="9" y="0"/>
                </a:cxn>
                <a:cxn ang="0">
                  <a:pos x="0" y="18"/>
                </a:cxn>
                <a:cxn ang="0">
                  <a:pos x="28" y="33"/>
                </a:cxn>
                <a:cxn ang="0">
                  <a:pos x="42" y="46"/>
                </a:cxn>
                <a:cxn ang="0">
                  <a:pos x="60" y="42"/>
                </a:cxn>
                <a:cxn ang="0">
                  <a:pos x="49" y="24"/>
                </a:cxn>
                <a:cxn ang="0">
                  <a:pos x="28" y="3"/>
                </a:cxn>
                <a:cxn ang="0">
                  <a:pos x="19" y="16"/>
                </a:cxn>
                <a:cxn ang="0">
                  <a:pos x="9" y="0"/>
                </a:cxn>
              </a:cxnLst>
              <a:rect l="0" t="0" r="r" b="b"/>
              <a:pathLst>
                <a:path w="60" h="49">
                  <a:moveTo>
                    <a:pt x="9" y="0"/>
                  </a:moveTo>
                  <a:cubicBezTo>
                    <a:pt x="8" y="7"/>
                    <a:pt x="0" y="18"/>
                    <a:pt x="0" y="18"/>
                  </a:cubicBezTo>
                  <a:cubicBezTo>
                    <a:pt x="2" y="36"/>
                    <a:pt x="9" y="31"/>
                    <a:pt x="28" y="33"/>
                  </a:cubicBezTo>
                  <a:cubicBezTo>
                    <a:pt x="33" y="40"/>
                    <a:pt x="33" y="44"/>
                    <a:pt x="42" y="46"/>
                  </a:cubicBezTo>
                  <a:cubicBezTo>
                    <a:pt x="49" y="49"/>
                    <a:pt x="56" y="49"/>
                    <a:pt x="60" y="42"/>
                  </a:cubicBezTo>
                  <a:cubicBezTo>
                    <a:pt x="58" y="32"/>
                    <a:pt x="59" y="26"/>
                    <a:pt x="49" y="24"/>
                  </a:cubicBezTo>
                  <a:cubicBezTo>
                    <a:pt x="47" y="12"/>
                    <a:pt x="41" y="5"/>
                    <a:pt x="28" y="3"/>
                  </a:cubicBezTo>
                  <a:cubicBezTo>
                    <a:pt x="23" y="10"/>
                    <a:pt x="30" y="23"/>
                    <a:pt x="19" y="16"/>
                  </a:cubicBezTo>
                  <a:cubicBezTo>
                    <a:pt x="17" y="6"/>
                    <a:pt x="20" y="0"/>
                    <a:pt x="9"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5" name="Freeform 69"/>
            <p:cNvSpPr>
              <a:spLocks/>
            </p:cNvSpPr>
            <p:nvPr/>
          </p:nvSpPr>
          <p:spPr bwMode="invGray">
            <a:xfrm>
              <a:off x="4277" y="3335"/>
              <a:ext cx="24" cy="33"/>
            </a:xfrm>
            <a:custGeom>
              <a:avLst/>
              <a:gdLst/>
              <a:ahLst/>
              <a:cxnLst>
                <a:cxn ang="0">
                  <a:pos x="28" y="0"/>
                </a:cxn>
                <a:cxn ang="0">
                  <a:pos x="10" y="11"/>
                </a:cxn>
                <a:cxn ang="0">
                  <a:pos x="12" y="32"/>
                </a:cxn>
                <a:cxn ang="0">
                  <a:pos x="24" y="36"/>
                </a:cxn>
                <a:cxn ang="0">
                  <a:pos x="28" y="0"/>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6" name="Freeform 70"/>
            <p:cNvSpPr>
              <a:spLocks/>
            </p:cNvSpPr>
            <p:nvPr/>
          </p:nvSpPr>
          <p:spPr bwMode="invGray">
            <a:xfrm>
              <a:off x="4544" y="3293"/>
              <a:ext cx="46" cy="47"/>
            </a:xfrm>
            <a:custGeom>
              <a:avLst/>
              <a:gdLst/>
              <a:ahLst/>
              <a:cxnLst>
                <a:cxn ang="0">
                  <a:pos x="7" y="0"/>
                </a:cxn>
                <a:cxn ang="0">
                  <a:pos x="0" y="14"/>
                </a:cxn>
                <a:cxn ang="0">
                  <a:pos x="24" y="35"/>
                </a:cxn>
                <a:cxn ang="0">
                  <a:pos x="36" y="54"/>
                </a:cxn>
                <a:cxn ang="0">
                  <a:pos x="46" y="63"/>
                </a:cxn>
                <a:cxn ang="0">
                  <a:pos x="61" y="56"/>
                </a:cxn>
                <a:cxn ang="0">
                  <a:pos x="33" y="17"/>
                </a:cxn>
                <a:cxn ang="0">
                  <a:pos x="7" y="0"/>
                </a:cxn>
              </a:cxnLst>
              <a:rect l="0" t="0" r="r" b="b"/>
              <a:pathLst>
                <a:path w="61" h="63">
                  <a:moveTo>
                    <a:pt x="7" y="0"/>
                  </a:moveTo>
                  <a:cubicBezTo>
                    <a:pt x="6" y="6"/>
                    <a:pt x="3" y="9"/>
                    <a:pt x="0" y="14"/>
                  </a:cubicBezTo>
                  <a:cubicBezTo>
                    <a:pt x="7" y="23"/>
                    <a:pt x="13" y="31"/>
                    <a:pt x="24" y="35"/>
                  </a:cubicBezTo>
                  <a:cubicBezTo>
                    <a:pt x="27" y="42"/>
                    <a:pt x="31" y="48"/>
                    <a:pt x="36" y="54"/>
                  </a:cubicBezTo>
                  <a:cubicBezTo>
                    <a:pt x="37" y="61"/>
                    <a:pt x="40" y="59"/>
                    <a:pt x="46" y="63"/>
                  </a:cubicBezTo>
                  <a:cubicBezTo>
                    <a:pt x="54" y="62"/>
                    <a:pt x="56" y="62"/>
                    <a:pt x="61" y="56"/>
                  </a:cubicBezTo>
                  <a:cubicBezTo>
                    <a:pt x="59" y="46"/>
                    <a:pt x="42" y="23"/>
                    <a:pt x="33" y="17"/>
                  </a:cubicBezTo>
                  <a:cubicBezTo>
                    <a:pt x="23" y="10"/>
                    <a:pt x="14" y="9"/>
                    <a:pt x="7"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7" name="Freeform 71"/>
            <p:cNvSpPr>
              <a:spLocks/>
            </p:cNvSpPr>
            <p:nvPr/>
          </p:nvSpPr>
          <p:spPr bwMode="invGray">
            <a:xfrm>
              <a:off x="4147" y="3352"/>
              <a:ext cx="46" cy="50"/>
            </a:xfrm>
            <a:custGeom>
              <a:avLst/>
              <a:gdLst/>
              <a:ahLst/>
              <a:cxnLst>
                <a:cxn ang="0">
                  <a:pos x="28" y="7"/>
                </a:cxn>
                <a:cxn ang="0">
                  <a:pos x="30" y="34"/>
                </a:cxn>
                <a:cxn ang="0">
                  <a:pos x="16" y="43"/>
                </a:cxn>
                <a:cxn ang="0">
                  <a:pos x="22" y="67"/>
                </a:cxn>
                <a:cxn ang="0">
                  <a:pos x="48" y="58"/>
                </a:cxn>
                <a:cxn ang="0">
                  <a:pos x="60" y="47"/>
                </a:cxn>
                <a:cxn ang="0">
                  <a:pos x="51" y="28"/>
                </a:cxn>
                <a:cxn ang="0">
                  <a:pos x="57" y="14"/>
                </a:cxn>
                <a:cxn ang="0">
                  <a:pos x="55" y="2"/>
                </a:cxn>
                <a:cxn ang="0">
                  <a:pos x="46" y="4"/>
                </a:cxn>
                <a:cxn ang="0">
                  <a:pos x="51" y="5"/>
                </a:cxn>
                <a:cxn ang="0">
                  <a:pos x="49" y="16"/>
                </a:cxn>
                <a:cxn ang="0">
                  <a:pos x="43" y="23"/>
                </a:cxn>
                <a:cxn ang="0">
                  <a:pos x="28" y="7"/>
                </a:cxn>
              </a:cxnLst>
              <a:rect l="0" t="0" r="r" b="b"/>
              <a:pathLst>
                <a:path w="61" h="67">
                  <a:moveTo>
                    <a:pt x="28" y="7"/>
                  </a:moveTo>
                  <a:cubicBezTo>
                    <a:pt x="17" y="15"/>
                    <a:pt x="24" y="25"/>
                    <a:pt x="30" y="34"/>
                  </a:cubicBezTo>
                  <a:cubicBezTo>
                    <a:pt x="27" y="44"/>
                    <a:pt x="26" y="44"/>
                    <a:pt x="16" y="43"/>
                  </a:cubicBezTo>
                  <a:cubicBezTo>
                    <a:pt x="0" y="46"/>
                    <a:pt x="13" y="63"/>
                    <a:pt x="22" y="67"/>
                  </a:cubicBezTo>
                  <a:cubicBezTo>
                    <a:pt x="31" y="65"/>
                    <a:pt x="39" y="60"/>
                    <a:pt x="48" y="58"/>
                  </a:cubicBezTo>
                  <a:cubicBezTo>
                    <a:pt x="51" y="52"/>
                    <a:pt x="54" y="50"/>
                    <a:pt x="60" y="47"/>
                  </a:cubicBezTo>
                  <a:cubicBezTo>
                    <a:pt x="61" y="40"/>
                    <a:pt x="51" y="28"/>
                    <a:pt x="51" y="28"/>
                  </a:cubicBezTo>
                  <a:cubicBezTo>
                    <a:pt x="52" y="22"/>
                    <a:pt x="55" y="19"/>
                    <a:pt x="57" y="14"/>
                  </a:cubicBezTo>
                  <a:cubicBezTo>
                    <a:pt x="56" y="10"/>
                    <a:pt x="58" y="5"/>
                    <a:pt x="55" y="2"/>
                  </a:cubicBezTo>
                  <a:cubicBezTo>
                    <a:pt x="53" y="0"/>
                    <a:pt x="48" y="2"/>
                    <a:pt x="46" y="4"/>
                  </a:cubicBezTo>
                  <a:cubicBezTo>
                    <a:pt x="45" y="5"/>
                    <a:pt x="49" y="5"/>
                    <a:pt x="51" y="5"/>
                  </a:cubicBezTo>
                  <a:cubicBezTo>
                    <a:pt x="57" y="10"/>
                    <a:pt x="52" y="9"/>
                    <a:pt x="49" y="16"/>
                  </a:cubicBezTo>
                  <a:cubicBezTo>
                    <a:pt x="58" y="23"/>
                    <a:pt x="50" y="22"/>
                    <a:pt x="43" y="23"/>
                  </a:cubicBezTo>
                  <a:cubicBezTo>
                    <a:pt x="34" y="22"/>
                    <a:pt x="31" y="16"/>
                    <a:pt x="28" y="7"/>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8" name="Freeform 72"/>
            <p:cNvSpPr>
              <a:spLocks/>
            </p:cNvSpPr>
            <p:nvPr/>
          </p:nvSpPr>
          <p:spPr bwMode="invGray">
            <a:xfrm>
              <a:off x="4098" y="3371"/>
              <a:ext cx="32" cy="27"/>
            </a:xfrm>
            <a:custGeom>
              <a:avLst/>
              <a:gdLst/>
              <a:ahLst/>
              <a:cxnLst>
                <a:cxn ang="0">
                  <a:pos x="21" y="3"/>
                </a:cxn>
                <a:cxn ang="0">
                  <a:pos x="6" y="6"/>
                </a:cxn>
                <a:cxn ang="0">
                  <a:pos x="33" y="36"/>
                </a:cxn>
                <a:cxn ang="0">
                  <a:pos x="42" y="30"/>
                </a:cxn>
                <a:cxn ang="0">
                  <a:pos x="21" y="3"/>
                </a:cxn>
              </a:cxnLst>
              <a:rect l="0" t="0" r="r" b="b"/>
              <a:pathLst>
                <a:path w="43" h="36">
                  <a:moveTo>
                    <a:pt x="21" y="3"/>
                  </a:moveTo>
                  <a:cubicBezTo>
                    <a:pt x="14" y="0"/>
                    <a:pt x="12" y="2"/>
                    <a:pt x="6" y="6"/>
                  </a:cubicBezTo>
                  <a:cubicBezTo>
                    <a:pt x="0" y="17"/>
                    <a:pt x="23" y="32"/>
                    <a:pt x="33" y="36"/>
                  </a:cubicBezTo>
                  <a:cubicBezTo>
                    <a:pt x="36" y="35"/>
                    <a:pt x="42" y="34"/>
                    <a:pt x="42" y="30"/>
                  </a:cubicBezTo>
                  <a:cubicBezTo>
                    <a:pt x="43" y="24"/>
                    <a:pt x="27" y="3"/>
                    <a:pt x="21" y="3"/>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69" name="Freeform 73"/>
            <p:cNvSpPr>
              <a:spLocks/>
            </p:cNvSpPr>
            <p:nvPr/>
          </p:nvSpPr>
          <p:spPr bwMode="invGray">
            <a:xfrm>
              <a:off x="4077" y="3342"/>
              <a:ext cx="24" cy="31"/>
            </a:xfrm>
            <a:custGeom>
              <a:avLst/>
              <a:gdLst/>
              <a:ahLst/>
              <a:cxnLst>
                <a:cxn ang="0">
                  <a:pos x="21" y="0"/>
                </a:cxn>
                <a:cxn ang="0">
                  <a:pos x="0" y="26"/>
                </a:cxn>
                <a:cxn ang="0">
                  <a:pos x="16" y="24"/>
                </a:cxn>
                <a:cxn ang="0">
                  <a:pos x="19" y="29"/>
                </a:cxn>
                <a:cxn ang="0">
                  <a:pos x="16" y="35"/>
                </a:cxn>
                <a:cxn ang="0">
                  <a:pos x="30" y="21"/>
                </a:cxn>
                <a:cxn ang="0">
                  <a:pos x="24" y="9"/>
                </a:cxn>
                <a:cxn ang="0">
                  <a:pos x="21" y="0"/>
                </a:cxn>
              </a:cxnLst>
              <a:rect l="0" t="0" r="r" b="b"/>
              <a:pathLst>
                <a:path w="32" h="41">
                  <a:moveTo>
                    <a:pt x="21" y="0"/>
                  </a:moveTo>
                  <a:cubicBezTo>
                    <a:pt x="15" y="10"/>
                    <a:pt x="6" y="16"/>
                    <a:pt x="0" y="26"/>
                  </a:cubicBezTo>
                  <a:cubicBezTo>
                    <a:pt x="7" y="27"/>
                    <a:pt x="10" y="27"/>
                    <a:pt x="16" y="24"/>
                  </a:cubicBezTo>
                  <a:cubicBezTo>
                    <a:pt x="17" y="26"/>
                    <a:pt x="19" y="27"/>
                    <a:pt x="19" y="29"/>
                  </a:cubicBezTo>
                  <a:cubicBezTo>
                    <a:pt x="19" y="31"/>
                    <a:pt x="15" y="33"/>
                    <a:pt x="16" y="35"/>
                  </a:cubicBezTo>
                  <a:cubicBezTo>
                    <a:pt x="19" y="41"/>
                    <a:pt x="29" y="23"/>
                    <a:pt x="30" y="21"/>
                  </a:cubicBezTo>
                  <a:cubicBezTo>
                    <a:pt x="32" y="9"/>
                    <a:pt x="26" y="19"/>
                    <a:pt x="24" y="9"/>
                  </a:cubicBezTo>
                  <a:cubicBezTo>
                    <a:pt x="25" y="1"/>
                    <a:pt x="27" y="4"/>
                    <a:pt x="21"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0" name="Freeform 74"/>
            <p:cNvSpPr>
              <a:spLocks/>
            </p:cNvSpPr>
            <p:nvPr/>
          </p:nvSpPr>
          <p:spPr bwMode="invGray">
            <a:xfrm>
              <a:off x="4111" y="3353"/>
              <a:ext cx="34" cy="24"/>
            </a:xfrm>
            <a:custGeom>
              <a:avLst/>
              <a:gdLst/>
              <a:ahLst/>
              <a:cxnLst>
                <a:cxn ang="0">
                  <a:pos x="21" y="0"/>
                </a:cxn>
                <a:cxn ang="0">
                  <a:pos x="0" y="7"/>
                </a:cxn>
                <a:cxn ang="0">
                  <a:pos x="27" y="31"/>
                </a:cxn>
                <a:cxn ang="0">
                  <a:pos x="45" y="24"/>
                </a:cxn>
                <a:cxn ang="0">
                  <a:pos x="22" y="10"/>
                </a:cxn>
                <a:cxn ang="0">
                  <a:pos x="21" y="0"/>
                </a:cxn>
              </a:cxnLst>
              <a:rect l="0" t="0" r="r" b="b"/>
              <a:pathLst>
                <a:path w="45" h="32">
                  <a:moveTo>
                    <a:pt x="21" y="0"/>
                  </a:moveTo>
                  <a:cubicBezTo>
                    <a:pt x="10" y="1"/>
                    <a:pt x="8" y="1"/>
                    <a:pt x="0" y="7"/>
                  </a:cubicBezTo>
                  <a:cubicBezTo>
                    <a:pt x="3" y="20"/>
                    <a:pt x="15" y="29"/>
                    <a:pt x="27" y="31"/>
                  </a:cubicBezTo>
                  <a:cubicBezTo>
                    <a:pt x="36" y="30"/>
                    <a:pt x="41" y="32"/>
                    <a:pt x="45" y="24"/>
                  </a:cubicBezTo>
                  <a:cubicBezTo>
                    <a:pt x="32" y="16"/>
                    <a:pt x="30" y="23"/>
                    <a:pt x="22" y="10"/>
                  </a:cubicBezTo>
                  <a:cubicBezTo>
                    <a:pt x="21" y="2"/>
                    <a:pt x="21" y="5"/>
                    <a:pt x="21"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1" name="Freeform 75"/>
            <p:cNvSpPr>
              <a:spLocks/>
            </p:cNvSpPr>
            <p:nvPr/>
          </p:nvSpPr>
          <p:spPr bwMode="invGray">
            <a:xfrm>
              <a:off x="4062" y="3021"/>
              <a:ext cx="27" cy="55"/>
            </a:xfrm>
            <a:custGeom>
              <a:avLst/>
              <a:gdLst/>
              <a:ahLst/>
              <a:cxnLst>
                <a:cxn ang="0">
                  <a:pos x="30" y="0"/>
                </a:cxn>
                <a:cxn ang="0">
                  <a:pos x="21" y="15"/>
                </a:cxn>
                <a:cxn ang="0">
                  <a:pos x="9" y="36"/>
                </a:cxn>
                <a:cxn ang="0">
                  <a:pos x="0" y="59"/>
                </a:cxn>
                <a:cxn ang="0">
                  <a:pos x="8" y="74"/>
                </a:cxn>
                <a:cxn ang="0">
                  <a:pos x="20" y="59"/>
                </a:cxn>
                <a:cxn ang="0">
                  <a:pos x="35" y="32"/>
                </a:cxn>
                <a:cxn ang="0">
                  <a:pos x="30" y="0"/>
                </a:cxn>
              </a:cxnLst>
              <a:rect l="0" t="0" r="r" b="b"/>
              <a:pathLst>
                <a:path w="35" h="74">
                  <a:moveTo>
                    <a:pt x="30" y="0"/>
                  </a:moveTo>
                  <a:cubicBezTo>
                    <a:pt x="33" y="8"/>
                    <a:pt x="29" y="14"/>
                    <a:pt x="21" y="15"/>
                  </a:cubicBezTo>
                  <a:cubicBezTo>
                    <a:pt x="19" y="27"/>
                    <a:pt x="24" y="33"/>
                    <a:pt x="9" y="36"/>
                  </a:cubicBezTo>
                  <a:cubicBezTo>
                    <a:pt x="13" y="50"/>
                    <a:pt x="12" y="52"/>
                    <a:pt x="0" y="59"/>
                  </a:cubicBezTo>
                  <a:cubicBezTo>
                    <a:pt x="3" y="64"/>
                    <a:pt x="5" y="69"/>
                    <a:pt x="8" y="74"/>
                  </a:cubicBezTo>
                  <a:cubicBezTo>
                    <a:pt x="15" y="71"/>
                    <a:pt x="16" y="65"/>
                    <a:pt x="20" y="59"/>
                  </a:cubicBezTo>
                  <a:cubicBezTo>
                    <a:pt x="22" y="47"/>
                    <a:pt x="28" y="41"/>
                    <a:pt x="35" y="32"/>
                  </a:cubicBezTo>
                  <a:cubicBezTo>
                    <a:pt x="34" y="26"/>
                    <a:pt x="30" y="8"/>
                    <a:pt x="30"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2" name="Freeform 76"/>
            <p:cNvSpPr>
              <a:spLocks/>
            </p:cNvSpPr>
            <p:nvPr/>
          </p:nvSpPr>
          <p:spPr bwMode="invGray">
            <a:xfrm>
              <a:off x="4113" y="3012"/>
              <a:ext cx="19" cy="55"/>
            </a:xfrm>
            <a:custGeom>
              <a:avLst/>
              <a:gdLst/>
              <a:ahLst/>
              <a:cxnLst>
                <a:cxn ang="0">
                  <a:pos x="13" y="7"/>
                </a:cxn>
                <a:cxn ang="0">
                  <a:pos x="4" y="8"/>
                </a:cxn>
                <a:cxn ang="0">
                  <a:pos x="0" y="22"/>
                </a:cxn>
                <a:cxn ang="0">
                  <a:pos x="15" y="41"/>
                </a:cxn>
                <a:cxn ang="0">
                  <a:pos x="25" y="56"/>
                </a:cxn>
                <a:cxn ang="0">
                  <a:pos x="16" y="20"/>
                </a:cxn>
                <a:cxn ang="0">
                  <a:pos x="13" y="7"/>
                </a:cxn>
              </a:cxnLst>
              <a:rect l="0" t="0" r="r" b="b"/>
              <a:pathLst>
                <a:path w="25" h="73">
                  <a:moveTo>
                    <a:pt x="13" y="7"/>
                  </a:moveTo>
                  <a:cubicBezTo>
                    <a:pt x="9" y="0"/>
                    <a:pt x="7" y="2"/>
                    <a:pt x="4" y="8"/>
                  </a:cubicBezTo>
                  <a:cubicBezTo>
                    <a:pt x="3" y="13"/>
                    <a:pt x="1" y="17"/>
                    <a:pt x="0" y="22"/>
                  </a:cubicBezTo>
                  <a:cubicBezTo>
                    <a:pt x="1" y="35"/>
                    <a:pt x="6" y="33"/>
                    <a:pt x="15" y="41"/>
                  </a:cubicBezTo>
                  <a:cubicBezTo>
                    <a:pt x="16" y="52"/>
                    <a:pt x="15" y="73"/>
                    <a:pt x="25" y="56"/>
                  </a:cubicBezTo>
                  <a:cubicBezTo>
                    <a:pt x="24" y="33"/>
                    <a:pt x="23" y="36"/>
                    <a:pt x="16" y="20"/>
                  </a:cubicBezTo>
                  <a:cubicBezTo>
                    <a:pt x="15" y="11"/>
                    <a:pt x="16" y="15"/>
                    <a:pt x="13" y="7"/>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3" name="Freeform 77"/>
            <p:cNvSpPr>
              <a:spLocks/>
            </p:cNvSpPr>
            <p:nvPr/>
          </p:nvSpPr>
          <p:spPr bwMode="invGray">
            <a:xfrm>
              <a:off x="4135" y="2995"/>
              <a:ext cx="10" cy="25"/>
            </a:xfrm>
            <a:custGeom>
              <a:avLst/>
              <a:gdLst/>
              <a:ahLst/>
              <a:cxnLst>
                <a:cxn ang="0">
                  <a:pos x="11" y="0"/>
                </a:cxn>
                <a:cxn ang="0">
                  <a:pos x="1" y="10"/>
                </a:cxn>
                <a:cxn ang="0">
                  <a:pos x="11" y="25"/>
                </a:cxn>
                <a:cxn ang="0">
                  <a:pos x="11" y="0"/>
                </a:cxn>
              </a:cxnLst>
              <a:rect l="0" t="0" r="r" b="b"/>
              <a:pathLst>
                <a:path w="14" h="33">
                  <a:moveTo>
                    <a:pt x="11" y="0"/>
                  </a:moveTo>
                  <a:cubicBezTo>
                    <a:pt x="7" y="3"/>
                    <a:pt x="5" y="7"/>
                    <a:pt x="1" y="10"/>
                  </a:cubicBezTo>
                  <a:cubicBezTo>
                    <a:pt x="2" y="18"/>
                    <a:pt x="0" y="33"/>
                    <a:pt x="11" y="25"/>
                  </a:cubicBezTo>
                  <a:cubicBezTo>
                    <a:pt x="14" y="15"/>
                    <a:pt x="5" y="4"/>
                    <a:pt x="11"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4" name="Freeform 78"/>
            <p:cNvSpPr>
              <a:spLocks/>
            </p:cNvSpPr>
            <p:nvPr/>
          </p:nvSpPr>
          <p:spPr bwMode="invGray">
            <a:xfrm>
              <a:off x="4145" y="3007"/>
              <a:ext cx="21" cy="48"/>
            </a:xfrm>
            <a:custGeom>
              <a:avLst/>
              <a:gdLst/>
              <a:ahLst/>
              <a:cxnLst>
                <a:cxn ang="0">
                  <a:pos x="5" y="0"/>
                </a:cxn>
                <a:cxn ang="0">
                  <a:pos x="11" y="14"/>
                </a:cxn>
                <a:cxn ang="0">
                  <a:pos x="20" y="21"/>
                </a:cxn>
                <a:cxn ang="0">
                  <a:pos x="8" y="39"/>
                </a:cxn>
                <a:cxn ang="0">
                  <a:pos x="0" y="56"/>
                </a:cxn>
                <a:cxn ang="0">
                  <a:pos x="11" y="57"/>
                </a:cxn>
                <a:cxn ang="0">
                  <a:pos x="26" y="26"/>
                </a:cxn>
                <a:cxn ang="0">
                  <a:pos x="5" y="0"/>
                </a:cxn>
              </a:cxnLst>
              <a:rect l="0" t="0" r="r" b="b"/>
              <a:pathLst>
                <a:path w="28" h="64">
                  <a:moveTo>
                    <a:pt x="5" y="0"/>
                  </a:moveTo>
                  <a:cubicBezTo>
                    <a:pt x="6" y="5"/>
                    <a:pt x="7" y="10"/>
                    <a:pt x="11" y="14"/>
                  </a:cubicBezTo>
                  <a:cubicBezTo>
                    <a:pt x="14" y="17"/>
                    <a:pt x="20" y="21"/>
                    <a:pt x="20" y="21"/>
                  </a:cubicBezTo>
                  <a:cubicBezTo>
                    <a:pt x="9" y="27"/>
                    <a:pt x="0" y="23"/>
                    <a:pt x="8" y="39"/>
                  </a:cubicBezTo>
                  <a:cubicBezTo>
                    <a:pt x="6" y="47"/>
                    <a:pt x="4" y="50"/>
                    <a:pt x="0" y="56"/>
                  </a:cubicBezTo>
                  <a:cubicBezTo>
                    <a:pt x="4" y="62"/>
                    <a:pt x="7" y="64"/>
                    <a:pt x="11" y="57"/>
                  </a:cubicBezTo>
                  <a:cubicBezTo>
                    <a:pt x="13" y="43"/>
                    <a:pt x="10" y="29"/>
                    <a:pt x="26" y="26"/>
                  </a:cubicBezTo>
                  <a:cubicBezTo>
                    <a:pt x="28" y="15"/>
                    <a:pt x="14" y="4"/>
                    <a:pt x="5"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5" name="Freeform 79"/>
            <p:cNvSpPr>
              <a:spLocks/>
            </p:cNvSpPr>
            <p:nvPr/>
          </p:nvSpPr>
          <p:spPr bwMode="invGray">
            <a:xfrm>
              <a:off x="3876" y="3076"/>
              <a:ext cx="12" cy="27"/>
            </a:xfrm>
            <a:custGeom>
              <a:avLst/>
              <a:gdLst/>
              <a:ahLst/>
              <a:cxnLst>
                <a:cxn ang="0">
                  <a:pos x="14" y="3"/>
                </a:cxn>
                <a:cxn ang="0">
                  <a:pos x="0" y="7"/>
                </a:cxn>
                <a:cxn ang="0">
                  <a:pos x="8" y="22"/>
                </a:cxn>
                <a:cxn ang="0">
                  <a:pos x="14" y="3"/>
                </a:cxn>
              </a:cxnLst>
              <a:rect l="0" t="0" r="r" b="b"/>
              <a:pathLst>
                <a:path w="16" h="36">
                  <a:moveTo>
                    <a:pt x="14" y="3"/>
                  </a:moveTo>
                  <a:cubicBezTo>
                    <a:pt x="7" y="0"/>
                    <a:pt x="4" y="1"/>
                    <a:pt x="0" y="7"/>
                  </a:cubicBezTo>
                  <a:cubicBezTo>
                    <a:pt x="3" y="14"/>
                    <a:pt x="2" y="17"/>
                    <a:pt x="8" y="22"/>
                  </a:cubicBezTo>
                  <a:cubicBezTo>
                    <a:pt x="16" y="36"/>
                    <a:pt x="11" y="7"/>
                    <a:pt x="14" y="3"/>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6" name="Freeform 80"/>
            <p:cNvSpPr>
              <a:spLocks/>
            </p:cNvSpPr>
            <p:nvPr/>
          </p:nvSpPr>
          <p:spPr bwMode="invGray">
            <a:xfrm>
              <a:off x="3866" y="3053"/>
              <a:ext cx="10"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7" name="Freeform 81"/>
            <p:cNvSpPr>
              <a:spLocks/>
            </p:cNvSpPr>
            <p:nvPr/>
          </p:nvSpPr>
          <p:spPr bwMode="invGray">
            <a:xfrm>
              <a:off x="3862" y="3035"/>
              <a:ext cx="12" cy="14"/>
            </a:xfrm>
            <a:custGeom>
              <a:avLst/>
              <a:gdLst/>
              <a:ahLst/>
              <a:cxnLst>
                <a:cxn ang="0">
                  <a:pos x="10" y="5"/>
                </a:cxn>
                <a:cxn ang="0">
                  <a:pos x="0" y="10"/>
                </a:cxn>
                <a:cxn ang="0">
                  <a:pos x="12" y="19"/>
                </a:cxn>
                <a:cxn ang="0">
                  <a:pos x="10" y="5"/>
                </a:cxn>
              </a:cxnLst>
              <a:rect l="0" t="0" r="r" b="b"/>
              <a:pathLst>
                <a:path w="16" h="19">
                  <a:moveTo>
                    <a:pt x="10" y="5"/>
                  </a:moveTo>
                  <a:cubicBezTo>
                    <a:pt x="4" y="0"/>
                    <a:pt x="1" y="3"/>
                    <a:pt x="0" y="10"/>
                  </a:cubicBezTo>
                  <a:cubicBezTo>
                    <a:pt x="4" y="15"/>
                    <a:pt x="7" y="16"/>
                    <a:pt x="12" y="19"/>
                  </a:cubicBezTo>
                  <a:cubicBezTo>
                    <a:pt x="16" y="12"/>
                    <a:pt x="14"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8" name="Freeform 82"/>
            <p:cNvSpPr>
              <a:spLocks/>
            </p:cNvSpPr>
            <p:nvPr/>
          </p:nvSpPr>
          <p:spPr bwMode="invGray">
            <a:xfrm>
              <a:off x="3850" y="2995"/>
              <a:ext cx="11" cy="19"/>
            </a:xfrm>
            <a:custGeom>
              <a:avLst/>
              <a:gdLst/>
              <a:ahLst/>
              <a:cxnLst>
                <a:cxn ang="0">
                  <a:pos x="6" y="0"/>
                </a:cxn>
                <a:cxn ang="0">
                  <a:pos x="0" y="13"/>
                </a:cxn>
                <a:cxn ang="0">
                  <a:pos x="12" y="24"/>
                </a:cxn>
                <a:cxn ang="0">
                  <a:pos x="6" y="0"/>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79" name="Freeform 83"/>
            <p:cNvSpPr>
              <a:spLocks/>
            </p:cNvSpPr>
            <p:nvPr/>
          </p:nvSpPr>
          <p:spPr bwMode="invGray">
            <a:xfrm>
              <a:off x="3852" y="3020"/>
              <a:ext cx="16" cy="13"/>
            </a:xfrm>
            <a:custGeom>
              <a:avLst/>
              <a:gdLst/>
              <a:ahLst/>
              <a:cxnLst>
                <a:cxn ang="0">
                  <a:pos x="13" y="0"/>
                </a:cxn>
                <a:cxn ang="0">
                  <a:pos x="19" y="18"/>
                </a:cxn>
                <a:cxn ang="0">
                  <a:pos x="14" y="6"/>
                </a:cxn>
                <a:cxn ang="0">
                  <a:pos x="13" y="0"/>
                </a:cxn>
              </a:cxnLst>
              <a:rect l="0" t="0" r="r" b="b"/>
              <a:pathLst>
                <a:path w="22" h="18">
                  <a:moveTo>
                    <a:pt x="13" y="0"/>
                  </a:moveTo>
                  <a:cubicBezTo>
                    <a:pt x="0" y="8"/>
                    <a:pt x="9" y="12"/>
                    <a:pt x="19" y="18"/>
                  </a:cubicBezTo>
                  <a:cubicBezTo>
                    <a:pt x="20" y="11"/>
                    <a:pt x="22" y="8"/>
                    <a:pt x="14" y="6"/>
                  </a:cubicBezTo>
                  <a:cubicBezTo>
                    <a:pt x="9" y="3"/>
                    <a:pt x="9" y="5"/>
                    <a:pt x="13"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0" name="Freeform 84"/>
            <p:cNvSpPr>
              <a:spLocks/>
            </p:cNvSpPr>
            <p:nvPr/>
          </p:nvSpPr>
          <p:spPr bwMode="invGray">
            <a:xfrm>
              <a:off x="4688" y="3643"/>
              <a:ext cx="45" cy="60"/>
            </a:xfrm>
            <a:custGeom>
              <a:avLst/>
              <a:gdLst/>
              <a:ahLst/>
              <a:cxnLst>
                <a:cxn ang="0">
                  <a:pos x="10" y="7"/>
                </a:cxn>
                <a:cxn ang="0">
                  <a:pos x="3" y="18"/>
                </a:cxn>
                <a:cxn ang="0">
                  <a:pos x="15" y="39"/>
                </a:cxn>
                <a:cxn ang="0">
                  <a:pos x="27" y="54"/>
                </a:cxn>
                <a:cxn ang="0">
                  <a:pos x="40" y="63"/>
                </a:cxn>
                <a:cxn ang="0">
                  <a:pos x="51" y="81"/>
                </a:cxn>
                <a:cxn ang="0">
                  <a:pos x="52" y="57"/>
                </a:cxn>
                <a:cxn ang="0">
                  <a:pos x="43" y="37"/>
                </a:cxn>
                <a:cxn ang="0">
                  <a:pos x="25" y="18"/>
                </a:cxn>
                <a:cxn ang="0">
                  <a:pos x="10" y="7"/>
                </a:cxn>
              </a:cxnLst>
              <a:rect l="0" t="0" r="r" b="b"/>
              <a:pathLst>
                <a:path w="60" h="81">
                  <a:moveTo>
                    <a:pt x="10" y="7"/>
                  </a:moveTo>
                  <a:cubicBezTo>
                    <a:pt x="0" y="0"/>
                    <a:pt x="0" y="9"/>
                    <a:pt x="3" y="18"/>
                  </a:cubicBezTo>
                  <a:cubicBezTo>
                    <a:pt x="5" y="25"/>
                    <a:pt x="12" y="32"/>
                    <a:pt x="15" y="39"/>
                  </a:cubicBezTo>
                  <a:cubicBezTo>
                    <a:pt x="16" y="51"/>
                    <a:pt x="17" y="51"/>
                    <a:pt x="27" y="54"/>
                  </a:cubicBezTo>
                  <a:cubicBezTo>
                    <a:pt x="31" y="57"/>
                    <a:pt x="36" y="60"/>
                    <a:pt x="40" y="63"/>
                  </a:cubicBezTo>
                  <a:cubicBezTo>
                    <a:pt x="43" y="70"/>
                    <a:pt x="45" y="77"/>
                    <a:pt x="51" y="81"/>
                  </a:cubicBezTo>
                  <a:cubicBezTo>
                    <a:pt x="60" y="75"/>
                    <a:pt x="56" y="66"/>
                    <a:pt x="52" y="57"/>
                  </a:cubicBezTo>
                  <a:cubicBezTo>
                    <a:pt x="51" y="49"/>
                    <a:pt x="50" y="41"/>
                    <a:pt x="43" y="37"/>
                  </a:cubicBezTo>
                  <a:cubicBezTo>
                    <a:pt x="37" y="30"/>
                    <a:pt x="33" y="23"/>
                    <a:pt x="25" y="18"/>
                  </a:cubicBezTo>
                  <a:cubicBezTo>
                    <a:pt x="20" y="12"/>
                    <a:pt x="17" y="9"/>
                    <a:pt x="10" y="7"/>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1" name="Freeform 85"/>
            <p:cNvSpPr>
              <a:spLocks/>
            </p:cNvSpPr>
            <p:nvPr/>
          </p:nvSpPr>
          <p:spPr bwMode="invGray">
            <a:xfrm>
              <a:off x="4919" y="3594"/>
              <a:ext cx="53" cy="46"/>
            </a:xfrm>
            <a:custGeom>
              <a:avLst/>
              <a:gdLst/>
              <a:ahLst/>
              <a:cxnLst>
                <a:cxn ang="0">
                  <a:pos x="28" y="23"/>
                </a:cxn>
                <a:cxn ang="0">
                  <a:pos x="13" y="32"/>
                </a:cxn>
                <a:cxn ang="0">
                  <a:pos x="1" y="44"/>
                </a:cxn>
                <a:cxn ang="0">
                  <a:pos x="13" y="59"/>
                </a:cxn>
                <a:cxn ang="0">
                  <a:pos x="28" y="44"/>
                </a:cxn>
                <a:cxn ang="0">
                  <a:pos x="40" y="23"/>
                </a:cxn>
                <a:cxn ang="0">
                  <a:pos x="55" y="0"/>
                </a:cxn>
                <a:cxn ang="0">
                  <a:pos x="71" y="11"/>
                </a:cxn>
                <a:cxn ang="0">
                  <a:pos x="35" y="23"/>
                </a:cxn>
                <a:cxn ang="0">
                  <a:pos x="28" y="23"/>
                </a:cxn>
              </a:cxnLst>
              <a:rect l="0" t="0" r="r" b="b"/>
              <a:pathLst>
                <a:path w="71" h="61">
                  <a:moveTo>
                    <a:pt x="28" y="23"/>
                  </a:moveTo>
                  <a:cubicBezTo>
                    <a:pt x="25" y="33"/>
                    <a:pt x="25" y="33"/>
                    <a:pt x="13" y="32"/>
                  </a:cubicBezTo>
                  <a:cubicBezTo>
                    <a:pt x="2" y="33"/>
                    <a:pt x="3" y="34"/>
                    <a:pt x="1" y="44"/>
                  </a:cubicBezTo>
                  <a:cubicBezTo>
                    <a:pt x="2" y="60"/>
                    <a:pt x="0" y="61"/>
                    <a:pt x="13" y="59"/>
                  </a:cubicBezTo>
                  <a:cubicBezTo>
                    <a:pt x="19" y="54"/>
                    <a:pt x="21" y="48"/>
                    <a:pt x="28" y="44"/>
                  </a:cubicBezTo>
                  <a:cubicBezTo>
                    <a:pt x="30" y="33"/>
                    <a:pt x="28" y="25"/>
                    <a:pt x="40" y="23"/>
                  </a:cubicBezTo>
                  <a:cubicBezTo>
                    <a:pt x="42" y="12"/>
                    <a:pt x="44" y="4"/>
                    <a:pt x="55" y="0"/>
                  </a:cubicBezTo>
                  <a:cubicBezTo>
                    <a:pt x="65" y="2"/>
                    <a:pt x="69" y="1"/>
                    <a:pt x="71" y="11"/>
                  </a:cubicBezTo>
                  <a:cubicBezTo>
                    <a:pt x="63" y="22"/>
                    <a:pt x="48" y="21"/>
                    <a:pt x="35" y="23"/>
                  </a:cubicBezTo>
                  <a:cubicBezTo>
                    <a:pt x="30" y="27"/>
                    <a:pt x="32" y="27"/>
                    <a:pt x="28" y="23"/>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2" name="Freeform 86"/>
            <p:cNvSpPr>
              <a:spLocks/>
            </p:cNvSpPr>
            <p:nvPr/>
          </p:nvSpPr>
          <p:spPr bwMode="invGray">
            <a:xfrm>
              <a:off x="4759" y="3569"/>
              <a:ext cx="17" cy="23"/>
            </a:xfrm>
            <a:custGeom>
              <a:avLst/>
              <a:gdLst/>
              <a:ahLst/>
              <a:cxnLst>
                <a:cxn ang="0">
                  <a:pos x="9" y="0"/>
                </a:cxn>
                <a:cxn ang="0">
                  <a:pos x="0" y="14"/>
                </a:cxn>
                <a:cxn ang="0">
                  <a:pos x="12" y="30"/>
                </a:cxn>
                <a:cxn ang="0">
                  <a:pos x="9" y="0"/>
                </a:cxn>
              </a:cxnLst>
              <a:rect l="0" t="0" r="r" b="b"/>
              <a:pathLst>
                <a:path w="23" h="30">
                  <a:moveTo>
                    <a:pt x="9" y="0"/>
                  </a:moveTo>
                  <a:cubicBezTo>
                    <a:pt x="8" y="7"/>
                    <a:pt x="3" y="8"/>
                    <a:pt x="0" y="14"/>
                  </a:cubicBezTo>
                  <a:cubicBezTo>
                    <a:pt x="3" y="21"/>
                    <a:pt x="8" y="24"/>
                    <a:pt x="12" y="30"/>
                  </a:cubicBezTo>
                  <a:cubicBezTo>
                    <a:pt x="23" y="15"/>
                    <a:pt x="4" y="9"/>
                    <a:pt x="9"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3" name="Freeform 87"/>
            <p:cNvSpPr>
              <a:spLocks/>
            </p:cNvSpPr>
            <p:nvPr/>
          </p:nvSpPr>
          <p:spPr bwMode="invGray">
            <a:xfrm>
              <a:off x="4751" y="3547"/>
              <a:ext cx="20" cy="17"/>
            </a:xfrm>
            <a:custGeom>
              <a:avLst/>
              <a:gdLst/>
              <a:ahLst/>
              <a:cxnLst>
                <a:cxn ang="0">
                  <a:pos x="19" y="0"/>
                </a:cxn>
                <a:cxn ang="0">
                  <a:pos x="0" y="14"/>
                </a:cxn>
                <a:cxn ang="0">
                  <a:pos x="21" y="20"/>
                </a:cxn>
                <a:cxn ang="0">
                  <a:pos x="19" y="0"/>
                </a:cxn>
              </a:cxnLst>
              <a:rect l="0" t="0" r="r" b="b"/>
              <a:pathLst>
                <a:path w="26" h="23">
                  <a:moveTo>
                    <a:pt x="19" y="0"/>
                  </a:moveTo>
                  <a:cubicBezTo>
                    <a:pt x="17" y="12"/>
                    <a:pt x="10" y="11"/>
                    <a:pt x="0" y="14"/>
                  </a:cubicBezTo>
                  <a:cubicBezTo>
                    <a:pt x="5" y="23"/>
                    <a:pt x="11" y="22"/>
                    <a:pt x="21" y="20"/>
                  </a:cubicBezTo>
                  <a:cubicBezTo>
                    <a:pt x="26" y="12"/>
                    <a:pt x="23" y="7"/>
                    <a:pt x="19"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4" name="Freeform 88"/>
            <p:cNvSpPr>
              <a:spLocks/>
            </p:cNvSpPr>
            <p:nvPr/>
          </p:nvSpPr>
          <p:spPr bwMode="invGray">
            <a:xfrm>
              <a:off x="4598" y="3353"/>
              <a:ext cx="24" cy="33"/>
            </a:xfrm>
            <a:custGeom>
              <a:avLst/>
              <a:gdLst/>
              <a:ahLst/>
              <a:cxnLst>
                <a:cxn ang="0">
                  <a:pos x="28" y="0"/>
                </a:cxn>
                <a:cxn ang="0">
                  <a:pos x="10" y="11"/>
                </a:cxn>
                <a:cxn ang="0">
                  <a:pos x="12" y="32"/>
                </a:cxn>
                <a:cxn ang="0">
                  <a:pos x="24" y="36"/>
                </a:cxn>
                <a:cxn ang="0">
                  <a:pos x="28" y="0"/>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5" name="Freeform 89"/>
            <p:cNvSpPr>
              <a:spLocks/>
            </p:cNvSpPr>
            <p:nvPr/>
          </p:nvSpPr>
          <p:spPr bwMode="invGray">
            <a:xfrm>
              <a:off x="4632" y="3396"/>
              <a:ext cx="26" cy="33"/>
            </a:xfrm>
            <a:custGeom>
              <a:avLst/>
              <a:gdLst/>
              <a:ahLst/>
              <a:cxnLst>
                <a:cxn ang="0">
                  <a:pos x="30" y="0"/>
                </a:cxn>
                <a:cxn ang="0">
                  <a:pos x="10" y="9"/>
                </a:cxn>
                <a:cxn ang="0">
                  <a:pos x="14" y="32"/>
                </a:cxn>
                <a:cxn ang="0">
                  <a:pos x="26" y="36"/>
                </a:cxn>
                <a:cxn ang="0">
                  <a:pos x="30" y="0"/>
                </a:cxn>
              </a:cxnLst>
              <a:rect l="0" t="0" r="r" b="b"/>
              <a:pathLst>
                <a:path w="34" h="44">
                  <a:moveTo>
                    <a:pt x="30" y="0"/>
                  </a:moveTo>
                  <a:cubicBezTo>
                    <a:pt x="34" y="10"/>
                    <a:pt x="18" y="7"/>
                    <a:pt x="10" y="9"/>
                  </a:cubicBezTo>
                  <a:cubicBezTo>
                    <a:pt x="0" y="16"/>
                    <a:pt x="9" y="24"/>
                    <a:pt x="14" y="32"/>
                  </a:cubicBezTo>
                  <a:cubicBezTo>
                    <a:pt x="16" y="44"/>
                    <a:pt x="17" y="41"/>
                    <a:pt x="26" y="36"/>
                  </a:cubicBezTo>
                  <a:cubicBezTo>
                    <a:pt x="34" y="25"/>
                    <a:pt x="31" y="14"/>
                    <a:pt x="30"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6" name="Freeform 90"/>
            <p:cNvSpPr>
              <a:spLocks/>
            </p:cNvSpPr>
            <p:nvPr/>
          </p:nvSpPr>
          <p:spPr bwMode="invGray">
            <a:xfrm>
              <a:off x="4659" y="3459"/>
              <a:ext cx="28" cy="28"/>
            </a:xfrm>
            <a:custGeom>
              <a:avLst/>
              <a:gdLst/>
              <a:ahLst/>
              <a:cxnLst>
                <a:cxn ang="0">
                  <a:pos x="34" y="2"/>
                </a:cxn>
                <a:cxn ang="0">
                  <a:pos x="10" y="2"/>
                </a:cxn>
                <a:cxn ang="0">
                  <a:pos x="14" y="25"/>
                </a:cxn>
                <a:cxn ang="0">
                  <a:pos x="26" y="29"/>
                </a:cxn>
                <a:cxn ang="0">
                  <a:pos x="34" y="2"/>
                </a:cxn>
              </a:cxnLst>
              <a:rect l="0" t="0" r="r" b="b"/>
              <a:pathLst>
                <a:path w="38" h="37">
                  <a:moveTo>
                    <a:pt x="34" y="2"/>
                  </a:moveTo>
                  <a:cubicBezTo>
                    <a:pt x="38" y="12"/>
                    <a:pt x="18" y="0"/>
                    <a:pt x="10" y="2"/>
                  </a:cubicBezTo>
                  <a:cubicBezTo>
                    <a:pt x="0" y="9"/>
                    <a:pt x="9" y="17"/>
                    <a:pt x="14" y="25"/>
                  </a:cubicBezTo>
                  <a:cubicBezTo>
                    <a:pt x="16" y="37"/>
                    <a:pt x="17" y="34"/>
                    <a:pt x="26" y="29"/>
                  </a:cubicBezTo>
                  <a:cubicBezTo>
                    <a:pt x="34" y="18"/>
                    <a:pt x="35" y="16"/>
                    <a:pt x="34" y="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7" name="Freeform 91"/>
            <p:cNvSpPr>
              <a:spLocks/>
            </p:cNvSpPr>
            <p:nvPr/>
          </p:nvSpPr>
          <p:spPr bwMode="invGray">
            <a:xfrm>
              <a:off x="4693" y="3449"/>
              <a:ext cx="28" cy="26"/>
            </a:xfrm>
            <a:custGeom>
              <a:avLst/>
              <a:gdLst/>
              <a:ahLst/>
              <a:cxnLst>
                <a:cxn ang="0">
                  <a:pos x="34" y="2"/>
                </a:cxn>
                <a:cxn ang="0">
                  <a:pos x="10" y="2"/>
                </a:cxn>
                <a:cxn ang="0">
                  <a:pos x="16" y="22"/>
                </a:cxn>
                <a:cxn ang="0">
                  <a:pos x="27" y="22"/>
                </a:cxn>
                <a:cxn ang="0">
                  <a:pos x="34" y="2"/>
                </a:cxn>
              </a:cxnLst>
              <a:rect l="0" t="0" r="r" b="b"/>
              <a:pathLst>
                <a:path w="38" h="34">
                  <a:moveTo>
                    <a:pt x="34" y="2"/>
                  </a:moveTo>
                  <a:cubicBezTo>
                    <a:pt x="38" y="12"/>
                    <a:pt x="18" y="0"/>
                    <a:pt x="10" y="2"/>
                  </a:cubicBezTo>
                  <a:cubicBezTo>
                    <a:pt x="0" y="9"/>
                    <a:pt x="11" y="14"/>
                    <a:pt x="16" y="22"/>
                  </a:cubicBezTo>
                  <a:cubicBezTo>
                    <a:pt x="18" y="34"/>
                    <a:pt x="18" y="27"/>
                    <a:pt x="27" y="22"/>
                  </a:cubicBezTo>
                  <a:cubicBezTo>
                    <a:pt x="35" y="11"/>
                    <a:pt x="35" y="16"/>
                    <a:pt x="34" y="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8" name="Freeform 92"/>
            <p:cNvSpPr>
              <a:spLocks/>
            </p:cNvSpPr>
            <p:nvPr/>
          </p:nvSpPr>
          <p:spPr bwMode="invGray">
            <a:xfrm>
              <a:off x="4683" y="3413"/>
              <a:ext cx="26" cy="20"/>
            </a:xfrm>
            <a:custGeom>
              <a:avLst/>
              <a:gdLst/>
              <a:ahLst/>
              <a:cxnLst>
                <a:cxn ang="0">
                  <a:pos x="31" y="1"/>
                </a:cxn>
                <a:cxn ang="0">
                  <a:pos x="10" y="2"/>
                </a:cxn>
                <a:cxn ang="0">
                  <a:pos x="13" y="15"/>
                </a:cxn>
                <a:cxn ang="0">
                  <a:pos x="25" y="19"/>
                </a:cxn>
                <a:cxn ang="0">
                  <a:pos x="31" y="1"/>
                </a:cxn>
              </a:cxnLst>
              <a:rect l="0" t="0" r="r" b="b"/>
              <a:pathLst>
                <a:path w="35" h="27">
                  <a:moveTo>
                    <a:pt x="31" y="1"/>
                  </a:moveTo>
                  <a:cubicBezTo>
                    <a:pt x="35" y="11"/>
                    <a:pt x="18" y="0"/>
                    <a:pt x="10" y="2"/>
                  </a:cubicBezTo>
                  <a:cubicBezTo>
                    <a:pt x="0" y="9"/>
                    <a:pt x="8" y="7"/>
                    <a:pt x="13" y="15"/>
                  </a:cubicBezTo>
                  <a:cubicBezTo>
                    <a:pt x="15" y="27"/>
                    <a:pt x="16" y="24"/>
                    <a:pt x="25" y="19"/>
                  </a:cubicBezTo>
                  <a:cubicBezTo>
                    <a:pt x="33" y="8"/>
                    <a:pt x="32" y="15"/>
                    <a:pt x="31" y="1"/>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89" name="Freeform 93"/>
            <p:cNvSpPr>
              <a:spLocks/>
            </p:cNvSpPr>
            <p:nvPr/>
          </p:nvSpPr>
          <p:spPr bwMode="invGray">
            <a:xfrm>
              <a:off x="4657" y="3388"/>
              <a:ext cx="26" cy="35"/>
            </a:xfrm>
            <a:custGeom>
              <a:avLst/>
              <a:gdLst/>
              <a:ahLst/>
              <a:cxnLst>
                <a:cxn ang="0">
                  <a:pos x="28" y="16"/>
                </a:cxn>
                <a:cxn ang="0">
                  <a:pos x="19" y="2"/>
                </a:cxn>
                <a:cxn ang="0">
                  <a:pos x="10" y="25"/>
                </a:cxn>
                <a:cxn ang="0">
                  <a:pos x="19" y="35"/>
                </a:cxn>
                <a:cxn ang="0">
                  <a:pos x="27" y="29"/>
                </a:cxn>
                <a:cxn ang="0">
                  <a:pos x="28" y="16"/>
                </a:cxn>
              </a:cxnLst>
              <a:rect l="0" t="0" r="r" b="b"/>
              <a:pathLst>
                <a:path w="35" h="47">
                  <a:moveTo>
                    <a:pt x="28" y="16"/>
                  </a:moveTo>
                  <a:cubicBezTo>
                    <a:pt x="27" y="13"/>
                    <a:pt x="22" y="0"/>
                    <a:pt x="19" y="2"/>
                  </a:cubicBezTo>
                  <a:cubicBezTo>
                    <a:pt x="16" y="4"/>
                    <a:pt x="10" y="20"/>
                    <a:pt x="10" y="25"/>
                  </a:cubicBezTo>
                  <a:cubicBezTo>
                    <a:pt x="0" y="32"/>
                    <a:pt x="14" y="27"/>
                    <a:pt x="19" y="35"/>
                  </a:cubicBezTo>
                  <a:cubicBezTo>
                    <a:pt x="21" y="47"/>
                    <a:pt x="18" y="34"/>
                    <a:pt x="27" y="29"/>
                  </a:cubicBezTo>
                  <a:cubicBezTo>
                    <a:pt x="35" y="18"/>
                    <a:pt x="29" y="30"/>
                    <a:pt x="28" y="16"/>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0" name="Freeform 94"/>
            <p:cNvSpPr>
              <a:spLocks/>
            </p:cNvSpPr>
            <p:nvPr/>
          </p:nvSpPr>
          <p:spPr bwMode="invGray">
            <a:xfrm>
              <a:off x="4625" y="3372"/>
              <a:ext cx="24" cy="26"/>
            </a:xfrm>
            <a:custGeom>
              <a:avLst/>
              <a:gdLst/>
              <a:ahLst/>
              <a:cxnLst>
                <a:cxn ang="0">
                  <a:pos x="22" y="10"/>
                </a:cxn>
                <a:cxn ang="0">
                  <a:pos x="10" y="2"/>
                </a:cxn>
                <a:cxn ang="0">
                  <a:pos x="12" y="23"/>
                </a:cxn>
                <a:cxn ang="0">
                  <a:pos x="24" y="27"/>
                </a:cxn>
                <a:cxn ang="0">
                  <a:pos x="22" y="10"/>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1" name="Freeform 95"/>
            <p:cNvSpPr>
              <a:spLocks/>
            </p:cNvSpPr>
            <p:nvPr/>
          </p:nvSpPr>
          <p:spPr bwMode="invGray">
            <a:xfrm>
              <a:off x="4665" y="3425"/>
              <a:ext cx="24" cy="26"/>
            </a:xfrm>
            <a:custGeom>
              <a:avLst/>
              <a:gdLst/>
              <a:ahLst/>
              <a:cxnLst>
                <a:cxn ang="0">
                  <a:pos x="22" y="10"/>
                </a:cxn>
                <a:cxn ang="0">
                  <a:pos x="10" y="2"/>
                </a:cxn>
                <a:cxn ang="0">
                  <a:pos x="12" y="23"/>
                </a:cxn>
                <a:cxn ang="0">
                  <a:pos x="24" y="27"/>
                </a:cxn>
                <a:cxn ang="0">
                  <a:pos x="22" y="10"/>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2" name="Freeform 96"/>
            <p:cNvSpPr>
              <a:spLocks/>
            </p:cNvSpPr>
            <p:nvPr/>
          </p:nvSpPr>
          <p:spPr bwMode="invGray">
            <a:xfrm>
              <a:off x="3055" y="2051"/>
              <a:ext cx="141" cy="108"/>
            </a:xfrm>
            <a:custGeom>
              <a:avLst/>
              <a:gdLst/>
              <a:ahLst/>
              <a:cxnLst>
                <a:cxn ang="0">
                  <a:pos x="171" y="4"/>
                </a:cxn>
                <a:cxn ang="0">
                  <a:pos x="185" y="4"/>
                </a:cxn>
                <a:cxn ang="0">
                  <a:pos x="189" y="16"/>
                </a:cxn>
                <a:cxn ang="0">
                  <a:pos x="187" y="24"/>
                </a:cxn>
                <a:cxn ang="0">
                  <a:pos x="131" y="44"/>
                </a:cxn>
                <a:cxn ang="0">
                  <a:pos x="109" y="58"/>
                </a:cxn>
                <a:cxn ang="0">
                  <a:pos x="97" y="62"/>
                </a:cxn>
                <a:cxn ang="0">
                  <a:pos x="71" y="82"/>
                </a:cxn>
                <a:cxn ang="0">
                  <a:pos x="75" y="92"/>
                </a:cxn>
                <a:cxn ang="0">
                  <a:pos x="83" y="116"/>
                </a:cxn>
                <a:cxn ang="0">
                  <a:pos x="107" y="126"/>
                </a:cxn>
                <a:cxn ang="0">
                  <a:pos x="93" y="140"/>
                </a:cxn>
                <a:cxn ang="0">
                  <a:pos x="83" y="130"/>
                </a:cxn>
                <a:cxn ang="0">
                  <a:pos x="71" y="134"/>
                </a:cxn>
                <a:cxn ang="0">
                  <a:pos x="21" y="122"/>
                </a:cxn>
                <a:cxn ang="0">
                  <a:pos x="19" y="106"/>
                </a:cxn>
                <a:cxn ang="0">
                  <a:pos x="47" y="90"/>
                </a:cxn>
                <a:cxn ang="0">
                  <a:pos x="51" y="76"/>
                </a:cxn>
                <a:cxn ang="0">
                  <a:pos x="47" y="64"/>
                </a:cxn>
                <a:cxn ang="0">
                  <a:pos x="73" y="46"/>
                </a:cxn>
                <a:cxn ang="0">
                  <a:pos x="97" y="36"/>
                </a:cxn>
                <a:cxn ang="0">
                  <a:pos x="113" y="24"/>
                </a:cxn>
                <a:cxn ang="0">
                  <a:pos x="171" y="4"/>
                </a:cxn>
              </a:cxnLst>
              <a:rect l="0" t="0" r="r" b="b"/>
              <a:pathLst>
                <a:path w="189" h="144">
                  <a:moveTo>
                    <a:pt x="171" y="4"/>
                  </a:moveTo>
                  <a:cubicBezTo>
                    <a:pt x="174" y="3"/>
                    <a:pt x="182" y="0"/>
                    <a:pt x="185" y="4"/>
                  </a:cubicBezTo>
                  <a:cubicBezTo>
                    <a:pt x="187" y="7"/>
                    <a:pt x="189" y="16"/>
                    <a:pt x="189" y="16"/>
                  </a:cubicBezTo>
                  <a:cubicBezTo>
                    <a:pt x="188" y="19"/>
                    <a:pt x="189" y="22"/>
                    <a:pt x="187" y="24"/>
                  </a:cubicBezTo>
                  <a:cubicBezTo>
                    <a:pt x="175" y="34"/>
                    <a:pt x="146" y="34"/>
                    <a:pt x="131" y="44"/>
                  </a:cubicBezTo>
                  <a:cubicBezTo>
                    <a:pt x="125" y="53"/>
                    <a:pt x="120" y="54"/>
                    <a:pt x="109" y="58"/>
                  </a:cubicBezTo>
                  <a:cubicBezTo>
                    <a:pt x="105" y="59"/>
                    <a:pt x="97" y="62"/>
                    <a:pt x="97" y="62"/>
                  </a:cubicBezTo>
                  <a:cubicBezTo>
                    <a:pt x="88" y="76"/>
                    <a:pt x="83" y="74"/>
                    <a:pt x="71" y="82"/>
                  </a:cubicBezTo>
                  <a:cubicBezTo>
                    <a:pt x="66" y="98"/>
                    <a:pt x="70" y="78"/>
                    <a:pt x="75" y="92"/>
                  </a:cubicBezTo>
                  <a:cubicBezTo>
                    <a:pt x="81" y="108"/>
                    <a:pt x="71" y="108"/>
                    <a:pt x="83" y="116"/>
                  </a:cubicBezTo>
                  <a:cubicBezTo>
                    <a:pt x="90" y="121"/>
                    <a:pt x="107" y="126"/>
                    <a:pt x="107" y="126"/>
                  </a:cubicBezTo>
                  <a:cubicBezTo>
                    <a:pt x="105" y="139"/>
                    <a:pt x="106" y="144"/>
                    <a:pt x="93" y="140"/>
                  </a:cubicBezTo>
                  <a:cubicBezTo>
                    <a:pt x="91" y="137"/>
                    <a:pt x="87" y="130"/>
                    <a:pt x="83" y="130"/>
                  </a:cubicBezTo>
                  <a:cubicBezTo>
                    <a:pt x="79" y="130"/>
                    <a:pt x="71" y="134"/>
                    <a:pt x="71" y="134"/>
                  </a:cubicBezTo>
                  <a:cubicBezTo>
                    <a:pt x="52" y="129"/>
                    <a:pt x="42" y="124"/>
                    <a:pt x="21" y="122"/>
                  </a:cubicBezTo>
                  <a:cubicBezTo>
                    <a:pt x="14" y="115"/>
                    <a:pt x="0" y="102"/>
                    <a:pt x="19" y="106"/>
                  </a:cubicBezTo>
                  <a:cubicBezTo>
                    <a:pt x="29" y="91"/>
                    <a:pt x="26" y="93"/>
                    <a:pt x="47" y="90"/>
                  </a:cubicBezTo>
                  <a:cubicBezTo>
                    <a:pt x="55" y="84"/>
                    <a:pt x="54" y="88"/>
                    <a:pt x="51" y="76"/>
                  </a:cubicBezTo>
                  <a:cubicBezTo>
                    <a:pt x="50" y="72"/>
                    <a:pt x="47" y="64"/>
                    <a:pt x="47" y="64"/>
                  </a:cubicBezTo>
                  <a:cubicBezTo>
                    <a:pt x="50" y="41"/>
                    <a:pt x="50" y="43"/>
                    <a:pt x="73" y="46"/>
                  </a:cubicBezTo>
                  <a:cubicBezTo>
                    <a:pt x="82" y="45"/>
                    <a:pt x="97" y="36"/>
                    <a:pt x="97" y="36"/>
                  </a:cubicBezTo>
                  <a:cubicBezTo>
                    <a:pt x="102" y="29"/>
                    <a:pt x="105" y="27"/>
                    <a:pt x="113" y="24"/>
                  </a:cubicBezTo>
                  <a:cubicBezTo>
                    <a:pt x="134" y="27"/>
                    <a:pt x="161" y="25"/>
                    <a:pt x="171" y="4"/>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3" name="Freeform 97"/>
            <p:cNvSpPr>
              <a:spLocks/>
            </p:cNvSpPr>
            <p:nvPr/>
          </p:nvSpPr>
          <p:spPr bwMode="invGray">
            <a:xfrm>
              <a:off x="3139" y="2155"/>
              <a:ext cx="40" cy="12"/>
            </a:xfrm>
            <a:custGeom>
              <a:avLst/>
              <a:gdLst/>
              <a:ahLst/>
              <a:cxnLst>
                <a:cxn ang="0">
                  <a:pos x="24" y="0"/>
                </a:cxn>
                <a:cxn ang="0">
                  <a:pos x="12" y="2"/>
                </a:cxn>
                <a:cxn ang="0">
                  <a:pos x="32" y="16"/>
                </a:cxn>
                <a:cxn ang="0">
                  <a:pos x="44" y="14"/>
                </a:cxn>
                <a:cxn ang="0">
                  <a:pos x="24" y="0"/>
                </a:cxn>
              </a:cxnLst>
              <a:rect l="0" t="0" r="r" b="b"/>
              <a:pathLst>
                <a:path w="53" h="17">
                  <a:moveTo>
                    <a:pt x="24" y="0"/>
                  </a:moveTo>
                  <a:cubicBezTo>
                    <a:pt x="20" y="1"/>
                    <a:pt x="16" y="0"/>
                    <a:pt x="12" y="2"/>
                  </a:cubicBezTo>
                  <a:cubicBezTo>
                    <a:pt x="0" y="9"/>
                    <a:pt x="30" y="15"/>
                    <a:pt x="32" y="16"/>
                  </a:cubicBezTo>
                  <a:cubicBezTo>
                    <a:pt x="36" y="15"/>
                    <a:pt x="41" y="17"/>
                    <a:pt x="44" y="14"/>
                  </a:cubicBezTo>
                  <a:cubicBezTo>
                    <a:pt x="53" y="3"/>
                    <a:pt x="30" y="0"/>
                    <a:pt x="24"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4" name="Freeform 98"/>
            <p:cNvSpPr>
              <a:spLocks/>
            </p:cNvSpPr>
            <p:nvPr/>
          </p:nvSpPr>
          <p:spPr bwMode="invGray">
            <a:xfrm>
              <a:off x="3344" y="1999"/>
              <a:ext cx="42" cy="28"/>
            </a:xfrm>
            <a:custGeom>
              <a:avLst/>
              <a:gdLst/>
              <a:ahLst/>
              <a:cxnLst>
                <a:cxn ang="0">
                  <a:pos x="57" y="4"/>
                </a:cxn>
                <a:cxn ang="0">
                  <a:pos x="25" y="24"/>
                </a:cxn>
                <a:cxn ang="0">
                  <a:pos x="11" y="34"/>
                </a:cxn>
                <a:cxn ang="0">
                  <a:pos x="9" y="4"/>
                </a:cxn>
                <a:cxn ang="0">
                  <a:pos x="21" y="0"/>
                </a:cxn>
                <a:cxn ang="0">
                  <a:pos x="57" y="4"/>
                </a:cxn>
              </a:cxnLst>
              <a:rect l="0" t="0" r="r" b="b"/>
              <a:pathLst>
                <a:path w="57" h="37">
                  <a:moveTo>
                    <a:pt x="57" y="4"/>
                  </a:moveTo>
                  <a:cubicBezTo>
                    <a:pt x="53" y="16"/>
                    <a:pt x="35" y="17"/>
                    <a:pt x="25" y="24"/>
                  </a:cubicBezTo>
                  <a:cubicBezTo>
                    <a:pt x="22" y="34"/>
                    <a:pt x="22" y="37"/>
                    <a:pt x="11" y="34"/>
                  </a:cubicBezTo>
                  <a:cubicBezTo>
                    <a:pt x="6" y="27"/>
                    <a:pt x="0" y="10"/>
                    <a:pt x="9" y="4"/>
                  </a:cubicBezTo>
                  <a:cubicBezTo>
                    <a:pt x="12" y="2"/>
                    <a:pt x="21" y="0"/>
                    <a:pt x="21" y="0"/>
                  </a:cubicBezTo>
                  <a:cubicBezTo>
                    <a:pt x="33" y="2"/>
                    <a:pt x="45" y="4"/>
                    <a:pt x="57" y="4"/>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5" name="Freeform 99"/>
            <p:cNvSpPr>
              <a:spLocks/>
            </p:cNvSpPr>
            <p:nvPr/>
          </p:nvSpPr>
          <p:spPr bwMode="invGray">
            <a:xfrm>
              <a:off x="3374" y="2012"/>
              <a:ext cx="50" cy="20"/>
            </a:xfrm>
            <a:custGeom>
              <a:avLst/>
              <a:gdLst/>
              <a:ahLst/>
              <a:cxnLst>
                <a:cxn ang="0">
                  <a:pos x="29" y="0"/>
                </a:cxn>
                <a:cxn ang="0">
                  <a:pos x="11" y="6"/>
                </a:cxn>
                <a:cxn ang="0">
                  <a:pos x="57" y="26"/>
                </a:cxn>
                <a:cxn ang="0">
                  <a:pos x="63" y="24"/>
                </a:cxn>
                <a:cxn ang="0">
                  <a:pos x="29" y="0"/>
                </a:cxn>
              </a:cxnLst>
              <a:rect l="0" t="0" r="r" b="b"/>
              <a:pathLst>
                <a:path w="68" h="26">
                  <a:moveTo>
                    <a:pt x="29" y="0"/>
                  </a:moveTo>
                  <a:cubicBezTo>
                    <a:pt x="23" y="2"/>
                    <a:pt x="11" y="6"/>
                    <a:pt x="11" y="6"/>
                  </a:cubicBezTo>
                  <a:cubicBezTo>
                    <a:pt x="0" y="23"/>
                    <a:pt x="47" y="24"/>
                    <a:pt x="57" y="26"/>
                  </a:cubicBezTo>
                  <a:cubicBezTo>
                    <a:pt x="59" y="25"/>
                    <a:pt x="62" y="26"/>
                    <a:pt x="63" y="24"/>
                  </a:cubicBezTo>
                  <a:cubicBezTo>
                    <a:pt x="68" y="3"/>
                    <a:pt x="42" y="3"/>
                    <a:pt x="29"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6" name="Freeform 100"/>
            <p:cNvSpPr>
              <a:spLocks/>
            </p:cNvSpPr>
            <p:nvPr/>
          </p:nvSpPr>
          <p:spPr bwMode="invGray">
            <a:xfrm>
              <a:off x="3428" y="2015"/>
              <a:ext cx="50" cy="32"/>
            </a:xfrm>
            <a:custGeom>
              <a:avLst/>
              <a:gdLst/>
              <a:ahLst/>
              <a:cxnLst>
                <a:cxn ang="0">
                  <a:pos x="50" y="9"/>
                </a:cxn>
                <a:cxn ang="0">
                  <a:pos x="26" y="9"/>
                </a:cxn>
                <a:cxn ang="0">
                  <a:pos x="10" y="9"/>
                </a:cxn>
                <a:cxn ang="0">
                  <a:pos x="8" y="35"/>
                </a:cxn>
                <a:cxn ang="0">
                  <a:pos x="32" y="43"/>
                </a:cxn>
                <a:cxn ang="0">
                  <a:pos x="62" y="27"/>
                </a:cxn>
                <a:cxn ang="0">
                  <a:pos x="50" y="9"/>
                </a:cxn>
              </a:cxnLst>
              <a:rect l="0" t="0" r="r" b="b"/>
              <a:pathLst>
                <a:path w="66" h="43">
                  <a:moveTo>
                    <a:pt x="50" y="9"/>
                  </a:moveTo>
                  <a:cubicBezTo>
                    <a:pt x="40" y="16"/>
                    <a:pt x="36" y="16"/>
                    <a:pt x="26" y="9"/>
                  </a:cubicBezTo>
                  <a:cubicBezTo>
                    <a:pt x="20" y="0"/>
                    <a:pt x="18" y="4"/>
                    <a:pt x="10" y="9"/>
                  </a:cubicBezTo>
                  <a:cubicBezTo>
                    <a:pt x="4" y="17"/>
                    <a:pt x="0" y="21"/>
                    <a:pt x="8" y="35"/>
                  </a:cubicBezTo>
                  <a:cubicBezTo>
                    <a:pt x="12" y="42"/>
                    <a:pt x="32" y="43"/>
                    <a:pt x="32" y="43"/>
                  </a:cubicBezTo>
                  <a:cubicBezTo>
                    <a:pt x="41" y="40"/>
                    <a:pt x="54" y="33"/>
                    <a:pt x="62" y="27"/>
                  </a:cubicBezTo>
                  <a:cubicBezTo>
                    <a:pt x="66" y="15"/>
                    <a:pt x="61" y="15"/>
                    <a:pt x="50" y="9"/>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7" name="Freeform 101"/>
            <p:cNvSpPr>
              <a:spLocks/>
            </p:cNvSpPr>
            <p:nvPr/>
          </p:nvSpPr>
          <p:spPr bwMode="invGray">
            <a:xfrm>
              <a:off x="3777" y="2042"/>
              <a:ext cx="88" cy="31"/>
            </a:xfrm>
            <a:custGeom>
              <a:avLst/>
              <a:gdLst/>
              <a:ahLst/>
              <a:cxnLst>
                <a:cxn ang="0">
                  <a:pos x="14" y="0"/>
                </a:cxn>
                <a:cxn ang="0">
                  <a:pos x="8" y="16"/>
                </a:cxn>
                <a:cxn ang="0">
                  <a:pos x="50" y="30"/>
                </a:cxn>
                <a:cxn ang="0">
                  <a:pos x="76" y="36"/>
                </a:cxn>
                <a:cxn ang="0">
                  <a:pos x="112" y="22"/>
                </a:cxn>
                <a:cxn ang="0">
                  <a:pos x="78" y="4"/>
                </a:cxn>
                <a:cxn ang="0">
                  <a:pos x="14" y="0"/>
                </a:cxn>
              </a:cxnLst>
              <a:rect l="0" t="0" r="r" b="b"/>
              <a:pathLst>
                <a:path w="117" h="41">
                  <a:moveTo>
                    <a:pt x="14" y="0"/>
                  </a:moveTo>
                  <a:cubicBezTo>
                    <a:pt x="8" y="4"/>
                    <a:pt x="0" y="9"/>
                    <a:pt x="8" y="16"/>
                  </a:cubicBezTo>
                  <a:cubicBezTo>
                    <a:pt x="21" y="27"/>
                    <a:pt x="34" y="28"/>
                    <a:pt x="50" y="30"/>
                  </a:cubicBezTo>
                  <a:cubicBezTo>
                    <a:pt x="66" y="41"/>
                    <a:pt x="57" y="39"/>
                    <a:pt x="76" y="36"/>
                  </a:cubicBezTo>
                  <a:cubicBezTo>
                    <a:pt x="88" y="32"/>
                    <a:pt x="101" y="29"/>
                    <a:pt x="112" y="22"/>
                  </a:cubicBezTo>
                  <a:cubicBezTo>
                    <a:pt x="117" y="6"/>
                    <a:pt x="87" y="5"/>
                    <a:pt x="78" y="4"/>
                  </a:cubicBezTo>
                  <a:cubicBezTo>
                    <a:pt x="17" y="6"/>
                    <a:pt x="34" y="20"/>
                    <a:pt x="14"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8" name="Freeform 102"/>
            <p:cNvSpPr>
              <a:spLocks/>
            </p:cNvSpPr>
            <p:nvPr/>
          </p:nvSpPr>
          <p:spPr bwMode="invGray">
            <a:xfrm>
              <a:off x="3867" y="2041"/>
              <a:ext cx="46" cy="24"/>
            </a:xfrm>
            <a:custGeom>
              <a:avLst/>
              <a:gdLst/>
              <a:ahLst/>
              <a:cxnLst>
                <a:cxn ang="0">
                  <a:pos x="32" y="4"/>
                </a:cxn>
                <a:cxn ang="0">
                  <a:pos x="62" y="10"/>
                </a:cxn>
                <a:cxn ang="0">
                  <a:pos x="30" y="32"/>
                </a:cxn>
                <a:cxn ang="0">
                  <a:pos x="6" y="22"/>
                </a:cxn>
                <a:cxn ang="0">
                  <a:pos x="32" y="4"/>
                </a:cxn>
              </a:cxnLst>
              <a:rect l="0" t="0" r="r" b="b"/>
              <a:pathLst>
                <a:path w="62" h="32">
                  <a:moveTo>
                    <a:pt x="32" y="4"/>
                  </a:moveTo>
                  <a:cubicBezTo>
                    <a:pt x="44" y="0"/>
                    <a:pt x="53" y="1"/>
                    <a:pt x="62" y="10"/>
                  </a:cubicBezTo>
                  <a:cubicBezTo>
                    <a:pt x="59" y="23"/>
                    <a:pt x="42" y="28"/>
                    <a:pt x="30" y="32"/>
                  </a:cubicBezTo>
                  <a:cubicBezTo>
                    <a:pt x="15" y="22"/>
                    <a:pt x="23" y="25"/>
                    <a:pt x="6" y="22"/>
                  </a:cubicBezTo>
                  <a:cubicBezTo>
                    <a:pt x="0" y="4"/>
                    <a:pt x="14" y="8"/>
                    <a:pt x="32" y="4"/>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199" name="Freeform 103"/>
            <p:cNvSpPr>
              <a:spLocks/>
            </p:cNvSpPr>
            <p:nvPr/>
          </p:nvSpPr>
          <p:spPr bwMode="invGray">
            <a:xfrm>
              <a:off x="3846" y="2070"/>
              <a:ext cx="37" cy="17"/>
            </a:xfrm>
            <a:custGeom>
              <a:avLst/>
              <a:gdLst/>
              <a:ahLst/>
              <a:cxnLst>
                <a:cxn ang="0">
                  <a:pos x="20" y="1"/>
                </a:cxn>
                <a:cxn ang="0">
                  <a:pos x="6" y="5"/>
                </a:cxn>
                <a:cxn ang="0">
                  <a:pos x="38" y="23"/>
                </a:cxn>
                <a:cxn ang="0">
                  <a:pos x="20" y="1"/>
                </a:cxn>
              </a:cxnLst>
              <a:rect l="0" t="0" r="r" b="b"/>
              <a:pathLst>
                <a:path w="49" h="23">
                  <a:moveTo>
                    <a:pt x="20" y="1"/>
                  </a:moveTo>
                  <a:cubicBezTo>
                    <a:pt x="15" y="2"/>
                    <a:pt x="8" y="0"/>
                    <a:pt x="6" y="5"/>
                  </a:cubicBezTo>
                  <a:cubicBezTo>
                    <a:pt x="0" y="19"/>
                    <a:pt x="32" y="21"/>
                    <a:pt x="38" y="23"/>
                  </a:cubicBezTo>
                  <a:cubicBezTo>
                    <a:pt x="49" y="6"/>
                    <a:pt x="35" y="3"/>
                    <a:pt x="20" y="1"/>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0" name="Freeform 104"/>
            <p:cNvSpPr>
              <a:spLocks/>
            </p:cNvSpPr>
            <p:nvPr/>
          </p:nvSpPr>
          <p:spPr bwMode="invGray">
            <a:xfrm>
              <a:off x="4098" y="2294"/>
              <a:ext cx="76" cy="114"/>
            </a:xfrm>
            <a:custGeom>
              <a:avLst/>
              <a:gdLst/>
              <a:ahLst/>
              <a:cxnLst>
                <a:cxn ang="0">
                  <a:pos x="6" y="0"/>
                </a:cxn>
                <a:cxn ang="0">
                  <a:pos x="0" y="18"/>
                </a:cxn>
                <a:cxn ang="0">
                  <a:pos x="14" y="42"/>
                </a:cxn>
                <a:cxn ang="0">
                  <a:pos x="32" y="72"/>
                </a:cxn>
                <a:cxn ang="0">
                  <a:pos x="36" y="104"/>
                </a:cxn>
                <a:cxn ang="0">
                  <a:pos x="80" y="152"/>
                </a:cxn>
                <a:cxn ang="0">
                  <a:pos x="86" y="124"/>
                </a:cxn>
                <a:cxn ang="0">
                  <a:pos x="74" y="102"/>
                </a:cxn>
                <a:cxn ang="0">
                  <a:pos x="62" y="92"/>
                </a:cxn>
                <a:cxn ang="0">
                  <a:pos x="52" y="74"/>
                </a:cxn>
                <a:cxn ang="0">
                  <a:pos x="42" y="44"/>
                </a:cxn>
                <a:cxn ang="0">
                  <a:pos x="4" y="12"/>
                </a:cxn>
                <a:cxn ang="0">
                  <a:pos x="6" y="0"/>
                </a:cxn>
              </a:cxnLst>
              <a:rect l="0" t="0" r="r" b="b"/>
              <a:pathLst>
                <a:path w="102" h="152">
                  <a:moveTo>
                    <a:pt x="6" y="0"/>
                  </a:moveTo>
                  <a:cubicBezTo>
                    <a:pt x="4" y="6"/>
                    <a:pt x="0" y="18"/>
                    <a:pt x="0" y="18"/>
                  </a:cubicBezTo>
                  <a:cubicBezTo>
                    <a:pt x="3" y="26"/>
                    <a:pt x="9" y="35"/>
                    <a:pt x="14" y="42"/>
                  </a:cubicBezTo>
                  <a:cubicBezTo>
                    <a:pt x="17" y="58"/>
                    <a:pt x="16" y="69"/>
                    <a:pt x="32" y="72"/>
                  </a:cubicBezTo>
                  <a:cubicBezTo>
                    <a:pt x="44" y="80"/>
                    <a:pt x="40" y="91"/>
                    <a:pt x="36" y="104"/>
                  </a:cubicBezTo>
                  <a:cubicBezTo>
                    <a:pt x="57" y="118"/>
                    <a:pt x="60" y="139"/>
                    <a:pt x="80" y="152"/>
                  </a:cubicBezTo>
                  <a:cubicBezTo>
                    <a:pt x="95" y="148"/>
                    <a:pt x="102" y="135"/>
                    <a:pt x="86" y="124"/>
                  </a:cubicBezTo>
                  <a:cubicBezTo>
                    <a:pt x="72" y="129"/>
                    <a:pt x="78" y="110"/>
                    <a:pt x="74" y="102"/>
                  </a:cubicBezTo>
                  <a:cubicBezTo>
                    <a:pt x="72" y="98"/>
                    <a:pt x="65" y="94"/>
                    <a:pt x="62" y="92"/>
                  </a:cubicBezTo>
                  <a:cubicBezTo>
                    <a:pt x="59" y="82"/>
                    <a:pt x="65" y="65"/>
                    <a:pt x="52" y="74"/>
                  </a:cubicBezTo>
                  <a:cubicBezTo>
                    <a:pt x="46" y="65"/>
                    <a:pt x="47" y="54"/>
                    <a:pt x="42" y="44"/>
                  </a:cubicBezTo>
                  <a:cubicBezTo>
                    <a:pt x="36" y="32"/>
                    <a:pt x="16" y="18"/>
                    <a:pt x="4" y="12"/>
                  </a:cubicBezTo>
                  <a:lnTo>
                    <a:pt x="6" y="0"/>
                  </a:ln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1" name="Freeform 105"/>
            <p:cNvSpPr>
              <a:spLocks/>
            </p:cNvSpPr>
            <p:nvPr/>
          </p:nvSpPr>
          <p:spPr bwMode="invGray">
            <a:xfrm>
              <a:off x="4159" y="2412"/>
              <a:ext cx="55" cy="78"/>
            </a:xfrm>
            <a:custGeom>
              <a:avLst/>
              <a:gdLst/>
              <a:ahLst/>
              <a:cxnLst>
                <a:cxn ang="0">
                  <a:pos x="64" y="22"/>
                </a:cxn>
                <a:cxn ang="0">
                  <a:pos x="74" y="40"/>
                </a:cxn>
                <a:cxn ang="0">
                  <a:pos x="30" y="84"/>
                </a:cxn>
                <a:cxn ang="0">
                  <a:pos x="32" y="100"/>
                </a:cxn>
                <a:cxn ang="0">
                  <a:pos x="20" y="94"/>
                </a:cxn>
                <a:cxn ang="0">
                  <a:pos x="6" y="84"/>
                </a:cxn>
                <a:cxn ang="0">
                  <a:pos x="0" y="82"/>
                </a:cxn>
                <a:cxn ang="0">
                  <a:pos x="10" y="58"/>
                </a:cxn>
                <a:cxn ang="0">
                  <a:pos x="12" y="52"/>
                </a:cxn>
                <a:cxn ang="0">
                  <a:pos x="2" y="24"/>
                </a:cxn>
                <a:cxn ang="0">
                  <a:pos x="4" y="14"/>
                </a:cxn>
                <a:cxn ang="0">
                  <a:pos x="26" y="22"/>
                </a:cxn>
                <a:cxn ang="0">
                  <a:pos x="36" y="36"/>
                </a:cxn>
                <a:cxn ang="0">
                  <a:pos x="64" y="22"/>
                </a:cxn>
              </a:cxnLst>
              <a:rect l="0" t="0" r="r" b="b"/>
              <a:pathLst>
                <a:path w="74" h="103">
                  <a:moveTo>
                    <a:pt x="64" y="22"/>
                  </a:moveTo>
                  <a:cubicBezTo>
                    <a:pt x="73" y="36"/>
                    <a:pt x="70" y="29"/>
                    <a:pt x="74" y="40"/>
                  </a:cubicBezTo>
                  <a:cubicBezTo>
                    <a:pt x="70" y="77"/>
                    <a:pt x="68" y="81"/>
                    <a:pt x="30" y="84"/>
                  </a:cubicBezTo>
                  <a:cubicBezTo>
                    <a:pt x="33" y="88"/>
                    <a:pt x="39" y="95"/>
                    <a:pt x="32" y="100"/>
                  </a:cubicBezTo>
                  <a:cubicBezTo>
                    <a:pt x="28" y="103"/>
                    <a:pt x="24" y="95"/>
                    <a:pt x="20" y="94"/>
                  </a:cubicBezTo>
                  <a:cubicBezTo>
                    <a:pt x="17" y="84"/>
                    <a:pt x="20" y="89"/>
                    <a:pt x="6" y="84"/>
                  </a:cubicBezTo>
                  <a:cubicBezTo>
                    <a:pt x="4" y="83"/>
                    <a:pt x="0" y="82"/>
                    <a:pt x="0" y="82"/>
                  </a:cubicBezTo>
                  <a:cubicBezTo>
                    <a:pt x="3" y="73"/>
                    <a:pt x="7" y="67"/>
                    <a:pt x="10" y="58"/>
                  </a:cubicBezTo>
                  <a:cubicBezTo>
                    <a:pt x="11" y="56"/>
                    <a:pt x="12" y="52"/>
                    <a:pt x="12" y="52"/>
                  </a:cubicBezTo>
                  <a:cubicBezTo>
                    <a:pt x="10" y="42"/>
                    <a:pt x="8" y="33"/>
                    <a:pt x="2" y="24"/>
                  </a:cubicBezTo>
                  <a:cubicBezTo>
                    <a:pt x="3" y="21"/>
                    <a:pt x="2" y="17"/>
                    <a:pt x="4" y="14"/>
                  </a:cubicBezTo>
                  <a:cubicBezTo>
                    <a:pt x="11" y="0"/>
                    <a:pt x="18" y="19"/>
                    <a:pt x="26" y="22"/>
                  </a:cubicBezTo>
                  <a:cubicBezTo>
                    <a:pt x="31" y="36"/>
                    <a:pt x="26" y="33"/>
                    <a:pt x="36" y="36"/>
                  </a:cubicBezTo>
                  <a:cubicBezTo>
                    <a:pt x="45" y="30"/>
                    <a:pt x="55" y="28"/>
                    <a:pt x="64" y="22"/>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2" name="Freeform 106"/>
            <p:cNvSpPr>
              <a:spLocks/>
            </p:cNvSpPr>
            <p:nvPr/>
          </p:nvSpPr>
          <p:spPr bwMode="invGray">
            <a:xfrm>
              <a:off x="4123" y="2492"/>
              <a:ext cx="109" cy="189"/>
            </a:xfrm>
            <a:custGeom>
              <a:avLst/>
              <a:gdLst/>
              <a:ahLst/>
              <a:cxnLst>
                <a:cxn ang="0">
                  <a:pos x="82" y="100"/>
                </a:cxn>
                <a:cxn ang="0">
                  <a:pos x="66" y="106"/>
                </a:cxn>
                <a:cxn ang="0">
                  <a:pos x="64" y="132"/>
                </a:cxn>
                <a:cxn ang="0">
                  <a:pos x="22" y="146"/>
                </a:cxn>
                <a:cxn ang="0">
                  <a:pos x="8" y="168"/>
                </a:cxn>
                <a:cxn ang="0">
                  <a:pos x="20" y="182"/>
                </a:cxn>
                <a:cxn ang="0">
                  <a:pos x="8" y="198"/>
                </a:cxn>
                <a:cxn ang="0">
                  <a:pos x="24" y="252"/>
                </a:cxn>
                <a:cxn ang="0">
                  <a:pos x="28" y="214"/>
                </a:cxn>
                <a:cxn ang="0">
                  <a:pos x="22" y="192"/>
                </a:cxn>
                <a:cxn ang="0">
                  <a:pos x="42" y="176"/>
                </a:cxn>
                <a:cxn ang="0">
                  <a:pos x="52" y="158"/>
                </a:cxn>
                <a:cxn ang="0">
                  <a:pos x="66" y="174"/>
                </a:cxn>
                <a:cxn ang="0">
                  <a:pos x="44" y="190"/>
                </a:cxn>
                <a:cxn ang="0">
                  <a:pos x="56" y="200"/>
                </a:cxn>
                <a:cxn ang="0">
                  <a:pos x="68" y="178"/>
                </a:cxn>
                <a:cxn ang="0">
                  <a:pos x="84" y="184"/>
                </a:cxn>
                <a:cxn ang="0">
                  <a:pos x="104" y="148"/>
                </a:cxn>
                <a:cxn ang="0">
                  <a:pos x="114" y="156"/>
                </a:cxn>
                <a:cxn ang="0">
                  <a:pos x="136" y="148"/>
                </a:cxn>
                <a:cxn ang="0">
                  <a:pos x="146" y="130"/>
                </a:cxn>
                <a:cxn ang="0">
                  <a:pos x="142" y="110"/>
                </a:cxn>
                <a:cxn ang="0">
                  <a:pos x="134" y="98"/>
                </a:cxn>
                <a:cxn ang="0">
                  <a:pos x="122" y="40"/>
                </a:cxn>
                <a:cxn ang="0">
                  <a:pos x="94" y="0"/>
                </a:cxn>
                <a:cxn ang="0">
                  <a:pos x="78" y="12"/>
                </a:cxn>
                <a:cxn ang="0">
                  <a:pos x="96" y="34"/>
                </a:cxn>
                <a:cxn ang="0">
                  <a:pos x="96" y="64"/>
                </a:cxn>
                <a:cxn ang="0">
                  <a:pos x="82" y="100"/>
                </a:cxn>
              </a:cxnLst>
              <a:rect l="0" t="0" r="r" b="b"/>
              <a:pathLst>
                <a:path w="146" h="252">
                  <a:moveTo>
                    <a:pt x="82" y="100"/>
                  </a:moveTo>
                  <a:cubicBezTo>
                    <a:pt x="70" y="88"/>
                    <a:pt x="69" y="92"/>
                    <a:pt x="66" y="106"/>
                  </a:cubicBezTo>
                  <a:cubicBezTo>
                    <a:pt x="65" y="115"/>
                    <a:pt x="68" y="124"/>
                    <a:pt x="64" y="132"/>
                  </a:cubicBezTo>
                  <a:cubicBezTo>
                    <a:pt x="63" y="133"/>
                    <a:pt x="28" y="142"/>
                    <a:pt x="22" y="146"/>
                  </a:cubicBezTo>
                  <a:cubicBezTo>
                    <a:pt x="18" y="157"/>
                    <a:pt x="18" y="162"/>
                    <a:pt x="8" y="168"/>
                  </a:cubicBezTo>
                  <a:cubicBezTo>
                    <a:pt x="0" y="180"/>
                    <a:pt x="7" y="180"/>
                    <a:pt x="20" y="182"/>
                  </a:cubicBezTo>
                  <a:cubicBezTo>
                    <a:pt x="17" y="190"/>
                    <a:pt x="15" y="193"/>
                    <a:pt x="8" y="198"/>
                  </a:cubicBezTo>
                  <a:cubicBezTo>
                    <a:pt x="10" y="214"/>
                    <a:pt x="9" y="242"/>
                    <a:pt x="24" y="252"/>
                  </a:cubicBezTo>
                  <a:cubicBezTo>
                    <a:pt x="42" y="246"/>
                    <a:pt x="31" y="227"/>
                    <a:pt x="28" y="214"/>
                  </a:cubicBezTo>
                  <a:cubicBezTo>
                    <a:pt x="26" y="207"/>
                    <a:pt x="22" y="192"/>
                    <a:pt x="22" y="192"/>
                  </a:cubicBezTo>
                  <a:cubicBezTo>
                    <a:pt x="25" y="180"/>
                    <a:pt x="33" y="182"/>
                    <a:pt x="42" y="176"/>
                  </a:cubicBezTo>
                  <a:cubicBezTo>
                    <a:pt x="44" y="169"/>
                    <a:pt x="52" y="158"/>
                    <a:pt x="52" y="158"/>
                  </a:cubicBezTo>
                  <a:cubicBezTo>
                    <a:pt x="58" y="164"/>
                    <a:pt x="63" y="166"/>
                    <a:pt x="66" y="174"/>
                  </a:cubicBezTo>
                  <a:cubicBezTo>
                    <a:pt x="59" y="178"/>
                    <a:pt x="51" y="188"/>
                    <a:pt x="44" y="190"/>
                  </a:cubicBezTo>
                  <a:cubicBezTo>
                    <a:pt x="36" y="202"/>
                    <a:pt x="46" y="202"/>
                    <a:pt x="56" y="200"/>
                  </a:cubicBezTo>
                  <a:cubicBezTo>
                    <a:pt x="60" y="189"/>
                    <a:pt x="59" y="184"/>
                    <a:pt x="68" y="178"/>
                  </a:cubicBezTo>
                  <a:cubicBezTo>
                    <a:pt x="77" y="181"/>
                    <a:pt x="75" y="187"/>
                    <a:pt x="84" y="184"/>
                  </a:cubicBezTo>
                  <a:cubicBezTo>
                    <a:pt x="92" y="171"/>
                    <a:pt x="91" y="157"/>
                    <a:pt x="104" y="148"/>
                  </a:cubicBezTo>
                  <a:cubicBezTo>
                    <a:pt x="108" y="149"/>
                    <a:pt x="110" y="155"/>
                    <a:pt x="114" y="156"/>
                  </a:cubicBezTo>
                  <a:cubicBezTo>
                    <a:pt x="120" y="158"/>
                    <a:pt x="131" y="151"/>
                    <a:pt x="136" y="148"/>
                  </a:cubicBezTo>
                  <a:cubicBezTo>
                    <a:pt x="145" y="134"/>
                    <a:pt x="142" y="141"/>
                    <a:pt x="146" y="130"/>
                  </a:cubicBezTo>
                  <a:cubicBezTo>
                    <a:pt x="146" y="127"/>
                    <a:pt x="145" y="115"/>
                    <a:pt x="142" y="110"/>
                  </a:cubicBezTo>
                  <a:cubicBezTo>
                    <a:pt x="140" y="106"/>
                    <a:pt x="134" y="98"/>
                    <a:pt x="134" y="98"/>
                  </a:cubicBezTo>
                  <a:cubicBezTo>
                    <a:pt x="131" y="78"/>
                    <a:pt x="142" y="53"/>
                    <a:pt x="122" y="40"/>
                  </a:cubicBezTo>
                  <a:cubicBezTo>
                    <a:pt x="112" y="26"/>
                    <a:pt x="109" y="10"/>
                    <a:pt x="94" y="0"/>
                  </a:cubicBezTo>
                  <a:cubicBezTo>
                    <a:pt x="87" y="4"/>
                    <a:pt x="86" y="9"/>
                    <a:pt x="78" y="12"/>
                  </a:cubicBezTo>
                  <a:cubicBezTo>
                    <a:pt x="67" y="29"/>
                    <a:pt x="80" y="31"/>
                    <a:pt x="96" y="34"/>
                  </a:cubicBezTo>
                  <a:cubicBezTo>
                    <a:pt x="103" y="44"/>
                    <a:pt x="100" y="53"/>
                    <a:pt x="96" y="64"/>
                  </a:cubicBezTo>
                  <a:cubicBezTo>
                    <a:pt x="96" y="68"/>
                    <a:pt x="95" y="106"/>
                    <a:pt x="82" y="10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3" name="Freeform 107"/>
            <p:cNvSpPr>
              <a:spLocks/>
            </p:cNvSpPr>
            <p:nvPr/>
          </p:nvSpPr>
          <p:spPr bwMode="invGray">
            <a:xfrm>
              <a:off x="3062" y="1988"/>
              <a:ext cx="52" cy="30"/>
            </a:xfrm>
            <a:custGeom>
              <a:avLst/>
              <a:gdLst/>
              <a:ahLst/>
              <a:cxnLst>
                <a:cxn ang="0">
                  <a:pos x="59" y="0"/>
                </a:cxn>
                <a:cxn ang="0">
                  <a:pos x="65" y="20"/>
                </a:cxn>
                <a:cxn ang="0">
                  <a:pos x="41" y="24"/>
                </a:cxn>
                <a:cxn ang="0">
                  <a:pos x="31" y="40"/>
                </a:cxn>
                <a:cxn ang="0">
                  <a:pos x="7" y="38"/>
                </a:cxn>
                <a:cxn ang="0">
                  <a:pos x="1" y="36"/>
                </a:cxn>
                <a:cxn ang="0">
                  <a:pos x="33" y="20"/>
                </a:cxn>
                <a:cxn ang="0">
                  <a:pos x="59" y="0"/>
                </a:cxn>
              </a:cxnLst>
              <a:rect l="0" t="0" r="r" b="b"/>
              <a:pathLst>
                <a:path w="70" h="40">
                  <a:moveTo>
                    <a:pt x="59" y="0"/>
                  </a:moveTo>
                  <a:cubicBezTo>
                    <a:pt x="68" y="3"/>
                    <a:pt x="70" y="10"/>
                    <a:pt x="65" y="20"/>
                  </a:cubicBezTo>
                  <a:cubicBezTo>
                    <a:pt x="61" y="27"/>
                    <a:pt x="49" y="23"/>
                    <a:pt x="41" y="24"/>
                  </a:cubicBezTo>
                  <a:cubicBezTo>
                    <a:pt x="36" y="38"/>
                    <a:pt x="41" y="34"/>
                    <a:pt x="31" y="40"/>
                  </a:cubicBezTo>
                  <a:cubicBezTo>
                    <a:pt x="23" y="39"/>
                    <a:pt x="15" y="39"/>
                    <a:pt x="7" y="38"/>
                  </a:cubicBezTo>
                  <a:cubicBezTo>
                    <a:pt x="5" y="38"/>
                    <a:pt x="0" y="38"/>
                    <a:pt x="1" y="36"/>
                  </a:cubicBezTo>
                  <a:cubicBezTo>
                    <a:pt x="7" y="26"/>
                    <a:pt x="23" y="23"/>
                    <a:pt x="33" y="20"/>
                  </a:cubicBezTo>
                  <a:cubicBezTo>
                    <a:pt x="39" y="11"/>
                    <a:pt x="51" y="8"/>
                    <a:pt x="59"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4" name="Freeform 108"/>
            <p:cNvSpPr>
              <a:spLocks/>
            </p:cNvSpPr>
            <p:nvPr/>
          </p:nvSpPr>
          <p:spPr bwMode="invGray">
            <a:xfrm>
              <a:off x="2955" y="1997"/>
              <a:ext cx="19" cy="22"/>
            </a:xfrm>
            <a:custGeom>
              <a:avLst/>
              <a:gdLst/>
              <a:ahLst/>
              <a:cxnLst>
                <a:cxn ang="0">
                  <a:pos x="18" y="0"/>
                </a:cxn>
                <a:cxn ang="0">
                  <a:pos x="0" y="18"/>
                </a:cxn>
                <a:cxn ang="0">
                  <a:pos x="18" y="26"/>
                </a:cxn>
                <a:cxn ang="0">
                  <a:pos x="18" y="0"/>
                </a:cxn>
              </a:cxnLst>
              <a:rect l="0" t="0" r="r" b="b"/>
              <a:pathLst>
                <a:path w="26" h="29">
                  <a:moveTo>
                    <a:pt x="18" y="0"/>
                  </a:moveTo>
                  <a:cubicBezTo>
                    <a:pt x="9" y="6"/>
                    <a:pt x="4" y="7"/>
                    <a:pt x="0" y="18"/>
                  </a:cubicBezTo>
                  <a:cubicBezTo>
                    <a:pt x="7" y="25"/>
                    <a:pt x="9" y="29"/>
                    <a:pt x="18" y="26"/>
                  </a:cubicBezTo>
                  <a:cubicBezTo>
                    <a:pt x="22" y="14"/>
                    <a:pt x="26" y="12"/>
                    <a:pt x="18"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5" name="Freeform 109"/>
            <p:cNvSpPr>
              <a:spLocks/>
            </p:cNvSpPr>
            <p:nvPr/>
          </p:nvSpPr>
          <p:spPr bwMode="invGray">
            <a:xfrm>
              <a:off x="2979" y="1996"/>
              <a:ext cx="37" cy="27"/>
            </a:xfrm>
            <a:custGeom>
              <a:avLst/>
              <a:gdLst/>
              <a:ahLst/>
              <a:cxnLst>
                <a:cxn ang="0">
                  <a:pos x="14" y="6"/>
                </a:cxn>
                <a:cxn ang="0">
                  <a:pos x="0" y="18"/>
                </a:cxn>
                <a:cxn ang="0">
                  <a:pos x="6" y="32"/>
                </a:cxn>
                <a:cxn ang="0">
                  <a:pos x="18" y="36"/>
                </a:cxn>
                <a:cxn ang="0">
                  <a:pos x="40" y="26"/>
                </a:cxn>
                <a:cxn ang="0">
                  <a:pos x="14" y="6"/>
                </a:cxn>
              </a:cxnLst>
              <a:rect l="0" t="0" r="r" b="b"/>
              <a:pathLst>
                <a:path w="49" h="36">
                  <a:moveTo>
                    <a:pt x="14" y="6"/>
                  </a:moveTo>
                  <a:cubicBezTo>
                    <a:pt x="11" y="14"/>
                    <a:pt x="7" y="13"/>
                    <a:pt x="0" y="18"/>
                  </a:cubicBezTo>
                  <a:cubicBezTo>
                    <a:pt x="1" y="22"/>
                    <a:pt x="2" y="29"/>
                    <a:pt x="6" y="32"/>
                  </a:cubicBezTo>
                  <a:cubicBezTo>
                    <a:pt x="10" y="34"/>
                    <a:pt x="18" y="36"/>
                    <a:pt x="18" y="36"/>
                  </a:cubicBezTo>
                  <a:cubicBezTo>
                    <a:pt x="24" y="27"/>
                    <a:pt x="30" y="28"/>
                    <a:pt x="40" y="26"/>
                  </a:cubicBezTo>
                  <a:cubicBezTo>
                    <a:pt x="49" y="0"/>
                    <a:pt x="26" y="18"/>
                    <a:pt x="14" y="6"/>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6" name="Freeform 110"/>
            <p:cNvSpPr>
              <a:spLocks/>
            </p:cNvSpPr>
            <p:nvPr/>
          </p:nvSpPr>
          <p:spPr bwMode="invGray">
            <a:xfrm>
              <a:off x="3040" y="1987"/>
              <a:ext cx="20" cy="16"/>
            </a:xfrm>
            <a:custGeom>
              <a:avLst/>
              <a:gdLst/>
              <a:ahLst/>
              <a:cxnLst>
                <a:cxn ang="0">
                  <a:pos x="11" y="0"/>
                </a:cxn>
                <a:cxn ang="0">
                  <a:pos x="3" y="12"/>
                </a:cxn>
                <a:cxn ang="0">
                  <a:pos x="19" y="22"/>
                </a:cxn>
                <a:cxn ang="0">
                  <a:pos x="11" y="0"/>
                </a:cxn>
              </a:cxnLst>
              <a:rect l="0" t="0" r="r" b="b"/>
              <a:pathLst>
                <a:path w="27" h="22">
                  <a:moveTo>
                    <a:pt x="11" y="0"/>
                  </a:moveTo>
                  <a:cubicBezTo>
                    <a:pt x="8" y="4"/>
                    <a:pt x="0" y="8"/>
                    <a:pt x="3" y="12"/>
                  </a:cubicBezTo>
                  <a:cubicBezTo>
                    <a:pt x="6" y="17"/>
                    <a:pt x="19" y="22"/>
                    <a:pt x="19" y="22"/>
                  </a:cubicBezTo>
                  <a:cubicBezTo>
                    <a:pt x="27" y="10"/>
                    <a:pt x="15" y="11"/>
                    <a:pt x="11"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7" name="Freeform 111"/>
            <p:cNvSpPr>
              <a:spLocks/>
            </p:cNvSpPr>
            <p:nvPr/>
          </p:nvSpPr>
          <p:spPr bwMode="invGray">
            <a:xfrm>
              <a:off x="3022" y="2005"/>
              <a:ext cx="15" cy="13"/>
            </a:xfrm>
            <a:custGeom>
              <a:avLst/>
              <a:gdLst/>
              <a:ahLst/>
              <a:cxnLst>
                <a:cxn ang="0">
                  <a:pos x="11" y="0"/>
                </a:cxn>
                <a:cxn ang="0">
                  <a:pos x="9" y="18"/>
                </a:cxn>
                <a:cxn ang="0">
                  <a:pos x="11" y="0"/>
                </a:cxn>
              </a:cxnLst>
              <a:rect l="0" t="0" r="r" b="b"/>
              <a:pathLst>
                <a:path w="20" h="18">
                  <a:moveTo>
                    <a:pt x="11" y="0"/>
                  </a:moveTo>
                  <a:cubicBezTo>
                    <a:pt x="1" y="14"/>
                    <a:pt x="0" y="9"/>
                    <a:pt x="9" y="18"/>
                  </a:cubicBezTo>
                  <a:cubicBezTo>
                    <a:pt x="20" y="14"/>
                    <a:pt x="16" y="18"/>
                    <a:pt x="11"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8" name="Freeform 112"/>
            <p:cNvSpPr>
              <a:spLocks/>
            </p:cNvSpPr>
            <p:nvPr/>
          </p:nvSpPr>
          <p:spPr bwMode="invGray">
            <a:xfrm>
              <a:off x="4162" y="2021"/>
              <a:ext cx="18" cy="33"/>
            </a:xfrm>
            <a:custGeom>
              <a:avLst/>
              <a:gdLst/>
              <a:ahLst/>
              <a:cxnLst>
                <a:cxn ang="0">
                  <a:pos x="24" y="0"/>
                </a:cxn>
                <a:cxn ang="0">
                  <a:pos x="8" y="16"/>
                </a:cxn>
                <a:cxn ang="0">
                  <a:pos x="0" y="34"/>
                </a:cxn>
                <a:cxn ang="0">
                  <a:pos x="16" y="40"/>
                </a:cxn>
                <a:cxn ang="0">
                  <a:pos x="24" y="0"/>
                </a:cxn>
              </a:cxnLst>
              <a:rect l="0" t="0" r="r" b="b"/>
              <a:pathLst>
                <a:path w="24" h="44">
                  <a:moveTo>
                    <a:pt x="24" y="0"/>
                  </a:moveTo>
                  <a:cubicBezTo>
                    <a:pt x="19" y="7"/>
                    <a:pt x="15" y="11"/>
                    <a:pt x="8" y="16"/>
                  </a:cubicBezTo>
                  <a:cubicBezTo>
                    <a:pt x="4" y="21"/>
                    <a:pt x="0" y="34"/>
                    <a:pt x="0" y="34"/>
                  </a:cubicBezTo>
                  <a:cubicBezTo>
                    <a:pt x="3" y="44"/>
                    <a:pt x="7" y="42"/>
                    <a:pt x="16" y="40"/>
                  </a:cubicBezTo>
                  <a:cubicBezTo>
                    <a:pt x="20" y="27"/>
                    <a:pt x="24" y="14"/>
                    <a:pt x="24"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09" name="Freeform 113"/>
            <p:cNvSpPr>
              <a:spLocks/>
            </p:cNvSpPr>
            <p:nvPr/>
          </p:nvSpPr>
          <p:spPr bwMode="invGray">
            <a:xfrm>
              <a:off x="3278" y="3473"/>
              <a:ext cx="31" cy="18"/>
            </a:xfrm>
            <a:custGeom>
              <a:avLst/>
              <a:gdLst/>
              <a:ahLst/>
              <a:cxnLst>
                <a:cxn ang="0">
                  <a:pos x="30" y="0"/>
                </a:cxn>
                <a:cxn ang="0">
                  <a:pos x="26" y="24"/>
                </a:cxn>
                <a:cxn ang="0">
                  <a:pos x="30" y="0"/>
                </a:cxn>
              </a:cxnLst>
              <a:rect l="0" t="0" r="r" b="b"/>
              <a:pathLst>
                <a:path w="41" h="24">
                  <a:moveTo>
                    <a:pt x="30" y="0"/>
                  </a:moveTo>
                  <a:cubicBezTo>
                    <a:pt x="4" y="4"/>
                    <a:pt x="0" y="17"/>
                    <a:pt x="26" y="24"/>
                  </a:cubicBezTo>
                  <a:cubicBezTo>
                    <a:pt x="41" y="19"/>
                    <a:pt x="38" y="10"/>
                    <a:pt x="30"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0" name="Freeform 114"/>
            <p:cNvSpPr>
              <a:spLocks/>
            </p:cNvSpPr>
            <p:nvPr/>
          </p:nvSpPr>
          <p:spPr bwMode="invGray">
            <a:xfrm>
              <a:off x="3318" y="3466"/>
              <a:ext cx="10"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1" name="Freeform 115"/>
            <p:cNvSpPr>
              <a:spLocks/>
            </p:cNvSpPr>
            <p:nvPr/>
          </p:nvSpPr>
          <p:spPr bwMode="invGray">
            <a:xfrm>
              <a:off x="3251" y="3312"/>
              <a:ext cx="9"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2" name="Freeform 116"/>
            <p:cNvSpPr>
              <a:spLocks/>
            </p:cNvSpPr>
            <p:nvPr/>
          </p:nvSpPr>
          <p:spPr bwMode="invGray">
            <a:xfrm>
              <a:off x="3311" y="3239"/>
              <a:ext cx="11" cy="19"/>
            </a:xfrm>
            <a:custGeom>
              <a:avLst/>
              <a:gdLst/>
              <a:ahLst/>
              <a:cxnLst>
                <a:cxn ang="0">
                  <a:pos x="6" y="0"/>
                </a:cxn>
                <a:cxn ang="0">
                  <a:pos x="0" y="13"/>
                </a:cxn>
                <a:cxn ang="0">
                  <a:pos x="12" y="24"/>
                </a:cxn>
                <a:cxn ang="0">
                  <a:pos x="6" y="0"/>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3" name="Freeform 117"/>
            <p:cNvSpPr>
              <a:spLocks/>
            </p:cNvSpPr>
            <p:nvPr/>
          </p:nvSpPr>
          <p:spPr bwMode="invGray">
            <a:xfrm>
              <a:off x="3287" y="3238"/>
              <a:ext cx="11" cy="19"/>
            </a:xfrm>
            <a:custGeom>
              <a:avLst/>
              <a:gdLst/>
              <a:ahLst/>
              <a:cxnLst>
                <a:cxn ang="0">
                  <a:pos x="6" y="0"/>
                </a:cxn>
                <a:cxn ang="0">
                  <a:pos x="0" y="13"/>
                </a:cxn>
                <a:cxn ang="0">
                  <a:pos x="12" y="24"/>
                </a:cxn>
                <a:cxn ang="0">
                  <a:pos x="6" y="0"/>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4" name="Freeform 118"/>
            <p:cNvSpPr>
              <a:spLocks/>
            </p:cNvSpPr>
            <p:nvPr/>
          </p:nvSpPr>
          <p:spPr bwMode="invGray">
            <a:xfrm>
              <a:off x="3276" y="3260"/>
              <a:ext cx="10"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5" name="Freeform 119"/>
            <p:cNvSpPr>
              <a:spLocks/>
            </p:cNvSpPr>
            <p:nvPr/>
          </p:nvSpPr>
          <p:spPr bwMode="invGray">
            <a:xfrm>
              <a:off x="3251" y="3294"/>
              <a:ext cx="9"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6" name="Freeform 120"/>
            <p:cNvSpPr>
              <a:spLocks/>
            </p:cNvSpPr>
            <p:nvPr/>
          </p:nvSpPr>
          <p:spPr bwMode="invGray">
            <a:xfrm>
              <a:off x="3270" y="3281"/>
              <a:ext cx="10"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7" name="Freeform 121"/>
            <p:cNvSpPr>
              <a:spLocks/>
            </p:cNvSpPr>
            <p:nvPr/>
          </p:nvSpPr>
          <p:spPr bwMode="invGray">
            <a:xfrm>
              <a:off x="2537" y="2293"/>
              <a:ext cx="10"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8" name="Freeform 122"/>
            <p:cNvSpPr>
              <a:spLocks/>
            </p:cNvSpPr>
            <p:nvPr/>
          </p:nvSpPr>
          <p:spPr bwMode="invGray">
            <a:xfrm>
              <a:off x="2476" y="2259"/>
              <a:ext cx="10" cy="15"/>
            </a:xfrm>
            <a:custGeom>
              <a:avLst/>
              <a:gdLst/>
              <a:ahLst/>
              <a:cxnLst>
                <a:cxn ang="0">
                  <a:pos x="10" y="5"/>
                </a:cxn>
                <a:cxn ang="0">
                  <a:pos x="1" y="11"/>
                </a:cxn>
                <a:cxn ang="0">
                  <a:pos x="9" y="20"/>
                </a:cxn>
                <a:cxn ang="0">
                  <a:pos x="10" y="5"/>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sp>
          <p:nvSpPr>
            <p:cNvPr id="4219" name="Freeform 123"/>
            <p:cNvSpPr>
              <a:spLocks/>
            </p:cNvSpPr>
            <p:nvPr/>
          </p:nvSpPr>
          <p:spPr bwMode="invGray">
            <a:xfrm>
              <a:off x="2238" y="2042"/>
              <a:ext cx="2060" cy="1644"/>
            </a:xfrm>
            <a:custGeom>
              <a:avLst/>
              <a:gdLst/>
              <a:ahLst/>
              <a:cxnLst>
                <a:cxn ang="0">
                  <a:pos x="452" y="653"/>
                </a:cxn>
                <a:cxn ang="0">
                  <a:pos x="333" y="595"/>
                </a:cxn>
                <a:cxn ang="0">
                  <a:pos x="158" y="645"/>
                </a:cxn>
                <a:cxn ang="0">
                  <a:pos x="46" y="759"/>
                </a:cxn>
                <a:cxn ang="0">
                  <a:pos x="12" y="941"/>
                </a:cxn>
                <a:cxn ang="0">
                  <a:pos x="146" y="1059"/>
                </a:cxn>
                <a:cxn ang="0">
                  <a:pos x="308" y="1041"/>
                </a:cxn>
                <a:cxn ang="0">
                  <a:pos x="396" y="1138"/>
                </a:cxn>
                <a:cxn ang="0">
                  <a:pos x="452" y="1447"/>
                </a:cxn>
                <a:cxn ang="0">
                  <a:pos x="497" y="1628"/>
                </a:cxn>
                <a:cxn ang="0">
                  <a:pos x="704" y="1574"/>
                </a:cxn>
                <a:cxn ang="0">
                  <a:pos x="817" y="1380"/>
                </a:cxn>
                <a:cxn ang="0">
                  <a:pos x="885" y="1153"/>
                </a:cxn>
                <a:cxn ang="0">
                  <a:pos x="998" y="999"/>
                </a:cxn>
                <a:cxn ang="0">
                  <a:pos x="796" y="856"/>
                </a:cxn>
                <a:cxn ang="0">
                  <a:pos x="817" y="819"/>
                </a:cxn>
                <a:cxn ang="0">
                  <a:pos x="1003" y="916"/>
                </a:cxn>
                <a:cxn ang="0">
                  <a:pos x="1098" y="792"/>
                </a:cxn>
                <a:cxn ang="0">
                  <a:pos x="1046" y="763"/>
                </a:cxn>
                <a:cxn ang="0">
                  <a:pos x="929" y="716"/>
                </a:cxn>
                <a:cxn ang="0">
                  <a:pos x="1141" y="761"/>
                </a:cxn>
                <a:cxn ang="0">
                  <a:pos x="1296" y="852"/>
                </a:cxn>
                <a:cxn ang="0">
                  <a:pos x="1373" y="1033"/>
                </a:cxn>
                <a:cxn ang="0">
                  <a:pos x="1608" y="847"/>
                </a:cxn>
                <a:cxn ang="0">
                  <a:pos x="1704" y="1030"/>
                </a:cxn>
                <a:cxn ang="0">
                  <a:pos x="1707" y="874"/>
                </a:cxn>
                <a:cxn ang="0">
                  <a:pos x="1759" y="800"/>
                </a:cxn>
                <a:cxn ang="0">
                  <a:pos x="1783" y="544"/>
                </a:cxn>
                <a:cxn ang="0">
                  <a:pos x="1824" y="528"/>
                </a:cxn>
                <a:cxn ang="0">
                  <a:pos x="1844" y="427"/>
                </a:cxn>
                <a:cxn ang="0">
                  <a:pos x="1805" y="226"/>
                </a:cxn>
                <a:cxn ang="0">
                  <a:pos x="1899" y="108"/>
                </a:cxn>
                <a:cxn ang="0">
                  <a:pos x="1947" y="209"/>
                </a:cxn>
                <a:cxn ang="0">
                  <a:pos x="1943" y="123"/>
                </a:cxn>
                <a:cxn ang="0">
                  <a:pos x="1975" y="51"/>
                </a:cxn>
                <a:cxn ang="0">
                  <a:pos x="2038" y="0"/>
                </a:cxn>
                <a:cxn ang="0">
                  <a:pos x="1820" y="63"/>
                </a:cxn>
                <a:cxn ang="0">
                  <a:pos x="1583" y="83"/>
                </a:cxn>
                <a:cxn ang="0">
                  <a:pos x="1349" y="30"/>
                </a:cxn>
                <a:cxn ang="0">
                  <a:pos x="1132" y="65"/>
                </a:cxn>
                <a:cxn ang="0">
                  <a:pos x="1040" y="170"/>
                </a:cxn>
                <a:cxn ang="0">
                  <a:pos x="926" y="137"/>
                </a:cxn>
                <a:cxn ang="0">
                  <a:pos x="758" y="183"/>
                </a:cxn>
                <a:cxn ang="0">
                  <a:pos x="667" y="140"/>
                </a:cxn>
                <a:cxn ang="0">
                  <a:pos x="364" y="248"/>
                </a:cxn>
                <a:cxn ang="0">
                  <a:pos x="535" y="213"/>
                </a:cxn>
                <a:cxn ang="0">
                  <a:pos x="638" y="276"/>
                </a:cxn>
                <a:cxn ang="0">
                  <a:pos x="443" y="357"/>
                </a:cxn>
                <a:cxn ang="0">
                  <a:pos x="275" y="416"/>
                </a:cxn>
                <a:cxn ang="0">
                  <a:pos x="167" y="537"/>
                </a:cxn>
                <a:cxn ang="0">
                  <a:pos x="283" y="552"/>
                </a:cxn>
                <a:cxn ang="0">
                  <a:pos x="381" y="573"/>
                </a:cxn>
                <a:cxn ang="0">
                  <a:pos x="493" y="590"/>
                </a:cxn>
                <a:cxn ang="0">
                  <a:pos x="487" y="512"/>
                </a:cxn>
                <a:cxn ang="0">
                  <a:pos x="592" y="548"/>
                </a:cxn>
                <a:cxn ang="0">
                  <a:pos x="686" y="470"/>
                </a:cxn>
                <a:cxn ang="0">
                  <a:pos x="772" y="480"/>
                </a:cxn>
                <a:cxn ang="0">
                  <a:pos x="639" y="598"/>
                </a:cxn>
              </a:cxnLst>
              <a:rect l="0" t="0" r="r" b="b"/>
              <a:pathLst>
                <a:path w="2060" h="1644">
                  <a:moveTo>
                    <a:pt x="697" y="677"/>
                  </a:moveTo>
                  <a:cubicBezTo>
                    <a:pt x="659" y="675"/>
                    <a:pt x="652" y="669"/>
                    <a:pt x="618" y="667"/>
                  </a:cubicBezTo>
                  <a:cubicBezTo>
                    <a:pt x="607" y="666"/>
                    <a:pt x="594" y="661"/>
                    <a:pt x="582" y="658"/>
                  </a:cubicBezTo>
                  <a:cubicBezTo>
                    <a:pt x="577" y="655"/>
                    <a:pt x="568" y="650"/>
                    <a:pt x="568" y="650"/>
                  </a:cubicBezTo>
                  <a:cubicBezTo>
                    <a:pt x="551" y="652"/>
                    <a:pt x="557" y="655"/>
                    <a:pt x="546" y="658"/>
                  </a:cubicBezTo>
                  <a:cubicBezTo>
                    <a:pt x="540" y="667"/>
                    <a:pt x="542" y="669"/>
                    <a:pt x="546" y="677"/>
                  </a:cubicBezTo>
                  <a:cubicBezTo>
                    <a:pt x="548" y="680"/>
                    <a:pt x="550" y="686"/>
                    <a:pt x="550" y="686"/>
                  </a:cubicBezTo>
                  <a:cubicBezTo>
                    <a:pt x="526" y="694"/>
                    <a:pt x="506" y="678"/>
                    <a:pt x="488" y="670"/>
                  </a:cubicBezTo>
                  <a:cubicBezTo>
                    <a:pt x="481" y="653"/>
                    <a:pt x="472" y="655"/>
                    <a:pt x="452" y="653"/>
                  </a:cubicBezTo>
                  <a:cubicBezTo>
                    <a:pt x="446" y="648"/>
                    <a:pt x="444" y="648"/>
                    <a:pt x="437" y="650"/>
                  </a:cubicBezTo>
                  <a:cubicBezTo>
                    <a:pt x="427" y="647"/>
                    <a:pt x="433" y="648"/>
                    <a:pt x="423" y="642"/>
                  </a:cubicBezTo>
                  <a:cubicBezTo>
                    <a:pt x="421" y="641"/>
                    <a:pt x="418" y="639"/>
                    <a:pt x="418" y="639"/>
                  </a:cubicBezTo>
                  <a:cubicBezTo>
                    <a:pt x="416" y="638"/>
                    <a:pt x="413" y="633"/>
                    <a:pt x="413" y="630"/>
                  </a:cubicBezTo>
                  <a:cubicBezTo>
                    <a:pt x="415" y="625"/>
                    <a:pt x="418" y="616"/>
                    <a:pt x="418" y="616"/>
                  </a:cubicBezTo>
                  <a:cubicBezTo>
                    <a:pt x="416" y="592"/>
                    <a:pt x="421" y="588"/>
                    <a:pt x="398" y="591"/>
                  </a:cubicBezTo>
                  <a:cubicBezTo>
                    <a:pt x="390" y="598"/>
                    <a:pt x="390" y="595"/>
                    <a:pt x="381" y="592"/>
                  </a:cubicBezTo>
                  <a:cubicBezTo>
                    <a:pt x="370" y="592"/>
                    <a:pt x="361" y="595"/>
                    <a:pt x="348" y="597"/>
                  </a:cubicBezTo>
                  <a:cubicBezTo>
                    <a:pt x="344" y="595"/>
                    <a:pt x="337" y="597"/>
                    <a:pt x="333" y="595"/>
                  </a:cubicBezTo>
                  <a:cubicBezTo>
                    <a:pt x="331" y="594"/>
                    <a:pt x="330" y="592"/>
                    <a:pt x="328" y="592"/>
                  </a:cubicBezTo>
                  <a:cubicBezTo>
                    <a:pt x="314" y="591"/>
                    <a:pt x="296" y="597"/>
                    <a:pt x="283" y="602"/>
                  </a:cubicBezTo>
                  <a:cubicBezTo>
                    <a:pt x="276" y="603"/>
                    <a:pt x="268" y="606"/>
                    <a:pt x="260" y="608"/>
                  </a:cubicBezTo>
                  <a:cubicBezTo>
                    <a:pt x="255" y="609"/>
                    <a:pt x="246" y="613"/>
                    <a:pt x="246" y="613"/>
                  </a:cubicBezTo>
                  <a:cubicBezTo>
                    <a:pt x="228" y="611"/>
                    <a:pt x="209" y="609"/>
                    <a:pt x="189" y="611"/>
                  </a:cubicBezTo>
                  <a:cubicBezTo>
                    <a:pt x="184" y="613"/>
                    <a:pt x="180" y="614"/>
                    <a:pt x="175" y="617"/>
                  </a:cubicBezTo>
                  <a:cubicBezTo>
                    <a:pt x="173" y="619"/>
                    <a:pt x="173" y="620"/>
                    <a:pt x="173" y="622"/>
                  </a:cubicBezTo>
                  <a:cubicBezTo>
                    <a:pt x="172" y="623"/>
                    <a:pt x="169" y="623"/>
                    <a:pt x="169" y="625"/>
                  </a:cubicBezTo>
                  <a:cubicBezTo>
                    <a:pt x="163" y="634"/>
                    <a:pt x="167" y="641"/>
                    <a:pt x="158" y="645"/>
                  </a:cubicBezTo>
                  <a:cubicBezTo>
                    <a:pt x="153" y="648"/>
                    <a:pt x="149" y="652"/>
                    <a:pt x="144" y="655"/>
                  </a:cubicBezTo>
                  <a:cubicBezTo>
                    <a:pt x="141" y="656"/>
                    <a:pt x="135" y="659"/>
                    <a:pt x="135" y="659"/>
                  </a:cubicBezTo>
                  <a:cubicBezTo>
                    <a:pt x="133" y="664"/>
                    <a:pt x="130" y="666"/>
                    <a:pt x="130" y="669"/>
                  </a:cubicBezTo>
                  <a:cubicBezTo>
                    <a:pt x="128" y="677"/>
                    <a:pt x="132" y="691"/>
                    <a:pt x="124" y="698"/>
                  </a:cubicBezTo>
                  <a:cubicBezTo>
                    <a:pt x="118" y="703"/>
                    <a:pt x="108" y="709"/>
                    <a:pt x="101" y="711"/>
                  </a:cubicBezTo>
                  <a:cubicBezTo>
                    <a:pt x="101" y="711"/>
                    <a:pt x="90" y="716"/>
                    <a:pt x="87" y="716"/>
                  </a:cubicBezTo>
                  <a:cubicBezTo>
                    <a:pt x="85" y="717"/>
                    <a:pt x="82" y="717"/>
                    <a:pt x="82" y="717"/>
                  </a:cubicBezTo>
                  <a:cubicBezTo>
                    <a:pt x="76" y="725"/>
                    <a:pt x="68" y="733"/>
                    <a:pt x="60" y="738"/>
                  </a:cubicBezTo>
                  <a:cubicBezTo>
                    <a:pt x="56" y="745"/>
                    <a:pt x="53" y="755"/>
                    <a:pt x="46" y="759"/>
                  </a:cubicBezTo>
                  <a:cubicBezTo>
                    <a:pt x="43" y="764"/>
                    <a:pt x="37" y="767"/>
                    <a:pt x="31" y="773"/>
                  </a:cubicBezTo>
                  <a:cubicBezTo>
                    <a:pt x="26" y="780"/>
                    <a:pt x="25" y="789"/>
                    <a:pt x="23" y="797"/>
                  </a:cubicBezTo>
                  <a:cubicBezTo>
                    <a:pt x="20" y="803"/>
                    <a:pt x="19" y="809"/>
                    <a:pt x="17" y="816"/>
                  </a:cubicBezTo>
                  <a:cubicBezTo>
                    <a:pt x="15" y="817"/>
                    <a:pt x="14" y="824"/>
                    <a:pt x="14" y="824"/>
                  </a:cubicBezTo>
                  <a:cubicBezTo>
                    <a:pt x="15" y="831"/>
                    <a:pt x="26" y="842"/>
                    <a:pt x="26" y="842"/>
                  </a:cubicBezTo>
                  <a:cubicBezTo>
                    <a:pt x="26" y="847"/>
                    <a:pt x="17" y="855"/>
                    <a:pt x="17" y="855"/>
                  </a:cubicBezTo>
                  <a:cubicBezTo>
                    <a:pt x="14" y="863"/>
                    <a:pt x="17" y="867"/>
                    <a:pt x="25" y="870"/>
                  </a:cubicBezTo>
                  <a:cubicBezTo>
                    <a:pt x="28" y="884"/>
                    <a:pt x="17" y="902"/>
                    <a:pt x="6" y="909"/>
                  </a:cubicBezTo>
                  <a:cubicBezTo>
                    <a:pt x="0" y="927"/>
                    <a:pt x="5" y="927"/>
                    <a:pt x="12" y="941"/>
                  </a:cubicBezTo>
                  <a:cubicBezTo>
                    <a:pt x="23" y="963"/>
                    <a:pt x="29" y="969"/>
                    <a:pt x="53" y="977"/>
                  </a:cubicBezTo>
                  <a:cubicBezTo>
                    <a:pt x="60" y="986"/>
                    <a:pt x="56" y="983"/>
                    <a:pt x="63" y="989"/>
                  </a:cubicBezTo>
                  <a:cubicBezTo>
                    <a:pt x="62" y="994"/>
                    <a:pt x="59" y="997"/>
                    <a:pt x="59" y="1002"/>
                  </a:cubicBezTo>
                  <a:cubicBezTo>
                    <a:pt x="57" y="1009"/>
                    <a:pt x="70" y="1020"/>
                    <a:pt x="74" y="1027"/>
                  </a:cubicBezTo>
                  <a:cubicBezTo>
                    <a:pt x="77" y="1031"/>
                    <a:pt x="91" y="1036"/>
                    <a:pt x="91" y="1036"/>
                  </a:cubicBezTo>
                  <a:cubicBezTo>
                    <a:pt x="94" y="1036"/>
                    <a:pt x="96" y="1036"/>
                    <a:pt x="98" y="1034"/>
                  </a:cubicBezTo>
                  <a:cubicBezTo>
                    <a:pt x="99" y="1034"/>
                    <a:pt x="98" y="1031"/>
                    <a:pt x="99" y="1030"/>
                  </a:cubicBezTo>
                  <a:cubicBezTo>
                    <a:pt x="101" y="1030"/>
                    <a:pt x="107" y="1038"/>
                    <a:pt x="108" y="1038"/>
                  </a:cubicBezTo>
                  <a:cubicBezTo>
                    <a:pt x="119" y="1047"/>
                    <a:pt x="133" y="1055"/>
                    <a:pt x="146" y="1059"/>
                  </a:cubicBezTo>
                  <a:cubicBezTo>
                    <a:pt x="149" y="1067"/>
                    <a:pt x="152" y="1066"/>
                    <a:pt x="159" y="1064"/>
                  </a:cubicBezTo>
                  <a:cubicBezTo>
                    <a:pt x="163" y="1061"/>
                    <a:pt x="166" y="1059"/>
                    <a:pt x="169" y="1058"/>
                  </a:cubicBezTo>
                  <a:cubicBezTo>
                    <a:pt x="172" y="1056"/>
                    <a:pt x="178" y="1055"/>
                    <a:pt x="178" y="1055"/>
                  </a:cubicBezTo>
                  <a:cubicBezTo>
                    <a:pt x="192" y="1059"/>
                    <a:pt x="209" y="1061"/>
                    <a:pt x="224" y="1063"/>
                  </a:cubicBezTo>
                  <a:cubicBezTo>
                    <a:pt x="231" y="1067"/>
                    <a:pt x="229" y="1070"/>
                    <a:pt x="238" y="1069"/>
                  </a:cubicBezTo>
                  <a:cubicBezTo>
                    <a:pt x="238" y="1063"/>
                    <a:pt x="238" y="1056"/>
                    <a:pt x="238" y="1050"/>
                  </a:cubicBezTo>
                  <a:cubicBezTo>
                    <a:pt x="241" y="1041"/>
                    <a:pt x="257" y="1059"/>
                    <a:pt x="260" y="1061"/>
                  </a:cubicBezTo>
                  <a:cubicBezTo>
                    <a:pt x="266" y="1050"/>
                    <a:pt x="279" y="1052"/>
                    <a:pt x="291" y="1050"/>
                  </a:cubicBezTo>
                  <a:cubicBezTo>
                    <a:pt x="297" y="1049"/>
                    <a:pt x="302" y="1044"/>
                    <a:pt x="308" y="1041"/>
                  </a:cubicBezTo>
                  <a:cubicBezTo>
                    <a:pt x="319" y="1042"/>
                    <a:pt x="330" y="1045"/>
                    <a:pt x="341" y="1049"/>
                  </a:cubicBezTo>
                  <a:cubicBezTo>
                    <a:pt x="342" y="1050"/>
                    <a:pt x="344" y="1055"/>
                    <a:pt x="344" y="1058"/>
                  </a:cubicBezTo>
                  <a:cubicBezTo>
                    <a:pt x="344" y="1061"/>
                    <a:pt x="342" y="1067"/>
                    <a:pt x="342" y="1067"/>
                  </a:cubicBezTo>
                  <a:cubicBezTo>
                    <a:pt x="347" y="1070"/>
                    <a:pt x="355" y="1072"/>
                    <a:pt x="361" y="1075"/>
                  </a:cubicBezTo>
                  <a:cubicBezTo>
                    <a:pt x="362" y="1075"/>
                    <a:pt x="365" y="1077"/>
                    <a:pt x="365" y="1077"/>
                  </a:cubicBezTo>
                  <a:cubicBezTo>
                    <a:pt x="375" y="1074"/>
                    <a:pt x="384" y="1074"/>
                    <a:pt x="393" y="1080"/>
                  </a:cubicBezTo>
                  <a:cubicBezTo>
                    <a:pt x="396" y="1083"/>
                    <a:pt x="398" y="1088"/>
                    <a:pt x="401" y="1092"/>
                  </a:cubicBezTo>
                  <a:cubicBezTo>
                    <a:pt x="404" y="1095"/>
                    <a:pt x="407" y="1102"/>
                    <a:pt x="407" y="1102"/>
                  </a:cubicBezTo>
                  <a:cubicBezTo>
                    <a:pt x="404" y="1114"/>
                    <a:pt x="399" y="1127"/>
                    <a:pt x="396" y="1138"/>
                  </a:cubicBezTo>
                  <a:cubicBezTo>
                    <a:pt x="393" y="1147"/>
                    <a:pt x="395" y="1141"/>
                    <a:pt x="389" y="1152"/>
                  </a:cubicBezTo>
                  <a:cubicBezTo>
                    <a:pt x="387" y="1153"/>
                    <a:pt x="385" y="1156"/>
                    <a:pt x="385" y="1156"/>
                  </a:cubicBezTo>
                  <a:cubicBezTo>
                    <a:pt x="389" y="1185"/>
                    <a:pt x="396" y="1180"/>
                    <a:pt x="410" y="1197"/>
                  </a:cubicBezTo>
                  <a:cubicBezTo>
                    <a:pt x="427" y="1219"/>
                    <a:pt x="440" y="1239"/>
                    <a:pt x="447" y="1266"/>
                  </a:cubicBezTo>
                  <a:cubicBezTo>
                    <a:pt x="446" y="1280"/>
                    <a:pt x="452" y="1314"/>
                    <a:pt x="435" y="1325"/>
                  </a:cubicBezTo>
                  <a:cubicBezTo>
                    <a:pt x="427" y="1347"/>
                    <a:pt x="433" y="1325"/>
                    <a:pt x="430" y="1367"/>
                  </a:cubicBezTo>
                  <a:cubicBezTo>
                    <a:pt x="429" y="1377"/>
                    <a:pt x="421" y="1381"/>
                    <a:pt x="418" y="1391"/>
                  </a:cubicBezTo>
                  <a:cubicBezTo>
                    <a:pt x="421" y="1413"/>
                    <a:pt x="430" y="1422"/>
                    <a:pt x="446" y="1438"/>
                  </a:cubicBezTo>
                  <a:cubicBezTo>
                    <a:pt x="449" y="1441"/>
                    <a:pt x="450" y="1442"/>
                    <a:pt x="452" y="1447"/>
                  </a:cubicBezTo>
                  <a:cubicBezTo>
                    <a:pt x="454" y="1450"/>
                    <a:pt x="455" y="1456"/>
                    <a:pt x="455" y="1456"/>
                  </a:cubicBezTo>
                  <a:cubicBezTo>
                    <a:pt x="457" y="1475"/>
                    <a:pt x="458" y="1488"/>
                    <a:pt x="460" y="1505"/>
                  </a:cubicBezTo>
                  <a:cubicBezTo>
                    <a:pt x="461" y="1514"/>
                    <a:pt x="461" y="1511"/>
                    <a:pt x="464" y="1522"/>
                  </a:cubicBezTo>
                  <a:cubicBezTo>
                    <a:pt x="466" y="1524"/>
                    <a:pt x="466" y="1527"/>
                    <a:pt x="466" y="1527"/>
                  </a:cubicBezTo>
                  <a:cubicBezTo>
                    <a:pt x="468" y="1542"/>
                    <a:pt x="469" y="1552"/>
                    <a:pt x="481" y="1561"/>
                  </a:cubicBezTo>
                  <a:cubicBezTo>
                    <a:pt x="485" y="1566"/>
                    <a:pt x="488" y="1569"/>
                    <a:pt x="494" y="1572"/>
                  </a:cubicBezTo>
                  <a:cubicBezTo>
                    <a:pt x="497" y="1585"/>
                    <a:pt x="503" y="1597"/>
                    <a:pt x="506" y="1610"/>
                  </a:cubicBezTo>
                  <a:cubicBezTo>
                    <a:pt x="506" y="1614"/>
                    <a:pt x="508" y="1619"/>
                    <a:pt x="505" y="1622"/>
                  </a:cubicBezTo>
                  <a:cubicBezTo>
                    <a:pt x="503" y="1625"/>
                    <a:pt x="497" y="1628"/>
                    <a:pt x="497" y="1628"/>
                  </a:cubicBezTo>
                  <a:cubicBezTo>
                    <a:pt x="488" y="1642"/>
                    <a:pt x="509" y="1644"/>
                    <a:pt x="517" y="1644"/>
                  </a:cubicBezTo>
                  <a:cubicBezTo>
                    <a:pt x="539" y="1639"/>
                    <a:pt x="557" y="1635"/>
                    <a:pt x="579" y="1633"/>
                  </a:cubicBezTo>
                  <a:cubicBezTo>
                    <a:pt x="598" y="1630"/>
                    <a:pt x="613" y="1627"/>
                    <a:pt x="632" y="1624"/>
                  </a:cubicBezTo>
                  <a:cubicBezTo>
                    <a:pt x="635" y="1624"/>
                    <a:pt x="638" y="1622"/>
                    <a:pt x="641" y="1621"/>
                  </a:cubicBezTo>
                  <a:cubicBezTo>
                    <a:pt x="642" y="1621"/>
                    <a:pt x="644" y="1619"/>
                    <a:pt x="646" y="1617"/>
                  </a:cubicBezTo>
                  <a:cubicBezTo>
                    <a:pt x="649" y="1617"/>
                    <a:pt x="655" y="1616"/>
                    <a:pt x="655" y="1616"/>
                  </a:cubicBezTo>
                  <a:cubicBezTo>
                    <a:pt x="659" y="1610"/>
                    <a:pt x="664" y="1603"/>
                    <a:pt x="670" y="1600"/>
                  </a:cubicBezTo>
                  <a:cubicBezTo>
                    <a:pt x="675" y="1594"/>
                    <a:pt x="678" y="1591"/>
                    <a:pt x="683" y="1588"/>
                  </a:cubicBezTo>
                  <a:cubicBezTo>
                    <a:pt x="687" y="1581"/>
                    <a:pt x="697" y="1577"/>
                    <a:pt x="704" y="1574"/>
                  </a:cubicBezTo>
                  <a:cubicBezTo>
                    <a:pt x="715" y="1563"/>
                    <a:pt x="726" y="1550"/>
                    <a:pt x="731" y="1535"/>
                  </a:cubicBezTo>
                  <a:cubicBezTo>
                    <a:pt x="731" y="1531"/>
                    <a:pt x="729" y="1528"/>
                    <a:pt x="729" y="1525"/>
                  </a:cubicBezTo>
                  <a:cubicBezTo>
                    <a:pt x="729" y="1494"/>
                    <a:pt x="737" y="1505"/>
                    <a:pt x="754" y="1494"/>
                  </a:cubicBezTo>
                  <a:cubicBezTo>
                    <a:pt x="759" y="1488"/>
                    <a:pt x="762" y="1483"/>
                    <a:pt x="765" y="1475"/>
                  </a:cubicBezTo>
                  <a:cubicBezTo>
                    <a:pt x="763" y="1458"/>
                    <a:pt x="765" y="1439"/>
                    <a:pt x="755" y="1424"/>
                  </a:cubicBezTo>
                  <a:cubicBezTo>
                    <a:pt x="759" y="1413"/>
                    <a:pt x="771" y="1419"/>
                    <a:pt x="779" y="1422"/>
                  </a:cubicBezTo>
                  <a:cubicBezTo>
                    <a:pt x="782" y="1427"/>
                    <a:pt x="782" y="1435"/>
                    <a:pt x="785" y="1427"/>
                  </a:cubicBezTo>
                  <a:cubicBezTo>
                    <a:pt x="786" y="1416"/>
                    <a:pt x="786" y="1405"/>
                    <a:pt x="786" y="1396"/>
                  </a:cubicBezTo>
                  <a:cubicBezTo>
                    <a:pt x="788" y="1386"/>
                    <a:pt x="810" y="1385"/>
                    <a:pt x="817" y="1380"/>
                  </a:cubicBezTo>
                  <a:cubicBezTo>
                    <a:pt x="820" y="1374"/>
                    <a:pt x="831" y="1367"/>
                    <a:pt x="837" y="1363"/>
                  </a:cubicBezTo>
                  <a:cubicBezTo>
                    <a:pt x="841" y="1361"/>
                    <a:pt x="847" y="1356"/>
                    <a:pt x="847" y="1356"/>
                  </a:cubicBezTo>
                  <a:cubicBezTo>
                    <a:pt x="855" y="1345"/>
                    <a:pt x="845" y="1333"/>
                    <a:pt x="844" y="1320"/>
                  </a:cubicBezTo>
                  <a:cubicBezTo>
                    <a:pt x="845" y="1310"/>
                    <a:pt x="847" y="1308"/>
                    <a:pt x="850" y="1299"/>
                  </a:cubicBezTo>
                  <a:cubicBezTo>
                    <a:pt x="847" y="1288"/>
                    <a:pt x="842" y="1288"/>
                    <a:pt x="834" y="1280"/>
                  </a:cubicBezTo>
                  <a:cubicBezTo>
                    <a:pt x="833" y="1275"/>
                    <a:pt x="830" y="1266"/>
                    <a:pt x="830" y="1266"/>
                  </a:cubicBezTo>
                  <a:cubicBezTo>
                    <a:pt x="831" y="1250"/>
                    <a:pt x="831" y="1236"/>
                    <a:pt x="831" y="1220"/>
                  </a:cubicBezTo>
                  <a:cubicBezTo>
                    <a:pt x="833" y="1192"/>
                    <a:pt x="861" y="1183"/>
                    <a:pt x="876" y="1166"/>
                  </a:cubicBezTo>
                  <a:cubicBezTo>
                    <a:pt x="879" y="1160"/>
                    <a:pt x="884" y="1160"/>
                    <a:pt x="885" y="1153"/>
                  </a:cubicBezTo>
                  <a:cubicBezTo>
                    <a:pt x="890" y="1144"/>
                    <a:pt x="889" y="1142"/>
                    <a:pt x="895" y="1136"/>
                  </a:cubicBezTo>
                  <a:cubicBezTo>
                    <a:pt x="898" y="1127"/>
                    <a:pt x="906" y="1114"/>
                    <a:pt x="915" y="1111"/>
                  </a:cubicBezTo>
                  <a:cubicBezTo>
                    <a:pt x="920" y="1105"/>
                    <a:pt x="924" y="1099"/>
                    <a:pt x="930" y="1094"/>
                  </a:cubicBezTo>
                  <a:cubicBezTo>
                    <a:pt x="935" y="1089"/>
                    <a:pt x="938" y="1089"/>
                    <a:pt x="943" y="1084"/>
                  </a:cubicBezTo>
                  <a:cubicBezTo>
                    <a:pt x="947" y="1080"/>
                    <a:pt x="949" y="1078"/>
                    <a:pt x="955" y="1077"/>
                  </a:cubicBezTo>
                  <a:cubicBezTo>
                    <a:pt x="961" y="1066"/>
                    <a:pt x="958" y="1069"/>
                    <a:pt x="966" y="1064"/>
                  </a:cubicBezTo>
                  <a:cubicBezTo>
                    <a:pt x="972" y="1055"/>
                    <a:pt x="978" y="1045"/>
                    <a:pt x="983" y="1036"/>
                  </a:cubicBezTo>
                  <a:cubicBezTo>
                    <a:pt x="988" y="1030"/>
                    <a:pt x="989" y="1019"/>
                    <a:pt x="991" y="1013"/>
                  </a:cubicBezTo>
                  <a:cubicBezTo>
                    <a:pt x="994" y="1003"/>
                    <a:pt x="992" y="1009"/>
                    <a:pt x="998" y="999"/>
                  </a:cubicBezTo>
                  <a:cubicBezTo>
                    <a:pt x="1003" y="992"/>
                    <a:pt x="1003" y="984"/>
                    <a:pt x="1005" y="977"/>
                  </a:cubicBezTo>
                  <a:cubicBezTo>
                    <a:pt x="1003" y="966"/>
                    <a:pt x="1000" y="970"/>
                    <a:pt x="989" y="974"/>
                  </a:cubicBezTo>
                  <a:cubicBezTo>
                    <a:pt x="971" y="986"/>
                    <a:pt x="941" y="983"/>
                    <a:pt x="921" y="983"/>
                  </a:cubicBezTo>
                  <a:cubicBezTo>
                    <a:pt x="892" y="981"/>
                    <a:pt x="895" y="977"/>
                    <a:pt x="878" y="961"/>
                  </a:cubicBezTo>
                  <a:cubicBezTo>
                    <a:pt x="875" y="949"/>
                    <a:pt x="867" y="944"/>
                    <a:pt x="858" y="936"/>
                  </a:cubicBezTo>
                  <a:cubicBezTo>
                    <a:pt x="853" y="933"/>
                    <a:pt x="844" y="930"/>
                    <a:pt x="844" y="930"/>
                  </a:cubicBezTo>
                  <a:cubicBezTo>
                    <a:pt x="837" y="909"/>
                    <a:pt x="828" y="891"/>
                    <a:pt x="817" y="872"/>
                  </a:cubicBezTo>
                  <a:cubicBezTo>
                    <a:pt x="811" y="866"/>
                    <a:pt x="816" y="869"/>
                    <a:pt x="805" y="863"/>
                  </a:cubicBezTo>
                  <a:cubicBezTo>
                    <a:pt x="802" y="859"/>
                    <a:pt x="796" y="856"/>
                    <a:pt x="796" y="856"/>
                  </a:cubicBezTo>
                  <a:cubicBezTo>
                    <a:pt x="786" y="842"/>
                    <a:pt x="794" y="825"/>
                    <a:pt x="785" y="813"/>
                  </a:cubicBezTo>
                  <a:cubicBezTo>
                    <a:pt x="774" y="794"/>
                    <a:pt x="759" y="772"/>
                    <a:pt x="745" y="758"/>
                  </a:cubicBezTo>
                  <a:cubicBezTo>
                    <a:pt x="742" y="744"/>
                    <a:pt x="737" y="736"/>
                    <a:pt x="729" y="723"/>
                  </a:cubicBezTo>
                  <a:cubicBezTo>
                    <a:pt x="726" y="720"/>
                    <a:pt x="723" y="709"/>
                    <a:pt x="723" y="709"/>
                  </a:cubicBezTo>
                  <a:cubicBezTo>
                    <a:pt x="740" y="705"/>
                    <a:pt x="757" y="733"/>
                    <a:pt x="766" y="744"/>
                  </a:cubicBezTo>
                  <a:cubicBezTo>
                    <a:pt x="771" y="758"/>
                    <a:pt x="771" y="759"/>
                    <a:pt x="786" y="764"/>
                  </a:cubicBezTo>
                  <a:cubicBezTo>
                    <a:pt x="793" y="766"/>
                    <a:pt x="800" y="773"/>
                    <a:pt x="800" y="773"/>
                  </a:cubicBezTo>
                  <a:cubicBezTo>
                    <a:pt x="803" y="780"/>
                    <a:pt x="808" y="784"/>
                    <a:pt x="813" y="791"/>
                  </a:cubicBezTo>
                  <a:cubicBezTo>
                    <a:pt x="813" y="803"/>
                    <a:pt x="814" y="809"/>
                    <a:pt x="817" y="819"/>
                  </a:cubicBezTo>
                  <a:cubicBezTo>
                    <a:pt x="819" y="842"/>
                    <a:pt x="820" y="841"/>
                    <a:pt x="839" y="847"/>
                  </a:cubicBezTo>
                  <a:cubicBezTo>
                    <a:pt x="844" y="852"/>
                    <a:pt x="847" y="856"/>
                    <a:pt x="851" y="861"/>
                  </a:cubicBezTo>
                  <a:cubicBezTo>
                    <a:pt x="851" y="863"/>
                    <a:pt x="853" y="864"/>
                    <a:pt x="853" y="866"/>
                  </a:cubicBezTo>
                  <a:cubicBezTo>
                    <a:pt x="853" y="869"/>
                    <a:pt x="853" y="874"/>
                    <a:pt x="855" y="877"/>
                  </a:cubicBezTo>
                  <a:cubicBezTo>
                    <a:pt x="856" y="884"/>
                    <a:pt x="870" y="889"/>
                    <a:pt x="875" y="894"/>
                  </a:cubicBezTo>
                  <a:cubicBezTo>
                    <a:pt x="887" y="927"/>
                    <a:pt x="870" y="945"/>
                    <a:pt x="910" y="955"/>
                  </a:cubicBezTo>
                  <a:cubicBezTo>
                    <a:pt x="921" y="953"/>
                    <a:pt x="926" y="955"/>
                    <a:pt x="933" y="949"/>
                  </a:cubicBezTo>
                  <a:cubicBezTo>
                    <a:pt x="938" y="942"/>
                    <a:pt x="944" y="941"/>
                    <a:pt x="951" y="936"/>
                  </a:cubicBezTo>
                  <a:cubicBezTo>
                    <a:pt x="972" y="924"/>
                    <a:pt x="978" y="920"/>
                    <a:pt x="1003" y="916"/>
                  </a:cubicBezTo>
                  <a:cubicBezTo>
                    <a:pt x="1009" y="914"/>
                    <a:pt x="1017" y="911"/>
                    <a:pt x="1025" y="909"/>
                  </a:cubicBezTo>
                  <a:cubicBezTo>
                    <a:pt x="1031" y="906"/>
                    <a:pt x="1036" y="899"/>
                    <a:pt x="1042" y="897"/>
                  </a:cubicBezTo>
                  <a:cubicBezTo>
                    <a:pt x="1051" y="894"/>
                    <a:pt x="1060" y="894"/>
                    <a:pt x="1068" y="888"/>
                  </a:cubicBezTo>
                  <a:cubicBezTo>
                    <a:pt x="1073" y="881"/>
                    <a:pt x="1079" y="877"/>
                    <a:pt x="1084" y="869"/>
                  </a:cubicBezTo>
                  <a:cubicBezTo>
                    <a:pt x="1087" y="861"/>
                    <a:pt x="1088" y="850"/>
                    <a:pt x="1098" y="844"/>
                  </a:cubicBezTo>
                  <a:cubicBezTo>
                    <a:pt x="1104" y="836"/>
                    <a:pt x="1105" y="825"/>
                    <a:pt x="1108" y="816"/>
                  </a:cubicBezTo>
                  <a:cubicBezTo>
                    <a:pt x="1110" y="811"/>
                    <a:pt x="1115" y="808"/>
                    <a:pt x="1116" y="803"/>
                  </a:cubicBezTo>
                  <a:cubicBezTo>
                    <a:pt x="1110" y="800"/>
                    <a:pt x="1110" y="805"/>
                    <a:pt x="1102" y="808"/>
                  </a:cubicBezTo>
                  <a:cubicBezTo>
                    <a:pt x="1099" y="802"/>
                    <a:pt x="1104" y="795"/>
                    <a:pt x="1098" y="792"/>
                  </a:cubicBezTo>
                  <a:cubicBezTo>
                    <a:pt x="1094" y="789"/>
                    <a:pt x="1084" y="788"/>
                    <a:pt x="1084" y="788"/>
                  </a:cubicBezTo>
                  <a:cubicBezTo>
                    <a:pt x="1077" y="780"/>
                    <a:pt x="1076" y="783"/>
                    <a:pt x="1067" y="786"/>
                  </a:cubicBezTo>
                  <a:cubicBezTo>
                    <a:pt x="1064" y="788"/>
                    <a:pt x="1057" y="789"/>
                    <a:pt x="1057" y="789"/>
                  </a:cubicBezTo>
                  <a:cubicBezTo>
                    <a:pt x="1054" y="789"/>
                    <a:pt x="1051" y="789"/>
                    <a:pt x="1048" y="788"/>
                  </a:cubicBezTo>
                  <a:cubicBezTo>
                    <a:pt x="1046" y="786"/>
                    <a:pt x="1045" y="778"/>
                    <a:pt x="1045" y="778"/>
                  </a:cubicBezTo>
                  <a:cubicBezTo>
                    <a:pt x="1046" y="778"/>
                    <a:pt x="1048" y="777"/>
                    <a:pt x="1050" y="775"/>
                  </a:cubicBezTo>
                  <a:cubicBezTo>
                    <a:pt x="1060" y="772"/>
                    <a:pt x="1067" y="778"/>
                    <a:pt x="1060" y="763"/>
                  </a:cubicBezTo>
                  <a:cubicBezTo>
                    <a:pt x="1059" y="763"/>
                    <a:pt x="1057" y="761"/>
                    <a:pt x="1056" y="761"/>
                  </a:cubicBezTo>
                  <a:cubicBezTo>
                    <a:pt x="1053" y="761"/>
                    <a:pt x="1048" y="761"/>
                    <a:pt x="1046" y="763"/>
                  </a:cubicBezTo>
                  <a:cubicBezTo>
                    <a:pt x="1046" y="764"/>
                    <a:pt x="1045" y="766"/>
                    <a:pt x="1043" y="767"/>
                  </a:cubicBezTo>
                  <a:cubicBezTo>
                    <a:pt x="1036" y="775"/>
                    <a:pt x="1025" y="777"/>
                    <a:pt x="1016" y="780"/>
                  </a:cubicBezTo>
                  <a:cubicBezTo>
                    <a:pt x="1011" y="780"/>
                    <a:pt x="1006" y="778"/>
                    <a:pt x="1003" y="777"/>
                  </a:cubicBezTo>
                  <a:cubicBezTo>
                    <a:pt x="1002" y="777"/>
                    <a:pt x="997" y="775"/>
                    <a:pt x="997" y="775"/>
                  </a:cubicBezTo>
                  <a:cubicBezTo>
                    <a:pt x="988" y="763"/>
                    <a:pt x="986" y="761"/>
                    <a:pt x="971" y="758"/>
                  </a:cubicBezTo>
                  <a:cubicBezTo>
                    <a:pt x="971" y="753"/>
                    <a:pt x="974" y="747"/>
                    <a:pt x="971" y="742"/>
                  </a:cubicBezTo>
                  <a:cubicBezTo>
                    <a:pt x="969" y="739"/>
                    <a:pt x="960" y="736"/>
                    <a:pt x="957" y="734"/>
                  </a:cubicBezTo>
                  <a:cubicBezTo>
                    <a:pt x="954" y="733"/>
                    <a:pt x="947" y="731"/>
                    <a:pt x="947" y="731"/>
                  </a:cubicBezTo>
                  <a:cubicBezTo>
                    <a:pt x="941" y="725"/>
                    <a:pt x="935" y="722"/>
                    <a:pt x="929" y="716"/>
                  </a:cubicBezTo>
                  <a:cubicBezTo>
                    <a:pt x="930" y="706"/>
                    <a:pt x="932" y="700"/>
                    <a:pt x="941" y="697"/>
                  </a:cubicBezTo>
                  <a:cubicBezTo>
                    <a:pt x="955" y="698"/>
                    <a:pt x="968" y="702"/>
                    <a:pt x="980" y="705"/>
                  </a:cubicBezTo>
                  <a:cubicBezTo>
                    <a:pt x="986" y="711"/>
                    <a:pt x="988" y="716"/>
                    <a:pt x="995" y="720"/>
                  </a:cubicBezTo>
                  <a:cubicBezTo>
                    <a:pt x="1005" y="734"/>
                    <a:pt x="1012" y="736"/>
                    <a:pt x="1025" y="744"/>
                  </a:cubicBezTo>
                  <a:cubicBezTo>
                    <a:pt x="1033" y="742"/>
                    <a:pt x="1045" y="747"/>
                    <a:pt x="1051" y="741"/>
                  </a:cubicBezTo>
                  <a:cubicBezTo>
                    <a:pt x="1060" y="733"/>
                    <a:pt x="1048" y="738"/>
                    <a:pt x="1059" y="734"/>
                  </a:cubicBezTo>
                  <a:cubicBezTo>
                    <a:pt x="1064" y="738"/>
                    <a:pt x="1068" y="739"/>
                    <a:pt x="1073" y="742"/>
                  </a:cubicBezTo>
                  <a:cubicBezTo>
                    <a:pt x="1079" y="752"/>
                    <a:pt x="1093" y="750"/>
                    <a:pt x="1104" y="753"/>
                  </a:cubicBezTo>
                  <a:cubicBezTo>
                    <a:pt x="1121" y="764"/>
                    <a:pt x="1110" y="759"/>
                    <a:pt x="1141" y="761"/>
                  </a:cubicBezTo>
                  <a:cubicBezTo>
                    <a:pt x="1152" y="763"/>
                    <a:pt x="1156" y="766"/>
                    <a:pt x="1163" y="775"/>
                  </a:cubicBezTo>
                  <a:cubicBezTo>
                    <a:pt x="1159" y="788"/>
                    <a:pt x="1167" y="781"/>
                    <a:pt x="1173" y="777"/>
                  </a:cubicBezTo>
                  <a:cubicBezTo>
                    <a:pt x="1175" y="770"/>
                    <a:pt x="1178" y="770"/>
                    <a:pt x="1181" y="764"/>
                  </a:cubicBezTo>
                  <a:cubicBezTo>
                    <a:pt x="1190" y="767"/>
                    <a:pt x="1189" y="772"/>
                    <a:pt x="1187" y="783"/>
                  </a:cubicBezTo>
                  <a:cubicBezTo>
                    <a:pt x="1195" y="789"/>
                    <a:pt x="1206" y="786"/>
                    <a:pt x="1215" y="789"/>
                  </a:cubicBezTo>
                  <a:cubicBezTo>
                    <a:pt x="1221" y="791"/>
                    <a:pt x="1226" y="797"/>
                    <a:pt x="1234" y="800"/>
                  </a:cubicBezTo>
                  <a:cubicBezTo>
                    <a:pt x="1245" y="803"/>
                    <a:pt x="1255" y="808"/>
                    <a:pt x="1265" y="816"/>
                  </a:cubicBezTo>
                  <a:cubicBezTo>
                    <a:pt x="1268" y="827"/>
                    <a:pt x="1272" y="831"/>
                    <a:pt x="1282" y="834"/>
                  </a:cubicBezTo>
                  <a:cubicBezTo>
                    <a:pt x="1286" y="842"/>
                    <a:pt x="1288" y="847"/>
                    <a:pt x="1296" y="852"/>
                  </a:cubicBezTo>
                  <a:cubicBezTo>
                    <a:pt x="1308" y="849"/>
                    <a:pt x="1302" y="850"/>
                    <a:pt x="1314" y="847"/>
                  </a:cubicBezTo>
                  <a:cubicBezTo>
                    <a:pt x="1316" y="845"/>
                    <a:pt x="1319" y="845"/>
                    <a:pt x="1319" y="845"/>
                  </a:cubicBezTo>
                  <a:cubicBezTo>
                    <a:pt x="1328" y="852"/>
                    <a:pt x="1322" y="842"/>
                    <a:pt x="1319" y="839"/>
                  </a:cubicBezTo>
                  <a:cubicBezTo>
                    <a:pt x="1316" y="844"/>
                    <a:pt x="1311" y="847"/>
                    <a:pt x="1310" y="853"/>
                  </a:cubicBezTo>
                  <a:cubicBezTo>
                    <a:pt x="1310" y="856"/>
                    <a:pt x="1307" y="863"/>
                    <a:pt x="1307" y="863"/>
                  </a:cubicBezTo>
                  <a:cubicBezTo>
                    <a:pt x="1308" y="869"/>
                    <a:pt x="1310" y="880"/>
                    <a:pt x="1319" y="880"/>
                  </a:cubicBezTo>
                  <a:lnTo>
                    <a:pt x="1320" y="916"/>
                  </a:lnTo>
                  <a:lnTo>
                    <a:pt x="1348" y="1005"/>
                  </a:lnTo>
                  <a:lnTo>
                    <a:pt x="1373" y="1033"/>
                  </a:lnTo>
                  <a:lnTo>
                    <a:pt x="1416" y="994"/>
                  </a:lnTo>
                  <a:lnTo>
                    <a:pt x="1413" y="967"/>
                  </a:lnTo>
                  <a:lnTo>
                    <a:pt x="1424" y="959"/>
                  </a:lnTo>
                  <a:lnTo>
                    <a:pt x="1423" y="925"/>
                  </a:lnTo>
                  <a:lnTo>
                    <a:pt x="1452" y="916"/>
                  </a:lnTo>
                  <a:lnTo>
                    <a:pt x="1520" y="855"/>
                  </a:lnTo>
                  <a:lnTo>
                    <a:pt x="1533" y="839"/>
                  </a:lnTo>
                  <a:lnTo>
                    <a:pt x="1588" y="824"/>
                  </a:lnTo>
                  <a:lnTo>
                    <a:pt x="1608" y="847"/>
                  </a:lnTo>
                  <a:lnTo>
                    <a:pt x="1602" y="858"/>
                  </a:lnTo>
                  <a:lnTo>
                    <a:pt x="1619" y="875"/>
                  </a:lnTo>
                  <a:lnTo>
                    <a:pt x="1624" y="899"/>
                  </a:lnTo>
                  <a:lnTo>
                    <a:pt x="1641" y="906"/>
                  </a:lnTo>
                  <a:lnTo>
                    <a:pt x="1677" y="892"/>
                  </a:lnTo>
                  <a:lnTo>
                    <a:pt x="1675" y="975"/>
                  </a:lnTo>
                  <a:lnTo>
                    <a:pt x="1684" y="956"/>
                  </a:lnTo>
                  <a:lnTo>
                    <a:pt x="1707" y="1000"/>
                  </a:lnTo>
                  <a:lnTo>
                    <a:pt x="1704" y="1030"/>
                  </a:lnTo>
                  <a:lnTo>
                    <a:pt x="1718" y="1013"/>
                  </a:lnTo>
                  <a:lnTo>
                    <a:pt x="1721" y="997"/>
                  </a:lnTo>
                  <a:lnTo>
                    <a:pt x="1738" y="972"/>
                  </a:lnTo>
                  <a:lnTo>
                    <a:pt x="1728" y="958"/>
                  </a:lnTo>
                  <a:lnTo>
                    <a:pt x="1737" y="942"/>
                  </a:lnTo>
                  <a:lnTo>
                    <a:pt x="1725" y="913"/>
                  </a:lnTo>
                  <a:lnTo>
                    <a:pt x="1732" y="889"/>
                  </a:lnTo>
                  <a:lnTo>
                    <a:pt x="1715" y="895"/>
                  </a:lnTo>
                  <a:lnTo>
                    <a:pt x="1707" y="874"/>
                  </a:lnTo>
                  <a:lnTo>
                    <a:pt x="1701" y="844"/>
                  </a:lnTo>
                  <a:lnTo>
                    <a:pt x="1714" y="816"/>
                  </a:lnTo>
                  <a:lnTo>
                    <a:pt x="1728" y="834"/>
                  </a:lnTo>
                  <a:lnTo>
                    <a:pt x="1721" y="880"/>
                  </a:lnTo>
                  <a:lnTo>
                    <a:pt x="1738" y="849"/>
                  </a:lnTo>
                  <a:lnTo>
                    <a:pt x="1732" y="824"/>
                  </a:lnTo>
                  <a:lnTo>
                    <a:pt x="1752" y="808"/>
                  </a:lnTo>
                  <a:lnTo>
                    <a:pt x="1752" y="797"/>
                  </a:lnTo>
                  <a:lnTo>
                    <a:pt x="1759" y="800"/>
                  </a:lnTo>
                  <a:lnTo>
                    <a:pt x="1796" y="756"/>
                  </a:lnTo>
                  <a:lnTo>
                    <a:pt x="1805" y="684"/>
                  </a:lnTo>
                  <a:lnTo>
                    <a:pt x="1810" y="655"/>
                  </a:lnTo>
                  <a:lnTo>
                    <a:pt x="1794" y="664"/>
                  </a:lnTo>
                  <a:lnTo>
                    <a:pt x="1788" y="655"/>
                  </a:lnTo>
                  <a:lnTo>
                    <a:pt x="1800" y="638"/>
                  </a:lnTo>
                  <a:lnTo>
                    <a:pt x="1776" y="592"/>
                  </a:lnTo>
                  <a:lnTo>
                    <a:pt x="1763" y="580"/>
                  </a:lnTo>
                  <a:lnTo>
                    <a:pt x="1783" y="544"/>
                  </a:lnTo>
                  <a:lnTo>
                    <a:pt x="1762" y="539"/>
                  </a:lnTo>
                  <a:lnTo>
                    <a:pt x="1743" y="531"/>
                  </a:lnTo>
                  <a:lnTo>
                    <a:pt x="1751" y="503"/>
                  </a:lnTo>
                  <a:lnTo>
                    <a:pt x="1763" y="487"/>
                  </a:lnTo>
                  <a:lnTo>
                    <a:pt x="1766" y="519"/>
                  </a:lnTo>
                  <a:lnTo>
                    <a:pt x="1788" y="498"/>
                  </a:lnTo>
                  <a:lnTo>
                    <a:pt x="1805" y="497"/>
                  </a:lnTo>
                  <a:lnTo>
                    <a:pt x="1797" y="519"/>
                  </a:lnTo>
                  <a:lnTo>
                    <a:pt x="1824" y="528"/>
                  </a:lnTo>
                  <a:lnTo>
                    <a:pt x="1816" y="545"/>
                  </a:lnTo>
                  <a:lnTo>
                    <a:pt x="1830" y="559"/>
                  </a:lnTo>
                  <a:lnTo>
                    <a:pt x="1830" y="588"/>
                  </a:lnTo>
                  <a:lnTo>
                    <a:pt x="1861" y="559"/>
                  </a:lnTo>
                  <a:lnTo>
                    <a:pt x="1850" y="531"/>
                  </a:lnTo>
                  <a:lnTo>
                    <a:pt x="1821" y="489"/>
                  </a:lnTo>
                  <a:lnTo>
                    <a:pt x="1830" y="473"/>
                  </a:lnTo>
                  <a:lnTo>
                    <a:pt x="1824" y="448"/>
                  </a:lnTo>
                  <a:lnTo>
                    <a:pt x="1844" y="427"/>
                  </a:lnTo>
                  <a:lnTo>
                    <a:pt x="1868" y="416"/>
                  </a:lnTo>
                  <a:lnTo>
                    <a:pt x="1867" y="367"/>
                  </a:lnTo>
                  <a:lnTo>
                    <a:pt x="1865" y="333"/>
                  </a:lnTo>
                  <a:lnTo>
                    <a:pt x="1858" y="302"/>
                  </a:lnTo>
                  <a:lnTo>
                    <a:pt x="1830" y="248"/>
                  </a:lnTo>
                  <a:lnTo>
                    <a:pt x="1825" y="275"/>
                  </a:lnTo>
                  <a:lnTo>
                    <a:pt x="1807" y="258"/>
                  </a:lnTo>
                  <a:lnTo>
                    <a:pt x="1790" y="266"/>
                  </a:lnTo>
                  <a:lnTo>
                    <a:pt x="1805" y="226"/>
                  </a:lnTo>
                  <a:lnTo>
                    <a:pt x="1821" y="192"/>
                  </a:lnTo>
                  <a:lnTo>
                    <a:pt x="1850" y="176"/>
                  </a:lnTo>
                  <a:lnTo>
                    <a:pt x="1853" y="161"/>
                  </a:lnTo>
                  <a:lnTo>
                    <a:pt x="1873" y="155"/>
                  </a:lnTo>
                  <a:lnTo>
                    <a:pt x="1873" y="170"/>
                  </a:lnTo>
                  <a:lnTo>
                    <a:pt x="1896" y="145"/>
                  </a:lnTo>
                  <a:lnTo>
                    <a:pt x="1882" y="139"/>
                  </a:lnTo>
                  <a:lnTo>
                    <a:pt x="1882" y="120"/>
                  </a:lnTo>
                  <a:lnTo>
                    <a:pt x="1899" y="108"/>
                  </a:lnTo>
                  <a:lnTo>
                    <a:pt x="1906" y="122"/>
                  </a:lnTo>
                  <a:lnTo>
                    <a:pt x="1929" y="100"/>
                  </a:lnTo>
                  <a:lnTo>
                    <a:pt x="1926" y="120"/>
                  </a:lnTo>
                  <a:lnTo>
                    <a:pt x="1927" y="136"/>
                  </a:lnTo>
                  <a:lnTo>
                    <a:pt x="1926" y="158"/>
                  </a:lnTo>
                  <a:lnTo>
                    <a:pt x="1918" y="175"/>
                  </a:lnTo>
                  <a:lnTo>
                    <a:pt x="1932" y="197"/>
                  </a:lnTo>
                  <a:lnTo>
                    <a:pt x="1938" y="212"/>
                  </a:lnTo>
                  <a:lnTo>
                    <a:pt x="1947" y="209"/>
                  </a:lnTo>
                  <a:lnTo>
                    <a:pt x="1992" y="256"/>
                  </a:lnTo>
                  <a:lnTo>
                    <a:pt x="2002" y="233"/>
                  </a:lnTo>
                  <a:lnTo>
                    <a:pt x="2014" y="216"/>
                  </a:lnTo>
                  <a:lnTo>
                    <a:pt x="1994" y="205"/>
                  </a:lnTo>
                  <a:lnTo>
                    <a:pt x="1999" y="184"/>
                  </a:lnTo>
                  <a:lnTo>
                    <a:pt x="1999" y="172"/>
                  </a:lnTo>
                  <a:lnTo>
                    <a:pt x="1978" y="150"/>
                  </a:lnTo>
                  <a:lnTo>
                    <a:pt x="1960" y="147"/>
                  </a:lnTo>
                  <a:lnTo>
                    <a:pt x="1943" y="123"/>
                  </a:lnTo>
                  <a:lnTo>
                    <a:pt x="1966" y="119"/>
                  </a:lnTo>
                  <a:lnTo>
                    <a:pt x="1977" y="100"/>
                  </a:lnTo>
                  <a:lnTo>
                    <a:pt x="1991" y="106"/>
                  </a:lnTo>
                  <a:lnTo>
                    <a:pt x="2005" y="98"/>
                  </a:lnTo>
                  <a:lnTo>
                    <a:pt x="1990" y="80"/>
                  </a:lnTo>
                  <a:lnTo>
                    <a:pt x="2002" y="69"/>
                  </a:lnTo>
                  <a:lnTo>
                    <a:pt x="2021" y="68"/>
                  </a:lnTo>
                  <a:lnTo>
                    <a:pt x="2000" y="53"/>
                  </a:lnTo>
                  <a:lnTo>
                    <a:pt x="1975" y="51"/>
                  </a:lnTo>
                  <a:lnTo>
                    <a:pt x="1990" y="32"/>
                  </a:lnTo>
                  <a:lnTo>
                    <a:pt x="1989" y="11"/>
                  </a:lnTo>
                  <a:lnTo>
                    <a:pt x="2005" y="27"/>
                  </a:lnTo>
                  <a:lnTo>
                    <a:pt x="2015" y="18"/>
                  </a:lnTo>
                  <a:lnTo>
                    <a:pt x="2024" y="21"/>
                  </a:lnTo>
                  <a:lnTo>
                    <a:pt x="2038" y="36"/>
                  </a:lnTo>
                  <a:lnTo>
                    <a:pt x="2060" y="33"/>
                  </a:lnTo>
                  <a:lnTo>
                    <a:pt x="2042" y="15"/>
                  </a:lnTo>
                  <a:lnTo>
                    <a:pt x="2038" y="0"/>
                  </a:lnTo>
                  <a:lnTo>
                    <a:pt x="2006" y="5"/>
                  </a:lnTo>
                  <a:lnTo>
                    <a:pt x="1994" y="0"/>
                  </a:lnTo>
                  <a:lnTo>
                    <a:pt x="1955" y="11"/>
                  </a:lnTo>
                  <a:lnTo>
                    <a:pt x="1913" y="18"/>
                  </a:lnTo>
                  <a:lnTo>
                    <a:pt x="1886" y="30"/>
                  </a:lnTo>
                  <a:lnTo>
                    <a:pt x="1885" y="47"/>
                  </a:lnTo>
                  <a:lnTo>
                    <a:pt x="1864" y="50"/>
                  </a:lnTo>
                  <a:cubicBezTo>
                    <a:pt x="1858" y="55"/>
                    <a:pt x="1854" y="75"/>
                    <a:pt x="1847" y="77"/>
                  </a:cubicBezTo>
                  <a:cubicBezTo>
                    <a:pt x="1839" y="82"/>
                    <a:pt x="1830" y="65"/>
                    <a:pt x="1820" y="63"/>
                  </a:cubicBezTo>
                  <a:lnTo>
                    <a:pt x="1786" y="66"/>
                  </a:lnTo>
                  <a:lnTo>
                    <a:pt x="1732" y="56"/>
                  </a:lnTo>
                  <a:lnTo>
                    <a:pt x="1709" y="62"/>
                  </a:lnTo>
                  <a:lnTo>
                    <a:pt x="1678" y="56"/>
                  </a:lnTo>
                  <a:lnTo>
                    <a:pt x="1666" y="47"/>
                  </a:lnTo>
                  <a:lnTo>
                    <a:pt x="1643" y="50"/>
                  </a:lnTo>
                  <a:cubicBezTo>
                    <a:pt x="1635" y="52"/>
                    <a:pt x="1626" y="57"/>
                    <a:pt x="1618" y="60"/>
                  </a:cubicBezTo>
                  <a:cubicBezTo>
                    <a:pt x="1610" y="63"/>
                    <a:pt x="1603" y="67"/>
                    <a:pt x="1597" y="71"/>
                  </a:cubicBezTo>
                  <a:cubicBezTo>
                    <a:pt x="1591" y="75"/>
                    <a:pt x="1587" y="84"/>
                    <a:pt x="1583" y="83"/>
                  </a:cubicBezTo>
                  <a:cubicBezTo>
                    <a:pt x="1571" y="90"/>
                    <a:pt x="1576" y="67"/>
                    <a:pt x="1571" y="65"/>
                  </a:cubicBezTo>
                  <a:lnTo>
                    <a:pt x="1553" y="69"/>
                  </a:lnTo>
                  <a:cubicBezTo>
                    <a:pt x="1544" y="66"/>
                    <a:pt x="1531" y="50"/>
                    <a:pt x="1517" y="47"/>
                  </a:cubicBezTo>
                  <a:cubicBezTo>
                    <a:pt x="1503" y="46"/>
                    <a:pt x="1479" y="45"/>
                    <a:pt x="1468" y="48"/>
                  </a:cubicBezTo>
                  <a:cubicBezTo>
                    <a:pt x="1457" y="51"/>
                    <a:pt x="1461" y="63"/>
                    <a:pt x="1451" y="63"/>
                  </a:cubicBezTo>
                  <a:cubicBezTo>
                    <a:pt x="1439" y="66"/>
                    <a:pt x="1419" y="48"/>
                    <a:pt x="1408" y="47"/>
                  </a:cubicBezTo>
                  <a:cubicBezTo>
                    <a:pt x="1397" y="46"/>
                    <a:pt x="1390" y="59"/>
                    <a:pt x="1382" y="59"/>
                  </a:cubicBezTo>
                  <a:cubicBezTo>
                    <a:pt x="1374" y="59"/>
                    <a:pt x="1362" y="52"/>
                    <a:pt x="1357" y="47"/>
                  </a:cubicBezTo>
                  <a:cubicBezTo>
                    <a:pt x="1352" y="42"/>
                    <a:pt x="1356" y="36"/>
                    <a:pt x="1349" y="30"/>
                  </a:cubicBezTo>
                  <a:cubicBezTo>
                    <a:pt x="1333" y="26"/>
                    <a:pt x="1330" y="13"/>
                    <a:pt x="1318" y="11"/>
                  </a:cubicBezTo>
                  <a:cubicBezTo>
                    <a:pt x="1306" y="9"/>
                    <a:pt x="1287" y="20"/>
                    <a:pt x="1277" y="20"/>
                  </a:cubicBezTo>
                  <a:cubicBezTo>
                    <a:pt x="1267" y="20"/>
                    <a:pt x="1268" y="10"/>
                    <a:pt x="1259" y="9"/>
                  </a:cubicBezTo>
                  <a:lnTo>
                    <a:pt x="1222" y="14"/>
                  </a:lnTo>
                  <a:lnTo>
                    <a:pt x="1210" y="32"/>
                  </a:lnTo>
                  <a:cubicBezTo>
                    <a:pt x="1203" y="35"/>
                    <a:pt x="1187" y="28"/>
                    <a:pt x="1178" y="29"/>
                  </a:cubicBezTo>
                  <a:cubicBezTo>
                    <a:pt x="1169" y="30"/>
                    <a:pt x="1164" y="36"/>
                    <a:pt x="1154" y="39"/>
                  </a:cubicBezTo>
                  <a:cubicBezTo>
                    <a:pt x="1144" y="42"/>
                    <a:pt x="1124" y="44"/>
                    <a:pt x="1120" y="48"/>
                  </a:cubicBezTo>
                  <a:cubicBezTo>
                    <a:pt x="1109" y="57"/>
                    <a:pt x="1132" y="61"/>
                    <a:pt x="1132" y="65"/>
                  </a:cubicBezTo>
                  <a:cubicBezTo>
                    <a:pt x="1132" y="69"/>
                    <a:pt x="1126" y="70"/>
                    <a:pt x="1118" y="72"/>
                  </a:cubicBezTo>
                  <a:cubicBezTo>
                    <a:pt x="1110" y="74"/>
                    <a:pt x="1084" y="72"/>
                    <a:pt x="1085" y="77"/>
                  </a:cubicBezTo>
                  <a:cubicBezTo>
                    <a:pt x="1085" y="86"/>
                    <a:pt x="1126" y="103"/>
                    <a:pt x="1127" y="105"/>
                  </a:cubicBezTo>
                  <a:lnTo>
                    <a:pt x="1090" y="90"/>
                  </a:lnTo>
                  <a:lnTo>
                    <a:pt x="1072" y="95"/>
                  </a:lnTo>
                  <a:cubicBezTo>
                    <a:pt x="1063" y="93"/>
                    <a:pt x="1039" y="65"/>
                    <a:pt x="1033" y="80"/>
                  </a:cubicBezTo>
                  <a:cubicBezTo>
                    <a:pt x="1027" y="95"/>
                    <a:pt x="1077" y="132"/>
                    <a:pt x="1084" y="147"/>
                  </a:cubicBezTo>
                  <a:lnTo>
                    <a:pt x="1075" y="171"/>
                  </a:lnTo>
                  <a:lnTo>
                    <a:pt x="1040" y="170"/>
                  </a:lnTo>
                  <a:cubicBezTo>
                    <a:pt x="1040" y="170"/>
                    <a:pt x="1061" y="164"/>
                    <a:pt x="1060" y="155"/>
                  </a:cubicBezTo>
                  <a:cubicBezTo>
                    <a:pt x="1059" y="146"/>
                    <a:pt x="1043" y="127"/>
                    <a:pt x="1031" y="113"/>
                  </a:cubicBezTo>
                  <a:cubicBezTo>
                    <a:pt x="1025" y="101"/>
                    <a:pt x="1030" y="84"/>
                    <a:pt x="1024" y="81"/>
                  </a:cubicBezTo>
                  <a:cubicBezTo>
                    <a:pt x="1018" y="78"/>
                    <a:pt x="997" y="65"/>
                    <a:pt x="989" y="71"/>
                  </a:cubicBezTo>
                  <a:cubicBezTo>
                    <a:pt x="968" y="74"/>
                    <a:pt x="970" y="107"/>
                    <a:pt x="974" y="116"/>
                  </a:cubicBezTo>
                  <a:cubicBezTo>
                    <a:pt x="978" y="125"/>
                    <a:pt x="1009" y="122"/>
                    <a:pt x="1012" y="125"/>
                  </a:cubicBezTo>
                  <a:cubicBezTo>
                    <a:pt x="1028" y="153"/>
                    <a:pt x="1005" y="143"/>
                    <a:pt x="989" y="134"/>
                  </a:cubicBezTo>
                  <a:cubicBezTo>
                    <a:pt x="973" y="125"/>
                    <a:pt x="968" y="128"/>
                    <a:pt x="958" y="128"/>
                  </a:cubicBezTo>
                  <a:cubicBezTo>
                    <a:pt x="948" y="128"/>
                    <a:pt x="931" y="133"/>
                    <a:pt x="926" y="137"/>
                  </a:cubicBezTo>
                  <a:cubicBezTo>
                    <a:pt x="921" y="141"/>
                    <a:pt x="939" y="157"/>
                    <a:pt x="926" y="152"/>
                  </a:cubicBezTo>
                  <a:cubicBezTo>
                    <a:pt x="913" y="147"/>
                    <a:pt x="899" y="149"/>
                    <a:pt x="886" y="147"/>
                  </a:cubicBezTo>
                  <a:cubicBezTo>
                    <a:pt x="873" y="145"/>
                    <a:pt x="863" y="136"/>
                    <a:pt x="847" y="140"/>
                  </a:cubicBezTo>
                  <a:cubicBezTo>
                    <a:pt x="825" y="147"/>
                    <a:pt x="794" y="185"/>
                    <a:pt x="787" y="171"/>
                  </a:cubicBezTo>
                  <a:cubicBezTo>
                    <a:pt x="780" y="157"/>
                    <a:pt x="800" y="155"/>
                    <a:pt x="800" y="150"/>
                  </a:cubicBezTo>
                  <a:cubicBezTo>
                    <a:pt x="800" y="145"/>
                    <a:pt x="796" y="138"/>
                    <a:pt x="790" y="138"/>
                  </a:cubicBezTo>
                  <a:cubicBezTo>
                    <a:pt x="784" y="138"/>
                    <a:pt x="764" y="144"/>
                    <a:pt x="763" y="152"/>
                  </a:cubicBezTo>
                  <a:cubicBezTo>
                    <a:pt x="761" y="163"/>
                    <a:pt x="783" y="181"/>
                    <a:pt x="782" y="186"/>
                  </a:cubicBezTo>
                  <a:cubicBezTo>
                    <a:pt x="781" y="191"/>
                    <a:pt x="765" y="180"/>
                    <a:pt x="758" y="183"/>
                  </a:cubicBezTo>
                  <a:cubicBezTo>
                    <a:pt x="751" y="186"/>
                    <a:pt x="746" y="207"/>
                    <a:pt x="742" y="203"/>
                  </a:cubicBezTo>
                  <a:lnTo>
                    <a:pt x="728" y="189"/>
                  </a:lnTo>
                  <a:lnTo>
                    <a:pt x="746" y="170"/>
                  </a:lnTo>
                  <a:lnTo>
                    <a:pt x="733" y="158"/>
                  </a:lnTo>
                  <a:cubicBezTo>
                    <a:pt x="727" y="155"/>
                    <a:pt x="718" y="150"/>
                    <a:pt x="712" y="149"/>
                  </a:cubicBezTo>
                  <a:cubicBezTo>
                    <a:pt x="706" y="148"/>
                    <a:pt x="701" y="154"/>
                    <a:pt x="698" y="152"/>
                  </a:cubicBezTo>
                  <a:cubicBezTo>
                    <a:pt x="695" y="150"/>
                    <a:pt x="698" y="139"/>
                    <a:pt x="695" y="138"/>
                  </a:cubicBezTo>
                  <a:cubicBezTo>
                    <a:pt x="692" y="137"/>
                    <a:pt x="685" y="146"/>
                    <a:pt x="680" y="146"/>
                  </a:cubicBezTo>
                  <a:cubicBezTo>
                    <a:pt x="675" y="146"/>
                    <a:pt x="677" y="142"/>
                    <a:pt x="667" y="140"/>
                  </a:cubicBezTo>
                  <a:cubicBezTo>
                    <a:pt x="657" y="138"/>
                    <a:pt x="632" y="139"/>
                    <a:pt x="622" y="135"/>
                  </a:cubicBezTo>
                  <a:cubicBezTo>
                    <a:pt x="612" y="131"/>
                    <a:pt x="632" y="117"/>
                    <a:pt x="608" y="113"/>
                  </a:cubicBezTo>
                  <a:cubicBezTo>
                    <a:pt x="584" y="109"/>
                    <a:pt x="590" y="119"/>
                    <a:pt x="583" y="119"/>
                  </a:cubicBezTo>
                  <a:lnTo>
                    <a:pt x="568" y="114"/>
                  </a:lnTo>
                  <a:cubicBezTo>
                    <a:pt x="555" y="116"/>
                    <a:pt x="521" y="125"/>
                    <a:pt x="505" y="131"/>
                  </a:cubicBezTo>
                  <a:cubicBezTo>
                    <a:pt x="482" y="140"/>
                    <a:pt x="485" y="140"/>
                    <a:pt x="472" y="152"/>
                  </a:cubicBezTo>
                  <a:cubicBezTo>
                    <a:pt x="459" y="164"/>
                    <a:pt x="443" y="192"/>
                    <a:pt x="428" y="204"/>
                  </a:cubicBezTo>
                  <a:cubicBezTo>
                    <a:pt x="410" y="223"/>
                    <a:pt x="393" y="217"/>
                    <a:pt x="382" y="224"/>
                  </a:cubicBezTo>
                  <a:lnTo>
                    <a:pt x="364" y="248"/>
                  </a:lnTo>
                  <a:lnTo>
                    <a:pt x="368" y="290"/>
                  </a:lnTo>
                  <a:lnTo>
                    <a:pt x="389" y="306"/>
                  </a:lnTo>
                  <a:lnTo>
                    <a:pt x="436" y="290"/>
                  </a:lnTo>
                  <a:cubicBezTo>
                    <a:pt x="447" y="296"/>
                    <a:pt x="448" y="335"/>
                    <a:pt x="457" y="341"/>
                  </a:cubicBezTo>
                  <a:cubicBezTo>
                    <a:pt x="468" y="348"/>
                    <a:pt x="486" y="330"/>
                    <a:pt x="491" y="324"/>
                  </a:cubicBezTo>
                  <a:lnTo>
                    <a:pt x="496" y="300"/>
                  </a:lnTo>
                  <a:lnTo>
                    <a:pt x="514" y="281"/>
                  </a:lnTo>
                  <a:cubicBezTo>
                    <a:pt x="515" y="270"/>
                    <a:pt x="499" y="245"/>
                    <a:pt x="502" y="234"/>
                  </a:cubicBezTo>
                  <a:cubicBezTo>
                    <a:pt x="505" y="225"/>
                    <a:pt x="526" y="220"/>
                    <a:pt x="535" y="213"/>
                  </a:cubicBezTo>
                  <a:cubicBezTo>
                    <a:pt x="544" y="206"/>
                    <a:pt x="546" y="192"/>
                    <a:pt x="554" y="191"/>
                  </a:cubicBezTo>
                  <a:cubicBezTo>
                    <a:pt x="567" y="190"/>
                    <a:pt x="580" y="200"/>
                    <a:pt x="581" y="204"/>
                  </a:cubicBezTo>
                  <a:cubicBezTo>
                    <a:pt x="581" y="208"/>
                    <a:pt x="560" y="200"/>
                    <a:pt x="557" y="215"/>
                  </a:cubicBezTo>
                  <a:cubicBezTo>
                    <a:pt x="554" y="230"/>
                    <a:pt x="535" y="233"/>
                    <a:pt x="533" y="242"/>
                  </a:cubicBezTo>
                  <a:lnTo>
                    <a:pt x="548" y="267"/>
                  </a:lnTo>
                  <a:lnTo>
                    <a:pt x="571" y="276"/>
                  </a:lnTo>
                  <a:lnTo>
                    <a:pt x="598" y="264"/>
                  </a:lnTo>
                  <a:lnTo>
                    <a:pt x="625" y="261"/>
                  </a:lnTo>
                  <a:cubicBezTo>
                    <a:pt x="632" y="263"/>
                    <a:pt x="645" y="271"/>
                    <a:pt x="638" y="276"/>
                  </a:cubicBezTo>
                  <a:cubicBezTo>
                    <a:pt x="631" y="281"/>
                    <a:pt x="593" y="287"/>
                    <a:pt x="584" y="293"/>
                  </a:cubicBezTo>
                  <a:cubicBezTo>
                    <a:pt x="575" y="299"/>
                    <a:pt x="587" y="309"/>
                    <a:pt x="581" y="311"/>
                  </a:cubicBezTo>
                  <a:cubicBezTo>
                    <a:pt x="567" y="319"/>
                    <a:pt x="556" y="301"/>
                    <a:pt x="550" y="303"/>
                  </a:cubicBezTo>
                  <a:lnTo>
                    <a:pt x="547" y="323"/>
                  </a:lnTo>
                  <a:lnTo>
                    <a:pt x="536" y="350"/>
                  </a:lnTo>
                  <a:lnTo>
                    <a:pt x="512" y="351"/>
                  </a:lnTo>
                  <a:lnTo>
                    <a:pt x="476" y="360"/>
                  </a:lnTo>
                  <a:lnTo>
                    <a:pt x="457" y="351"/>
                  </a:lnTo>
                  <a:lnTo>
                    <a:pt x="443" y="357"/>
                  </a:lnTo>
                  <a:lnTo>
                    <a:pt x="419" y="342"/>
                  </a:lnTo>
                  <a:cubicBezTo>
                    <a:pt x="417" y="335"/>
                    <a:pt x="433" y="329"/>
                    <a:pt x="428" y="317"/>
                  </a:cubicBezTo>
                  <a:cubicBezTo>
                    <a:pt x="423" y="305"/>
                    <a:pt x="396" y="313"/>
                    <a:pt x="392" y="321"/>
                  </a:cubicBezTo>
                  <a:lnTo>
                    <a:pt x="397" y="362"/>
                  </a:lnTo>
                  <a:lnTo>
                    <a:pt x="373" y="362"/>
                  </a:lnTo>
                  <a:cubicBezTo>
                    <a:pt x="365" y="366"/>
                    <a:pt x="355" y="380"/>
                    <a:pt x="347" y="386"/>
                  </a:cubicBezTo>
                  <a:cubicBezTo>
                    <a:pt x="339" y="392"/>
                    <a:pt x="332" y="379"/>
                    <a:pt x="322" y="399"/>
                  </a:cubicBezTo>
                  <a:cubicBezTo>
                    <a:pt x="312" y="419"/>
                    <a:pt x="301" y="411"/>
                    <a:pt x="293" y="414"/>
                  </a:cubicBezTo>
                  <a:cubicBezTo>
                    <a:pt x="285" y="417"/>
                    <a:pt x="280" y="414"/>
                    <a:pt x="275" y="416"/>
                  </a:cubicBezTo>
                  <a:cubicBezTo>
                    <a:pt x="270" y="418"/>
                    <a:pt x="267" y="426"/>
                    <a:pt x="260" y="426"/>
                  </a:cubicBezTo>
                  <a:cubicBezTo>
                    <a:pt x="253" y="426"/>
                    <a:pt x="238" y="417"/>
                    <a:pt x="232" y="419"/>
                  </a:cubicBezTo>
                  <a:cubicBezTo>
                    <a:pt x="226" y="421"/>
                    <a:pt x="221" y="432"/>
                    <a:pt x="226" y="437"/>
                  </a:cubicBezTo>
                  <a:lnTo>
                    <a:pt x="263" y="449"/>
                  </a:lnTo>
                  <a:lnTo>
                    <a:pt x="272" y="474"/>
                  </a:lnTo>
                  <a:lnTo>
                    <a:pt x="262" y="503"/>
                  </a:lnTo>
                  <a:cubicBezTo>
                    <a:pt x="251" y="507"/>
                    <a:pt x="223" y="499"/>
                    <a:pt x="206" y="498"/>
                  </a:cubicBezTo>
                  <a:cubicBezTo>
                    <a:pt x="189" y="497"/>
                    <a:pt x="164" y="492"/>
                    <a:pt x="158" y="498"/>
                  </a:cubicBezTo>
                  <a:cubicBezTo>
                    <a:pt x="152" y="504"/>
                    <a:pt x="167" y="527"/>
                    <a:pt x="167" y="537"/>
                  </a:cubicBezTo>
                  <a:cubicBezTo>
                    <a:pt x="167" y="547"/>
                    <a:pt x="159" y="551"/>
                    <a:pt x="157" y="557"/>
                  </a:cubicBezTo>
                  <a:cubicBezTo>
                    <a:pt x="155" y="563"/>
                    <a:pt x="161" y="569"/>
                    <a:pt x="157" y="576"/>
                  </a:cubicBezTo>
                  <a:cubicBezTo>
                    <a:pt x="153" y="583"/>
                    <a:pt x="127" y="594"/>
                    <a:pt x="130" y="597"/>
                  </a:cubicBezTo>
                  <a:cubicBezTo>
                    <a:pt x="139" y="606"/>
                    <a:pt x="160" y="592"/>
                    <a:pt x="176" y="592"/>
                  </a:cubicBezTo>
                  <a:lnTo>
                    <a:pt x="226" y="598"/>
                  </a:lnTo>
                  <a:lnTo>
                    <a:pt x="260" y="588"/>
                  </a:lnTo>
                  <a:lnTo>
                    <a:pt x="274" y="576"/>
                  </a:lnTo>
                  <a:cubicBezTo>
                    <a:pt x="282" y="573"/>
                    <a:pt x="306" y="573"/>
                    <a:pt x="307" y="569"/>
                  </a:cubicBezTo>
                  <a:cubicBezTo>
                    <a:pt x="321" y="557"/>
                    <a:pt x="283" y="559"/>
                    <a:pt x="283" y="552"/>
                  </a:cubicBezTo>
                  <a:cubicBezTo>
                    <a:pt x="283" y="545"/>
                    <a:pt x="300" y="533"/>
                    <a:pt x="307" y="528"/>
                  </a:cubicBezTo>
                  <a:lnTo>
                    <a:pt x="325" y="522"/>
                  </a:lnTo>
                  <a:lnTo>
                    <a:pt x="320" y="503"/>
                  </a:lnTo>
                  <a:cubicBezTo>
                    <a:pt x="323" y="499"/>
                    <a:pt x="336" y="495"/>
                    <a:pt x="342" y="495"/>
                  </a:cubicBezTo>
                  <a:cubicBezTo>
                    <a:pt x="348" y="495"/>
                    <a:pt x="350" y="506"/>
                    <a:pt x="358" y="505"/>
                  </a:cubicBezTo>
                  <a:cubicBezTo>
                    <a:pt x="366" y="504"/>
                    <a:pt x="384" y="490"/>
                    <a:pt x="393" y="491"/>
                  </a:cubicBezTo>
                  <a:lnTo>
                    <a:pt x="415" y="510"/>
                  </a:lnTo>
                  <a:cubicBezTo>
                    <a:pt x="416" y="517"/>
                    <a:pt x="407" y="520"/>
                    <a:pt x="401" y="530"/>
                  </a:cubicBezTo>
                  <a:lnTo>
                    <a:pt x="381" y="573"/>
                  </a:lnTo>
                  <a:lnTo>
                    <a:pt x="406" y="576"/>
                  </a:lnTo>
                  <a:lnTo>
                    <a:pt x="412" y="561"/>
                  </a:lnTo>
                  <a:lnTo>
                    <a:pt x="404" y="543"/>
                  </a:lnTo>
                  <a:cubicBezTo>
                    <a:pt x="406" y="539"/>
                    <a:pt x="417" y="541"/>
                    <a:pt x="423" y="538"/>
                  </a:cubicBezTo>
                  <a:cubicBezTo>
                    <a:pt x="430" y="537"/>
                    <a:pt x="435" y="526"/>
                    <a:pt x="441" y="527"/>
                  </a:cubicBezTo>
                  <a:cubicBezTo>
                    <a:pt x="447" y="528"/>
                    <a:pt x="453" y="542"/>
                    <a:pt x="460" y="547"/>
                  </a:cubicBezTo>
                  <a:lnTo>
                    <a:pt x="483" y="559"/>
                  </a:lnTo>
                  <a:lnTo>
                    <a:pt x="490" y="573"/>
                  </a:lnTo>
                  <a:lnTo>
                    <a:pt x="493" y="590"/>
                  </a:lnTo>
                  <a:lnTo>
                    <a:pt x="508" y="579"/>
                  </a:lnTo>
                  <a:cubicBezTo>
                    <a:pt x="508" y="579"/>
                    <a:pt x="507" y="566"/>
                    <a:pt x="509" y="564"/>
                  </a:cubicBezTo>
                  <a:cubicBezTo>
                    <a:pt x="513" y="561"/>
                    <a:pt x="512" y="581"/>
                    <a:pt x="521" y="569"/>
                  </a:cubicBezTo>
                  <a:cubicBezTo>
                    <a:pt x="530" y="557"/>
                    <a:pt x="525" y="556"/>
                    <a:pt x="515" y="549"/>
                  </a:cubicBezTo>
                  <a:lnTo>
                    <a:pt x="468" y="523"/>
                  </a:lnTo>
                  <a:lnTo>
                    <a:pt x="441" y="508"/>
                  </a:lnTo>
                  <a:lnTo>
                    <a:pt x="455" y="480"/>
                  </a:lnTo>
                  <a:lnTo>
                    <a:pt x="464" y="498"/>
                  </a:lnTo>
                  <a:lnTo>
                    <a:pt x="487" y="512"/>
                  </a:lnTo>
                  <a:lnTo>
                    <a:pt x="517" y="527"/>
                  </a:lnTo>
                  <a:cubicBezTo>
                    <a:pt x="526" y="535"/>
                    <a:pt x="529" y="546"/>
                    <a:pt x="539" y="559"/>
                  </a:cubicBezTo>
                  <a:cubicBezTo>
                    <a:pt x="549" y="572"/>
                    <a:pt x="570" y="602"/>
                    <a:pt x="579" y="608"/>
                  </a:cubicBezTo>
                  <a:cubicBezTo>
                    <a:pt x="588" y="614"/>
                    <a:pt x="588" y="598"/>
                    <a:pt x="592" y="597"/>
                  </a:cubicBezTo>
                  <a:cubicBezTo>
                    <a:pt x="596" y="594"/>
                    <a:pt x="604" y="602"/>
                    <a:pt x="604" y="599"/>
                  </a:cubicBezTo>
                  <a:cubicBezTo>
                    <a:pt x="604" y="596"/>
                    <a:pt x="596" y="583"/>
                    <a:pt x="593" y="578"/>
                  </a:cubicBezTo>
                  <a:cubicBezTo>
                    <a:pt x="589" y="574"/>
                    <a:pt x="590" y="568"/>
                    <a:pt x="587" y="567"/>
                  </a:cubicBezTo>
                  <a:cubicBezTo>
                    <a:pt x="585" y="563"/>
                    <a:pt x="583" y="558"/>
                    <a:pt x="584" y="555"/>
                  </a:cubicBezTo>
                  <a:cubicBezTo>
                    <a:pt x="585" y="552"/>
                    <a:pt x="589" y="550"/>
                    <a:pt x="592" y="548"/>
                  </a:cubicBezTo>
                  <a:lnTo>
                    <a:pt x="601" y="542"/>
                  </a:lnTo>
                  <a:cubicBezTo>
                    <a:pt x="607" y="541"/>
                    <a:pt x="621" y="541"/>
                    <a:pt x="627" y="541"/>
                  </a:cubicBezTo>
                  <a:cubicBezTo>
                    <a:pt x="633" y="541"/>
                    <a:pt x="636" y="541"/>
                    <a:pt x="640" y="539"/>
                  </a:cubicBezTo>
                  <a:cubicBezTo>
                    <a:pt x="644" y="537"/>
                    <a:pt x="648" y="532"/>
                    <a:pt x="650" y="528"/>
                  </a:cubicBezTo>
                  <a:lnTo>
                    <a:pt x="653" y="513"/>
                  </a:lnTo>
                  <a:lnTo>
                    <a:pt x="639" y="505"/>
                  </a:lnTo>
                  <a:cubicBezTo>
                    <a:pt x="639" y="503"/>
                    <a:pt x="650" y="505"/>
                    <a:pt x="655" y="501"/>
                  </a:cubicBezTo>
                  <a:cubicBezTo>
                    <a:pt x="660" y="497"/>
                    <a:pt x="665" y="488"/>
                    <a:pt x="670" y="483"/>
                  </a:cubicBezTo>
                  <a:cubicBezTo>
                    <a:pt x="675" y="478"/>
                    <a:pt x="681" y="471"/>
                    <a:pt x="686" y="470"/>
                  </a:cubicBezTo>
                  <a:lnTo>
                    <a:pt x="703" y="476"/>
                  </a:lnTo>
                  <a:lnTo>
                    <a:pt x="718" y="494"/>
                  </a:lnTo>
                  <a:cubicBezTo>
                    <a:pt x="723" y="498"/>
                    <a:pt x="727" y="503"/>
                    <a:pt x="731" y="501"/>
                  </a:cubicBezTo>
                  <a:cubicBezTo>
                    <a:pt x="735" y="499"/>
                    <a:pt x="742" y="488"/>
                    <a:pt x="742" y="482"/>
                  </a:cubicBezTo>
                  <a:lnTo>
                    <a:pt x="728" y="466"/>
                  </a:lnTo>
                  <a:cubicBezTo>
                    <a:pt x="730" y="462"/>
                    <a:pt x="746" y="463"/>
                    <a:pt x="755" y="459"/>
                  </a:cubicBezTo>
                  <a:cubicBezTo>
                    <a:pt x="764" y="455"/>
                    <a:pt x="777" y="444"/>
                    <a:pt x="782" y="444"/>
                  </a:cubicBezTo>
                  <a:cubicBezTo>
                    <a:pt x="787" y="444"/>
                    <a:pt x="786" y="452"/>
                    <a:pt x="784" y="458"/>
                  </a:cubicBezTo>
                  <a:cubicBezTo>
                    <a:pt x="782" y="464"/>
                    <a:pt x="765" y="469"/>
                    <a:pt x="772" y="480"/>
                  </a:cubicBezTo>
                  <a:cubicBezTo>
                    <a:pt x="779" y="491"/>
                    <a:pt x="820" y="516"/>
                    <a:pt x="824" y="525"/>
                  </a:cubicBezTo>
                  <a:cubicBezTo>
                    <a:pt x="828" y="534"/>
                    <a:pt x="808" y="535"/>
                    <a:pt x="796" y="537"/>
                  </a:cubicBezTo>
                  <a:cubicBezTo>
                    <a:pt x="784" y="539"/>
                    <a:pt x="763" y="541"/>
                    <a:pt x="751" y="539"/>
                  </a:cubicBezTo>
                  <a:cubicBezTo>
                    <a:pt x="739" y="537"/>
                    <a:pt x="739" y="524"/>
                    <a:pt x="722" y="524"/>
                  </a:cubicBezTo>
                  <a:cubicBezTo>
                    <a:pt x="705" y="524"/>
                    <a:pt x="707" y="533"/>
                    <a:pt x="697" y="537"/>
                  </a:cubicBezTo>
                  <a:lnTo>
                    <a:pt x="667" y="538"/>
                  </a:lnTo>
                  <a:lnTo>
                    <a:pt x="623" y="560"/>
                  </a:lnTo>
                  <a:lnTo>
                    <a:pt x="634" y="576"/>
                  </a:lnTo>
                  <a:lnTo>
                    <a:pt x="639" y="598"/>
                  </a:lnTo>
                  <a:lnTo>
                    <a:pt x="669" y="617"/>
                  </a:lnTo>
                  <a:lnTo>
                    <a:pt x="700" y="602"/>
                  </a:lnTo>
                  <a:lnTo>
                    <a:pt x="718" y="611"/>
                  </a:lnTo>
                  <a:lnTo>
                    <a:pt x="752" y="608"/>
                  </a:lnTo>
                  <a:lnTo>
                    <a:pt x="757" y="644"/>
                  </a:lnTo>
                  <a:lnTo>
                    <a:pt x="697" y="677"/>
                  </a:lnTo>
                  <a:close/>
                </a:path>
              </a:pathLst>
            </a:custGeom>
            <a:solidFill>
              <a:srgbClr val="FEFEFE">
                <a:alpha val="30000"/>
              </a:srgbClr>
            </a:solidFill>
            <a:ln w="12700" cap="flat" cmpd="sng">
              <a:noFill/>
              <a:prstDash val="dash"/>
              <a:round/>
              <a:headEnd type="none" w="med" len="med"/>
              <a:tailEnd type="none" w="med" len="med"/>
            </a:ln>
            <a:effectLst/>
          </p:spPr>
          <p:txBody>
            <a:bodyPr/>
            <a:lstStyle/>
            <a:p>
              <a:pPr fontAlgn="base">
                <a:spcBef>
                  <a:spcPct val="0"/>
                </a:spcBef>
                <a:spcAft>
                  <a:spcPct val="0"/>
                </a:spcAft>
              </a:pPr>
              <a:endParaRPr lang="en-US">
                <a:solidFill>
                  <a:srgbClr val="080808"/>
                </a:solidFill>
              </a:endParaRPr>
            </a:p>
          </p:txBody>
        </p:sp>
      </p:grpSp>
      <p:sp>
        <p:nvSpPr>
          <p:cNvPr id="4100" name="Rectangle 4"/>
          <p:cNvSpPr>
            <a:spLocks noGrp="1" noChangeArrowheads="1"/>
          </p:cNvSpPr>
          <p:nvPr>
            <p:ph type="dt" sz="half" idx="2"/>
          </p:nvPr>
        </p:nvSpPr>
        <p:spPr>
          <a:xfrm>
            <a:off x="304800" y="6477000"/>
            <a:ext cx="2133600" cy="168275"/>
          </a:xfrm>
        </p:spPr>
        <p:txBody>
          <a:bodyPr/>
          <a:lstStyle>
            <a:lvl1pPr>
              <a:defRPr/>
            </a:lvl1pPr>
          </a:lstStyle>
          <a:p>
            <a:endParaRPr lang="en-US">
              <a:solidFill>
                <a:srgbClr val="FFFFFF"/>
              </a:solidFill>
            </a:endParaRPr>
          </a:p>
        </p:txBody>
      </p:sp>
      <p:sp>
        <p:nvSpPr>
          <p:cNvPr id="4101" name="Rectangle 5"/>
          <p:cNvSpPr>
            <a:spLocks noGrp="1" noChangeArrowheads="1"/>
          </p:cNvSpPr>
          <p:nvPr>
            <p:ph type="ftr" sz="quarter" idx="3"/>
          </p:nvPr>
        </p:nvSpPr>
        <p:spPr>
          <a:xfrm>
            <a:off x="6705600" y="6477000"/>
            <a:ext cx="2286000" cy="168275"/>
          </a:xfrm>
        </p:spPr>
        <p:txBody>
          <a:bodyPr/>
          <a:lstStyle>
            <a:lvl1pPr algn="r">
              <a:defRPr/>
            </a:lvl1pPr>
          </a:lstStyle>
          <a:p>
            <a:endParaRPr lang="en-US">
              <a:solidFill>
                <a:srgbClr val="FFFFFF"/>
              </a:solidFill>
            </a:endParaRPr>
          </a:p>
        </p:txBody>
      </p:sp>
      <p:sp>
        <p:nvSpPr>
          <p:cNvPr id="4102" name="Rectangle 6"/>
          <p:cNvSpPr>
            <a:spLocks noGrp="1" noChangeArrowheads="1"/>
          </p:cNvSpPr>
          <p:nvPr>
            <p:ph type="sldNum" sz="quarter" idx="4"/>
          </p:nvPr>
        </p:nvSpPr>
        <p:spPr>
          <a:xfrm>
            <a:off x="3657600" y="6477000"/>
            <a:ext cx="2133600" cy="168275"/>
          </a:xfrm>
        </p:spPr>
        <p:txBody>
          <a:bodyPr/>
          <a:lstStyle>
            <a:lvl1pPr algn="ctr">
              <a:defRPr/>
            </a:lvl1pPr>
          </a:lstStyle>
          <a:p>
            <a:fld id="{C8AF1AFF-9E7F-4D80-8D1C-666315FFE84C}" type="slidenum">
              <a:rPr lang="en-US">
                <a:solidFill>
                  <a:srgbClr val="FFFFFF"/>
                </a:solidFill>
              </a:rPr>
              <a:pPr/>
              <a:t>‹#›</a:t>
            </a:fld>
            <a:endParaRPr lang="en-US">
              <a:solidFill>
                <a:srgbClr val="FFFFFF"/>
              </a:solidFill>
            </a:endParaRPr>
          </a:p>
        </p:txBody>
      </p:sp>
      <p:pic>
        <p:nvPicPr>
          <p:cNvPr id="4103" name="Picture 7" descr="artplus_nature_naturalcity42_a"/>
          <p:cNvPicPr>
            <a:picLocks noChangeAspect="1" noChangeArrowheads="1"/>
          </p:cNvPicPr>
          <p:nvPr/>
        </p:nvPicPr>
        <p:blipFill>
          <a:blip r:embed="rId3"/>
          <a:srcRect/>
          <a:stretch>
            <a:fillRect/>
          </a:stretch>
        </p:blipFill>
        <p:spPr bwMode="auto">
          <a:xfrm>
            <a:off x="4870450" y="3167063"/>
            <a:ext cx="4425950" cy="2989262"/>
          </a:xfrm>
          <a:prstGeom prst="rect">
            <a:avLst/>
          </a:prstGeom>
          <a:noFill/>
        </p:spPr>
      </p:pic>
      <p:pic>
        <p:nvPicPr>
          <p:cNvPr id="4108" name="Picture 12" descr="artplus_nature_naturalcity42_i"/>
          <p:cNvPicPr>
            <a:picLocks noChangeAspect="1" noChangeArrowheads="1"/>
          </p:cNvPicPr>
          <p:nvPr/>
        </p:nvPicPr>
        <p:blipFill>
          <a:blip r:embed="rId4"/>
          <a:srcRect/>
          <a:stretch>
            <a:fillRect/>
          </a:stretch>
        </p:blipFill>
        <p:spPr bwMode="auto">
          <a:xfrm>
            <a:off x="6956425" y="3352800"/>
            <a:ext cx="1654175" cy="877888"/>
          </a:xfrm>
          <a:prstGeom prst="rect">
            <a:avLst/>
          </a:prstGeom>
          <a:noFill/>
        </p:spPr>
      </p:pic>
      <p:pic>
        <p:nvPicPr>
          <p:cNvPr id="4106" name="Picture 10" descr="artplus_nature_naturalcity42_c"/>
          <p:cNvPicPr>
            <a:picLocks noChangeAspect="1" noChangeArrowheads="1"/>
          </p:cNvPicPr>
          <p:nvPr/>
        </p:nvPicPr>
        <p:blipFill>
          <a:blip r:embed="rId5"/>
          <a:srcRect/>
          <a:stretch>
            <a:fillRect/>
          </a:stretch>
        </p:blipFill>
        <p:spPr bwMode="auto">
          <a:xfrm>
            <a:off x="9296400" y="2895600"/>
            <a:ext cx="1112838" cy="866775"/>
          </a:xfrm>
          <a:prstGeom prst="rect">
            <a:avLst/>
          </a:prstGeom>
          <a:noFill/>
        </p:spPr>
      </p:pic>
      <p:pic>
        <p:nvPicPr>
          <p:cNvPr id="4109" name="Picture 13" descr="artplus_nature_naturalcity42_f"/>
          <p:cNvPicPr>
            <a:picLocks noChangeAspect="1" noChangeArrowheads="1"/>
          </p:cNvPicPr>
          <p:nvPr/>
        </p:nvPicPr>
        <p:blipFill>
          <a:blip r:embed="rId6"/>
          <a:srcRect/>
          <a:stretch>
            <a:fillRect/>
          </a:stretch>
        </p:blipFill>
        <p:spPr bwMode="auto">
          <a:xfrm>
            <a:off x="4994275" y="4594225"/>
            <a:ext cx="4911725" cy="1882775"/>
          </a:xfrm>
          <a:prstGeom prst="rect">
            <a:avLst/>
          </a:prstGeom>
          <a:noFill/>
        </p:spPr>
      </p:pic>
      <p:sp>
        <p:nvSpPr>
          <p:cNvPr id="4098" name="Rectangle 2"/>
          <p:cNvSpPr>
            <a:spLocks noGrp="1" noChangeArrowheads="1"/>
          </p:cNvSpPr>
          <p:nvPr>
            <p:ph type="ctrTitle"/>
          </p:nvPr>
        </p:nvSpPr>
        <p:spPr>
          <a:xfrm>
            <a:off x="304800" y="4419600"/>
            <a:ext cx="6400800" cy="1143000"/>
          </a:xfrm>
        </p:spPr>
        <p:txBody>
          <a:bodyPr/>
          <a:lstStyle>
            <a:lvl1pPr algn="l">
              <a:defRPr sz="4300">
                <a:solidFill>
                  <a:schemeClr val="bg1"/>
                </a:solidFill>
              </a:defRPr>
            </a:lvl1pPr>
          </a:lstStyle>
          <a:p>
            <a:r>
              <a:rPr lang="en-US"/>
              <a:t>Click to edit Master title style</a:t>
            </a:r>
          </a:p>
        </p:txBody>
      </p:sp>
      <p:sp>
        <p:nvSpPr>
          <p:cNvPr id="4099" name="Rectangle 3"/>
          <p:cNvSpPr>
            <a:spLocks noGrp="1" noChangeArrowheads="1"/>
          </p:cNvSpPr>
          <p:nvPr>
            <p:ph type="subTitle" idx="1"/>
          </p:nvPr>
        </p:nvSpPr>
        <p:spPr>
          <a:xfrm>
            <a:off x="304800" y="5715000"/>
            <a:ext cx="6400800" cy="381000"/>
          </a:xfrm>
        </p:spPr>
        <p:txBody>
          <a:bodyPr/>
          <a:lstStyle>
            <a:lvl1pPr marL="0" indent="0">
              <a:buFont typeface="Wingdings" pitchFamily="2" charset="2"/>
              <a:buNone/>
              <a:defRPr sz="1800" b="1" i="1">
                <a:solidFill>
                  <a:schemeClr val="bg1"/>
                </a:solidFill>
              </a:defRPr>
            </a:lvl1pPr>
          </a:lstStyle>
          <a:p>
            <a:r>
              <a:rPr lang="en-US"/>
              <a:t>Click to edit Master subtitle style</a:t>
            </a:r>
          </a:p>
        </p:txBody>
      </p:sp>
      <p:sp>
        <p:nvSpPr>
          <p:cNvPr id="4222" name="Text Box 126"/>
          <p:cNvSpPr txBox="1">
            <a:spLocks noChangeArrowheads="1"/>
          </p:cNvSpPr>
          <p:nvPr/>
        </p:nvSpPr>
        <p:spPr bwMode="auto">
          <a:xfrm>
            <a:off x="8007350" y="152400"/>
            <a:ext cx="984250" cy="396875"/>
          </a:xfrm>
          <a:prstGeom prst="rect">
            <a:avLst/>
          </a:prstGeom>
          <a:noFill/>
          <a:ln w="9525">
            <a:noFill/>
            <a:miter lim="800000"/>
            <a:headEnd/>
            <a:tailEnd/>
          </a:ln>
          <a:effectLst/>
        </p:spPr>
        <p:txBody>
          <a:bodyPr wrap="none">
            <a:spAutoFit/>
          </a:bodyPr>
          <a:lstStyle/>
          <a:p>
            <a:pPr algn="r" fontAlgn="base">
              <a:spcBef>
                <a:spcPct val="0"/>
              </a:spcBef>
              <a:spcAft>
                <a:spcPct val="0"/>
              </a:spcAft>
            </a:pPr>
            <a:r>
              <a:rPr lang="en-US" sz="2000" b="1">
                <a:solidFill>
                  <a:srgbClr val="000000"/>
                </a:solidFill>
                <a:latin typeface="Verdana" pitchFamily="34" charset="0"/>
              </a:rPr>
              <a:t>LOGO</a:t>
            </a:r>
          </a:p>
        </p:txBody>
      </p:sp>
      <p:pic>
        <p:nvPicPr>
          <p:cNvPr id="4105" name="Picture 9" descr="artplus_nature_naturalcity42_b"/>
          <p:cNvPicPr>
            <a:picLocks noChangeAspect="1" noChangeArrowheads="1"/>
          </p:cNvPicPr>
          <p:nvPr/>
        </p:nvPicPr>
        <p:blipFill>
          <a:blip r:embed="rId7"/>
          <a:srcRect/>
          <a:stretch>
            <a:fillRect/>
          </a:stretch>
        </p:blipFill>
        <p:spPr bwMode="auto">
          <a:xfrm>
            <a:off x="5195888" y="3097213"/>
            <a:ext cx="2971800" cy="571500"/>
          </a:xfrm>
          <a:prstGeom prst="rect">
            <a:avLst/>
          </a:prstGeom>
          <a:noFill/>
        </p:spPr>
      </p:pic>
      <p:pic>
        <p:nvPicPr>
          <p:cNvPr id="4104" name="Picture 8" descr="artplus_nature_naturalcity42_e"/>
          <p:cNvPicPr>
            <a:picLocks noChangeAspect="1" noChangeArrowheads="1"/>
          </p:cNvPicPr>
          <p:nvPr/>
        </p:nvPicPr>
        <p:blipFill>
          <a:blip r:embed="rId8"/>
          <a:srcRect/>
          <a:stretch>
            <a:fillRect/>
          </a:stretch>
        </p:blipFill>
        <p:spPr bwMode="auto">
          <a:xfrm>
            <a:off x="5943600" y="1993900"/>
            <a:ext cx="1546225" cy="1663700"/>
          </a:xfrm>
          <a:prstGeom prst="rect">
            <a:avLst/>
          </a:prstGeom>
          <a:noFill/>
        </p:spPr>
      </p:pic>
      <p:pic>
        <p:nvPicPr>
          <p:cNvPr id="4107" name="Picture 11" descr="artplus_nature_naturalcity42_d"/>
          <p:cNvPicPr>
            <a:picLocks noChangeAspect="1" noChangeArrowheads="1"/>
          </p:cNvPicPr>
          <p:nvPr/>
        </p:nvPicPr>
        <p:blipFill>
          <a:blip r:embed="rId9"/>
          <a:srcRect/>
          <a:stretch>
            <a:fillRect/>
          </a:stretch>
        </p:blipFill>
        <p:spPr bwMode="auto">
          <a:xfrm>
            <a:off x="5626100" y="2862263"/>
            <a:ext cx="623888" cy="579437"/>
          </a:xfrm>
          <a:prstGeom prst="rect">
            <a:avLst/>
          </a:prstGeom>
          <a:noFill/>
        </p:spPr>
      </p:pic>
      <p:pic>
        <p:nvPicPr>
          <p:cNvPr id="4224" name="Picture 128" descr="a1"/>
          <p:cNvPicPr>
            <a:picLocks noChangeAspect="1" noChangeArrowheads="1"/>
          </p:cNvPicPr>
          <p:nvPr userDrawn="1"/>
        </p:nvPicPr>
        <p:blipFill>
          <a:blip r:embed="rId10"/>
          <a:srcRect/>
          <a:stretch>
            <a:fillRect/>
          </a:stretch>
        </p:blipFill>
        <p:spPr bwMode="auto">
          <a:xfrm>
            <a:off x="9359900" y="95250"/>
            <a:ext cx="1803400" cy="2070100"/>
          </a:xfrm>
          <a:prstGeom prst="rect">
            <a:avLst/>
          </a:prstGeom>
          <a:noFill/>
        </p:spPr>
      </p:pic>
      <p:pic>
        <p:nvPicPr>
          <p:cNvPr id="4225" name="Picture 129" descr="b_1"/>
          <p:cNvPicPr>
            <a:picLocks noChangeAspect="1" noChangeArrowheads="1"/>
          </p:cNvPicPr>
          <p:nvPr userDrawn="1"/>
        </p:nvPicPr>
        <p:blipFill>
          <a:blip r:embed="rId11"/>
          <a:srcRect/>
          <a:stretch>
            <a:fillRect/>
          </a:stretch>
        </p:blipFill>
        <p:spPr bwMode="auto">
          <a:xfrm>
            <a:off x="10204450" y="1968500"/>
            <a:ext cx="1079500" cy="469900"/>
          </a:xfrm>
          <a:prstGeom prst="rect">
            <a:avLst/>
          </a:prstGeom>
          <a:noFill/>
        </p:spPr>
      </p:pic>
      <p:sp>
        <p:nvSpPr>
          <p:cNvPr id="127" name="TextBox 126"/>
          <p:cNvSpPr txBox="1"/>
          <p:nvPr userDrawn="1"/>
        </p:nvSpPr>
        <p:spPr>
          <a:xfrm>
            <a:off x="0" y="6627168"/>
            <a:ext cx="1608133" cy="230832"/>
          </a:xfrm>
          <a:prstGeom prst="rect">
            <a:avLst/>
          </a:prstGeom>
          <a:noFill/>
        </p:spPr>
        <p:txBody>
          <a:bodyPr wrap="none" rtlCol="0">
            <a:spAutoFit/>
          </a:bodyPr>
          <a:lstStyle/>
          <a:p>
            <a:pPr fontAlgn="base">
              <a:spcBef>
                <a:spcPct val="0"/>
              </a:spcBef>
              <a:spcAft>
                <a:spcPct val="0"/>
              </a:spcAft>
            </a:pPr>
            <a:r>
              <a:rPr lang="en-US" sz="900">
                <a:solidFill>
                  <a:srgbClr val="FFFFFF"/>
                </a:solidFill>
              </a:rPr>
              <a:t>www.trungtamtinhoc.edu.vn</a:t>
            </a:r>
          </a:p>
        </p:txBody>
      </p:sp>
    </p:spTree>
    <p:extLst>
      <p:ext uri="{BB962C8B-B14F-4D97-AF65-F5344CB8AC3E}">
        <p14:creationId xmlns:p14="http://schemas.microsoft.com/office/powerpoint/2010/main" val="423738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23"/>
                                        </p:tgtEl>
                                        <p:attrNameLst>
                                          <p:attrName>style.visibility</p:attrName>
                                        </p:attrNameLst>
                                      </p:cBhvr>
                                      <p:to>
                                        <p:strVal val="visible"/>
                                      </p:to>
                                    </p:set>
                                    <p:animEffect transition="in" filter="fade">
                                      <p:cBhvr>
                                        <p:cTn id="7" dur="2000"/>
                                        <p:tgtEl>
                                          <p:spTgt spid="4223"/>
                                        </p:tgtEl>
                                      </p:cBhvr>
                                    </p:animEffect>
                                  </p:childTnLst>
                                </p:cTn>
                              </p:par>
                              <p:par>
                                <p:cTn id="8" presetID="10" presetClass="entr" presetSubtype="0" fill="hold" nodeType="withEffect">
                                  <p:stCondLst>
                                    <p:cond delay="0"/>
                                  </p:stCondLst>
                                  <p:childTnLst>
                                    <p:set>
                                      <p:cBhvr>
                                        <p:cTn id="9" dur="1" fill="hold">
                                          <p:stCondLst>
                                            <p:cond delay="0"/>
                                          </p:stCondLst>
                                        </p:cTn>
                                        <p:tgtEl>
                                          <p:spTgt spid="4103"/>
                                        </p:tgtEl>
                                        <p:attrNameLst>
                                          <p:attrName>style.visibility</p:attrName>
                                        </p:attrNameLst>
                                      </p:cBhvr>
                                      <p:to>
                                        <p:strVal val="visible"/>
                                      </p:to>
                                    </p:set>
                                    <p:animEffect transition="in" filter="fade">
                                      <p:cBhvr>
                                        <p:cTn id="10" dur="2000"/>
                                        <p:tgtEl>
                                          <p:spTgt spid="4103"/>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4105"/>
                                        </p:tgtEl>
                                        <p:attrNameLst>
                                          <p:attrName>style.visibility</p:attrName>
                                        </p:attrNameLst>
                                      </p:cBhvr>
                                      <p:to>
                                        <p:strVal val="visible"/>
                                      </p:to>
                                    </p:set>
                                    <p:animEffect transition="in" filter="fade">
                                      <p:cBhvr>
                                        <p:cTn id="14" dur="1000"/>
                                        <p:tgtEl>
                                          <p:spTgt spid="4105"/>
                                        </p:tgtEl>
                                      </p:cBhvr>
                                    </p:animEffect>
                                  </p:childTnLst>
                                </p:cTn>
                              </p:par>
                            </p:childTnLst>
                          </p:cTn>
                        </p:par>
                        <p:par>
                          <p:cTn id="15" fill="hold">
                            <p:stCondLst>
                              <p:cond delay="3000"/>
                            </p:stCondLst>
                            <p:childTnLst>
                              <p:par>
                                <p:cTn id="16" presetID="22" presetClass="entr" presetSubtype="4" fill="hold" nodeType="afterEffect">
                                  <p:stCondLst>
                                    <p:cond delay="0"/>
                                  </p:stCondLst>
                                  <p:childTnLst>
                                    <p:set>
                                      <p:cBhvr>
                                        <p:cTn id="17" dur="1" fill="hold">
                                          <p:stCondLst>
                                            <p:cond delay="0"/>
                                          </p:stCondLst>
                                        </p:cTn>
                                        <p:tgtEl>
                                          <p:spTgt spid="4107"/>
                                        </p:tgtEl>
                                        <p:attrNameLst>
                                          <p:attrName>style.visibility</p:attrName>
                                        </p:attrNameLst>
                                      </p:cBhvr>
                                      <p:to>
                                        <p:strVal val="visible"/>
                                      </p:to>
                                    </p:set>
                                    <p:animEffect transition="in" filter="wipe(down)">
                                      <p:cBhvr>
                                        <p:cTn id="18" dur="500"/>
                                        <p:tgtEl>
                                          <p:spTgt spid="4107"/>
                                        </p:tgtEl>
                                      </p:cBhvr>
                                    </p:animEffect>
                                  </p:childTnLst>
                                </p:cTn>
                              </p:par>
                            </p:childTnLst>
                          </p:cTn>
                        </p:par>
                        <p:par>
                          <p:cTn id="19" fill="hold">
                            <p:stCondLst>
                              <p:cond delay="3500"/>
                            </p:stCondLst>
                            <p:childTnLst>
                              <p:par>
                                <p:cTn id="20" presetID="22" presetClass="entr" presetSubtype="4" fill="hold" nodeType="after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wipe(down)">
                                      <p:cBhvr>
                                        <p:cTn id="22" dur="500"/>
                                        <p:tgtEl>
                                          <p:spTgt spid="4104"/>
                                        </p:tgtEl>
                                      </p:cBhvr>
                                    </p:animEffect>
                                  </p:childTnLst>
                                </p:cTn>
                              </p:par>
                            </p:childTnLst>
                          </p:cTn>
                        </p:par>
                        <p:par>
                          <p:cTn id="23" fill="hold">
                            <p:stCondLst>
                              <p:cond delay="4000"/>
                            </p:stCondLst>
                            <p:childTnLst>
                              <p:par>
                                <p:cTn id="24" presetID="35" presetClass="path" presetSubtype="0" accel="50000" decel="50000" fill="hold" nodeType="afterEffect">
                                  <p:stCondLst>
                                    <p:cond delay="0"/>
                                  </p:stCondLst>
                                  <p:childTnLst>
                                    <p:animMotion origin="layout" path="M -5.55556E-7 2.37743E-6 L -0.21076 0.04787 " pathEditMode="relative" rAng="0" ptsTypes="AA">
                                      <p:cBhvr>
                                        <p:cTn id="25" dur="2000" fill="hold"/>
                                        <p:tgtEl>
                                          <p:spTgt spid="4106"/>
                                        </p:tgtEl>
                                        <p:attrNameLst>
                                          <p:attrName>ppt_x</p:attrName>
                                          <p:attrName>ppt_y</p:attrName>
                                        </p:attrNameLst>
                                      </p:cBhvr>
                                      <p:rCtr x="-10500" y="2400"/>
                                    </p:animMotion>
                                  </p:childTnLst>
                                </p:cTn>
                              </p:par>
                              <p:par>
                                <p:cTn id="26" presetID="10" presetClass="entr" presetSubtype="0" fill="hold" nodeType="withEffect">
                                  <p:stCondLst>
                                    <p:cond delay="0"/>
                                  </p:stCondLst>
                                  <p:childTnLst>
                                    <p:set>
                                      <p:cBhvr>
                                        <p:cTn id="27" dur="1" fill="hold">
                                          <p:stCondLst>
                                            <p:cond delay="0"/>
                                          </p:stCondLst>
                                        </p:cTn>
                                        <p:tgtEl>
                                          <p:spTgt spid="4106"/>
                                        </p:tgtEl>
                                        <p:attrNameLst>
                                          <p:attrName>style.visibility</p:attrName>
                                        </p:attrNameLst>
                                      </p:cBhvr>
                                      <p:to>
                                        <p:strVal val="visible"/>
                                      </p:to>
                                    </p:set>
                                    <p:animEffect transition="in" filter="fade">
                                      <p:cBhvr>
                                        <p:cTn id="28" dur="1000"/>
                                        <p:tgtEl>
                                          <p:spTgt spid="4106"/>
                                        </p:tgtEl>
                                      </p:cBhvr>
                                    </p:animEffect>
                                  </p:childTnLst>
                                </p:cTn>
                              </p:par>
                            </p:childTnLst>
                          </p:cTn>
                        </p:par>
                        <p:par>
                          <p:cTn id="29" fill="hold">
                            <p:stCondLst>
                              <p:cond delay="6000"/>
                            </p:stCondLst>
                            <p:childTnLst>
                              <p:par>
                                <p:cTn id="30" presetID="22" presetClass="entr" presetSubtype="4" fill="hold" nodeType="afterEffect">
                                  <p:stCondLst>
                                    <p:cond delay="0"/>
                                  </p:stCondLst>
                                  <p:childTnLst>
                                    <p:set>
                                      <p:cBhvr>
                                        <p:cTn id="31" dur="1" fill="hold">
                                          <p:stCondLst>
                                            <p:cond delay="0"/>
                                          </p:stCondLst>
                                        </p:cTn>
                                        <p:tgtEl>
                                          <p:spTgt spid="4108"/>
                                        </p:tgtEl>
                                        <p:attrNameLst>
                                          <p:attrName>style.visibility</p:attrName>
                                        </p:attrNameLst>
                                      </p:cBhvr>
                                      <p:to>
                                        <p:strVal val="visible"/>
                                      </p:to>
                                    </p:set>
                                    <p:animEffect transition="in" filter="wipe(down)">
                                      <p:cBhvr>
                                        <p:cTn id="32" dur="500"/>
                                        <p:tgtEl>
                                          <p:spTgt spid="4108"/>
                                        </p:tgtEl>
                                      </p:cBhvr>
                                    </p:animEffect>
                                  </p:childTnLst>
                                </p:cTn>
                              </p:par>
                            </p:childTnLst>
                          </p:cTn>
                        </p:par>
                        <p:par>
                          <p:cTn id="33" fill="hold">
                            <p:stCondLst>
                              <p:cond delay="6500"/>
                            </p:stCondLst>
                            <p:childTnLst>
                              <p:par>
                                <p:cTn id="34" presetID="22" presetClass="entr" presetSubtype="4" fill="hold" nodeType="afterEffect">
                                  <p:stCondLst>
                                    <p:cond delay="0"/>
                                  </p:stCondLst>
                                  <p:childTnLst>
                                    <p:set>
                                      <p:cBhvr>
                                        <p:cTn id="35" dur="1" fill="hold">
                                          <p:stCondLst>
                                            <p:cond delay="0"/>
                                          </p:stCondLst>
                                        </p:cTn>
                                        <p:tgtEl>
                                          <p:spTgt spid="4109"/>
                                        </p:tgtEl>
                                        <p:attrNameLst>
                                          <p:attrName>style.visibility</p:attrName>
                                        </p:attrNameLst>
                                      </p:cBhvr>
                                      <p:to>
                                        <p:strVal val="visible"/>
                                      </p:to>
                                    </p:set>
                                    <p:animEffect transition="in" filter="wipe(down)">
                                      <p:cBhvr>
                                        <p:cTn id="36" dur="1000"/>
                                        <p:tgtEl>
                                          <p:spTgt spid="4109"/>
                                        </p:tgtEl>
                                      </p:cBhvr>
                                    </p:animEffect>
                                  </p:childTnLst>
                                </p:cTn>
                              </p:par>
                              <p:par>
                                <p:cTn id="37" presetID="10" presetClass="entr" presetSubtype="0" fill="hold" nodeType="withEffect">
                                  <p:stCondLst>
                                    <p:cond delay="800"/>
                                  </p:stCondLst>
                                  <p:childTnLst>
                                    <p:set>
                                      <p:cBhvr>
                                        <p:cTn id="38" dur="1" fill="hold">
                                          <p:stCondLst>
                                            <p:cond delay="0"/>
                                          </p:stCondLst>
                                        </p:cTn>
                                        <p:tgtEl>
                                          <p:spTgt spid="4111"/>
                                        </p:tgtEl>
                                        <p:attrNameLst>
                                          <p:attrName>style.visibility</p:attrName>
                                        </p:attrNameLst>
                                      </p:cBhvr>
                                      <p:to>
                                        <p:strVal val="visible"/>
                                      </p:to>
                                    </p:set>
                                    <p:animEffect transition="in" filter="fade">
                                      <p:cBhvr>
                                        <p:cTn id="39" dur="2000"/>
                                        <p:tgtEl>
                                          <p:spTgt spid="4111"/>
                                        </p:tgtEl>
                                      </p:cBhvr>
                                    </p:animEffect>
                                  </p:childTnLst>
                                </p:cTn>
                              </p:par>
                            </p:childTnLst>
                          </p:cTn>
                        </p:par>
                        <p:par>
                          <p:cTn id="40" fill="hold">
                            <p:stCondLst>
                              <p:cond delay="9300"/>
                            </p:stCondLst>
                            <p:childTnLst>
                              <p:par>
                                <p:cTn id="41" presetID="0" presetClass="path" presetSubtype="0" accel="50000" decel="50000" fill="hold" nodeType="afterEffect">
                                  <p:stCondLst>
                                    <p:cond delay="0"/>
                                  </p:stCondLst>
                                  <p:childTnLst>
                                    <p:animMotion origin="layout" path="M -2.22222E-6 -4.81481E-6 C -0.08906 0.01505 -0.38802 0.03033 -0.53472 0.09075 C -0.68142 0.15116 -0.81198 0.322 -0.88055 0.36297 C -0.94913 0.40394 -0.93229 0.34237 -0.94583 0.33704 " pathEditMode="relative" rAng="0" ptsTypes="aaaa">
                                      <p:cBhvr>
                                        <p:cTn id="42" dur="2000" fill="hold"/>
                                        <p:tgtEl>
                                          <p:spTgt spid="4224"/>
                                        </p:tgtEl>
                                        <p:attrNameLst>
                                          <p:attrName>ppt_x</p:attrName>
                                          <p:attrName>ppt_y</p:attrName>
                                        </p:attrNameLst>
                                      </p:cBhvr>
                                      <p:rCtr x="-47500" y="20200"/>
                                    </p:animMotion>
                                  </p:childTnLst>
                                </p:cTn>
                              </p:par>
                              <p:par>
                                <p:cTn id="43" presetID="0" presetClass="path" presetSubtype="0" accel="50000" decel="50000" fill="hold" nodeType="withEffect">
                                  <p:stCondLst>
                                    <p:cond delay="500"/>
                                  </p:stCondLst>
                                  <p:childTnLst>
                                    <p:animMotion origin="layout" path="M 0 0.04629 C -0.07778 0.05393 -0.34948 0.0956 -0.46667 0.09166 C -0.58385 0.08773 -0.63611 -0.0007 -0.70278 0.02314 C -0.76944 0.04699 -0.83247 0.19027 -0.86667 0.23426 " pathEditMode="relative" rAng="0" ptsTypes="aaaa">
                                      <p:cBhvr>
                                        <p:cTn id="44" dur="2000" fill="hold"/>
                                        <p:tgtEl>
                                          <p:spTgt spid="4225"/>
                                        </p:tgtEl>
                                        <p:attrNameLst>
                                          <p:attrName>ppt_x</p:attrName>
                                          <p:attrName>ppt_y</p:attrName>
                                        </p:attrNameLst>
                                      </p:cBhvr>
                                      <p:rCtr x="-43300" y="7000"/>
                                    </p:animMotion>
                                  </p:childTnLst>
                                </p:cTn>
                              </p:par>
                            </p:childTnLst>
                          </p:cTn>
                        </p:par>
                        <p:par>
                          <p:cTn id="45" fill="hold">
                            <p:stCondLst>
                              <p:cond delay="11800"/>
                            </p:stCondLst>
                            <p:childTnLst>
                              <p:par>
                                <p:cTn id="46" presetID="22" presetClass="entr" presetSubtype="8" fill="hold" grpId="0" nodeType="afterEffect">
                                  <p:stCondLst>
                                    <p:cond delay="0"/>
                                  </p:stCondLst>
                                  <p:childTnLst>
                                    <p:set>
                                      <p:cBhvr>
                                        <p:cTn id="47" dur="1" fill="hold">
                                          <p:stCondLst>
                                            <p:cond delay="0"/>
                                          </p:stCondLst>
                                        </p:cTn>
                                        <p:tgtEl>
                                          <p:spTgt spid="4098"/>
                                        </p:tgtEl>
                                        <p:attrNameLst>
                                          <p:attrName>style.visibility</p:attrName>
                                        </p:attrNameLst>
                                      </p:cBhvr>
                                      <p:to>
                                        <p:strVal val="visible"/>
                                      </p:to>
                                    </p:set>
                                    <p:animEffect transition="in" filter="wipe(left)">
                                      <p:cBhvr>
                                        <p:cTn id="48" dur="1000"/>
                                        <p:tgtEl>
                                          <p:spTgt spid="4098"/>
                                        </p:tgtEl>
                                      </p:cBhvr>
                                    </p:animEffect>
                                  </p:childTnLst>
                                </p:cTn>
                              </p:par>
                            </p:childTnLst>
                          </p:cTn>
                        </p:par>
                        <p:par>
                          <p:cTn id="49" fill="hold">
                            <p:stCondLst>
                              <p:cond delay="12800"/>
                            </p:stCondLst>
                            <p:childTnLst>
                              <p:par>
                                <p:cTn id="50" presetID="22" presetClass="entr" presetSubtype="8" fill="hold" grpId="0" nodeType="afterEffect">
                                  <p:stCondLst>
                                    <p:cond delay="0"/>
                                  </p:stCondLst>
                                  <p:childTnLst>
                                    <p:set>
                                      <p:cBhvr>
                                        <p:cTn id="51" dur="1" fill="hold">
                                          <p:stCondLst>
                                            <p:cond delay="0"/>
                                          </p:stCondLst>
                                        </p:cTn>
                                        <p:tgtEl>
                                          <p:spTgt spid="4099">
                                            <p:txEl>
                                              <p:pRg st="0" end="0"/>
                                            </p:txEl>
                                          </p:spTgt>
                                        </p:tgtEl>
                                        <p:attrNameLst>
                                          <p:attrName>style.visibility</p:attrName>
                                        </p:attrNameLst>
                                      </p:cBhvr>
                                      <p:to>
                                        <p:strVal val="visible"/>
                                      </p:to>
                                    </p:set>
                                    <p:animEffect transition="in" filter="wipe(left)">
                                      <p:cBhvr>
                                        <p:cTn id="52" dur="1000"/>
                                        <p:tgtEl>
                                          <p:spTgt spid="40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3" grpId="0" animBg="1"/>
      <p:bldP spid="4098" grpId="0"/>
      <p:bldP spid="4099" grpId="0" build="p">
        <p:tmplLst>
          <p:tmpl lvl="1">
            <p:tnLst>
              <p:par>
                <p:cTn presetID="22" presetClass="entr" presetSubtype="8" fill="hold" nodeType="after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wipe(left)">
                      <p:cBhvr>
                        <p:cTn dur="1000"/>
                        <p:tgtEl>
                          <p:spTgt spid="4099"/>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29B6F444-4353-4DA7-95C4-BBD8D857DB3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07825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7561CDB-809F-4F01-8B1D-FE5EAC24373D}"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46776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5FBBEBBD-17BD-4560-87E4-547DA4A47EB6}"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938130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2E4299E6-7C00-4D22-A89F-1F9B3615D59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35658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05941182-25CA-4852-8295-F5606E80636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4903117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224D8CAD-8B7D-4421-84A6-58E0B706B09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55330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AA7A2312-82E8-4FE4-9A01-ADEF37E3AE1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5212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0436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D7B3CDFB-B3A1-4232-AA4B-479C24C388BD}"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992314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D063A193-151D-48F6-ABE6-FDDB0BC0AEC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525758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30164F13-48D1-4ADC-B1EB-3904AA61B639}"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11303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68363"/>
          </a:xfrm>
        </p:spPr>
        <p:txBody>
          <a:bodyPr/>
          <a:lstStyle/>
          <a:p>
            <a:r>
              <a:rPr lang="en-US"/>
              <a:t>Click to edit Master title style</a:t>
            </a:r>
          </a:p>
        </p:txBody>
      </p:sp>
      <p:sp>
        <p:nvSpPr>
          <p:cNvPr id="3" name="Table Placeholder 2"/>
          <p:cNvSpPr>
            <a:spLocks noGrp="1"/>
          </p:cNvSpPr>
          <p:nvPr>
            <p:ph type="tbl" idx="1"/>
          </p:nvPr>
        </p:nvSpPr>
        <p:spPr>
          <a:xfrm>
            <a:off x="457200" y="1295400"/>
            <a:ext cx="8229600" cy="5029200"/>
          </a:xfrm>
        </p:spPr>
        <p:txBody>
          <a:bodyPr/>
          <a:lstStyle/>
          <a:p>
            <a:r>
              <a:rPr lang="en-US"/>
              <a:t>Click icon to add table</a:t>
            </a:r>
          </a:p>
        </p:txBody>
      </p:sp>
      <p:sp>
        <p:nvSpPr>
          <p:cNvPr id="4" name="Date Placeholder 3"/>
          <p:cNvSpPr>
            <a:spLocks noGrp="1"/>
          </p:cNvSpPr>
          <p:nvPr>
            <p:ph type="dt" sz="half" idx="10"/>
          </p:nvPr>
        </p:nvSpPr>
        <p:spPr>
          <a:xfrm>
            <a:off x="457200" y="6537325"/>
            <a:ext cx="2133600" cy="244475"/>
          </a:xfr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3124200" y="6537325"/>
            <a:ext cx="2895600" cy="244475"/>
          </a:xfr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6553200" y="6537325"/>
            <a:ext cx="2133600" cy="244475"/>
          </a:xfrm>
        </p:spPr>
        <p:txBody>
          <a:bodyPr/>
          <a:lstStyle>
            <a:lvl1pPr>
              <a:defRPr/>
            </a:lvl1pPr>
          </a:lstStyle>
          <a:p>
            <a:fld id="{37BA5889-3889-48EB-8ABB-7988F2FA738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7453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917900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35449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32820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06841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47961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46671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53604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18" Type="http://schemas.openxmlformats.org/officeDocument/2006/relationships/image" Target="../media/image5.png"/><Relationship Id="rId3" Type="http://schemas.openxmlformats.org/officeDocument/2006/relationships/slideLayout" Target="../slideLayouts/slideLayout14.xml"/><Relationship Id="rId21" Type="http://schemas.openxmlformats.org/officeDocument/2006/relationships/image" Target="../media/image8.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23" Type="http://schemas.openxmlformats.org/officeDocument/2006/relationships/image" Target="../media/image10.png"/><Relationship Id="rId10" Type="http://schemas.openxmlformats.org/officeDocument/2006/relationships/slideLayout" Target="../slideLayouts/slideLayout21.xml"/><Relationship Id="rId19"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2/27/2024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8481011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3" name="Picture 19" descr="1"/>
          <p:cNvPicPr>
            <a:picLocks noChangeAspect="1" noChangeArrowheads="1"/>
          </p:cNvPicPr>
          <p:nvPr/>
        </p:nvPicPr>
        <p:blipFill>
          <a:blip r:embed="rId14"/>
          <a:srcRect b="38461"/>
          <a:stretch>
            <a:fillRect/>
          </a:stretch>
        </p:blipFill>
        <p:spPr bwMode="auto">
          <a:xfrm>
            <a:off x="0" y="6324600"/>
            <a:ext cx="9144000" cy="542925"/>
          </a:xfrm>
          <a:prstGeom prst="rect">
            <a:avLst/>
          </a:prstGeom>
          <a:noFill/>
        </p:spPr>
      </p:pic>
      <p:sp>
        <p:nvSpPr>
          <p:cNvPr id="1041" name="Rectangle 17"/>
          <p:cNvSpPr>
            <a:spLocks noChangeArrowheads="1"/>
          </p:cNvSpPr>
          <p:nvPr/>
        </p:nvSpPr>
        <p:spPr bwMode="gray">
          <a:xfrm>
            <a:off x="0" y="0"/>
            <a:ext cx="9144000" cy="1219200"/>
          </a:xfrm>
          <a:prstGeom prst="rect">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pPr fontAlgn="base">
              <a:spcBef>
                <a:spcPct val="0"/>
              </a:spcBef>
              <a:spcAft>
                <a:spcPct val="0"/>
              </a:spcAft>
            </a:pPr>
            <a:endParaRPr lang="en-US">
              <a:solidFill>
                <a:srgbClr val="080808"/>
              </a:solidFill>
            </a:endParaRPr>
          </a:p>
        </p:txBody>
      </p:sp>
      <p:sp>
        <p:nvSpPr>
          <p:cNvPr id="1027" name="Rectangle 3"/>
          <p:cNvSpPr>
            <a:spLocks noGrp="1" noChangeArrowheads="1"/>
          </p:cNvSpPr>
          <p:nvPr>
            <p:ph type="body" idx="1"/>
          </p:nvPr>
        </p:nvSpPr>
        <p:spPr bwMode="auto">
          <a:xfrm>
            <a:off x="457200" y="1295400"/>
            <a:ext cx="8229600" cy="502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5373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bg1"/>
                </a:solidFill>
              </a:defRPr>
            </a:lvl1pPr>
          </a:lstStyle>
          <a:p>
            <a:pPr fontAlgn="base">
              <a:spcBef>
                <a:spcPct val="0"/>
              </a:spcBef>
              <a:spcAft>
                <a:spcPct val="0"/>
              </a:spcAft>
            </a:pPr>
            <a:endParaRPr lang="en-US">
              <a:solidFill>
                <a:srgbClr val="FFFFFF"/>
              </a:solidFill>
            </a:endParaRPr>
          </a:p>
        </p:txBody>
      </p:sp>
      <p:sp>
        <p:nvSpPr>
          <p:cNvPr id="1029" name="Rectangle 5"/>
          <p:cNvSpPr>
            <a:spLocks noGrp="1" noChangeArrowheads="1"/>
          </p:cNvSpPr>
          <p:nvPr>
            <p:ph type="ftr" sz="quarter" idx="3"/>
          </p:nvPr>
        </p:nvSpPr>
        <p:spPr bwMode="auto">
          <a:xfrm>
            <a:off x="3124200" y="6537325"/>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chemeClr val="bg1"/>
                </a:solidFill>
              </a:defRPr>
            </a:lvl1pPr>
          </a:lstStyle>
          <a:p>
            <a:pPr fontAlgn="base">
              <a:spcBef>
                <a:spcPct val="0"/>
              </a:spcBef>
              <a:spcAft>
                <a:spcPct val="0"/>
              </a:spcAft>
            </a:pPr>
            <a:endParaRPr lang="en-US">
              <a:solidFill>
                <a:srgbClr val="FFFFFF"/>
              </a:solidFill>
            </a:endParaRPr>
          </a:p>
        </p:txBody>
      </p:sp>
      <p:sp>
        <p:nvSpPr>
          <p:cNvPr id="1030" name="Rectangle 6"/>
          <p:cNvSpPr>
            <a:spLocks noGrp="1" noChangeArrowheads="1"/>
          </p:cNvSpPr>
          <p:nvPr>
            <p:ph type="sldNum" sz="quarter" idx="4"/>
          </p:nvPr>
        </p:nvSpPr>
        <p:spPr bwMode="auto">
          <a:xfrm>
            <a:off x="6553200" y="65373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bg1"/>
                </a:solidFill>
              </a:defRPr>
            </a:lvl1pPr>
          </a:lstStyle>
          <a:p>
            <a:pPr fontAlgn="base">
              <a:spcBef>
                <a:spcPct val="0"/>
              </a:spcBef>
              <a:spcAft>
                <a:spcPct val="0"/>
              </a:spcAft>
            </a:pPr>
            <a:fld id="{EE436440-C9A7-4386-89C9-F52B6C3604B3}" type="slidenum">
              <a:rPr lang="en-US">
                <a:solidFill>
                  <a:srgbClr val="FFFFFF"/>
                </a:solidFill>
              </a:rPr>
              <a:pPr fontAlgn="base">
                <a:spcBef>
                  <a:spcPct val="0"/>
                </a:spcBef>
                <a:spcAft>
                  <a:spcPct val="0"/>
                </a:spcAft>
              </a:pPr>
              <a:t>‹#›</a:t>
            </a:fld>
            <a:endParaRPr lang="en-US">
              <a:solidFill>
                <a:srgbClr val="FFFFFF"/>
              </a:solidFill>
            </a:endParaRPr>
          </a:p>
        </p:txBody>
      </p:sp>
      <p:pic>
        <p:nvPicPr>
          <p:cNvPr id="1033" name="Picture 9" descr="artplus_nature_naturalcity42_a"/>
          <p:cNvPicPr>
            <a:picLocks noChangeAspect="1" noChangeArrowheads="1"/>
          </p:cNvPicPr>
          <p:nvPr/>
        </p:nvPicPr>
        <p:blipFill>
          <a:blip r:embed="rId15" cstate="print"/>
          <a:srcRect/>
          <a:stretch>
            <a:fillRect/>
          </a:stretch>
        </p:blipFill>
        <p:spPr bwMode="auto">
          <a:xfrm>
            <a:off x="7891463" y="5935663"/>
            <a:ext cx="1235075" cy="833437"/>
          </a:xfrm>
          <a:prstGeom prst="rect">
            <a:avLst/>
          </a:prstGeom>
          <a:noFill/>
        </p:spPr>
      </p:pic>
      <p:pic>
        <p:nvPicPr>
          <p:cNvPr id="1034" name="Picture 10" descr="artplus_nature_naturalcity42_b"/>
          <p:cNvPicPr>
            <a:picLocks noChangeAspect="1" noChangeArrowheads="1"/>
          </p:cNvPicPr>
          <p:nvPr/>
        </p:nvPicPr>
        <p:blipFill>
          <a:blip r:embed="rId16" cstate="print"/>
          <a:srcRect/>
          <a:stretch>
            <a:fillRect/>
          </a:stretch>
        </p:blipFill>
        <p:spPr bwMode="auto">
          <a:xfrm>
            <a:off x="7981950" y="5916613"/>
            <a:ext cx="828675" cy="158750"/>
          </a:xfrm>
          <a:prstGeom prst="rect">
            <a:avLst/>
          </a:prstGeom>
          <a:noFill/>
        </p:spPr>
      </p:pic>
      <p:pic>
        <p:nvPicPr>
          <p:cNvPr id="1035" name="Picture 11" descr="artplus_nature_naturalcity42_e"/>
          <p:cNvPicPr>
            <a:picLocks noChangeAspect="1" noChangeArrowheads="1"/>
          </p:cNvPicPr>
          <p:nvPr/>
        </p:nvPicPr>
        <p:blipFill>
          <a:blip r:embed="rId17" cstate="print"/>
          <a:srcRect/>
          <a:stretch>
            <a:fillRect/>
          </a:stretch>
        </p:blipFill>
        <p:spPr bwMode="auto">
          <a:xfrm>
            <a:off x="8161338" y="5608638"/>
            <a:ext cx="430212" cy="463550"/>
          </a:xfrm>
          <a:prstGeom prst="rect">
            <a:avLst/>
          </a:prstGeom>
          <a:noFill/>
        </p:spPr>
      </p:pic>
      <p:pic>
        <p:nvPicPr>
          <p:cNvPr id="1036" name="Picture 12" descr="artplus_nature_naturalcity42_d"/>
          <p:cNvPicPr>
            <a:picLocks noChangeAspect="1" noChangeArrowheads="1"/>
          </p:cNvPicPr>
          <p:nvPr/>
        </p:nvPicPr>
        <p:blipFill>
          <a:blip r:embed="rId18" cstate="print"/>
          <a:srcRect/>
          <a:stretch>
            <a:fillRect/>
          </a:stretch>
        </p:blipFill>
        <p:spPr bwMode="auto">
          <a:xfrm>
            <a:off x="8102600" y="5849938"/>
            <a:ext cx="173038" cy="161925"/>
          </a:xfrm>
          <a:prstGeom prst="rect">
            <a:avLst/>
          </a:prstGeom>
          <a:noFill/>
        </p:spPr>
      </p:pic>
      <p:pic>
        <p:nvPicPr>
          <p:cNvPr id="1037" name="Picture 13" descr="artplus_nature_naturalcity42_i"/>
          <p:cNvPicPr>
            <a:picLocks noChangeAspect="1" noChangeArrowheads="1"/>
          </p:cNvPicPr>
          <p:nvPr/>
        </p:nvPicPr>
        <p:blipFill>
          <a:blip r:embed="rId19" cstate="print"/>
          <a:srcRect/>
          <a:stretch>
            <a:fillRect/>
          </a:stretch>
        </p:blipFill>
        <p:spPr bwMode="auto">
          <a:xfrm>
            <a:off x="8469313" y="5969000"/>
            <a:ext cx="461962" cy="244475"/>
          </a:xfrm>
          <a:prstGeom prst="rect">
            <a:avLst/>
          </a:prstGeom>
          <a:noFill/>
        </p:spPr>
      </p:pic>
      <p:pic>
        <p:nvPicPr>
          <p:cNvPr id="1038" name="Picture 14" descr="artplus_nature_naturalcity42_c"/>
          <p:cNvPicPr>
            <a:picLocks noChangeAspect="1" noChangeArrowheads="1"/>
          </p:cNvPicPr>
          <p:nvPr/>
        </p:nvPicPr>
        <p:blipFill>
          <a:blip r:embed="rId20" cstate="print"/>
          <a:srcRect/>
          <a:stretch>
            <a:fillRect/>
          </a:stretch>
        </p:blipFill>
        <p:spPr bwMode="auto">
          <a:xfrm>
            <a:off x="8562975" y="5943600"/>
            <a:ext cx="309563" cy="241300"/>
          </a:xfrm>
          <a:prstGeom prst="rect">
            <a:avLst/>
          </a:prstGeom>
          <a:noFill/>
        </p:spPr>
      </p:pic>
      <p:pic>
        <p:nvPicPr>
          <p:cNvPr id="1039" name="Picture 15" descr="artplus_nature_naturalcity42_f"/>
          <p:cNvPicPr>
            <a:picLocks noChangeAspect="1" noChangeArrowheads="1"/>
          </p:cNvPicPr>
          <p:nvPr/>
        </p:nvPicPr>
        <p:blipFill>
          <a:blip r:embed="rId21" cstate="print"/>
          <a:srcRect/>
          <a:stretch>
            <a:fillRect/>
          </a:stretch>
        </p:blipFill>
        <p:spPr bwMode="auto">
          <a:xfrm>
            <a:off x="7926388" y="6334125"/>
            <a:ext cx="1370012" cy="523875"/>
          </a:xfrm>
          <a:prstGeom prst="rect">
            <a:avLst/>
          </a:prstGeom>
          <a:noFill/>
        </p:spPr>
      </p:pic>
      <p:sp>
        <p:nvSpPr>
          <p:cNvPr id="1026" name="Rectangle 2"/>
          <p:cNvSpPr>
            <a:spLocks noGrp="1" noChangeArrowheads="1"/>
          </p:cNvSpPr>
          <p:nvPr>
            <p:ph type="title"/>
          </p:nvPr>
        </p:nvSpPr>
        <p:spPr bwMode="auto">
          <a:xfrm>
            <a:off x="457200" y="228600"/>
            <a:ext cx="8229600" cy="868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1044" name="Picture 20" descr="a1"/>
          <p:cNvPicPr>
            <a:picLocks noChangeAspect="1" noChangeArrowheads="1"/>
          </p:cNvPicPr>
          <p:nvPr/>
        </p:nvPicPr>
        <p:blipFill>
          <a:blip r:embed="rId22"/>
          <a:srcRect/>
          <a:stretch>
            <a:fillRect/>
          </a:stretch>
        </p:blipFill>
        <p:spPr bwMode="auto">
          <a:xfrm>
            <a:off x="9625013" y="328613"/>
            <a:ext cx="942975" cy="1082675"/>
          </a:xfrm>
          <a:prstGeom prst="rect">
            <a:avLst/>
          </a:prstGeom>
          <a:noFill/>
        </p:spPr>
      </p:pic>
      <p:pic>
        <p:nvPicPr>
          <p:cNvPr id="1045" name="Picture 21" descr="b_1"/>
          <p:cNvPicPr>
            <a:picLocks noChangeAspect="1" noChangeArrowheads="1"/>
          </p:cNvPicPr>
          <p:nvPr/>
        </p:nvPicPr>
        <p:blipFill>
          <a:blip r:embed="rId23"/>
          <a:srcRect/>
          <a:stretch>
            <a:fillRect/>
          </a:stretch>
        </p:blipFill>
        <p:spPr bwMode="auto">
          <a:xfrm>
            <a:off x="-990600" y="1371600"/>
            <a:ext cx="825500" cy="358775"/>
          </a:xfrm>
          <a:prstGeom prst="rect">
            <a:avLst/>
          </a:prstGeom>
          <a:noFill/>
        </p:spPr>
      </p:pic>
      <p:sp>
        <p:nvSpPr>
          <p:cNvPr id="18" name="TextBox 17"/>
          <p:cNvSpPr txBox="1"/>
          <p:nvPr userDrawn="1"/>
        </p:nvSpPr>
        <p:spPr>
          <a:xfrm>
            <a:off x="0" y="6627168"/>
            <a:ext cx="1608133" cy="230832"/>
          </a:xfrm>
          <a:prstGeom prst="rect">
            <a:avLst/>
          </a:prstGeom>
          <a:noFill/>
        </p:spPr>
        <p:txBody>
          <a:bodyPr wrap="none" rtlCol="0">
            <a:spAutoFit/>
          </a:bodyPr>
          <a:lstStyle/>
          <a:p>
            <a:pPr fontAlgn="base">
              <a:spcBef>
                <a:spcPct val="0"/>
              </a:spcBef>
              <a:spcAft>
                <a:spcPct val="0"/>
              </a:spcAft>
            </a:pPr>
            <a:r>
              <a:rPr lang="en-US" sz="900">
                <a:solidFill>
                  <a:srgbClr val="FFFFFF"/>
                </a:solidFill>
              </a:rPr>
              <a:t>www.trungtamtinhoc.edu.vn</a:t>
            </a:r>
          </a:p>
        </p:txBody>
      </p:sp>
    </p:spTree>
    <p:extLst>
      <p:ext uri="{BB962C8B-B14F-4D97-AF65-F5344CB8AC3E}">
        <p14:creationId xmlns:p14="http://schemas.microsoft.com/office/powerpoint/2010/main" val="80438577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39"/>
                                        </p:tgtEl>
                                        <p:attrNameLst>
                                          <p:attrName>style.visibility</p:attrName>
                                        </p:attrNameLst>
                                      </p:cBhvr>
                                      <p:to>
                                        <p:strVal val="visible"/>
                                      </p:to>
                                    </p:set>
                                    <p:animEffect transition="in" filter="wipe(down)">
                                      <p:cBhvr>
                                        <p:cTn id="7" dur="1000"/>
                                        <p:tgtEl>
                                          <p:spTgt spid="1039"/>
                                        </p:tgtEl>
                                      </p:cBhvr>
                                    </p:animEffect>
                                  </p:childTnLst>
                                </p:cTn>
                              </p:par>
                            </p:childTnLst>
                          </p:cTn>
                        </p:par>
                        <p:par>
                          <p:cTn id="8" fill="hold">
                            <p:stCondLst>
                              <p:cond delay="1000"/>
                            </p:stCondLst>
                            <p:childTnLst>
                              <p:par>
                                <p:cTn id="9" presetID="0" presetClass="path" presetSubtype="0" accel="50000" decel="50000" fill="hold" nodeType="afterEffect">
                                  <p:stCondLst>
                                    <p:cond delay="0"/>
                                  </p:stCondLst>
                                  <p:childTnLst>
                                    <p:animMotion origin="layout" path="M 3.33333E-6 -1.85185E-6 C -0.09045 -0.01597 -0.36945 -0.08727 -0.54306 -0.09537 C -0.71667 -0.10347 -0.93785 -0.05879 -1.04167 -0.04907 " pathEditMode="relative" rAng="0" ptsTypes="aaa">
                                      <p:cBhvr>
                                        <p:cTn id="10" dur="2000" fill="hold"/>
                                        <p:tgtEl>
                                          <p:spTgt spid="1044"/>
                                        </p:tgtEl>
                                        <p:attrNameLst>
                                          <p:attrName>ppt_x</p:attrName>
                                          <p:attrName>ppt_y</p:attrName>
                                        </p:attrNameLst>
                                      </p:cBhvr>
                                      <p:rCtr x="-52100" y="-5200"/>
                                    </p:animMotion>
                                  </p:childTnLst>
                                </p:cTn>
                              </p:par>
                            </p:childTnLst>
                          </p:cTn>
                        </p:par>
                        <p:par>
                          <p:cTn id="11" fill="hold">
                            <p:stCondLst>
                              <p:cond delay="3000"/>
                            </p:stCondLst>
                            <p:childTnLst>
                              <p:par>
                                <p:cTn id="12" presetID="0" presetClass="path" presetSubtype="0" accel="50000" decel="50000" fill="hold" nodeType="afterEffect">
                                  <p:stCondLst>
                                    <p:cond delay="0"/>
                                  </p:stCondLst>
                                  <p:childTnLst>
                                    <p:animMotion origin="layout" path="M -0.00348 0.05949 C 0.00625 0.0581 0.04097 0.0574 0.05399 0.05324 C 0.06701 0.04907 0.06632 0.04907 0.07638 0.03379 C 0.08628 0.01898 0.10538 -0.02269 0.11319 -0.03727 " pathEditMode="relative" rAng="0" ptsTypes="aaaa">
                                      <p:cBhvr>
                                        <p:cTn id="13" dur="2000" fill="hold"/>
                                        <p:tgtEl>
                                          <p:spTgt spid="1045"/>
                                        </p:tgtEl>
                                        <p:attrNameLst>
                                          <p:attrName>ppt_x</p:attrName>
                                          <p:attrName>ppt_y</p:attrName>
                                        </p:attrNameLst>
                                      </p:cBhvr>
                                      <p:rCtr x="5800" y="-4800"/>
                                    </p:animMotion>
                                  </p:childTnLst>
                                </p:cTn>
                              </p:par>
                              <p:par>
                                <p:cTn id="14" presetID="22" presetClass="entr" presetSubtype="8" fill="hold" grpId="0" nodeType="withEffect">
                                  <p:stCondLst>
                                    <p:cond delay="900"/>
                                  </p:stCondLst>
                                  <p:childTnLst>
                                    <p:set>
                                      <p:cBhvr>
                                        <p:cTn id="15" dur="1" fill="hold">
                                          <p:stCondLst>
                                            <p:cond delay="0"/>
                                          </p:stCondLst>
                                        </p:cTn>
                                        <p:tgtEl>
                                          <p:spTgt spid="1026"/>
                                        </p:tgtEl>
                                        <p:attrNameLst>
                                          <p:attrName>style.visibility</p:attrName>
                                        </p:attrNameLst>
                                      </p:cBhvr>
                                      <p:to>
                                        <p:strVal val="visible"/>
                                      </p:to>
                                    </p:set>
                                    <p:animEffect transition="in" filter="wipe(left)">
                                      <p:cBhvr>
                                        <p:cTn id="16"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Lst>
  </p:timing>
  <p:txStyles>
    <p:titleStyle>
      <a:lvl1pPr algn="ctr" rtl="0" eaLnBrk="1" fontAlgn="base" hangingPunct="1">
        <a:spcBef>
          <a:spcPct val="0"/>
        </a:spcBef>
        <a:spcAft>
          <a:spcPct val="0"/>
        </a:spcAft>
        <a:defRPr sz="4200" b="1" i="1">
          <a:solidFill>
            <a:schemeClr val="tx1"/>
          </a:solidFill>
          <a:latin typeface="+mj-lt"/>
          <a:ea typeface="+mj-ea"/>
          <a:cs typeface="+mj-cs"/>
        </a:defRPr>
      </a:lvl1pPr>
      <a:lvl2pPr algn="ctr" rtl="0" eaLnBrk="1" fontAlgn="base" hangingPunct="1">
        <a:spcBef>
          <a:spcPct val="0"/>
        </a:spcBef>
        <a:spcAft>
          <a:spcPct val="0"/>
        </a:spcAft>
        <a:defRPr sz="4200" b="1" i="1">
          <a:solidFill>
            <a:schemeClr val="tx1"/>
          </a:solidFill>
          <a:latin typeface="Arial" charset="0"/>
        </a:defRPr>
      </a:lvl2pPr>
      <a:lvl3pPr algn="ctr" rtl="0" eaLnBrk="1" fontAlgn="base" hangingPunct="1">
        <a:spcBef>
          <a:spcPct val="0"/>
        </a:spcBef>
        <a:spcAft>
          <a:spcPct val="0"/>
        </a:spcAft>
        <a:defRPr sz="4200" b="1" i="1">
          <a:solidFill>
            <a:schemeClr val="tx1"/>
          </a:solidFill>
          <a:latin typeface="Arial" charset="0"/>
        </a:defRPr>
      </a:lvl3pPr>
      <a:lvl4pPr algn="ctr" rtl="0" eaLnBrk="1" fontAlgn="base" hangingPunct="1">
        <a:spcBef>
          <a:spcPct val="0"/>
        </a:spcBef>
        <a:spcAft>
          <a:spcPct val="0"/>
        </a:spcAft>
        <a:defRPr sz="4200" b="1" i="1">
          <a:solidFill>
            <a:schemeClr val="tx1"/>
          </a:solidFill>
          <a:latin typeface="Arial" charset="0"/>
        </a:defRPr>
      </a:lvl4pPr>
      <a:lvl5pPr algn="ctr" rtl="0" eaLnBrk="1" fontAlgn="base" hangingPunct="1">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p:titleStyle>
    <p:bodyStyle>
      <a:lvl1pPr marL="342900" indent="-342900" algn="l" rtl="0" eaLnBrk="1" fontAlgn="base" hangingPunct="1">
        <a:spcBef>
          <a:spcPct val="20000"/>
        </a:spcBef>
        <a:spcAft>
          <a:spcPct val="0"/>
        </a:spcAft>
        <a:buClr>
          <a:schemeClr val="folHlink"/>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gif"/><Relationship Id="rId13" Type="http://schemas.openxmlformats.org/officeDocument/2006/relationships/image" Target="../media/image30.gif"/><Relationship Id="rId3" Type="http://schemas.openxmlformats.org/officeDocument/2006/relationships/image" Target="../media/image20.gif"/><Relationship Id="rId7" Type="http://schemas.openxmlformats.org/officeDocument/2006/relationships/image" Target="../media/image24.gif"/><Relationship Id="rId12" Type="http://schemas.openxmlformats.org/officeDocument/2006/relationships/image" Target="../media/image29.gif"/><Relationship Id="rId17" Type="http://schemas.openxmlformats.org/officeDocument/2006/relationships/image" Target="../media/image33.gif"/><Relationship Id="rId2" Type="http://schemas.openxmlformats.org/officeDocument/2006/relationships/image" Target="../media/image19.png"/><Relationship Id="rId16" Type="http://schemas.openxmlformats.org/officeDocument/2006/relationships/image" Target="../media/image32.gif"/><Relationship Id="rId1" Type="http://schemas.openxmlformats.org/officeDocument/2006/relationships/slideLayout" Target="../slideLayouts/slideLayout2.xml"/><Relationship Id="rId6" Type="http://schemas.openxmlformats.org/officeDocument/2006/relationships/image" Target="../media/image23.gif"/><Relationship Id="rId11" Type="http://schemas.openxmlformats.org/officeDocument/2006/relationships/image" Target="../media/image28.gif"/><Relationship Id="rId5" Type="http://schemas.openxmlformats.org/officeDocument/2006/relationships/image" Target="../media/image22.gif"/><Relationship Id="rId15" Type="http://schemas.openxmlformats.org/officeDocument/2006/relationships/hyperlink" Target="http://www.wretch.cc/album/show.php?i=jao8825252&amp;b=1271&amp;f=1461527352&amp;p=22" TargetMode="External"/><Relationship Id="rId10" Type="http://schemas.openxmlformats.org/officeDocument/2006/relationships/image" Target="../media/image27.gif"/><Relationship Id="rId4" Type="http://schemas.openxmlformats.org/officeDocument/2006/relationships/image" Target="../media/image21.gif"/><Relationship Id="rId9" Type="http://schemas.openxmlformats.org/officeDocument/2006/relationships/image" Target="../media/image26.gif"/><Relationship Id="rId14" Type="http://schemas.openxmlformats.org/officeDocument/2006/relationships/image" Target="../media/image31.gif"/></Relationships>
</file>

<file path=ppt/slides/_rels/slide10.xml.rels><?xml version="1.0" encoding="UTF-8" standalone="yes"?>
<Relationships xmlns="http://schemas.openxmlformats.org/package/2006/relationships"><Relationship Id="rId8" Type="http://schemas.openxmlformats.org/officeDocument/2006/relationships/image" Target="../media/image21.gif"/><Relationship Id="rId13" Type="http://schemas.openxmlformats.org/officeDocument/2006/relationships/image" Target="../media/image24.gif"/><Relationship Id="rId18" Type="http://schemas.openxmlformats.org/officeDocument/2006/relationships/image" Target="../media/image32.gif"/><Relationship Id="rId3" Type="http://schemas.openxmlformats.org/officeDocument/2006/relationships/image" Target="../media/image56.png"/><Relationship Id="rId7" Type="http://schemas.openxmlformats.org/officeDocument/2006/relationships/image" Target="../media/image38.wmf"/><Relationship Id="rId12" Type="http://schemas.openxmlformats.org/officeDocument/2006/relationships/image" Target="../media/image25.gif"/><Relationship Id="rId17" Type="http://schemas.openxmlformats.org/officeDocument/2006/relationships/hyperlink" Target="http://www.wretch.cc/album/show.php?i=jao8825252&amp;b=1271&amp;f=1461527352&amp;p=22" TargetMode="External"/><Relationship Id="rId2" Type="http://schemas.openxmlformats.org/officeDocument/2006/relationships/image" Target="../media/image55.png"/><Relationship Id="rId16" Type="http://schemas.openxmlformats.org/officeDocument/2006/relationships/image" Target="../media/image28.gif"/><Relationship Id="rId20" Type="http://schemas.openxmlformats.org/officeDocument/2006/relationships/image" Target="../media/image31.gif"/><Relationship Id="rId1" Type="http://schemas.openxmlformats.org/officeDocument/2006/relationships/slideLayout" Target="../slideLayouts/slideLayout2.xml"/><Relationship Id="rId6" Type="http://schemas.openxmlformats.org/officeDocument/2006/relationships/image" Target="../media/image33.gif"/><Relationship Id="rId11" Type="http://schemas.openxmlformats.org/officeDocument/2006/relationships/image" Target="../media/image27.gif"/><Relationship Id="rId5" Type="http://schemas.openxmlformats.org/officeDocument/2006/relationships/image" Target="../media/image20.gif"/><Relationship Id="rId15" Type="http://schemas.openxmlformats.org/officeDocument/2006/relationships/image" Target="../media/image29.gif"/><Relationship Id="rId10" Type="http://schemas.openxmlformats.org/officeDocument/2006/relationships/image" Target="../media/image22.gif"/><Relationship Id="rId19" Type="http://schemas.openxmlformats.org/officeDocument/2006/relationships/image" Target="../media/image30.gif"/><Relationship Id="rId4" Type="http://schemas.openxmlformats.org/officeDocument/2006/relationships/image" Target="../media/image35.gif"/><Relationship Id="rId9" Type="http://schemas.openxmlformats.org/officeDocument/2006/relationships/image" Target="../media/image26.gif"/><Relationship Id="rId14" Type="http://schemas.openxmlformats.org/officeDocument/2006/relationships/image" Target="../media/image23.gif"/></Relationships>
</file>

<file path=ppt/slides/_rels/slide11.xml.rels><?xml version="1.0" encoding="UTF-8" standalone="yes"?>
<Relationships xmlns="http://schemas.openxmlformats.org/package/2006/relationships"><Relationship Id="rId8" Type="http://schemas.openxmlformats.org/officeDocument/2006/relationships/image" Target="../media/image22.gif"/><Relationship Id="rId13" Type="http://schemas.openxmlformats.org/officeDocument/2006/relationships/image" Target="../media/image29.gif"/><Relationship Id="rId18" Type="http://schemas.openxmlformats.org/officeDocument/2006/relationships/image" Target="../media/image31.gif"/><Relationship Id="rId3" Type="http://schemas.openxmlformats.org/officeDocument/2006/relationships/slideLayout" Target="../slideLayouts/slideLayout2.xml"/><Relationship Id="rId21" Type="http://schemas.openxmlformats.org/officeDocument/2006/relationships/image" Target="../media/image40.png"/><Relationship Id="rId7" Type="http://schemas.openxmlformats.org/officeDocument/2006/relationships/image" Target="../media/image26.gif"/><Relationship Id="rId12" Type="http://schemas.openxmlformats.org/officeDocument/2006/relationships/image" Target="../media/image23.gif"/><Relationship Id="rId17" Type="http://schemas.openxmlformats.org/officeDocument/2006/relationships/image" Target="../media/image30.gif"/><Relationship Id="rId2" Type="http://schemas.openxmlformats.org/officeDocument/2006/relationships/video" Target="../media/media1.mp4"/><Relationship Id="rId16" Type="http://schemas.openxmlformats.org/officeDocument/2006/relationships/image" Target="../media/image32.gif"/><Relationship Id="rId20" Type="http://schemas.openxmlformats.org/officeDocument/2006/relationships/image" Target="../media/image58.svg"/><Relationship Id="rId1" Type="http://schemas.microsoft.com/office/2007/relationships/media" Target="../media/media1.mp4"/><Relationship Id="rId6" Type="http://schemas.openxmlformats.org/officeDocument/2006/relationships/image" Target="../media/image21.gif"/><Relationship Id="rId11" Type="http://schemas.openxmlformats.org/officeDocument/2006/relationships/image" Target="../media/image24.gif"/><Relationship Id="rId5" Type="http://schemas.openxmlformats.org/officeDocument/2006/relationships/image" Target="../media/image33.gif"/><Relationship Id="rId15" Type="http://schemas.openxmlformats.org/officeDocument/2006/relationships/hyperlink" Target="http://www.wretch.cc/album/show.php?i=jao8825252&amp;b=1271&amp;f=1461527352&amp;p=22" TargetMode="External"/><Relationship Id="rId23" Type="http://schemas.openxmlformats.org/officeDocument/2006/relationships/image" Target="../media/image60.gif"/><Relationship Id="rId10" Type="http://schemas.openxmlformats.org/officeDocument/2006/relationships/image" Target="../media/image25.gif"/><Relationship Id="rId19" Type="http://schemas.openxmlformats.org/officeDocument/2006/relationships/image" Target="../media/image57.png"/><Relationship Id="rId4" Type="http://schemas.openxmlformats.org/officeDocument/2006/relationships/image" Target="../media/image20.gif"/><Relationship Id="rId9" Type="http://schemas.openxmlformats.org/officeDocument/2006/relationships/image" Target="../media/image27.gif"/><Relationship Id="rId14" Type="http://schemas.openxmlformats.org/officeDocument/2006/relationships/image" Target="../media/image28.gif"/><Relationship Id="rId22" Type="http://schemas.openxmlformats.org/officeDocument/2006/relationships/image" Target="../media/image59.gif"/></Relationships>
</file>

<file path=ppt/slides/_rels/slide12.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23.gif"/><Relationship Id="rId18" Type="http://schemas.openxmlformats.org/officeDocument/2006/relationships/image" Target="../media/image64.gif"/><Relationship Id="rId3" Type="http://schemas.microsoft.com/office/2007/relationships/hdphoto" Target="../media/hdphoto2.wdp"/><Relationship Id="rId7" Type="http://schemas.openxmlformats.org/officeDocument/2006/relationships/image" Target="../media/image33.gif"/><Relationship Id="rId12" Type="http://schemas.openxmlformats.org/officeDocument/2006/relationships/image" Target="../media/image24.gif"/><Relationship Id="rId17" Type="http://schemas.openxmlformats.org/officeDocument/2006/relationships/image" Target="../media/image30.gif"/><Relationship Id="rId2" Type="http://schemas.openxmlformats.org/officeDocument/2006/relationships/image" Target="../media/image61.png"/><Relationship Id="rId16" Type="http://schemas.openxmlformats.org/officeDocument/2006/relationships/image" Target="../media/image32.gif"/><Relationship Id="rId1" Type="http://schemas.openxmlformats.org/officeDocument/2006/relationships/slideLayout" Target="../slideLayouts/slideLayout2.xml"/><Relationship Id="rId6" Type="http://schemas.openxmlformats.org/officeDocument/2006/relationships/image" Target="../media/image20.gif"/><Relationship Id="rId11" Type="http://schemas.openxmlformats.org/officeDocument/2006/relationships/image" Target="../media/image25.gif"/><Relationship Id="rId5" Type="http://schemas.openxmlformats.org/officeDocument/2006/relationships/image" Target="../media/image63.png"/><Relationship Id="rId15" Type="http://schemas.openxmlformats.org/officeDocument/2006/relationships/hyperlink" Target="http://www.wretch.cc/album/show.php?i=jao8825252&amp;b=1271&amp;f=1461527352&amp;p=22" TargetMode="External"/><Relationship Id="rId10" Type="http://schemas.openxmlformats.org/officeDocument/2006/relationships/image" Target="../media/image27.gif"/><Relationship Id="rId19" Type="http://schemas.openxmlformats.org/officeDocument/2006/relationships/image" Target="../media/image65.gif"/><Relationship Id="rId4" Type="http://schemas.openxmlformats.org/officeDocument/2006/relationships/image" Target="../media/image62.png"/><Relationship Id="rId9" Type="http://schemas.openxmlformats.org/officeDocument/2006/relationships/image" Target="../media/image22.gif"/><Relationship Id="rId14" Type="http://schemas.openxmlformats.org/officeDocument/2006/relationships/image" Target="../media/image28.gif"/></Relationships>
</file>

<file path=ppt/slides/_rels/slide13.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23.gif"/><Relationship Id="rId18" Type="http://schemas.openxmlformats.org/officeDocument/2006/relationships/image" Target="../media/image30.gif"/><Relationship Id="rId3" Type="http://schemas.openxmlformats.org/officeDocument/2006/relationships/slideLayout" Target="../slideLayouts/slideLayout2.xml"/><Relationship Id="rId21" Type="http://schemas.openxmlformats.org/officeDocument/2006/relationships/image" Target="../media/image57.png"/><Relationship Id="rId7" Type="http://schemas.openxmlformats.org/officeDocument/2006/relationships/image" Target="../media/image21.gif"/><Relationship Id="rId12" Type="http://schemas.openxmlformats.org/officeDocument/2006/relationships/image" Target="../media/image24.gif"/><Relationship Id="rId17" Type="http://schemas.openxmlformats.org/officeDocument/2006/relationships/image" Target="../media/image32.gif"/><Relationship Id="rId2" Type="http://schemas.openxmlformats.org/officeDocument/2006/relationships/video" Target="../media/media1.mp4"/><Relationship Id="rId16" Type="http://schemas.openxmlformats.org/officeDocument/2006/relationships/hyperlink" Target="http://www.wretch.cc/album/show.php?i=jao8825252&amp;b=1271&amp;f=1461527352&amp;p=22" TargetMode="External"/><Relationship Id="rId20" Type="http://schemas.openxmlformats.org/officeDocument/2006/relationships/image" Target="../media/image40.png"/><Relationship Id="rId1" Type="http://schemas.microsoft.com/office/2007/relationships/media" Target="../media/media1.mp4"/><Relationship Id="rId6" Type="http://schemas.openxmlformats.org/officeDocument/2006/relationships/image" Target="../media/image38.wmf"/><Relationship Id="rId11" Type="http://schemas.openxmlformats.org/officeDocument/2006/relationships/image" Target="../media/image25.gif"/><Relationship Id="rId5" Type="http://schemas.openxmlformats.org/officeDocument/2006/relationships/image" Target="../media/image33.gif"/><Relationship Id="rId15" Type="http://schemas.openxmlformats.org/officeDocument/2006/relationships/image" Target="../media/image28.gif"/><Relationship Id="rId10" Type="http://schemas.openxmlformats.org/officeDocument/2006/relationships/image" Target="../media/image27.gif"/><Relationship Id="rId19" Type="http://schemas.openxmlformats.org/officeDocument/2006/relationships/image" Target="../media/image31.gif"/><Relationship Id="rId4" Type="http://schemas.openxmlformats.org/officeDocument/2006/relationships/image" Target="../media/image20.gif"/><Relationship Id="rId9" Type="http://schemas.openxmlformats.org/officeDocument/2006/relationships/image" Target="../media/image22.gif"/><Relationship Id="rId14" Type="http://schemas.openxmlformats.org/officeDocument/2006/relationships/image" Target="../media/image29.gif"/><Relationship Id="rId22" Type="http://schemas.openxmlformats.org/officeDocument/2006/relationships/image" Target="../media/image58.svg"/></Relationships>
</file>

<file path=ppt/slides/_rels/slide14.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23.gif"/><Relationship Id="rId18" Type="http://schemas.openxmlformats.org/officeDocument/2006/relationships/image" Target="../media/image30.gif"/><Relationship Id="rId3" Type="http://schemas.openxmlformats.org/officeDocument/2006/relationships/image" Target="../media/image67.jpg"/><Relationship Id="rId7" Type="http://schemas.openxmlformats.org/officeDocument/2006/relationships/image" Target="../media/image21.gif"/><Relationship Id="rId12" Type="http://schemas.openxmlformats.org/officeDocument/2006/relationships/image" Target="../media/image24.gif"/><Relationship Id="rId17" Type="http://schemas.openxmlformats.org/officeDocument/2006/relationships/image" Target="../media/image32.gif"/><Relationship Id="rId2" Type="http://schemas.openxmlformats.org/officeDocument/2006/relationships/image" Target="../media/image66.png"/><Relationship Id="rId16" Type="http://schemas.openxmlformats.org/officeDocument/2006/relationships/hyperlink" Target="http://www.wretch.cc/album/show.php?i=jao8825252&amp;b=1271&amp;f=1461527352&amp;p=22" TargetMode="External"/><Relationship Id="rId1" Type="http://schemas.openxmlformats.org/officeDocument/2006/relationships/slideLayout" Target="../slideLayouts/slideLayout2.xml"/><Relationship Id="rId6" Type="http://schemas.openxmlformats.org/officeDocument/2006/relationships/image" Target="../media/image38.wmf"/><Relationship Id="rId11" Type="http://schemas.openxmlformats.org/officeDocument/2006/relationships/image" Target="../media/image25.gif"/><Relationship Id="rId5" Type="http://schemas.openxmlformats.org/officeDocument/2006/relationships/image" Target="../media/image33.gif"/><Relationship Id="rId15" Type="http://schemas.openxmlformats.org/officeDocument/2006/relationships/image" Target="../media/image28.gif"/><Relationship Id="rId10" Type="http://schemas.openxmlformats.org/officeDocument/2006/relationships/image" Target="../media/image27.gif"/><Relationship Id="rId19" Type="http://schemas.openxmlformats.org/officeDocument/2006/relationships/image" Target="../media/image31.gif"/><Relationship Id="rId4" Type="http://schemas.openxmlformats.org/officeDocument/2006/relationships/image" Target="../media/image20.gif"/><Relationship Id="rId9" Type="http://schemas.openxmlformats.org/officeDocument/2006/relationships/image" Target="../media/image22.gif"/><Relationship Id="rId14" Type="http://schemas.openxmlformats.org/officeDocument/2006/relationships/image" Target="../media/image29.gif"/></Relationships>
</file>

<file path=ppt/slides/_rels/slide15.xml.rels><?xml version="1.0" encoding="UTF-8" standalone="yes"?>
<Relationships xmlns="http://schemas.openxmlformats.org/package/2006/relationships"><Relationship Id="rId8" Type="http://schemas.openxmlformats.org/officeDocument/2006/relationships/image" Target="../media/image21.gif"/><Relationship Id="rId13" Type="http://schemas.openxmlformats.org/officeDocument/2006/relationships/image" Target="../media/image24.gif"/><Relationship Id="rId18" Type="http://schemas.openxmlformats.org/officeDocument/2006/relationships/image" Target="../media/image32.gif"/><Relationship Id="rId3" Type="http://schemas.microsoft.com/office/2007/relationships/hdphoto" Target="../media/hdphoto3.wdp"/><Relationship Id="rId7" Type="http://schemas.openxmlformats.org/officeDocument/2006/relationships/image" Target="../media/image33.gif"/><Relationship Id="rId12" Type="http://schemas.openxmlformats.org/officeDocument/2006/relationships/image" Target="../media/image25.gif"/><Relationship Id="rId17" Type="http://schemas.openxmlformats.org/officeDocument/2006/relationships/hyperlink" Target="http://www.wretch.cc/album/show.php?i=jao8825252&amp;b=1271&amp;f=1461527352&amp;p=22" TargetMode="External"/><Relationship Id="rId2" Type="http://schemas.openxmlformats.org/officeDocument/2006/relationships/image" Target="../media/image68.png"/><Relationship Id="rId16" Type="http://schemas.openxmlformats.org/officeDocument/2006/relationships/image" Target="../media/image28.gif"/><Relationship Id="rId20" Type="http://schemas.openxmlformats.org/officeDocument/2006/relationships/image" Target="../media/image31.gif"/><Relationship Id="rId1" Type="http://schemas.openxmlformats.org/officeDocument/2006/relationships/slideLayout" Target="../slideLayouts/slideLayout2.xml"/><Relationship Id="rId6" Type="http://schemas.openxmlformats.org/officeDocument/2006/relationships/image" Target="../media/image20.gif"/><Relationship Id="rId11" Type="http://schemas.openxmlformats.org/officeDocument/2006/relationships/image" Target="../media/image27.gif"/><Relationship Id="rId5" Type="http://schemas.openxmlformats.org/officeDocument/2006/relationships/image" Target="../media/image70.png"/><Relationship Id="rId15" Type="http://schemas.openxmlformats.org/officeDocument/2006/relationships/image" Target="../media/image29.gif"/><Relationship Id="rId10" Type="http://schemas.openxmlformats.org/officeDocument/2006/relationships/image" Target="../media/image22.gif"/><Relationship Id="rId19" Type="http://schemas.openxmlformats.org/officeDocument/2006/relationships/image" Target="../media/image30.gif"/><Relationship Id="rId4" Type="http://schemas.openxmlformats.org/officeDocument/2006/relationships/image" Target="../media/image69.png"/><Relationship Id="rId9" Type="http://schemas.openxmlformats.org/officeDocument/2006/relationships/image" Target="../media/image26.gif"/><Relationship Id="rId14" Type="http://schemas.openxmlformats.org/officeDocument/2006/relationships/image" Target="../media/image23.gif"/></Relationships>
</file>

<file path=ppt/slides/_rels/slide16.xml.rels><?xml version="1.0" encoding="UTF-8" standalone="yes"?>
<Relationships xmlns="http://schemas.openxmlformats.org/package/2006/relationships"><Relationship Id="rId8" Type="http://schemas.openxmlformats.org/officeDocument/2006/relationships/image" Target="../media/image25.gif"/><Relationship Id="rId13" Type="http://schemas.openxmlformats.org/officeDocument/2006/relationships/hyperlink" Target="http://www.wretch.cc/album/show.php?i=jao8825252&amp;b=1271&amp;f=1461527352&amp;p=22" TargetMode="External"/><Relationship Id="rId18" Type="http://schemas.microsoft.com/office/2007/relationships/hdphoto" Target="../media/hdphoto4.wdp"/><Relationship Id="rId3" Type="http://schemas.openxmlformats.org/officeDocument/2006/relationships/image" Target="../media/image33.gif"/><Relationship Id="rId7" Type="http://schemas.openxmlformats.org/officeDocument/2006/relationships/image" Target="../media/image27.gif"/><Relationship Id="rId12" Type="http://schemas.openxmlformats.org/officeDocument/2006/relationships/image" Target="../media/image28.gif"/><Relationship Id="rId17" Type="http://schemas.openxmlformats.org/officeDocument/2006/relationships/image" Target="../media/image71.png"/><Relationship Id="rId2" Type="http://schemas.openxmlformats.org/officeDocument/2006/relationships/image" Target="../media/image20.gif"/><Relationship Id="rId16" Type="http://schemas.openxmlformats.org/officeDocument/2006/relationships/image" Target="../media/image31.gif"/><Relationship Id="rId20" Type="http://schemas.openxmlformats.org/officeDocument/2006/relationships/image" Target="../media/image73.gif"/><Relationship Id="rId1" Type="http://schemas.openxmlformats.org/officeDocument/2006/relationships/slideLayout" Target="../slideLayouts/slideLayout2.xml"/><Relationship Id="rId6" Type="http://schemas.openxmlformats.org/officeDocument/2006/relationships/image" Target="../media/image22.gif"/><Relationship Id="rId11" Type="http://schemas.openxmlformats.org/officeDocument/2006/relationships/image" Target="../media/image29.gif"/><Relationship Id="rId5" Type="http://schemas.openxmlformats.org/officeDocument/2006/relationships/image" Target="../media/image26.gif"/><Relationship Id="rId15" Type="http://schemas.openxmlformats.org/officeDocument/2006/relationships/image" Target="../media/image30.gif"/><Relationship Id="rId10" Type="http://schemas.openxmlformats.org/officeDocument/2006/relationships/image" Target="../media/image23.gif"/><Relationship Id="rId19" Type="http://schemas.openxmlformats.org/officeDocument/2006/relationships/image" Target="../media/image72.png"/><Relationship Id="rId4" Type="http://schemas.openxmlformats.org/officeDocument/2006/relationships/image" Target="../media/image21.gif"/><Relationship Id="rId9" Type="http://schemas.openxmlformats.org/officeDocument/2006/relationships/image" Target="../media/image24.gif"/><Relationship Id="rId14" Type="http://schemas.openxmlformats.org/officeDocument/2006/relationships/image" Target="../media/image32.gif"/></Relationships>
</file>

<file path=ppt/slides/_rels/slide17.xml.rels><?xml version="1.0" encoding="UTF-8" standalone="yes"?>
<Relationships xmlns="http://schemas.openxmlformats.org/package/2006/relationships"><Relationship Id="rId8" Type="http://schemas.openxmlformats.org/officeDocument/2006/relationships/image" Target="../media/image24.gif"/><Relationship Id="rId13" Type="http://schemas.openxmlformats.org/officeDocument/2006/relationships/image" Target="../media/image30.gif"/><Relationship Id="rId18" Type="http://schemas.openxmlformats.org/officeDocument/2006/relationships/image" Target="../media/image77.gif"/><Relationship Id="rId3" Type="http://schemas.openxmlformats.org/officeDocument/2006/relationships/image" Target="../media/image74.jpg"/><Relationship Id="rId7" Type="http://schemas.openxmlformats.org/officeDocument/2006/relationships/image" Target="../media/image25.gif"/><Relationship Id="rId12" Type="http://schemas.openxmlformats.org/officeDocument/2006/relationships/image" Target="../media/image32.gif"/><Relationship Id="rId17" Type="http://schemas.openxmlformats.org/officeDocument/2006/relationships/image" Target="../media/image76.gif"/><Relationship Id="rId2" Type="http://schemas.openxmlformats.org/officeDocument/2006/relationships/image" Target="../media/image20.gif"/><Relationship Id="rId16" Type="http://schemas.openxmlformats.org/officeDocument/2006/relationships/image" Target="../media/image33.gif"/><Relationship Id="rId1" Type="http://schemas.openxmlformats.org/officeDocument/2006/relationships/slideLayout" Target="../slideLayouts/slideLayout2.xml"/><Relationship Id="rId6" Type="http://schemas.openxmlformats.org/officeDocument/2006/relationships/image" Target="../media/image27.gif"/><Relationship Id="rId11" Type="http://schemas.openxmlformats.org/officeDocument/2006/relationships/hyperlink" Target="http://www.wretch.cc/album/show.php?i=jao8825252&amp;b=1271&amp;f=1461527352&amp;p=22" TargetMode="External"/><Relationship Id="rId5" Type="http://schemas.openxmlformats.org/officeDocument/2006/relationships/image" Target="../media/image22.gif"/><Relationship Id="rId15" Type="http://schemas.openxmlformats.org/officeDocument/2006/relationships/image" Target="../media/image75.jpg"/><Relationship Id="rId10" Type="http://schemas.openxmlformats.org/officeDocument/2006/relationships/image" Target="../media/image28.gif"/><Relationship Id="rId4" Type="http://schemas.openxmlformats.org/officeDocument/2006/relationships/image" Target="../media/image26.gif"/><Relationship Id="rId9" Type="http://schemas.openxmlformats.org/officeDocument/2006/relationships/image" Target="../media/image23.gif"/><Relationship Id="rId14" Type="http://schemas.openxmlformats.org/officeDocument/2006/relationships/image" Target="../media/image72.png"/></Relationships>
</file>

<file path=ppt/slides/_rels/slide18.xml.rels><?xml version="1.0" encoding="UTF-8" standalone="yes"?>
<Relationships xmlns="http://schemas.openxmlformats.org/package/2006/relationships"><Relationship Id="rId8" Type="http://schemas.openxmlformats.org/officeDocument/2006/relationships/image" Target="../media/image38.wmf"/><Relationship Id="rId13" Type="http://schemas.openxmlformats.org/officeDocument/2006/relationships/image" Target="../media/image25.gif"/><Relationship Id="rId18" Type="http://schemas.openxmlformats.org/officeDocument/2006/relationships/hyperlink" Target="http://www.wretch.cc/album/show.php?i=jao8825252&amp;b=1271&amp;f=1461527352&amp;p=22" TargetMode="External"/><Relationship Id="rId3" Type="http://schemas.microsoft.com/office/2007/relationships/hdphoto" Target="../media/hdphoto5.wdp"/><Relationship Id="rId21" Type="http://schemas.openxmlformats.org/officeDocument/2006/relationships/image" Target="../media/image31.gif"/><Relationship Id="rId7" Type="http://schemas.openxmlformats.org/officeDocument/2006/relationships/image" Target="../media/image33.gif"/><Relationship Id="rId12" Type="http://schemas.openxmlformats.org/officeDocument/2006/relationships/image" Target="../media/image27.gif"/><Relationship Id="rId17" Type="http://schemas.openxmlformats.org/officeDocument/2006/relationships/image" Target="../media/image28.gif"/><Relationship Id="rId2" Type="http://schemas.openxmlformats.org/officeDocument/2006/relationships/image" Target="../media/image78.png"/><Relationship Id="rId16" Type="http://schemas.openxmlformats.org/officeDocument/2006/relationships/image" Target="../media/image29.gif"/><Relationship Id="rId20" Type="http://schemas.openxmlformats.org/officeDocument/2006/relationships/image" Target="../media/image30.gif"/><Relationship Id="rId1" Type="http://schemas.openxmlformats.org/officeDocument/2006/relationships/slideLayout" Target="../slideLayouts/slideLayout2.xml"/><Relationship Id="rId6" Type="http://schemas.openxmlformats.org/officeDocument/2006/relationships/image" Target="../media/image20.gif"/><Relationship Id="rId11" Type="http://schemas.openxmlformats.org/officeDocument/2006/relationships/image" Target="../media/image22.gif"/><Relationship Id="rId5" Type="http://schemas.openxmlformats.org/officeDocument/2006/relationships/image" Target="../media/image80.png"/><Relationship Id="rId15" Type="http://schemas.openxmlformats.org/officeDocument/2006/relationships/image" Target="../media/image23.gif"/><Relationship Id="rId10" Type="http://schemas.openxmlformats.org/officeDocument/2006/relationships/image" Target="../media/image26.gif"/><Relationship Id="rId19" Type="http://schemas.openxmlformats.org/officeDocument/2006/relationships/image" Target="../media/image32.gif"/><Relationship Id="rId4" Type="http://schemas.openxmlformats.org/officeDocument/2006/relationships/image" Target="../media/image79.jpeg"/><Relationship Id="rId9" Type="http://schemas.openxmlformats.org/officeDocument/2006/relationships/image" Target="../media/image21.gif"/><Relationship Id="rId14" Type="http://schemas.openxmlformats.org/officeDocument/2006/relationships/image" Target="../media/image24.gif"/></Relationships>
</file>

<file path=ppt/slides/_rels/slide19.xml.rels><?xml version="1.0" encoding="UTF-8" standalone="yes"?>
<Relationships xmlns="http://schemas.openxmlformats.org/package/2006/relationships"><Relationship Id="rId8" Type="http://schemas.openxmlformats.org/officeDocument/2006/relationships/image" Target="../media/image23.gif"/><Relationship Id="rId13" Type="http://schemas.openxmlformats.org/officeDocument/2006/relationships/image" Target="../media/image30.gif"/><Relationship Id="rId3" Type="http://schemas.openxmlformats.org/officeDocument/2006/relationships/image" Target="../media/image26.gif"/><Relationship Id="rId7" Type="http://schemas.openxmlformats.org/officeDocument/2006/relationships/image" Target="../media/image24.gif"/><Relationship Id="rId12" Type="http://schemas.openxmlformats.org/officeDocument/2006/relationships/image" Target="../media/image32.gif"/><Relationship Id="rId2" Type="http://schemas.openxmlformats.org/officeDocument/2006/relationships/image" Target="../media/image33.gif"/><Relationship Id="rId1" Type="http://schemas.openxmlformats.org/officeDocument/2006/relationships/slideLayout" Target="../slideLayouts/slideLayout2.xml"/><Relationship Id="rId6" Type="http://schemas.openxmlformats.org/officeDocument/2006/relationships/image" Target="../media/image25.gif"/><Relationship Id="rId11" Type="http://schemas.openxmlformats.org/officeDocument/2006/relationships/hyperlink" Target="http://www.wretch.cc/album/show.php?i=jao8825252&amp;b=1271&amp;f=1461527352&amp;p=22" TargetMode="External"/><Relationship Id="rId5" Type="http://schemas.openxmlformats.org/officeDocument/2006/relationships/image" Target="../media/image27.gif"/><Relationship Id="rId15" Type="http://schemas.openxmlformats.org/officeDocument/2006/relationships/image" Target="../media/image82.gif"/><Relationship Id="rId10" Type="http://schemas.openxmlformats.org/officeDocument/2006/relationships/image" Target="../media/image28.gif"/><Relationship Id="rId4" Type="http://schemas.openxmlformats.org/officeDocument/2006/relationships/image" Target="../media/image22.gif"/><Relationship Id="rId9" Type="http://schemas.openxmlformats.org/officeDocument/2006/relationships/image" Target="../media/image29.gif"/><Relationship Id="rId14" Type="http://schemas.openxmlformats.org/officeDocument/2006/relationships/image" Target="../media/image81.gif"/></Relationships>
</file>

<file path=ppt/slides/_rels/slide2.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24.gif"/><Relationship Id="rId18" Type="http://schemas.openxmlformats.org/officeDocument/2006/relationships/image" Target="../media/image32.gif"/><Relationship Id="rId3" Type="http://schemas.openxmlformats.org/officeDocument/2006/relationships/image" Target="../media/image35.gif"/><Relationship Id="rId7" Type="http://schemas.openxmlformats.org/officeDocument/2006/relationships/image" Target="../media/image22.gif"/><Relationship Id="rId12" Type="http://schemas.openxmlformats.org/officeDocument/2006/relationships/image" Target="../media/image27.gif"/><Relationship Id="rId17" Type="http://schemas.openxmlformats.org/officeDocument/2006/relationships/hyperlink" Target="http://www.wretch.cc/album/show.php?i=jao8825252&amp;b=1271&amp;f=1461527352&amp;p=22" TargetMode="External"/><Relationship Id="rId2" Type="http://schemas.openxmlformats.org/officeDocument/2006/relationships/image" Target="../media/image34.jpeg"/><Relationship Id="rId16" Type="http://schemas.openxmlformats.org/officeDocument/2006/relationships/image" Target="../media/image31.gif"/><Relationship Id="rId1" Type="http://schemas.openxmlformats.org/officeDocument/2006/relationships/slideLayout" Target="../slideLayouts/slideLayout2.xml"/><Relationship Id="rId6" Type="http://schemas.openxmlformats.org/officeDocument/2006/relationships/image" Target="../media/image21.gif"/><Relationship Id="rId11" Type="http://schemas.openxmlformats.org/officeDocument/2006/relationships/image" Target="../media/image29.gif"/><Relationship Id="rId5" Type="http://schemas.openxmlformats.org/officeDocument/2006/relationships/image" Target="../media/image33.gif"/><Relationship Id="rId15" Type="http://schemas.openxmlformats.org/officeDocument/2006/relationships/image" Target="../media/image30.gif"/><Relationship Id="rId10" Type="http://schemas.openxmlformats.org/officeDocument/2006/relationships/image" Target="../media/image25.gif"/><Relationship Id="rId4" Type="http://schemas.openxmlformats.org/officeDocument/2006/relationships/image" Target="../media/image20.gif"/><Relationship Id="rId9" Type="http://schemas.openxmlformats.org/officeDocument/2006/relationships/image" Target="../media/image28.gif"/><Relationship Id="rId14" Type="http://schemas.openxmlformats.org/officeDocument/2006/relationships/image" Target="../media/image23.gif"/></Relationships>
</file>

<file path=ppt/slides/_rels/slide20.xml.rels><?xml version="1.0" encoding="UTF-8" standalone="yes"?>
<Relationships xmlns="http://schemas.openxmlformats.org/package/2006/relationships"><Relationship Id="rId8" Type="http://schemas.openxmlformats.org/officeDocument/2006/relationships/image" Target="../media/image25.gif"/><Relationship Id="rId13" Type="http://schemas.openxmlformats.org/officeDocument/2006/relationships/hyperlink" Target="http://www.wretch.cc/album/show.php?i=jao8825252&amp;b=1271&amp;f=1461527352&amp;p=22" TargetMode="External"/><Relationship Id="rId3" Type="http://schemas.openxmlformats.org/officeDocument/2006/relationships/image" Target="../media/image84.png"/><Relationship Id="rId7" Type="http://schemas.openxmlformats.org/officeDocument/2006/relationships/image" Target="../media/image27.gif"/><Relationship Id="rId12" Type="http://schemas.openxmlformats.org/officeDocument/2006/relationships/image" Target="../media/image28.gif"/><Relationship Id="rId2" Type="http://schemas.openxmlformats.org/officeDocument/2006/relationships/image" Target="../media/image83.jpeg"/><Relationship Id="rId1" Type="http://schemas.openxmlformats.org/officeDocument/2006/relationships/slideLayout" Target="../slideLayouts/slideLayout2.xml"/><Relationship Id="rId6" Type="http://schemas.openxmlformats.org/officeDocument/2006/relationships/image" Target="../media/image22.gif"/><Relationship Id="rId11" Type="http://schemas.openxmlformats.org/officeDocument/2006/relationships/image" Target="../media/image29.gif"/><Relationship Id="rId5" Type="http://schemas.openxmlformats.org/officeDocument/2006/relationships/image" Target="../media/image26.gif"/><Relationship Id="rId15" Type="http://schemas.openxmlformats.org/officeDocument/2006/relationships/image" Target="../media/image30.gif"/><Relationship Id="rId10" Type="http://schemas.openxmlformats.org/officeDocument/2006/relationships/image" Target="../media/image23.gif"/><Relationship Id="rId4" Type="http://schemas.openxmlformats.org/officeDocument/2006/relationships/image" Target="../media/image33.gif"/><Relationship Id="rId9" Type="http://schemas.openxmlformats.org/officeDocument/2006/relationships/image" Target="../media/image24.gif"/><Relationship Id="rId14" Type="http://schemas.openxmlformats.org/officeDocument/2006/relationships/image" Target="../media/image32.gif"/></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8" Type="http://schemas.openxmlformats.org/officeDocument/2006/relationships/image" Target="../media/image38.wmf"/><Relationship Id="rId13" Type="http://schemas.openxmlformats.org/officeDocument/2006/relationships/image" Target="../media/image27.gif"/><Relationship Id="rId18" Type="http://schemas.openxmlformats.org/officeDocument/2006/relationships/image" Target="../media/image30.gif"/><Relationship Id="rId3" Type="http://schemas.openxmlformats.org/officeDocument/2006/relationships/slideLayout" Target="../slideLayouts/slideLayout2.xml"/><Relationship Id="rId21" Type="http://schemas.openxmlformats.org/officeDocument/2006/relationships/image" Target="../media/image32.gif"/><Relationship Id="rId7" Type="http://schemas.openxmlformats.org/officeDocument/2006/relationships/image" Target="../media/image33.gif"/><Relationship Id="rId12" Type="http://schemas.openxmlformats.org/officeDocument/2006/relationships/image" Target="../media/image24.gif"/><Relationship Id="rId17" Type="http://schemas.openxmlformats.org/officeDocument/2006/relationships/image" Target="../media/image29.gif"/><Relationship Id="rId2" Type="http://schemas.openxmlformats.org/officeDocument/2006/relationships/video" Target="../media/media1.mp4"/><Relationship Id="rId16" Type="http://schemas.openxmlformats.org/officeDocument/2006/relationships/image" Target="../media/image23.gif"/><Relationship Id="rId20" Type="http://schemas.openxmlformats.org/officeDocument/2006/relationships/hyperlink" Target="http://www.wretch.cc/album/show.php?i=jao8825252&amp;b=1271&amp;f=1461527352&amp;p=22" TargetMode="External"/><Relationship Id="rId1" Type="http://schemas.microsoft.com/office/2007/relationships/media" Target="../media/media1.mp4"/><Relationship Id="rId6" Type="http://schemas.openxmlformats.org/officeDocument/2006/relationships/image" Target="../media/image20.gif"/><Relationship Id="rId11" Type="http://schemas.openxmlformats.org/officeDocument/2006/relationships/image" Target="../media/image26.gif"/><Relationship Id="rId5" Type="http://schemas.openxmlformats.org/officeDocument/2006/relationships/image" Target="../media/image37.emf"/><Relationship Id="rId15" Type="http://schemas.openxmlformats.org/officeDocument/2006/relationships/image" Target="../media/image25.gif"/><Relationship Id="rId23" Type="http://schemas.openxmlformats.org/officeDocument/2006/relationships/image" Target="../media/image40.png"/><Relationship Id="rId10" Type="http://schemas.openxmlformats.org/officeDocument/2006/relationships/image" Target="../media/image22.gif"/><Relationship Id="rId19" Type="http://schemas.openxmlformats.org/officeDocument/2006/relationships/image" Target="../media/image31.gif"/><Relationship Id="rId4" Type="http://schemas.openxmlformats.org/officeDocument/2006/relationships/image" Target="../media/image36.emf"/><Relationship Id="rId9" Type="http://schemas.openxmlformats.org/officeDocument/2006/relationships/image" Target="../media/image21.gif"/><Relationship Id="rId14" Type="http://schemas.openxmlformats.org/officeDocument/2006/relationships/image" Target="../media/image28.gif"/><Relationship Id="rId22"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openxmlformats.org/officeDocument/2006/relationships/image" Target="../media/image28.gif"/><Relationship Id="rId13" Type="http://schemas.openxmlformats.org/officeDocument/2006/relationships/image" Target="../media/image29.gif"/><Relationship Id="rId3" Type="http://schemas.openxmlformats.org/officeDocument/2006/relationships/image" Target="../media/image20.gif"/><Relationship Id="rId7" Type="http://schemas.openxmlformats.org/officeDocument/2006/relationships/image" Target="../media/image26.gif"/><Relationship Id="rId12" Type="http://schemas.openxmlformats.org/officeDocument/2006/relationships/image" Target="../media/image23.gif"/><Relationship Id="rId17" Type="http://schemas.openxmlformats.org/officeDocument/2006/relationships/image" Target="../media/image42.png"/><Relationship Id="rId2" Type="http://schemas.openxmlformats.org/officeDocument/2006/relationships/image" Target="../media/image41.jpeg"/><Relationship Id="rId16" Type="http://schemas.openxmlformats.org/officeDocument/2006/relationships/image" Target="../media/image32.gif"/><Relationship Id="rId1" Type="http://schemas.openxmlformats.org/officeDocument/2006/relationships/slideLayout" Target="../slideLayouts/slideLayout2.xml"/><Relationship Id="rId6" Type="http://schemas.openxmlformats.org/officeDocument/2006/relationships/image" Target="../media/image22.gif"/><Relationship Id="rId11" Type="http://schemas.openxmlformats.org/officeDocument/2006/relationships/image" Target="../media/image24.gif"/><Relationship Id="rId5" Type="http://schemas.openxmlformats.org/officeDocument/2006/relationships/image" Target="../media/image21.gif"/><Relationship Id="rId15" Type="http://schemas.openxmlformats.org/officeDocument/2006/relationships/hyperlink" Target="http://www.wretch.cc/album/show.php?i=jao8825252&amp;b=1271&amp;f=1461527352&amp;p=22" TargetMode="External"/><Relationship Id="rId10" Type="http://schemas.openxmlformats.org/officeDocument/2006/relationships/image" Target="../media/image25.gif"/><Relationship Id="rId4" Type="http://schemas.openxmlformats.org/officeDocument/2006/relationships/image" Target="../media/image38.wmf"/><Relationship Id="rId9" Type="http://schemas.openxmlformats.org/officeDocument/2006/relationships/image" Target="../media/image27.gif"/><Relationship Id="rId14" Type="http://schemas.openxmlformats.org/officeDocument/2006/relationships/image" Target="../media/image30.gif"/></Relationships>
</file>

<file path=ppt/slides/_rels/slide5.xml.rels><?xml version="1.0" encoding="UTF-8" standalone="yes"?>
<Relationships xmlns="http://schemas.openxmlformats.org/package/2006/relationships"><Relationship Id="rId8" Type="http://schemas.openxmlformats.org/officeDocument/2006/relationships/image" Target="../media/image21.gif"/><Relationship Id="rId13" Type="http://schemas.openxmlformats.org/officeDocument/2006/relationships/image" Target="../media/image31.gif"/><Relationship Id="rId18" Type="http://schemas.openxmlformats.org/officeDocument/2006/relationships/image" Target="../media/image22.gif"/><Relationship Id="rId3" Type="http://schemas.openxmlformats.org/officeDocument/2006/relationships/slideLayout" Target="../slideLayouts/slideLayout2.xml"/><Relationship Id="rId21" Type="http://schemas.openxmlformats.org/officeDocument/2006/relationships/image" Target="../media/image32.gif"/><Relationship Id="rId7" Type="http://schemas.openxmlformats.org/officeDocument/2006/relationships/image" Target="../media/image38.wmf"/><Relationship Id="rId12" Type="http://schemas.openxmlformats.org/officeDocument/2006/relationships/image" Target="../media/image30.gif"/><Relationship Id="rId17" Type="http://schemas.openxmlformats.org/officeDocument/2006/relationships/image" Target="../media/image26.gif"/><Relationship Id="rId2" Type="http://schemas.openxmlformats.org/officeDocument/2006/relationships/video" Target="../media/media1.mp4"/><Relationship Id="rId16" Type="http://schemas.openxmlformats.org/officeDocument/2006/relationships/image" Target="../media/image24.gif"/><Relationship Id="rId20" Type="http://schemas.openxmlformats.org/officeDocument/2006/relationships/hyperlink" Target="http://www.wretch.cc/album/show.php?i=jao8825252&amp;b=1271&amp;f=1461527352&amp;p=22" TargetMode="External"/><Relationship Id="rId1" Type="http://schemas.microsoft.com/office/2007/relationships/media" Target="../media/media1.mp4"/><Relationship Id="rId6" Type="http://schemas.openxmlformats.org/officeDocument/2006/relationships/image" Target="../media/image33.gif"/><Relationship Id="rId11" Type="http://schemas.openxmlformats.org/officeDocument/2006/relationships/image" Target="../media/image23.gif"/><Relationship Id="rId5" Type="http://schemas.openxmlformats.org/officeDocument/2006/relationships/image" Target="../media/image20.gif"/><Relationship Id="rId15" Type="http://schemas.openxmlformats.org/officeDocument/2006/relationships/image" Target="../media/image45.png"/><Relationship Id="rId10" Type="http://schemas.openxmlformats.org/officeDocument/2006/relationships/image" Target="../media/image25.gif"/><Relationship Id="rId19" Type="http://schemas.openxmlformats.org/officeDocument/2006/relationships/image" Target="../media/image28.gif"/><Relationship Id="rId4" Type="http://schemas.openxmlformats.org/officeDocument/2006/relationships/image" Target="../media/image43.png"/><Relationship Id="rId9" Type="http://schemas.openxmlformats.org/officeDocument/2006/relationships/image" Target="../media/image27.gif"/><Relationship Id="rId14" Type="http://schemas.openxmlformats.org/officeDocument/2006/relationships/image" Target="../media/image44.png"/><Relationship Id="rId22" Type="http://schemas.openxmlformats.org/officeDocument/2006/relationships/image" Target="../media/image40.png"/></Relationships>
</file>

<file path=ppt/slides/_rels/slide6.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24.gif"/><Relationship Id="rId18" Type="http://schemas.openxmlformats.org/officeDocument/2006/relationships/hyperlink" Target="http://www.wretch.cc/album/show.php?i=jao8825252&amp;b=1271&amp;f=1461527352&amp;p=22" TargetMode="External"/><Relationship Id="rId3" Type="http://schemas.openxmlformats.org/officeDocument/2006/relationships/image" Target="../media/image35.gif"/><Relationship Id="rId7" Type="http://schemas.openxmlformats.org/officeDocument/2006/relationships/image" Target="../media/image21.gif"/><Relationship Id="rId12" Type="http://schemas.openxmlformats.org/officeDocument/2006/relationships/image" Target="../media/image25.gif"/><Relationship Id="rId17" Type="http://schemas.openxmlformats.org/officeDocument/2006/relationships/image" Target="../media/image31.gif"/><Relationship Id="rId2" Type="http://schemas.openxmlformats.org/officeDocument/2006/relationships/image" Target="../media/image46.png"/><Relationship Id="rId16" Type="http://schemas.openxmlformats.org/officeDocument/2006/relationships/image" Target="../media/image30.gif"/><Relationship Id="rId1" Type="http://schemas.openxmlformats.org/officeDocument/2006/relationships/slideLayout" Target="../slideLayouts/slideLayout2.xml"/><Relationship Id="rId6" Type="http://schemas.openxmlformats.org/officeDocument/2006/relationships/image" Target="../media/image38.wmf"/><Relationship Id="rId11" Type="http://schemas.openxmlformats.org/officeDocument/2006/relationships/image" Target="../media/image27.gif"/><Relationship Id="rId5" Type="http://schemas.openxmlformats.org/officeDocument/2006/relationships/image" Target="../media/image33.gif"/><Relationship Id="rId15" Type="http://schemas.openxmlformats.org/officeDocument/2006/relationships/image" Target="../media/image29.gif"/><Relationship Id="rId10" Type="http://schemas.openxmlformats.org/officeDocument/2006/relationships/image" Target="../media/image28.gif"/><Relationship Id="rId19" Type="http://schemas.openxmlformats.org/officeDocument/2006/relationships/image" Target="../media/image32.gif"/><Relationship Id="rId4" Type="http://schemas.openxmlformats.org/officeDocument/2006/relationships/image" Target="../media/image20.gif"/><Relationship Id="rId9" Type="http://schemas.openxmlformats.org/officeDocument/2006/relationships/image" Target="../media/image22.gif"/><Relationship Id="rId14" Type="http://schemas.openxmlformats.org/officeDocument/2006/relationships/image" Target="../media/image23.gif"/></Relationships>
</file>

<file path=ppt/slides/_rels/slide7.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24.gif"/><Relationship Id="rId18" Type="http://schemas.openxmlformats.org/officeDocument/2006/relationships/hyperlink" Target="http://www.wretch.cc/album/show.php?i=jao8825252&amp;b=1271&amp;f=1461527352&amp;p=22" TargetMode="External"/><Relationship Id="rId3" Type="http://schemas.microsoft.com/office/2007/relationships/hdphoto" Target="../media/hdphoto1.wdp"/><Relationship Id="rId7" Type="http://schemas.openxmlformats.org/officeDocument/2006/relationships/image" Target="../media/image21.gif"/><Relationship Id="rId12" Type="http://schemas.openxmlformats.org/officeDocument/2006/relationships/image" Target="../media/image25.gif"/><Relationship Id="rId17" Type="http://schemas.openxmlformats.org/officeDocument/2006/relationships/image" Target="../media/image31.gif"/><Relationship Id="rId2" Type="http://schemas.openxmlformats.org/officeDocument/2006/relationships/image" Target="../media/image47.png"/><Relationship Id="rId16" Type="http://schemas.openxmlformats.org/officeDocument/2006/relationships/image" Target="../media/image30.gif"/><Relationship Id="rId20"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33.gif"/><Relationship Id="rId11" Type="http://schemas.openxmlformats.org/officeDocument/2006/relationships/image" Target="../media/image27.gif"/><Relationship Id="rId5" Type="http://schemas.openxmlformats.org/officeDocument/2006/relationships/image" Target="../media/image20.gif"/><Relationship Id="rId15" Type="http://schemas.openxmlformats.org/officeDocument/2006/relationships/image" Target="../media/image29.gif"/><Relationship Id="rId10" Type="http://schemas.openxmlformats.org/officeDocument/2006/relationships/image" Target="../media/image28.gif"/><Relationship Id="rId19" Type="http://schemas.openxmlformats.org/officeDocument/2006/relationships/image" Target="../media/image32.gif"/><Relationship Id="rId4" Type="http://schemas.openxmlformats.org/officeDocument/2006/relationships/image" Target="../media/image35.gif"/><Relationship Id="rId9" Type="http://schemas.openxmlformats.org/officeDocument/2006/relationships/image" Target="../media/image22.gif"/><Relationship Id="rId14" Type="http://schemas.openxmlformats.org/officeDocument/2006/relationships/image" Target="../media/image23.gif"/></Relationships>
</file>

<file path=ppt/slides/_rels/slide8.xml.rels><?xml version="1.0" encoding="UTF-8" standalone="yes"?>
<Relationships xmlns="http://schemas.openxmlformats.org/package/2006/relationships"><Relationship Id="rId8" Type="http://schemas.openxmlformats.org/officeDocument/2006/relationships/image" Target="../media/image22.gif"/><Relationship Id="rId13" Type="http://schemas.openxmlformats.org/officeDocument/2006/relationships/image" Target="../media/image29.gif"/><Relationship Id="rId18" Type="http://schemas.openxmlformats.org/officeDocument/2006/relationships/image" Target="../media/image31.gif"/><Relationship Id="rId3" Type="http://schemas.openxmlformats.org/officeDocument/2006/relationships/image" Target="../media/image50.png"/><Relationship Id="rId21" Type="http://schemas.openxmlformats.org/officeDocument/2006/relationships/image" Target="../media/image53.gif"/><Relationship Id="rId7" Type="http://schemas.openxmlformats.org/officeDocument/2006/relationships/image" Target="../media/image26.gif"/><Relationship Id="rId12" Type="http://schemas.openxmlformats.org/officeDocument/2006/relationships/image" Target="../media/image23.gif"/><Relationship Id="rId17" Type="http://schemas.openxmlformats.org/officeDocument/2006/relationships/image" Target="../media/image30.gif"/><Relationship Id="rId2" Type="http://schemas.openxmlformats.org/officeDocument/2006/relationships/image" Target="../media/image49.png"/><Relationship Id="rId16" Type="http://schemas.openxmlformats.org/officeDocument/2006/relationships/image" Target="../media/image32.gif"/><Relationship Id="rId20"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21.gif"/><Relationship Id="rId11" Type="http://schemas.openxmlformats.org/officeDocument/2006/relationships/image" Target="../media/image24.gif"/><Relationship Id="rId5" Type="http://schemas.openxmlformats.org/officeDocument/2006/relationships/image" Target="../media/image33.gif"/><Relationship Id="rId15" Type="http://schemas.openxmlformats.org/officeDocument/2006/relationships/hyperlink" Target="http://www.wretch.cc/album/show.php?i=jao8825252&amp;b=1271&amp;f=1461527352&amp;p=22" TargetMode="External"/><Relationship Id="rId10" Type="http://schemas.openxmlformats.org/officeDocument/2006/relationships/image" Target="../media/image25.gif"/><Relationship Id="rId19" Type="http://schemas.openxmlformats.org/officeDocument/2006/relationships/image" Target="../media/image51.png"/><Relationship Id="rId4" Type="http://schemas.openxmlformats.org/officeDocument/2006/relationships/image" Target="../media/image20.gif"/><Relationship Id="rId9" Type="http://schemas.openxmlformats.org/officeDocument/2006/relationships/image" Target="../media/image27.gif"/><Relationship Id="rId14" Type="http://schemas.openxmlformats.org/officeDocument/2006/relationships/image" Target="../media/image28.gif"/><Relationship Id="rId22" Type="http://schemas.openxmlformats.org/officeDocument/2006/relationships/image" Target="../media/image54.gif"/></Relationships>
</file>

<file path=ppt/slides/_rels/slide9.xml.rels><?xml version="1.0" encoding="UTF-8" standalone="yes"?>
<Relationships xmlns="http://schemas.openxmlformats.org/package/2006/relationships"><Relationship Id="rId8" Type="http://schemas.openxmlformats.org/officeDocument/2006/relationships/image" Target="../media/image22.gif"/><Relationship Id="rId13" Type="http://schemas.openxmlformats.org/officeDocument/2006/relationships/image" Target="../media/image29.gif"/><Relationship Id="rId18" Type="http://schemas.openxmlformats.org/officeDocument/2006/relationships/image" Target="../media/image31.gif"/><Relationship Id="rId3" Type="http://schemas.openxmlformats.org/officeDocument/2006/relationships/slideLayout" Target="../slideLayouts/slideLayout2.xml"/><Relationship Id="rId7" Type="http://schemas.openxmlformats.org/officeDocument/2006/relationships/image" Target="../media/image26.gif"/><Relationship Id="rId12" Type="http://schemas.openxmlformats.org/officeDocument/2006/relationships/image" Target="../media/image23.gif"/><Relationship Id="rId17" Type="http://schemas.openxmlformats.org/officeDocument/2006/relationships/image" Target="../media/image30.gif"/><Relationship Id="rId2" Type="http://schemas.openxmlformats.org/officeDocument/2006/relationships/video" Target="../media/media1.mp4"/><Relationship Id="rId16" Type="http://schemas.openxmlformats.org/officeDocument/2006/relationships/image" Target="../media/image32.gif"/><Relationship Id="rId20" Type="http://schemas.openxmlformats.org/officeDocument/2006/relationships/image" Target="../media/image40.png"/><Relationship Id="rId1" Type="http://schemas.microsoft.com/office/2007/relationships/media" Target="../media/media1.mp4"/><Relationship Id="rId6" Type="http://schemas.openxmlformats.org/officeDocument/2006/relationships/image" Target="../media/image21.gif"/><Relationship Id="rId11" Type="http://schemas.openxmlformats.org/officeDocument/2006/relationships/image" Target="../media/image24.gif"/><Relationship Id="rId5" Type="http://schemas.openxmlformats.org/officeDocument/2006/relationships/image" Target="../media/image33.gif"/><Relationship Id="rId15" Type="http://schemas.openxmlformats.org/officeDocument/2006/relationships/hyperlink" Target="http://www.wretch.cc/album/show.php?i=jao8825252&amp;b=1271&amp;f=1461527352&amp;p=22" TargetMode="External"/><Relationship Id="rId10" Type="http://schemas.openxmlformats.org/officeDocument/2006/relationships/image" Target="../media/image25.gif"/><Relationship Id="rId19" Type="http://schemas.openxmlformats.org/officeDocument/2006/relationships/image" Target="../media/image44.png"/><Relationship Id="rId4" Type="http://schemas.openxmlformats.org/officeDocument/2006/relationships/image" Target="../media/image20.gif"/><Relationship Id="rId9" Type="http://schemas.openxmlformats.org/officeDocument/2006/relationships/image" Target="../media/image27.gif"/><Relationship Id="rId14" Type="http://schemas.openxmlformats.org/officeDocument/2006/relationships/image" Target="../media/image2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71209" y="1436375"/>
            <a:ext cx="154638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l="7462" t="1103" r="9749" b="54926"/>
          <a:stretch>
            <a:fillRect/>
          </a:stretch>
        </p:blipFill>
        <p:spPr bwMode="auto">
          <a:xfrm>
            <a:off x="768442" y="16667"/>
            <a:ext cx="7918357" cy="568100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index_image445"/>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64" y="5480290"/>
            <a:ext cx="9144000" cy="1377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3" descr="sun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924550" y="472615"/>
            <a:ext cx="1036184" cy="762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724608s7aonrbep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0959" y="4267200"/>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724608s7aonrbep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924550" y="5697671"/>
            <a:ext cx="762000" cy="101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2" descr="877936y19bvb4k8l"/>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545538" y="1392085"/>
            <a:ext cx="5715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049987" y="73819"/>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6" descr="659204qfhni5vgxw"/>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8214903" y="16666"/>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4" descr="887917o2kfoubdex"/>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21382550">
            <a:off x="8365161" y="2935007"/>
            <a:ext cx="694550" cy="259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4" descr="engel02"/>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16434" y="-65845"/>
            <a:ext cx="1235634" cy="1361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1153132qsksesct1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4178" y="1164571"/>
            <a:ext cx="712508" cy="346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5" descr="FF1E1E57665942E3A74FF221CEBC4268"/>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rot="14684316">
            <a:off x="440519" y="4842562"/>
            <a:ext cx="539440" cy="188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26686" y="4121086"/>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7" descr="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4248757" y="70090"/>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430695" y="1863372"/>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614946" y="900945"/>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7" descr="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7" descr="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3324576" y="70090"/>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7" descr="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3965444" y="364921"/>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7" descr="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2465833" y="-11062"/>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7" descr="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4828802" y="432732"/>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50959" y="1727457"/>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Rectangle 37"/>
          <p:cNvSpPr>
            <a:spLocks noChangeArrowheads="1"/>
          </p:cNvSpPr>
          <p:nvPr/>
        </p:nvSpPr>
        <p:spPr bwMode="auto">
          <a:xfrm>
            <a:off x="1425670" y="5332907"/>
            <a:ext cx="6035040" cy="274320"/>
          </a:xfrm>
          <a:prstGeom prst="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nvex"/>
          </a:sp3d>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Plain">
              <a:avLst>
                <a:gd name="adj" fmla="val 50321"/>
              </a:avLst>
            </a:prstTxWarp>
            <a:spAutoFit/>
            <a:sp3d extrusionH="57150">
              <a:bevelT w="38100" h="38100" prst="angle"/>
            </a:sp3d>
          </a:bodyPr>
          <a:lstStyle/>
          <a:p>
            <a:pPr marL="0" marR="0" lvl="0" indent="0" algn="l" defTabSz="914400" rtl="0" eaLnBrk="1" fontAlgn="base" latinLnBrk="0" hangingPunct="1">
              <a:lnSpc>
                <a:spcPct val="100000"/>
              </a:lnSpc>
              <a:spcBef>
                <a:spcPct val="0"/>
              </a:spcBef>
              <a:spcAft>
                <a:spcPct val="0"/>
              </a:spcAft>
              <a:buClrTx/>
              <a:buSzTx/>
              <a:buFontTx/>
              <a:buNone/>
              <a:tabLst>
                <a:tab pos="450850" algn="l"/>
              </a:tabLst>
            </a:pPr>
            <a:r>
              <a:rPr lang="en-US" sz="2400" b="1">
                <a:ln w="12700">
                  <a:solidFill>
                    <a:srgbClr val="00FF00"/>
                  </a:solidFill>
                  <a:prstDash val="solid"/>
                </a:ln>
                <a:solidFill>
                  <a:schemeClr val="tx1"/>
                </a:solidFill>
                <a:effectLst>
                  <a:outerShdw blurRad="38100" dist="38100" dir="2700000" algn="tl">
                    <a:srgbClr val="000000">
                      <a:alpha val="43137"/>
                    </a:srgbClr>
                  </a:outerShdw>
                  <a:reflection blurRad="6350" stA="55000" endA="50" endPos="85000" dir="5400000" sy="-100000" algn="bl" rotWithShape="0"/>
                </a:effectLst>
                <a:latin typeface="Times New Roman" pitchFamily="18" charset="0"/>
                <a:cs typeface="Times New Roman" pitchFamily="18" charset="0"/>
              </a:rPr>
              <a:t>Vòng tuần hoàn của nước trong thiên nhiên</a:t>
            </a:r>
            <a:endParaRPr kumimoji="0" lang="en-US" sz="2400" b="1" i="0" u="none" normalizeH="0" dirty="0">
              <a:ln w="12700">
                <a:solidFill>
                  <a:srgbClr val="00FF00"/>
                </a:solidFill>
                <a:prstDash val="solid"/>
              </a:ln>
              <a:solidFill>
                <a:schemeClr val="tx1"/>
              </a:solidFill>
              <a:effectLst>
                <a:outerShdw blurRad="38100" dist="38100" dir="2700000" algn="tl">
                  <a:srgbClr val="000000">
                    <a:alpha val="43137"/>
                  </a:srgbClr>
                </a:outerShdw>
                <a:reflection blurRad="6350" stA="55000" endA="50" endPos="85000" dir="5400000" sy="-100000" algn="bl" rotWithShape="0"/>
              </a:effectLst>
              <a:latin typeface="Times New Roman" pitchFamily="18" charset="0"/>
              <a:cs typeface="Times New Roman" pitchFamily="18" charset="0"/>
            </a:endParaRPr>
          </a:p>
        </p:txBody>
      </p:sp>
      <p:pic>
        <p:nvPicPr>
          <p:cNvPr id="10" name="Picture 6" descr="Hoa27"/>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781800" y="4953000"/>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lide(fromBottom)">
                                      <p:cBhvr>
                                        <p:cTn id="7" dur="500"/>
                                        <p:tgtEl>
                                          <p:spTgt spid="26"/>
                                        </p:tgtEl>
                                      </p:cBhvr>
                                    </p:animEffect>
                                  </p:childTnLst>
                                </p:cTn>
                              </p:par>
                              <p:par>
                                <p:cTn id="8" presetID="12" presetClass="entr" presetSubtype="4"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slide(fromBottom)">
                                      <p:cBhvr>
                                        <p:cTn id="10" dur="500"/>
                                        <p:tgtEl>
                                          <p:spTgt spid="27"/>
                                        </p:tgtEl>
                                      </p:cBhvr>
                                    </p:animEffect>
                                  </p:childTnLst>
                                </p:cTn>
                              </p:par>
                              <p:par>
                                <p:cTn id="11" presetID="12" presetClass="entr" presetSubtype="4"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slide(fromBottom)">
                                      <p:cBhvr>
                                        <p:cTn id="13" dur="500"/>
                                        <p:tgtEl>
                                          <p:spTgt spid="28"/>
                                        </p:tgtEl>
                                      </p:cBhvr>
                                    </p:animEffect>
                                  </p:childTnLst>
                                </p:cTn>
                              </p:par>
                              <p:par>
                                <p:cTn id="14" presetID="12" presetClass="entr" presetSubtype="4"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slide(fromBottom)">
                                      <p:cBhvr>
                                        <p:cTn id="16" dur="500"/>
                                        <p:tgtEl>
                                          <p:spTgt spid="29"/>
                                        </p:tgtEl>
                                      </p:cBhvr>
                                    </p:animEffect>
                                  </p:childTnLst>
                                </p:cTn>
                              </p:par>
                              <p:par>
                                <p:cTn id="17" presetID="1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slide(fromBottom)">
                                      <p:cBhvr>
                                        <p:cTn id="19" dur="500"/>
                                        <p:tgtEl>
                                          <p:spTgt spid="30"/>
                                        </p:tgtEl>
                                      </p:cBhvr>
                                    </p:animEffect>
                                  </p:childTnLst>
                                </p:cTn>
                              </p:par>
                              <p:par>
                                <p:cTn id="20" presetID="12" presetClass="entr" presetSubtype="4"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slide(fromBottom)">
                                      <p:cBhvr>
                                        <p:cTn id="22" dur="500"/>
                                        <p:tgtEl>
                                          <p:spTgt spid="31"/>
                                        </p:tgtEl>
                                      </p:cBhvr>
                                    </p:animEffect>
                                  </p:childTnLst>
                                </p:cTn>
                              </p:par>
                              <p:par>
                                <p:cTn id="23" presetID="12" presetClass="entr" presetSubtype="4"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slide(fromBottom)">
                                      <p:cBhvr>
                                        <p:cTn id="25" dur="500"/>
                                        <p:tgtEl>
                                          <p:spTgt spid="32"/>
                                        </p:tgtEl>
                                      </p:cBhvr>
                                    </p:animEffect>
                                  </p:childTnLst>
                                </p:cTn>
                              </p:par>
                              <p:par>
                                <p:cTn id="26" presetID="12" presetClass="entr" presetSubtype="4"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slide(fromBottom)">
                                      <p:cBhvr>
                                        <p:cTn id="28" dur="500"/>
                                        <p:tgtEl>
                                          <p:spTgt spid="33"/>
                                        </p:tgtEl>
                                      </p:cBhvr>
                                    </p:animEffect>
                                  </p:childTnLst>
                                </p:cTn>
                              </p:par>
                              <p:par>
                                <p:cTn id="29" presetID="12" presetClass="entr" presetSubtype="4"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slide(fromBottom)">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8" fill="hold" nodeType="clickEffect">
                                  <p:stCondLst>
                                    <p:cond delay="0"/>
                                  </p:stCondLst>
                                  <p:childTnLst>
                                    <p:set>
                                      <p:cBhvr>
                                        <p:cTn id="35" dur="1" fill="hold">
                                          <p:stCondLst>
                                            <p:cond delay="0"/>
                                          </p:stCondLst>
                                        </p:cTn>
                                        <p:tgtEl>
                                          <p:spTgt spid="1025"/>
                                        </p:tgtEl>
                                        <p:attrNameLst>
                                          <p:attrName>style.visibility</p:attrName>
                                        </p:attrNameLst>
                                      </p:cBhvr>
                                      <p:to>
                                        <p:strVal val="visible"/>
                                      </p:to>
                                    </p:set>
                                    <p:animEffect transition="in" filter="wheel(8)">
                                      <p:cBhvr>
                                        <p:cTn id="36" dur="2000"/>
                                        <p:tgtEl>
                                          <p:spTgt spid="1025"/>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025"/>
                                        </p:tgtEl>
                                        <p:attrNameLst>
                                          <p:attrName>style.visibility</p:attrName>
                                        </p:attrNameLst>
                                      </p:cBhvr>
                                      <p:to>
                                        <p:strVal val="visible"/>
                                      </p:to>
                                    </p:set>
                                    <p:animEffect transition="in" filter="circle(in)">
                                      <p:cBhvr>
                                        <p:cTn id="41" dur="2000"/>
                                        <p:tgtEl>
                                          <p:spTgt spid="1025"/>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circle(in)">
                                      <p:cBhvr>
                                        <p:cTn id="46"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3355" y="596850"/>
            <a:ext cx="4655910" cy="2127688"/>
          </a:xfrm>
          <a:prstGeom prst="rect">
            <a:avLst/>
          </a:prstGeom>
        </p:spPr>
      </p:pic>
      <p:pic>
        <p:nvPicPr>
          <p:cNvPr id="3074" name="Picture 2" descr="Quan sát hình 10.4 và trình bày sự chuyển thể đã diễn ra ở thác nước khi chuyển sang mùa hè"/>
          <p:cNvPicPr>
            <a:picLocks noChangeAspect="1" noChangeArrowheads="1"/>
          </p:cNvPicPr>
          <p:nvPr/>
        </p:nvPicPr>
        <p:blipFill rotWithShape="1">
          <a:blip r:embed="rId3">
            <a:extLst>
              <a:ext uri="{28A0092B-C50C-407E-A947-70E740481C1C}">
                <a14:useLocalDpi xmlns:a14="http://schemas.microsoft.com/office/drawing/2010/main" val="0"/>
              </a:ext>
            </a:extLst>
          </a:blip>
          <a:srcRect l="1855" t="1936" r="1702"/>
          <a:stretch/>
        </p:blipFill>
        <p:spPr bwMode="auto">
          <a:xfrm>
            <a:off x="1142999" y="2743200"/>
            <a:ext cx="6477001" cy="29516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star00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1202" y="59643"/>
            <a:ext cx="1814166" cy="69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index_image44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12584" y="1473395"/>
            <a:ext cx="1111704" cy="115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640053" y="8250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0" y="-38934"/>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4317203" y="46836"/>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5258462" y="0"/>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3263990" y="103574"/>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3921731" y="320294"/>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4805448" y="327354"/>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2583788" y="98057"/>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7798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circle(in)">
                                      <p:cBhvr>
                                        <p:cTn id="36" dur="20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3074"/>
                                        </p:tgtEl>
                                        <p:attrNameLst>
                                          <p:attrName>style.visibility</p:attrName>
                                        </p:attrNameLst>
                                      </p:cBhvr>
                                      <p:to>
                                        <p:strVal val="visible"/>
                                      </p:to>
                                    </p:set>
                                    <p:animEffect transition="in" filter="wheel(1)">
                                      <p:cBhvr>
                                        <p:cTn id="41"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7" name="Picture 12" descr="index_image44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5832" y="5650801"/>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842907" y="6274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564794" y="2932968"/>
            <a:ext cx="58584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842907" y="5342014"/>
            <a:ext cx="762000" cy="1515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211645" y="-31959"/>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401809" y="24644"/>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009926" y="298690"/>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838153" y="425241"/>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2761323" y="-10216"/>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Google Shape;8293;p37">
            <a:extLst>
              <a:ext uri="{FF2B5EF4-FFF2-40B4-BE49-F238E27FC236}">
                <a16:creationId xmlns:a16="http://schemas.microsoft.com/office/drawing/2014/main" id="{07A6DC64-FEF8-4C74-B01D-972ABAA852E1}"/>
              </a:ext>
            </a:extLst>
          </p:cNvPr>
          <p:cNvSpPr txBox="1">
            <a:spLocks/>
          </p:cNvSpPr>
          <p:nvPr/>
        </p:nvSpPr>
        <p:spPr>
          <a:xfrm>
            <a:off x="3750671" y="980365"/>
            <a:ext cx="1585207" cy="5097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indent="0">
              <a:spcAft>
                <a:spcPts val="1600"/>
              </a:spcAft>
              <a:buNone/>
            </a:pPr>
            <a:r>
              <a:rPr lang="en-US" sz="2400" b="1" dirty="0" err="1">
                <a:solidFill>
                  <a:srgbClr val="FF0000"/>
                </a:solidFill>
                <a:latin typeface="Times New Roman" panose="02020603050405020304" pitchFamily="18" charset="0"/>
                <a:cs typeface="Times New Roman" panose="02020603050405020304" pitchFamily="18" charset="0"/>
              </a:rPr>
              <a:t>Phiếu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4</a:t>
            </a:r>
          </a:p>
        </p:txBody>
      </p:sp>
      <p:pic>
        <p:nvPicPr>
          <p:cNvPr id="47" name="Graphic 3" descr="Document">
            <a:extLst>
              <a:ext uri="{FF2B5EF4-FFF2-40B4-BE49-F238E27FC236}">
                <a16:creationId xmlns:a16="http://schemas.microsoft.com/office/drawing/2014/main" id="{6BB2CD33-0E1F-474F-AB87-F0933D4F26D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22143" y="876098"/>
            <a:ext cx="548640" cy="548640"/>
          </a:xfrm>
          <a:prstGeom prst="rect">
            <a:avLst/>
          </a:prstGeom>
        </p:spPr>
      </p:pic>
      <p:sp>
        <p:nvSpPr>
          <p:cNvPr id="48" name="Rectangle 47">
            <a:extLst>
              <a:ext uri="{FF2B5EF4-FFF2-40B4-BE49-F238E27FC236}">
                <a16:creationId xmlns:a16="http://schemas.microsoft.com/office/drawing/2014/main" id="{80C1B56E-38FB-40E1-AB24-B4F8E3D94BA0}"/>
              </a:ext>
            </a:extLst>
          </p:cNvPr>
          <p:cNvSpPr/>
          <p:nvPr/>
        </p:nvSpPr>
        <p:spPr>
          <a:xfrm>
            <a:off x="910432" y="1490861"/>
            <a:ext cx="6826426" cy="553998"/>
          </a:xfrm>
          <a:prstGeom prst="rect">
            <a:avLst/>
          </a:prstGeom>
          <a:solidFill>
            <a:schemeClr val="accent1">
              <a:lumMod val="60000"/>
              <a:lumOff val="40000"/>
            </a:schemeClr>
          </a:solidFill>
          <a:ln w="28575">
            <a:solidFill>
              <a:srgbClr val="FF33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lvl="0" algn="just">
              <a:lnSpc>
                <a:spcPct val="125000"/>
              </a:lnSpc>
              <a:buSzPts val="1500"/>
            </a:pPr>
            <a:r>
              <a:rPr lang="en-US" sz="2400" b="1" dirty="0" err="1">
                <a:latin typeface="Times New Roman" panose="02020603050405020304" pitchFamily="18" charset="0"/>
                <a:cs typeface="Times New Roman" panose="02020603050405020304" pitchFamily="18" charset="0"/>
                <a:sym typeface="Nunito"/>
              </a:rPr>
              <a:t>Đọc</a:t>
            </a:r>
            <a:r>
              <a:rPr lang="en-US" sz="2400" b="1" dirty="0">
                <a:latin typeface="Times New Roman" panose="02020603050405020304" pitchFamily="18" charset="0"/>
                <a:cs typeface="Times New Roman" panose="02020603050405020304" pitchFamily="18" charset="0"/>
                <a:sym typeface="Nunito"/>
              </a:rPr>
              <a:t> </a:t>
            </a:r>
            <a:r>
              <a:rPr lang="en-US" sz="2400" b="1" dirty="0" err="1">
                <a:latin typeface="Times New Roman" panose="02020603050405020304" pitchFamily="18" charset="0"/>
                <a:cs typeface="Times New Roman" panose="02020603050405020304" pitchFamily="18" charset="0"/>
                <a:sym typeface="Nunito"/>
              </a:rPr>
              <a:t>sách</a:t>
            </a:r>
            <a:r>
              <a:rPr lang="en-US" sz="2400" b="1" dirty="0">
                <a:latin typeface="Times New Roman" panose="02020603050405020304" pitchFamily="18" charset="0"/>
                <a:cs typeface="Times New Roman" panose="02020603050405020304" pitchFamily="18" charset="0"/>
                <a:sym typeface="Nunito"/>
              </a:rPr>
              <a:t> </a:t>
            </a:r>
            <a:r>
              <a:rPr lang="en-US" sz="2400" b="1" dirty="0" err="1">
                <a:latin typeface="Times New Roman" panose="02020603050405020304" pitchFamily="18" charset="0"/>
                <a:cs typeface="Times New Roman" panose="02020603050405020304" pitchFamily="18" charset="0"/>
                <a:sym typeface="Nunito"/>
              </a:rPr>
              <a:t>mục</a:t>
            </a:r>
            <a:r>
              <a:rPr lang="en-US" sz="2400" b="1" dirty="0">
                <a:latin typeface="Times New Roman" panose="02020603050405020304" pitchFamily="18" charset="0"/>
                <a:cs typeface="Times New Roman" panose="02020603050405020304" pitchFamily="18" charset="0"/>
                <a:sym typeface="Nunito"/>
              </a:rPr>
              <a:t> 2 </a:t>
            </a:r>
            <a:r>
              <a:rPr lang="en-US" sz="2400" b="1" dirty="0" err="1">
                <a:latin typeface="Times New Roman" panose="02020603050405020304" pitchFamily="18" charset="0"/>
                <a:cs typeface="Times New Roman" panose="02020603050405020304" pitchFamily="18" charset="0"/>
                <a:sym typeface="Nunito"/>
              </a:rPr>
              <a:t>trang</a:t>
            </a:r>
            <a:r>
              <a:rPr lang="en-US" sz="2400" b="1" dirty="0">
                <a:latin typeface="Times New Roman" panose="02020603050405020304" pitchFamily="18" charset="0"/>
                <a:cs typeface="Times New Roman" panose="02020603050405020304" pitchFamily="18" charset="0"/>
                <a:sym typeface="Nunito"/>
              </a:rPr>
              <a:t> 40 </a:t>
            </a:r>
            <a:r>
              <a:rPr lang="en-US" sz="2400" b="1" dirty="0" err="1">
                <a:latin typeface="Times New Roman" panose="02020603050405020304" pitchFamily="18" charset="0"/>
                <a:cs typeface="Times New Roman" panose="02020603050405020304" pitchFamily="18" charset="0"/>
                <a:sym typeface="Nunito"/>
              </a:rPr>
              <a:t>và</a:t>
            </a:r>
            <a:r>
              <a:rPr lang="en-US" sz="2400" b="1" dirty="0">
                <a:latin typeface="Times New Roman" panose="02020603050405020304" pitchFamily="18" charset="0"/>
                <a:cs typeface="Times New Roman" panose="02020603050405020304" pitchFamily="18" charset="0"/>
                <a:sym typeface="Nunito"/>
              </a:rPr>
              <a:t> </a:t>
            </a:r>
            <a:r>
              <a:rPr lang="en-US" sz="2400" b="1" dirty="0" err="1">
                <a:latin typeface="Times New Roman" panose="02020603050405020304" pitchFamily="18" charset="0"/>
                <a:cs typeface="Times New Roman" panose="02020603050405020304" pitchFamily="18" charset="0"/>
                <a:sym typeface="Nunito"/>
              </a:rPr>
              <a:t>hoàn</a:t>
            </a:r>
            <a:r>
              <a:rPr lang="en-US" sz="2400" b="1" dirty="0">
                <a:latin typeface="Times New Roman" panose="02020603050405020304" pitchFamily="18" charset="0"/>
                <a:cs typeface="Times New Roman" panose="02020603050405020304" pitchFamily="18" charset="0"/>
                <a:sym typeface="Nunito"/>
              </a:rPr>
              <a:t> </a:t>
            </a:r>
            <a:r>
              <a:rPr lang="en-US" sz="2400" b="1" dirty="0" err="1">
                <a:latin typeface="Times New Roman" panose="02020603050405020304" pitchFamily="18" charset="0"/>
                <a:cs typeface="Times New Roman" panose="02020603050405020304" pitchFamily="18" charset="0"/>
                <a:sym typeface="Nunito"/>
              </a:rPr>
              <a:t>thành</a:t>
            </a:r>
            <a:r>
              <a:rPr lang="en-US" sz="2400" b="1" dirty="0">
                <a:latin typeface="Times New Roman" panose="02020603050405020304" pitchFamily="18" charset="0"/>
                <a:cs typeface="Times New Roman" panose="02020603050405020304" pitchFamily="18" charset="0"/>
                <a:sym typeface="Nunito"/>
              </a:rPr>
              <a:t> </a:t>
            </a:r>
            <a:r>
              <a:rPr lang="en-US" sz="2400" b="1" dirty="0" err="1">
                <a:latin typeface="Times New Roman" panose="02020603050405020304" pitchFamily="18" charset="0"/>
                <a:cs typeface="Times New Roman" panose="02020603050405020304" pitchFamily="18" charset="0"/>
                <a:sym typeface="Nunito"/>
              </a:rPr>
              <a:t>sơ</a:t>
            </a:r>
            <a:r>
              <a:rPr lang="en-US" sz="2400" b="1" dirty="0">
                <a:latin typeface="Times New Roman" panose="02020603050405020304" pitchFamily="18" charset="0"/>
                <a:cs typeface="Times New Roman" panose="02020603050405020304" pitchFamily="18" charset="0"/>
                <a:sym typeface="Nunito"/>
              </a:rPr>
              <a:t> </a:t>
            </a:r>
            <a:r>
              <a:rPr lang="en-US" sz="2400" b="1" dirty="0" err="1">
                <a:latin typeface="Times New Roman" panose="02020603050405020304" pitchFamily="18" charset="0"/>
                <a:cs typeface="Times New Roman" panose="02020603050405020304" pitchFamily="18" charset="0"/>
                <a:sym typeface="Nunito"/>
              </a:rPr>
              <a:t>đồ</a:t>
            </a:r>
            <a:r>
              <a:rPr lang="en-US" sz="2400" b="1" dirty="0">
                <a:latin typeface="Times New Roman" panose="02020603050405020304" pitchFamily="18" charset="0"/>
                <a:cs typeface="Times New Roman" panose="02020603050405020304" pitchFamily="18" charset="0"/>
                <a:sym typeface="Nunito"/>
              </a:rPr>
              <a:t> </a:t>
            </a:r>
            <a:r>
              <a:rPr lang="en-US" sz="2400" b="1" dirty="0" err="1">
                <a:latin typeface="Times New Roman" panose="02020603050405020304" pitchFamily="18" charset="0"/>
                <a:cs typeface="Times New Roman" panose="02020603050405020304" pitchFamily="18" charset="0"/>
                <a:sym typeface="Nunito"/>
              </a:rPr>
              <a:t>sau</a:t>
            </a:r>
            <a:r>
              <a:rPr lang="en-US" sz="2400" b="1" dirty="0">
                <a:latin typeface="Times New Roman" panose="02020603050405020304" pitchFamily="18" charset="0"/>
                <a:cs typeface="Times New Roman" panose="02020603050405020304" pitchFamily="18" charset="0"/>
                <a:sym typeface="Nunito"/>
              </a:rPr>
              <a:t>.</a:t>
            </a:r>
          </a:p>
        </p:txBody>
      </p:sp>
      <p:grpSp>
        <p:nvGrpSpPr>
          <p:cNvPr id="49" name="Group 48">
            <a:extLst>
              <a:ext uri="{FF2B5EF4-FFF2-40B4-BE49-F238E27FC236}">
                <a16:creationId xmlns:a16="http://schemas.microsoft.com/office/drawing/2014/main" id="{B81DAC51-0300-403D-B8C7-98C67EB054AF}"/>
              </a:ext>
            </a:extLst>
          </p:cNvPr>
          <p:cNvGrpSpPr/>
          <p:nvPr/>
        </p:nvGrpSpPr>
        <p:grpSpPr>
          <a:xfrm>
            <a:off x="189639" y="2180323"/>
            <a:ext cx="4408193" cy="2648323"/>
            <a:chOff x="164842" y="0"/>
            <a:chExt cx="7019566" cy="4541348"/>
          </a:xfrm>
        </p:grpSpPr>
        <p:sp>
          <p:nvSpPr>
            <p:cNvPr id="50" name="Oval 49">
              <a:extLst>
                <a:ext uri="{FF2B5EF4-FFF2-40B4-BE49-F238E27FC236}">
                  <a16:creationId xmlns:a16="http://schemas.microsoft.com/office/drawing/2014/main" id="{3FF2C676-9E70-4C46-B62B-F83CE0810CA9}"/>
                </a:ext>
              </a:extLst>
            </p:cNvPr>
            <p:cNvSpPr/>
            <p:nvPr/>
          </p:nvSpPr>
          <p:spPr>
            <a:xfrm>
              <a:off x="164842" y="0"/>
              <a:ext cx="4813584" cy="4541348"/>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1" name="Oval 50">
              <a:extLst>
                <a:ext uri="{FF2B5EF4-FFF2-40B4-BE49-F238E27FC236}">
                  <a16:creationId xmlns:a16="http://schemas.microsoft.com/office/drawing/2014/main" id="{D0F00922-D125-4609-B7E3-75BFAAC0ED91}"/>
                </a:ext>
              </a:extLst>
            </p:cNvPr>
            <p:cNvSpPr/>
            <p:nvPr/>
          </p:nvSpPr>
          <p:spPr>
            <a:xfrm>
              <a:off x="2425198" y="59636"/>
              <a:ext cx="4759210" cy="4481712"/>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grpSp>
        <p:nvGrpSpPr>
          <p:cNvPr id="52" name="Group 51">
            <a:extLst>
              <a:ext uri="{FF2B5EF4-FFF2-40B4-BE49-F238E27FC236}">
                <a16:creationId xmlns:a16="http://schemas.microsoft.com/office/drawing/2014/main" id="{C73CC201-10DA-44F5-9BF7-7FB447E71D5F}"/>
              </a:ext>
            </a:extLst>
          </p:cNvPr>
          <p:cNvGrpSpPr/>
          <p:nvPr/>
        </p:nvGrpSpPr>
        <p:grpSpPr>
          <a:xfrm>
            <a:off x="4601279" y="2232175"/>
            <a:ext cx="4322008" cy="2520050"/>
            <a:chOff x="-13567" y="-345405"/>
            <a:chExt cx="6882324" cy="4321383"/>
          </a:xfrm>
        </p:grpSpPr>
        <p:sp>
          <p:nvSpPr>
            <p:cNvPr id="53" name="Oval 52">
              <a:extLst>
                <a:ext uri="{FF2B5EF4-FFF2-40B4-BE49-F238E27FC236}">
                  <a16:creationId xmlns:a16="http://schemas.microsoft.com/office/drawing/2014/main" id="{0ACD9451-0B8D-49F1-B951-11540BF67980}"/>
                </a:ext>
              </a:extLst>
            </p:cNvPr>
            <p:cNvSpPr/>
            <p:nvPr/>
          </p:nvSpPr>
          <p:spPr>
            <a:xfrm>
              <a:off x="-13567" y="-345405"/>
              <a:ext cx="4554899" cy="4321381"/>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4" name="Oval 53">
              <a:extLst>
                <a:ext uri="{FF2B5EF4-FFF2-40B4-BE49-F238E27FC236}">
                  <a16:creationId xmlns:a16="http://schemas.microsoft.com/office/drawing/2014/main" id="{AB63CC7E-402A-4A85-AA9D-500BA3160358}"/>
                </a:ext>
              </a:extLst>
            </p:cNvPr>
            <p:cNvSpPr/>
            <p:nvPr/>
          </p:nvSpPr>
          <p:spPr>
            <a:xfrm>
              <a:off x="2239763" y="-253214"/>
              <a:ext cx="4628994" cy="4229192"/>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sp>
        <p:nvSpPr>
          <p:cNvPr id="55" name="Text Box 2">
            <a:extLst>
              <a:ext uri="{FF2B5EF4-FFF2-40B4-BE49-F238E27FC236}">
                <a16:creationId xmlns:a16="http://schemas.microsoft.com/office/drawing/2014/main" id="{B7000782-DA73-4A52-A14F-6ABC0E7CE4A2}"/>
              </a:ext>
            </a:extLst>
          </p:cNvPr>
          <p:cNvSpPr txBox="1">
            <a:spLocks noChangeArrowheads="1"/>
          </p:cNvSpPr>
          <p:nvPr/>
        </p:nvSpPr>
        <p:spPr bwMode="auto">
          <a:xfrm>
            <a:off x="839188" y="2301548"/>
            <a:ext cx="1326898" cy="397032"/>
          </a:xfrm>
          <a:prstGeom prst="rect">
            <a:avLst/>
          </a:prstGeom>
          <a:noFill/>
          <a:ln w="9525">
            <a:noFill/>
            <a:miter lim="800000"/>
            <a:headEnd/>
            <a:tailEnd/>
          </a:ln>
        </p:spPr>
        <p:txBody>
          <a:bodyPr rot="0" vert="horz" wrap="square" lIns="91440" tIns="45720" rIns="91440" bIns="45720" anchor="t" anchorCtr="0">
            <a:spAutoFit/>
          </a:bodyPr>
          <a:lstStyle/>
          <a:p>
            <a:pPr>
              <a:lnSpc>
                <a:spcPct val="110000"/>
              </a:lnSpc>
              <a:spcBef>
                <a:spcPts val="600"/>
              </a:spcBef>
              <a:spcAft>
                <a:spcPts val="1000"/>
              </a:spcAft>
            </a:pP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Sự</a:t>
            </a:r>
            <a:r>
              <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 bay </a:t>
            </a: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hơi</a:t>
            </a:r>
            <a:endPar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endParaRPr>
          </a:p>
        </p:txBody>
      </p:sp>
      <p:sp>
        <p:nvSpPr>
          <p:cNvPr id="56" name="Text Box 2">
            <a:extLst>
              <a:ext uri="{FF2B5EF4-FFF2-40B4-BE49-F238E27FC236}">
                <a16:creationId xmlns:a16="http://schemas.microsoft.com/office/drawing/2014/main" id="{BDBE84D8-A2DF-4208-BE92-6871BA445486}"/>
              </a:ext>
            </a:extLst>
          </p:cNvPr>
          <p:cNvSpPr txBox="1">
            <a:spLocks noChangeArrowheads="1"/>
          </p:cNvSpPr>
          <p:nvPr/>
        </p:nvSpPr>
        <p:spPr bwMode="auto">
          <a:xfrm>
            <a:off x="2698198" y="2350045"/>
            <a:ext cx="1462286" cy="397032"/>
          </a:xfrm>
          <a:prstGeom prst="rect">
            <a:avLst/>
          </a:prstGeom>
          <a:noFill/>
          <a:ln w="9525">
            <a:noFill/>
            <a:miter lim="800000"/>
            <a:headEnd/>
            <a:tailEnd/>
          </a:ln>
        </p:spPr>
        <p:txBody>
          <a:bodyPr rot="0" vert="horz" wrap="square" lIns="91440" tIns="45720" rIns="91440" bIns="45720" anchor="t" anchorCtr="0">
            <a:spAutoFit/>
          </a:bodyPr>
          <a:lstStyle/>
          <a:p>
            <a:pPr algn="ctr">
              <a:lnSpc>
                <a:spcPct val="110000"/>
              </a:lnSpc>
              <a:spcBef>
                <a:spcPts val="600"/>
              </a:spcBef>
              <a:spcAft>
                <a:spcPts val="1000"/>
              </a:spcAft>
            </a:pP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Sự</a:t>
            </a:r>
            <a:r>
              <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 </a:t>
            </a: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ngưng</a:t>
            </a:r>
            <a:r>
              <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 </a:t>
            </a: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tụ</a:t>
            </a:r>
            <a:endPar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endParaRPr>
          </a:p>
        </p:txBody>
      </p:sp>
      <p:sp>
        <p:nvSpPr>
          <p:cNvPr id="58" name="Text Box 2">
            <a:extLst>
              <a:ext uri="{FF2B5EF4-FFF2-40B4-BE49-F238E27FC236}">
                <a16:creationId xmlns:a16="http://schemas.microsoft.com/office/drawing/2014/main" id="{4BF60B41-7D70-4D61-9782-83CA89E875CE}"/>
              </a:ext>
            </a:extLst>
          </p:cNvPr>
          <p:cNvSpPr txBox="1">
            <a:spLocks noChangeArrowheads="1"/>
          </p:cNvSpPr>
          <p:nvPr/>
        </p:nvSpPr>
        <p:spPr bwMode="auto">
          <a:xfrm>
            <a:off x="5264136" y="2340996"/>
            <a:ext cx="1371479" cy="397032"/>
          </a:xfrm>
          <a:prstGeom prst="rect">
            <a:avLst/>
          </a:prstGeom>
          <a:noFill/>
          <a:ln w="9525">
            <a:noFill/>
            <a:miter lim="800000"/>
            <a:headEnd/>
            <a:tailEnd/>
          </a:ln>
        </p:spPr>
        <p:txBody>
          <a:bodyPr rot="0" vert="horz" wrap="square" lIns="91440" tIns="45720" rIns="91440" bIns="45720" anchor="t" anchorCtr="0">
            <a:spAutoFit/>
          </a:bodyPr>
          <a:lstStyle/>
          <a:p>
            <a:pPr>
              <a:lnSpc>
                <a:spcPct val="110000"/>
              </a:lnSpc>
              <a:spcBef>
                <a:spcPts val="600"/>
              </a:spcBef>
              <a:spcAft>
                <a:spcPts val="1000"/>
              </a:spcAft>
            </a:pP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Sự</a:t>
            </a:r>
            <a:r>
              <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 bay </a:t>
            </a: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hơi</a:t>
            </a:r>
            <a:endPar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endParaRPr>
          </a:p>
        </p:txBody>
      </p:sp>
      <p:sp>
        <p:nvSpPr>
          <p:cNvPr id="59" name="Text Box 2">
            <a:extLst>
              <a:ext uri="{FF2B5EF4-FFF2-40B4-BE49-F238E27FC236}">
                <a16:creationId xmlns:a16="http://schemas.microsoft.com/office/drawing/2014/main" id="{6D9E0E1E-F7EE-4ECE-9B16-9F777ECC106D}"/>
              </a:ext>
            </a:extLst>
          </p:cNvPr>
          <p:cNvSpPr txBox="1">
            <a:spLocks noChangeArrowheads="1"/>
          </p:cNvSpPr>
          <p:nvPr/>
        </p:nvSpPr>
        <p:spPr bwMode="auto">
          <a:xfrm>
            <a:off x="7207406" y="2349155"/>
            <a:ext cx="1016346" cy="374974"/>
          </a:xfrm>
          <a:prstGeom prst="rect">
            <a:avLst/>
          </a:prstGeom>
          <a:noFill/>
          <a:ln w="9525">
            <a:noFill/>
            <a:miter lim="800000"/>
            <a:headEnd/>
            <a:tailEnd/>
          </a:ln>
        </p:spPr>
        <p:txBody>
          <a:bodyPr rot="0" vert="horz" wrap="square" lIns="91440" tIns="45720" rIns="91440" bIns="45720" anchor="t" anchorCtr="0">
            <a:spAutoFit/>
          </a:bodyPr>
          <a:lstStyle/>
          <a:p>
            <a:pPr algn="ctr">
              <a:lnSpc>
                <a:spcPct val="110000"/>
              </a:lnSpc>
              <a:spcBef>
                <a:spcPts val="600"/>
              </a:spcBef>
              <a:spcAft>
                <a:spcPts val="1000"/>
              </a:spcAft>
            </a:pP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Sự</a:t>
            </a:r>
            <a:r>
              <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 </a:t>
            </a:r>
            <a:r>
              <a:rPr lang="en-US" b="1" dirty="0" err="1">
                <a:solidFill>
                  <a:srgbClr val="0000FF"/>
                </a:solidFill>
                <a:latin typeface="Times New Roman" panose="02020603050405020304" pitchFamily="18" charset="0"/>
                <a:ea typeface="Constantia" panose="02030602050306030303" pitchFamily="18" charset="0"/>
                <a:cs typeface="Times New Roman" panose="02020603050405020304" pitchFamily="18" charset="0"/>
              </a:rPr>
              <a:t>sôi</a:t>
            </a:r>
            <a:endParaRPr lang="en-US" b="1" dirty="0">
              <a:solidFill>
                <a:srgbClr val="0000FF"/>
              </a:solidFill>
              <a:latin typeface="Times New Roman" panose="02020603050405020304" pitchFamily="18" charset="0"/>
              <a:ea typeface="Constantia" panose="02030602050306030303" pitchFamily="18" charset="0"/>
              <a:cs typeface="Times New Roman" panose="02020603050405020304" pitchFamily="18" charset="0"/>
            </a:endParaRPr>
          </a:p>
        </p:txBody>
      </p:sp>
      <p:sp>
        <p:nvSpPr>
          <p:cNvPr id="60" name="Text Box 2">
            <a:extLst>
              <a:ext uri="{FF2B5EF4-FFF2-40B4-BE49-F238E27FC236}">
                <a16:creationId xmlns:a16="http://schemas.microsoft.com/office/drawing/2014/main" id="{CE8E5DF7-5E86-4744-A782-ED495CE3FBFE}"/>
              </a:ext>
            </a:extLst>
          </p:cNvPr>
          <p:cNvSpPr txBox="1">
            <a:spLocks noChangeArrowheads="1"/>
          </p:cNvSpPr>
          <p:nvPr/>
        </p:nvSpPr>
        <p:spPr bwMode="auto">
          <a:xfrm>
            <a:off x="324885" y="2865380"/>
            <a:ext cx="1419652" cy="1224951"/>
          </a:xfrm>
          <a:prstGeom prst="rect">
            <a:avLst/>
          </a:prstGeom>
          <a:noFill/>
          <a:ln w="9525">
            <a:noFill/>
            <a:miter lim="800000"/>
            <a:headEnd/>
            <a:tailEnd/>
          </a:ln>
        </p:spPr>
        <p:txBody>
          <a:bodyPr rot="0" vert="horz" wrap="square" lIns="91440" tIns="45720" rIns="91440" bIns="45720" anchor="t" anchorCtr="0">
            <a:spAutoFit/>
          </a:bodyPr>
          <a:lstStyle/>
          <a:p>
            <a:pPr algn="ctr">
              <a:lnSpc>
                <a:spcPct val="115000"/>
              </a:lnSpc>
            </a:pP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Sự</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chuyển</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từ</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lỏng</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sang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khí</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hơi</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của</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chất</a:t>
            </a:r>
            <a:endPar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61" name="Text Box 2">
            <a:extLst>
              <a:ext uri="{FF2B5EF4-FFF2-40B4-BE49-F238E27FC236}">
                <a16:creationId xmlns:a16="http://schemas.microsoft.com/office/drawing/2014/main" id="{A4510146-B4FF-4B68-91C0-6F581EF1220F}"/>
              </a:ext>
            </a:extLst>
          </p:cNvPr>
          <p:cNvSpPr txBox="1">
            <a:spLocks noChangeArrowheads="1"/>
          </p:cNvSpPr>
          <p:nvPr/>
        </p:nvSpPr>
        <p:spPr bwMode="auto">
          <a:xfrm>
            <a:off x="1638310" y="2830548"/>
            <a:ext cx="1486053" cy="1508105"/>
          </a:xfrm>
          <a:prstGeom prst="rect">
            <a:avLst/>
          </a:prstGeom>
          <a:noFill/>
          <a:ln w="9525">
            <a:noFill/>
            <a:miter lim="800000"/>
            <a:headEnd/>
            <a:tailEnd/>
          </a:ln>
        </p:spPr>
        <p:txBody>
          <a:bodyPr rot="0" vert="horz" wrap="square" lIns="91440" tIns="45720" rIns="91440" bIns="45720" anchor="t" anchorCtr="0">
            <a:spAutoFit/>
          </a:bodyPr>
          <a:lstStyle/>
          <a:p>
            <a:pPr algn="ctr">
              <a:lnSpc>
                <a:spcPct val="115000"/>
              </a:lnSpc>
            </a:pPr>
            <a:r>
              <a:rPr lang="en-US" sz="1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 Sự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chuyển</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giữa</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lỏng</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và</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khí</a:t>
            </a:r>
            <a:endPar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ctr">
              <a:lnSpc>
                <a:spcPct val="115000"/>
              </a:lnSpc>
            </a:pPr>
            <a:r>
              <a:rPr lang="en-US" sz="1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 Xảy </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ra ở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mọi</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nhiệt</a:t>
            </a:r>
            <a:r>
              <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độ</a:t>
            </a:r>
            <a:endParaRPr lang="en-US" sz="16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62" name="Text Box 2">
            <a:extLst>
              <a:ext uri="{FF2B5EF4-FFF2-40B4-BE49-F238E27FC236}">
                <a16:creationId xmlns:a16="http://schemas.microsoft.com/office/drawing/2014/main" id="{8F56005F-8E32-426F-A9DE-62750DF94174}"/>
              </a:ext>
            </a:extLst>
          </p:cNvPr>
          <p:cNvSpPr txBox="1">
            <a:spLocks noChangeArrowheads="1"/>
          </p:cNvSpPr>
          <p:nvPr/>
        </p:nvSpPr>
        <p:spPr bwMode="auto">
          <a:xfrm>
            <a:off x="3125262" y="2828134"/>
            <a:ext cx="1344004" cy="1508105"/>
          </a:xfrm>
          <a:prstGeom prst="rect">
            <a:avLst/>
          </a:prstGeom>
          <a:noFill/>
          <a:ln w="9525">
            <a:noFill/>
            <a:miter lim="800000"/>
            <a:headEnd/>
            <a:tailEnd/>
          </a:ln>
        </p:spPr>
        <p:txBody>
          <a:bodyPr rot="0" vert="horz" wrap="square" lIns="91440" tIns="45720" rIns="91440" bIns="45720" anchor="t" anchorCtr="0">
            <a:spAutoFit/>
          </a:bodyPr>
          <a:lstStyle/>
          <a:p>
            <a:pPr algn="ctr">
              <a:lnSpc>
                <a:spcPct val="115000"/>
              </a:lnSpc>
            </a:pP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Sự</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chuyển</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từ</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khí</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hơi</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sang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thể</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lỏng</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của</a:t>
            </a:r>
            <a:r>
              <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a:t>
            </a:r>
            <a:r>
              <a:rPr lang="en-US" sz="1600" b="1" dirty="0" err="1">
                <a:solidFill>
                  <a:srgbClr val="002060"/>
                </a:solidFill>
                <a:latin typeface="Times New Roman" panose="02020603050405020304" pitchFamily="18" charset="0"/>
                <a:ea typeface="Arial" panose="020B0604020202020204" pitchFamily="34" charset="0"/>
                <a:cs typeface="Times New Roman" panose="02020603050405020304" pitchFamily="18" charset="0"/>
              </a:rPr>
              <a:t>chất</a:t>
            </a:r>
            <a:endParaRPr lang="en-US" sz="1600" b="1" dirty="0">
              <a:solidFill>
                <a:srgbClr val="00206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63" name="Text Box 2">
            <a:extLst>
              <a:ext uri="{FF2B5EF4-FFF2-40B4-BE49-F238E27FC236}">
                <a16:creationId xmlns:a16="http://schemas.microsoft.com/office/drawing/2014/main" id="{3A0A0BF5-AB3D-4217-967D-3A71D12FD27A}"/>
              </a:ext>
            </a:extLst>
          </p:cNvPr>
          <p:cNvSpPr txBox="1">
            <a:spLocks noChangeArrowheads="1"/>
          </p:cNvSpPr>
          <p:nvPr/>
        </p:nvSpPr>
        <p:spPr bwMode="auto">
          <a:xfrm>
            <a:off x="4753589" y="2709302"/>
            <a:ext cx="1343092" cy="1508105"/>
          </a:xfrm>
          <a:prstGeom prst="rect">
            <a:avLst/>
          </a:prstGeom>
          <a:noFill/>
          <a:ln w="9525">
            <a:noFill/>
            <a:miter lim="800000"/>
            <a:headEnd/>
            <a:tailEnd/>
          </a:ln>
        </p:spPr>
        <p:txBody>
          <a:bodyPr rot="0" vert="horz" wrap="square" lIns="91440" tIns="45720" rIns="91440" bIns="45720" anchor="t" anchorCtr="0">
            <a:spAutoFit/>
          </a:bodyPr>
          <a:lstStyle>
            <a:defPPr marR="0" lvl="0" algn="l" rtl="0">
              <a:lnSpc>
                <a:spcPct val="100000"/>
              </a:lnSpc>
              <a:spcBef>
                <a:spcPts val="0"/>
              </a:spcBef>
              <a:spcAft>
                <a:spcPts val="0"/>
              </a:spcAft>
            </a:defPPr>
            <a:lvl1pPr algn="ctr">
              <a:lnSpc>
                <a:spcPct val="115000"/>
              </a:lnSpc>
              <a:defRPr sz="1600">
                <a:solidFill>
                  <a:schemeClr val="accent1">
                    <a:lumMod val="75000"/>
                  </a:schemeClr>
                </a:solidFill>
                <a:effectLst/>
                <a:latin typeface="Segoe UI" panose="020B0502040204020203" pitchFamily="34" charset="0"/>
                <a:ea typeface="Arial" panose="020B0604020202020204" pitchFamily="34" charset="0"/>
                <a:cs typeface="Segoe UI" panose="020B0502040204020203" pitchFamily="34" charset="0"/>
              </a:defRPr>
            </a:lvl1pPr>
          </a:lstStyle>
          <a:p>
            <a:r>
              <a:rPr lang="en-US" b="1">
                <a:solidFill>
                  <a:srgbClr val="002060"/>
                </a:solidFill>
                <a:latin typeface="Times New Roman" panose="02020603050405020304" pitchFamily="18" charset="0"/>
                <a:cs typeface="Times New Roman" panose="02020603050405020304" pitchFamily="18" charset="0"/>
              </a:rPr>
              <a:t>- Xảy </a:t>
            </a:r>
            <a:r>
              <a:rPr lang="en-US" b="1" dirty="0">
                <a:solidFill>
                  <a:srgbClr val="002060"/>
                </a:solidFill>
                <a:latin typeface="Times New Roman" panose="02020603050405020304" pitchFamily="18" charset="0"/>
                <a:cs typeface="Times New Roman" panose="02020603050405020304" pitchFamily="18" charset="0"/>
              </a:rPr>
              <a:t>ra </a:t>
            </a:r>
            <a:r>
              <a:rPr lang="en-US" b="1" dirty="0" err="1">
                <a:solidFill>
                  <a:srgbClr val="002060"/>
                </a:solidFill>
                <a:latin typeface="Times New Roman" panose="02020603050405020304" pitchFamily="18" charset="0"/>
                <a:cs typeface="Times New Roman" panose="02020603050405020304" pitchFamily="18" charset="0"/>
              </a:rPr>
              <a:t>trên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bề</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mặt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chất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lỏng</a:t>
            </a:r>
            <a:endParaRPr lang="en-US" b="1" dirty="0">
              <a:solidFill>
                <a:srgbClr val="002060"/>
              </a:solidFill>
              <a:latin typeface="Times New Roman" panose="02020603050405020304" pitchFamily="18" charset="0"/>
              <a:cs typeface="Times New Roman" panose="02020603050405020304" pitchFamily="18" charset="0"/>
            </a:endParaRPr>
          </a:p>
          <a:p>
            <a:r>
              <a:rPr lang="en-US" b="1">
                <a:solidFill>
                  <a:srgbClr val="002060"/>
                </a:solidFill>
                <a:latin typeface="Times New Roman" panose="02020603050405020304" pitchFamily="18" charset="0"/>
                <a:cs typeface="Times New Roman" panose="02020603050405020304" pitchFamily="18" charset="0"/>
              </a:rPr>
              <a:t>- Xảy </a:t>
            </a:r>
            <a:r>
              <a:rPr lang="en-US" b="1" dirty="0">
                <a:solidFill>
                  <a:srgbClr val="002060"/>
                </a:solidFill>
                <a:latin typeface="Times New Roman" panose="02020603050405020304" pitchFamily="18" charset="0"/>
                <a:cs typeface="Times New Roman" panose="02020603050405020304" pitchFamily="18" charset="0"/>
              </a:rPr>
              <a:t>ra ở </a:t>
            </a:r>
            <a:r>
              <a:rPr lang="en-US" b="1" dirty="0" err="1">
                <a:solidFill>
                  <a:srgbClr val="002060"/>
                </a:solidFill>
                <a:latin typeface="Times New Roman" panose="02020603050405020304" pitchFamily="18" charset="0"/>
                <a:cs typeface="Times New Roman" panose="02020603050405020304" pitchFamily="18" charset="0"/>
              </a:rPr>
              <a:t>mọi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nhiệt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độ</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64" name="Text Box 2">
            <a:extLst>
              <a:ext uri="{FF2B5EF4-FFF2-40B4-BE49-F238E27FC236}">
                <a16:creationId xmlns:a16="http://schemas.microsoft.com/office/drawing/2014/main" id="{3D0AC6DE-C18B-45B6-92D9-3615125EA29B}"/>
              </a:ext>
            </a:extLst>
          </p:cNvPr>
          <p:cNvSpPr txBox="1">
            <a:spLocks noChangeArrowheads="1"/>
          </p:cNvSpPr>
          <p:nvPr/>
        </p:nvSpPr>
        <p:spPr bwMode="auto">
          <a:xfrm>
            <a:off x="6073151" y="2706323"/>
            <a:ext cx="1304215" cy="1508105"/>
          </a:xfrm>
          <a:prstGeom prst="rect">
            <a:avLst/>
          </a:prstGeom>
          <a:noFill/>
          <a:ln w="9525">
            <a:noFill/>
            <a:miter lim="800000"/>
            <a:headEnd/>
            <a:tailEnd/>
          </a:ln>
        </p:spPr>
        <p:txBody>
          <a:bodyPr rot="0" vert="horz" wrap="square" lIns="91440" tIns="45720" rIns="91440" bIns="45720" anchor="t" anchorCtr="0">
            <a:spAutoFit/>
          </a:bodyPr>
          <a:lstStyle>
            <a:defPPr marR="0" lvl="0" algn="l" rtl="0">
              <a:lnSpc>
                <a:spcPct val="100000"/>
              </a:lnSpc>
              <a:spcBef>
                <a:spcPts val="0"/>
              </a:spcBef>
              <a:spcAft>
                <a:spcPts val="0"/>
              </a:spcAft>
              <a:defRPr/>
            </a:defPPr>
            <a:lvl1pPr algn="ctr">
              <a:lnSpc>
                <a:spcPct val="115000"/>
              </a:lnSpc>
              <a:defRPr sz="1600">
                <a:solidFill>
                  <a:schemeClr val="accent1">
                    <a:lumMod val="75000"/>
                  </a:schemeClr>
                </a:solidFill>
                <a:effectLst/>
                <a:latin typeface="Segoe UI" panose="020B0502040204020203" pitchFamily="34" charset="0"/>
                <a:ea typeface="Arial" panose="020B0604020202020204" pitchFamily="34" charset="0"/>
                <a:cs typeface="Segoe UI" panose="020B0502040204020203" pitchFamily="34" charset="0"/>
              </a:defRPr>
            </a:lvl1pPr>
          </a:lstStyle>
          <a:p>
            <a:r>
              <a:rPr lang="en-US" b="1" dirty="0" err="1">
                <a:solidFill>
                  <a:srgbClr val="FF0000"/>
                </a:solidFill>
                <a:latin typeface="Times New Roman" panose="02020603050405020304" pitchFamily="18" charset="0"/>
                <a:cs typeface="Times New Roman" panose="02020603050405020304" pitchFamily="18" charset="0"/>
              </a:rPr>
              <a:t>Sự</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chuyển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thể</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từ</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thể</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lỏng</a:t>
            </a:r>
            <a:r>
              <a:rPr lang="en-US" b="1" dirty="0">
                <a:solidFill>
                  <a:srgbClr val="FF0000"/>
                </a:solidFill>
                <a:latin typeface="Times New Roman" panose="02020603050405020304" pitchFamily="18" charset="0"/>
                <a:cs typeface="Times New Roman" panose="02020603050405020304" pitchFamily="18" charset="0"/>
              </a:rPr>
              <a:t> sang </a:t>
            </a:r>
            <a:r>
              <a:rPr lang="en-US" b="1" dirty="0" err="1">
                <a:solidFill>
                  <a:srgbClr val="FF0000"/>
                </a:solidFill>
                <a:latin typeface="Times New Roman" panose="02020603050405020304" pitchFamily="18" charset="0"/>
                <a:cs typeface="Times New Roman" panose="02020603050405020304" pitchFamily="18" charset="0"/>
              </a:rPr>
              <a:t>thể</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khí</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hơi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của</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chất</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65" name="Text Box 2">
            <a:extLst>
              <a:ext uri="{FF2B5EF4-FFF2-40B4-BE49-F238E27FC236}">
                <a16:creationId xmlns:a16="http://schemas.microsoft.com/office/drawing/2014/main" id="{70484A39-3159-4DEA-B239-A43EFAB20D60}"/>
              </a:ext>
            </a:extLst>
          </p:cNvPr>
          <p:cNvSpPr txBox="1">
            <a:spLocks noChangeArrowheads="1"/>
          </p:cNvSpPr>
          <p:nvPr/>
        </p:nvSpPr>
        <p:spPr bwMode="auto">
          <a:xfrm>
            <a:off x="7375895" y="2624377"/>
            <a:ext cx="1455989" cy="1791260"/>
          </a:xfrm>
          <a:prstGeom prst="rect">
            <a:avLst/>
          </a:prstGeom>
          <a:noFill/>
          <a:ln w="9525">
            <a:noFill/>
            <a:miter lim="800000"/>
            <a:headEnd/>
            <a:tailEnd/>
          </a:ln>
        </p:spPr>
        <p:txBody>
          <a:bodyPr rot="0" vert="horz" wrap="square" lIns="91440" tIns="45720" rIns="91440" bIns="45720" anchor="t" anchorCtr="0">
            <a:spAutoFit/>
          </a:bodyPr>
          <a:lstStyle>
            <a:defPPr marR="0" lvl="0" algn="l" rtl="0">
              <a:lnSpc>
                <a:spcPct val="100000"/>
              </a:lnSpc>
              <a:spcBef>
                <a:spcPts val="0"/>
              </a:spcBef>
              <a:spcAft>
                <a:spcPts val="0"/>
              </a:spcAft>
              <a:defRPr/>
            </a:defPPr>
            <a:lvl1pPr algn="ctr">
              <a:lnSpc>
                <a:spcPct val="115000"/>
              </a:lnSpc>
              <a:defRPr sz="1600">
                <a:solidFill>
                  <a:schemeClr val="accent1">
                    <a:lumMod val="75000"/>
                  </a:schemeClr>
                </a:solidFill>
                <a:effectLst/>
                <a:latin typeface="Segoe UI" panose="020B0502040204020203" pitchFamily="34" charset="0"/>
                <a:ea typeface="Arial" panose="020B0604020202020204" pitchFamily="34" charset="0"/>
                <a:cs typeface="Segoe UI" panose="020B0502040204020203" pitchFamily="34" charset="0"/>
              </a:defRPr>
            </a:lvl1pPr>
          </a:lstStyle>
          <a:p>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Xảy</a:t>
            </a:r>
            <a:r>
              <a:rPr lang="en-US" b="1" dirty="0">
                <a:solidFill>
                  <a:srgbClr val="002060"/>
                </a:solidFill>
                <a:latin typeface="Times New Roman" panose="02020603050405020304" pitchFamily="18" charset="0"/>
                <a:cs typeface="Times New Roman" panose="02020603050405020304" pitchFamily="18" charset="0"/>
              </a:rPr>
              <a:t> ra </a:t>
            </a:r>
            <a:r>
              <a:rPr lang="en-US" b="1" dirty="0" err="1">
                <a:solidFill>
                  <a:srgbClr val="002060"/>
                </a:solidFill>
                <a:latin typeface="Times New Roman" panose="02020603050405020304" pitchFamily="18" charset="0"/>
                <a:cs typeface="Times New Roman" panose="02020603050405020304" pitchFamily="18" charset="0"/>
              </a:rPr>
              <a:t>cả</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trên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bề</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mặt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và</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trong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lòng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khối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chất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lỏng</a:t>
            </a:r>
            <a:endParaRPr lang="en-US" b="1" dirty="0">
              <a:solidFill>
                <a:srgbClr val="002060"/>
              </a:solidFill>
              <a:latin typeface="Times New Roman" panose="02020603050405020304" pitchFamily="18" charset="0"/>
              <a:cs typeface="Times New Roman" panose="02020603050405020304" pitchFamily="18" charset="0"/>
            </a:endParaRPr>
          </a:p>
          <a:p>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Chỉ</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xảy</a:t>
            </a:r>
            <a:r>
              <a:rPr lang="en-US" b="1" dirty="0">
                <a:solidFill>
                  <a:srgbClr val="002060"/>
                </a:solidFill>
                <a:latin typeface="Times New Roman" panose="02020603050405020304" pitchFamily="18" charset="0"/>
                <a:cs typeface="Times New Roman" panose="02020603050405020304" pitchFamily="18" charset="0"/>
              </a:rPr>
              <a:t> ra ở </a:t>
            </a:r>
            <a:r>
              <a:rPr lang="en-US" b="1" dirty="0" err="1">
                <a:solidFill>
                  <a:srgbClr val="002060"/>
                </a:solidFill>
                <a:latin typeface="Times New Roman" panose="02020603050405020304" pitchFamily="18" charset="0"/>
                <a:cs typeface="Times New Roman" panose="02020603050405020304" pitchFamily="18" charset="0"/>
              </a:rPr>
              <a:t>nhiệt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độ</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sôi</a:t>
            </a:r>
            <a:endParaRPr lang="en-US" b="1" dirty="0">
              <a:solidFill>
                <a:srgbClr val="002060"/>
              </a:solidFill>
              <a:latin typeface="Times New Roman" panose="02020603050405020304" pitchFamily="18" charset="0"/>
              <a:cs typeface="Times New Roman" panose="02020603050405020304" pitchFamily="18" charset="0"/>
            </a:endParaRPr>
          </a:p>
        </p:txBody>
      </p:sp>
      <p:grpSp>
        <p:nvGrpSpPr>
          <p:cNvPr id="66" name="Google Shape;8566;p45">
            <a:extLst>
              <a:ext uri="{FF2B5EF4-FFF2-40B4-BE49-F238E27FC236}">
                <a16:creationId xmlns:a16="http://schemas.microsoft.com/office/drawing/2014/main" id="{270D5642-3D3C-4C0A-BC9D-8A7522C0D556}"/>
              </a:ext>
            </a:extLst>
          </p:cNvPr>
          <p:cNvGrpSpPr/>
          <p:nvPr/>
        </p:nvGrpSpPr>
        <p:grpSpPr>
          <a:xfrm>
            <a:off x="946341" y="164920"/>
            <a:ext cx="1465682" cy="1084863"/>
            <a:chOff x="4490925" y="1428700"/>
            <a:chExt cx="3785236" cy="2354437"/>
          </a:xfrm>
        </p:grpSpPr>
        <p:sp>
          <p:nvSpPr>
            <p:cNvPr id="67" name="Google Shape;8568;p45">
              <a:extLst>
                <a:ext uri="{FF2B5EF4-FFF2-40B4-BE49-F238E27FC236}">
                  <a16:creationId xmlns:a16="http://schemas.microsoft.com/office/drawing/2014/main" id="{45DD2BC8-4D2D-4D8F-9FB6-2484E4EA23C3}"/>
                </a:ext>
              </a:extLst>
            </p:cNvPr>
            <p:cNvSpPr/>
            <p:nvPr/>
          </p:nvSpPr>
          <p:spPr>
            <a:xfrm>
              <a:off x="4490925" y="1428700"/>
              <a:ext cx="3785236" cy="2354437"/>
            </a:xfrm>
            <a:custGeom>
              <a:avLst/>
              <a:gdLst/>
              <a:ahLst/>
              <a:cxnLst/>
              <a:rect l="l" t="t" r="r" b="b"/>
              <a:pathLst>
                <a:path w="285786" h="180313" extrusionOk="0">
                  <a:moveTo>
                    <a:pt x="154305" y="2668"/>
                  </a:moveTo>
                  <a:cubicBezTo>
                    <a:pt x="160742" y="2668"/>
                    <a:pt x="167178" y="2691"/>
                    <a:pt x="173613" y="2734"/>
                  </a:cubicBezTo>
                  <a:cubicBezTo>
                    <a:pt x="204332" y="2938"/>
                    <a:pt x="235476" y="2838"/>
                    <a:pt x="266051" y="6210"/>
                  </a:cubicBezTo>
                  <a:cubicBezTo>
                    <a:pt x="269630" y="6605"/>
                    <a:pt x="273279" y="6995"/>
                    <a:pt x="276774" y="7894"/>
                  </a:cubicBezTo>
                  <a:cubicBezTo>
                    <a:pt x="278778" y="8407"/>
                    <a:pt x="279398" y="8424"/>
                    <a:pt x="279627" y="10041"/>
                  </a:cubicBezTo>
                  <a:cubicBezTo>
                    <a:pt x="280271" y="14588"/>
                    <a:pt x="280036" y="19417"/>
                    <a:pt x="280149" y="23996"/>
                  </a:cubicBezTo>
                  <a:cubicBezTo>
                    <a:pt x="280354" y="32373"/>
                    <a:pt x="280483" y="40752"/>
                    <a:pt x="280590" y="49130"/>
                  </a:cubicBezTo>
                  <a:cubicBezTo>
                    <a:pt x="280866" y="70511"/>
                    <a:pt x="280973" y="91894"/>
                    <a:pt x="280913" y="113278"/>
                  </a:cubicBezTo>
                  <a:cubicBezTo>
                    <a:pt x="280860" y="130024"/>
                    <a:pt x="280962" y="146846"/>
                    <a:pt x="279972" y="163571"/>
                  </a:cubicBezTo>
                  <a:cubicBezTo>
                    <a:pt x="279870" y="165292"/>
                    <a:pt x="280018" y="167450"/>
                    <a:pt x="279487" y="169109"/>
                  </a:cubicBezTo>
                  <a:cubicBezTo>
                    <a:pt x="279288" y="169734"/>
                    <a:pt x="278740" y="170190"/>
                    <a:pt x="278321" y="170462"/>
                  </a:cubicBezTo>
                  <a:cubicBezTo>
                    <a:pt x="276091" y="171901"/>
                    <a:pt x="272558" y="172647"/>
                    <a:pt x="269386" y="173275"/>
                  </a:cubicBezTo>
                  <a:cubicBezTo>
                    <a:pt x="256846" y="175753"/>
                    <a:pt x="243846" y="176303"/>
                    <a:pt x="231107" y="176838"/>
                  </a:cubicBezTo>
                  <a:cubicBezTo>
                    <a:pt x="216041" y="177470"/>
                    <a:pt x="200954" y="177722"/>
                    <a:pt x="185863" y="177722"/>
                  </a:cubicBezTo>
                  <a:cubicBezTo>
                    <a:pt x="163110" y="177722"/>
                    <a:pt x="140348" y="177149"/>
                    <a:pt x="117631" y="176438"/>
                  </a:cubicBezTo>
                  <a:cubicBezTo>
                    <a:pt x="86085" y="175451"/>
                    <a:pt x="54492" y="174209"/>
                    <a:pt x="23020" y="171776"/>
                  </a:cubicBezTo>
                  <a:cubicBezTo>
                    <a:pt x="19366" y="171492"/>
                    <a:pt x="15705" y="171218"/>
                    <a:pt x="12066" y="170772"/>
                  </a:cubicBezTo>
                  <a:cubicBezTo>
                    <a:pt x="11160" y="170661"/>
                    <a:pt x="10164" y="170618"/>
                    <a:pt x="9286" y="170358"/>
                  </a:cubicBezTo>
                  <a:cubicBezTo>
                    <a:pt x="9220" y="170338"/>
                    <a:pt x="9166" y="170322"/>
                    <a:pt x="9124" y="170309"/>
                  </a:cubicBezTo>
                  <a:lnTo>
                    <a:pt x="9124" y="170309"/>
                  </a:lnTo>
                  <a:cubicBezTo>
                    <a:pt x="9023" y="170173"/>
                    <a:pt x="8804" y="169846"/>
                    <a:pt x="8722" y="169541"/>
                  </a:cubicBezTo>
                  <a:cubicBezTo>
                    <a:pt x="5709" y="158145"/>
                    <a:pt x="5993" y="145628"/>
                    <a:pt x="5618" y="133925"/>
                  </a:cubicBezTo>
                  <a:cubicBezTo>
                    <a:pt x="4432" y="96917"/>
                    <a:pt x="4897" y="59876"/>
                    <a:pt x="4884" y="22856"/>
                  </a:cubicBezTo>
                  <a:cubicBezTo>
                    <a:pt x="4883" y="18997"/>
                    <a:pt x="4941" y="15125"/>
                    <a:pt x="4777" y="11269"/>
                  </a:cubicBezTo>
                  <a:lnTo>
                    <a:pt x="4777" y="11269"/>
                  </a:lnTo>
                  <a:cubicBezTo>
                    <a:pt x="4797" y="11242"/>
                    <a:pt x="4896" y="11124"/>
                    <a:pt x="5305" y="10918"/>
                  </a:cubicBezTo>
                  <a:cubicBezTo>
                    <a:pt x="5686" y="10725"/>
                    <a:pt x="6754" y="10353"/>
                    <a:pt x="7948" y="10030"/>
                  </a:cubicBezTo>
                  <a:cubicBezTo>
                    <a:pt x="11828" y="8986"/>
                    <a:pt x="15852" y="8454"/>
                    <a:pt x="19892" y="7939"/>
                  </a:cubicBezTo>
                  <a:cubicBezTo>
                    <a:pt x="33476" y="6204"/>
                    <a:pt x="47191" y="5421"/>
                    <a:pt x="60860" y="4747"/>
                  </a:cubicBezTo>
                  <a:cubicBezTo>
                    <a:pt x="91974" y="3215"/>
                    <a:pt x="123148" y="2668"/>
                    <a:pt x="154305" y="2668"/>
                  </a:cubicBezTo>
                  <a:close/>
                  <a:moveTo>
                    <a:pt x="157175" y="0"/>
                  </a:moveTo>
                  <a:cubicBezTo>
                    <a:pt x="131420" y="0"/>
                    <a:pt x="105662" y="434"/>
                    <a:pt x="79933" y="1374"/>
                  </a:cubicBezTo>
                  <a:cubicBezTo>
                    <a:pt x="63970" y="1957"/>
                    <a:pt x="47994" y="2701"/>
                    <a:pt x="32083" y="4140"/>
                  </a:cubicBezTo>
                  <a:cubicBezTo>
                    <a:pt x="23052" y="4957"/>
                    <a:pt x="12886" y="5326"/>
                    <a:pt x="4332" y="8667"/>
                  </a:cubicBezTo>
                  <a:cubicBezTo>
                    <a:pt x="2703" y="9303"/>
                    <a:pt x="101" y="10343"/>
                    <a:pt x="5" y="12393"/>
                  </a:cubicBezTo>
                  <a:lnTo>
                    <a:pt x="5" y="12393"/>
                  </a:lnTo>
                  <a:cubicBezTo>
                    <a:pt x="2" y="12435"/>
                    <a:pt x="1" y="12478"/>
                    <a:pt x="3" y="12521"/>
                  </a:cubicBezTo>
                  <a:cubicBezTo>
                    <a:pt x="3" y="12521"/>
                    <a:pt x="3" y="12521"/>
                    <a:pt x="3" y="12521"/>
                  </a:cubicBezTo>
                  <a:lnTo>
                    <a:pt x="3" y="12521"/>
                  </a:lnTo>
                  <a:cubicBezTo>
                    <a:pt x="3" y="12537"/>
                    <a:pt x="3" y="12553"/>
                    <a:pt x="5" y="12569"/>
                  </a:cubicBezTo>
                  <a:lnTo>
                    <a:pt x="5" y="12569"/>
                  </a:lnTo>
                  <a:cubicBezTo>
                    <a:pt x="518" y="24602"/>
                    <a:pt x="88" y="36724"/>
                    <a:pt x="63" y="48762"/>
                  </a:cubicBezTo>
                  <a:cubicBezTo>
                    <a:pt x="19" y="69560"/>
                    <a:pt x="19" y="90360"/>
                    <a:pt x="316" y="111156"/>
                  </a:cubicBezTo>
                  <a:cubicBezTo>
                    <a:pt x="557" y="128097"/>
                    <a:pt x="586" y="145220"/>
                    <a:pt x="2389" y="162085"/>
                  </a:cubicBezTo>
                  <a:cubicBezTo>
                    <a:pt x="2667" y="164686"/>
                    <a:pt x="2564" y="170177"/>
                    <a:pt x="4710" y="172176"/>
                  </a:cubicBezTo>
                  <a:cubicBezTo>
                    <a:pt x="5945" y="173328"/>
                    <a:pt x="8573" y="173251"/>
                    <a:pt x="10127" y="173426"/>
                  </a:cubicBezTo>
                  <a:cubicBezTo>
                    <a:pt x="37538" y="176504"/>
                    <a:pt x="65359" y="177198"/>
                    <a:pt x="92899" y="178276"/>
                  </a:cubicBezTo>
                  <a:cubicBezTo>
                    <a:pt x="122751" y="179444"/>
                    <a:pt x="152652" y="180312"/>
                    <a:pt x="182540" y="180312"/>
                  </a:cubicBezTo>
                  <a:cubicBezTo>
                    <a:pt x="192487" y="180312"/>
                    <a:pt x="202432" y="180216"/>
                    <a:pt x="212374" y="180003"/>
                  </a:cubicBezTo>
                  <a:cubicBezTo>
                    <a:pt x="227746" y="179673"/>
                    <a:pt x="243196" y="179171"/>
                    <a:pt x="258478" y="177376"/>
                  </a:cubicBezTo>
                  <a:cubicBezTo>
                    <a:pt x="263583" y="176778"/>
                    <a:pt x="268727" y="176053"/>
                    <a:pt x="273707" y="174742"/>
                  </a:cubicBezTo>
                  <a:cubicBezTo>
                    <a:pt x="276749" y="173942"/>
                    <a:pt x="280408" y="172940"/>
                    <a:pt x="282763" y="170709"/>
                  </a:cubicBezTo>
                  <a:cubicBezTo>
                    <a:pt x="285180" y="168418"/>
                    <a:pt x="284666" y="164478"/>
                    <a:pt x="284824" y="161419"/>
                  </a:cubicBezTo>
                  <a:cubicBezTo>
                    <a:pt x="285215" y="153864"/>
                    <a:pt x="285346" y="146294"/>
                    <a:pt x="285460" y="138730"/>
                  </a:cubicBezTo>
                  <a:cubicBezTo>
                    <a:pt x="285786" y="117381"/>
                    <a:pt x="285753" y="96024"/>
                    <a:pt x="285617" y="74671"/>
                  </a:cubicBezTo>
                  <a:cubicBezTo>
                    <a:pt x="285501" y="56103"/>
                    <a:pt x="285350" y="37527"/>
                    <a:pt x="284823" y="18967"/>
                  </a:cubicBezTo>
                  <a:cubicBezTo>
                    <a:pt x="284749" y="16369"/>
                    <a:pt x="284672" y="13771"/>
                    <a:pt x="284544" y="11177"/>
                  </a:cubicBezTo>
                  <a:cubicBezTo>
                    <a:pt x="284496" y="10194"/>
                    <a:pt x="284698" y="8561"/>
                    <a:pt x="284253" y="7651"/>
                  </a:cubicBezTo>
                  <a:cubicBezTo>
                    <a:pt x="283409" y="5926"/>
                    <a:pt x="280467" y="5516"/>
                    <a:pt x="278833" y="5148"/>
                  </a:cubicBezTo>
                  <a:cubicBezTo>
                    <a:pt x="268996" y="2929"/>
                    <a:pt x="258547" y="2632"/>
                    <a:pt x="248518" y="2055"/>
                  </a:cubicBezTo>
                  <a:cubicBezTo>
                    <a:pt x="231906" y="1098"/>
                    <a:pt x="215264" y="652"/>
                    <a:pt x="198629" y="364"/>
                  </a:cubicBezTo>
                  <a:cubicBezTo>
                    <a:pt x="184815" y="125"/>
                    <a:pt x="170996" y="0"/>
                    <a:pt x="157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569;p45">
              <a:extLst>
                <a:ext uri="{FF2B5EF4-FFF2-40B4-BE49-F238E27FC236}">
                  <a16:creationId xmlns:a16="http://schemas.microsoft.com/office/drawing/2014/main" id="{E262F19E-C7EB-4571-B123-3105805C3C88}"/>
                </a:ext>
              </a:extLst>
            </p:cNvPr>
            <p:cNvSpPr/>
            <p:nvPr/>
          </p:nvSpPr>
          <p:spPr>
            <a:xfrm>
              <a:off x="4511200" y="3373100"/>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571;p45">
              <a:extLst>
                <a:ext uri="{FF2B5EF4-FFF2-40B4-BE49-F238E27FC236}">
                  <a16:creationId xmlns:a16="http://schemas.microsoft.com/office/drawing/2014/main" id="{A638F586-F053-4AC3-9680-D56EB71B0757}"/>
                </a:ext>
              </a:extLst>
            </p:cNvPr>
            <p:cNvSpPr/>
            <p:nvPr/>
          </p:nvSpPr>
          <p:spPr>
            <a:xfrm>
              <a:off x="4910696" y="3379420"/>
              <a:ext cx="66066" cy="330224"/>
            </a:xfrm>
            <a:custGeom>
              <a:avLst/>
              <a:gdLst/>
              <a:ahLst/>
              <a:cxnLst/>
              <a:rect l="l" t="t" r="r" b="b"/>
              <a:pathLst>
                <a:path w="4988" h="25290" extrusionOk="0">
                  <a:moveTo>
                    <a:pt x="2097" y="1"/>
                  </a:moveTo>
                  <a:cubicBezTo>
                    <a:pt x="1424" y="1"/>
                    <a:pt x="596" y="365"/>
                    <a:pt x="559" y="895"/>
                  </a:cubicBezTo>
                  <a:lnTo>
                    <a:pt x="559" y="897"/>
                  </a:lnTo>
                  <a:cubicBezTo>
                    <a:pt x="0" y="8856"/>
                    <a:pt x="639" y="17065"/>
                    <a:pt x="2455" y="24822"/>
                  </a:cubicBezTo>
                  <a:cubicBezTo>
                    <a:pt x="2532" y="25151"/>
                    <a:pt x="2874" y="25290"/>
                    <a:pt x="3277" y="25290"/>
                  </a:cubicBezTo>
                  <a:cubicBezTo>
                    <a:pt x="4027" y="25290"/>
                    <a:pt x="4988" y="24809"/>
                    <a:pt x="4842" y="24181"/>
                  </a:cubicBezTo>
                  <a:cubicBezTo>
                    <a:pt x="3051" y="16534"/>
                    <a:pt x="2408" y="8490"/>
                    <a:pt x="2958" y="645"/>
                  </a:cubicBezTo>
                  <a:cubicBezTo>
                    <a:pt x="2990" y="191"/>
                    <a:pt x="2584" y="1"/>
                    <a:pt x="2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572;p45">
              <a:extLst>
                <a:ext uri="{FF2B5EF4-FFF2-40B4-BE49-F238E27FC236}">
                  <a16:creationId xmlns:a16="http://schemas.microsoft.com/office/drawing/2014/main" id="{579217E8-40B2-4AC6-9DE7-5165B6775EA1}"/>
                </a:ext>
              </a:extLst>
            </p:cNvPr>
            <p:cNvSpPr/>
            <p:nvPr/>
          </p:nvSpPr>
          <p:spPr>
            <a:xfrm>
              <a:off x="4665175" y="3453559"/>
              <a:ext cx="166397" cy="153974"/>
            </a:xfrm>
            <a:custGeom>
              <a:avLst/>
              <a:gdLst/>
              <a:ahLst/>
              <a:cxnLst/>
              <a:rect l="l" t="t" r="r" b="b"/>
              <a:pathLst>
                <a:path w="12563" h="11792" extrusionOk="0">
                  <a:moveTo>
                    <a:pt x="2470" y="1379"/>
                  </a:moveTo>
                  <a:cubicBezTo>
                    <a:pt x="2482" y="1380"/>
                    <a:pt x="2495" y="1381"/>
                    <a:pt x="2508" y="1383"/>
                  </a:cubicBezTo>
                  <a:lnTo>
                    <a:pt x="2508" y="1383"/>
                  </a:lnTo>
                  <a:cubicBezTo>
                    <a:pt x="2415" y="1432"/>
                    <a:pt x="2358" y="1449"/>
                    <a:pt x="2330" y="1449"/>
                  </a:cubicBezTo>
                  <a:cubicBezTo>
                    <a:pt x="2310" y="1449"/>
                    <a:pt x="2304" y="1441"/>
                    <a:pt x="2308" y="1431"/>
                  </a:cubicBezTo>
                  <a:lnTo>
                    <a:pt x="2308" y="1431"/>
                  </a:lnTo>
                  <a:cubicBezTo>
                    <a:pt x="2364" y="1416"/>
                    <a:pt x="2419" y="1399"/>
                    <a:pt x="2470" y="1379"/>
                  </a:cubicBezTo>
                  <a:close/>
                  <a:moveTo>
                    <a:pt x="2811" y="1524"/>
                  </a:moveTo>
                  <a:lnTo>
                    <a:pt x="2811" y="1524"/>
                  </a:lnTo>
                  <a:cubicBezTo>
                    <a:pt x="3050" y="1632"/>
                    <a:pt x="3370" y="1682"/>
                    <a:pt x="3608" y="1781"/>
                  </a:cubicBezTo>
                  <a:cubicBezTo>
                    <a:pt x="4244" y="2042"/>
                    <a:pt x="4859" y="2364"/>
                    <a:pt x="5457" y="2700"/>
                  </a:cubicBezTo>
                  <a:cubicBezTo>
                    <a:pt x="6641" y="3368"/>
                    <a:pt x="7803" y="4119"/>
                    <a:pt x="8840" y="5001"/>
                  </a:cubicBezTo>
                  <a:cubicBezTo>
                    <a:pt x="9604" y="5650"/>
                    <a:pt x="10096" y="5946"/>
                    <a:pt x="9319" y="6771"/>
                  </a:cubicBezTo>
                  <a:cubicBezTo>
                    <a:pt x="8321" y="7829"/>
                    <a:pt x="6861" y="8584"/>
                    <a:pt x="5601" y="9277"/>
                  </a:cubicBezTo>
                  <a:cubicBezTo>
                    <a:pt x="4996" y="9610"/>
                    <a:pt x="4379" y="9927"/>
                    <a:pt x="3745" y="10202"/>
                  </a:cubicBezTo>
                  <a:cubicBezTo>
                    <a:pt x="3603" y="10265"/>
                    <a:pt x="3423" y="10373"/>
                    <a:pt x="3246" y="10449"/>
                  </a:cubicBezTo>
                  <a:lnTo>
                    <a:pt x="3246" y="10449"/>
                  </a:lnTo>
                  <a:cubicBezTo>
                    <a:pt x="3233" y="10415"/>
                    <a:pt x="3219" y="10372"/>
                    <a:pt x="3207" y="10317"/>
                  </a:cubicBezTo>
                  <a:cubicBezTo>
                    <a:pt x="3001" y="9330"/>
                    <a:pt x="2653" y="8445"/>
                    <a:pt x="2570" y="7401"/>
                  </a:cubicBezTo>
                  <a:cubicBezTo>
                    <a:pt x="2461" y="6032"/>
                    <a:pt x="2482" y="4642"/>
                    <a:pt x="2611" y="3274"/>
                  </a:cubicBezTo>
                  <a:cubicBezTo>
                    <a:pt x="2653" y="2808"/>
                    <a:pt x="2655" y="2093"/>
                    <a:pt x="2811" y="1524"/>
                  </a:cubicBezTo>
                  <a:close/>
                  <a:moveTo>
                    <a:pt x="3174" y="1"/>
                  </a:moveTo>
                  <a:cubicBezTo>
                    <a:pt x="2484" y="1"/>
                    <a:pt x="1829" y="169"/>
                    <a:pt x="1245" y="573"/>
                  </a:cubicBezTo>
                  <a:cubicBezTo>
                    <a:pt x="1124" y="657"/>
                    <a:pt x="1031" y="735"/>
                    <a:pt x="962" y="809"/>
                  </a:cubicBezTo>
                  <a:lnTo>
                    <a:pt x="962" y="809"/>
                  </a:lnTo>
                  <a:cubicBezTo>
                    <a:pt x="928" y="837"/>
                    <a:pt x="898" y="866"/>
                    <a:pt x="873" y="896"/>
                  </a:cubicBezTo>
                  <a:cubicBezTo>
                    <a:pt x="120" y="1816"/>
                    <a:pt x="203" y="3580"/>
                    <a:pt x="150" y="4700"/>
                  </a:cubicBezTo>
                  <a:cubicBezTo>
                    <a:pt x="66" y="6450"/>
                    <a:pt x="1" y="8388"/>
                    <a:pt x="490" y="10092"/>
                  </a:cubicBezTo>
                  <a:cubicBezTo>
                    <a:pt x="850" y="11346"/>
                    <a:pt x="1621" y="11791"/>
                    <a:pt x="2557" y="11791"/>
                  </a:cubicBezTo>
                  <a:cubicBezTo>
                    <a:pt x="4297" y="11791"/>
                    <a:pt x="6606" y="10249"/>
                    <a:pt x="7893" y="9491"/>
                  </a:cubicBezTo>
                  <a:cubicBezTo>
                    <a:pt x="9145" y="8753"/>
                    <a:pt x="11454" y="7587"/>
                    <a:pt x="12061" y="6142"/>
                  </a:cubicBezTo>
                  <a:cubicBezTo>
                    <a:pt x="12563" y="4948"/>
                    <a:pt x="11205" y="4162"/>
                    <a:pt x="10357" y="3520"/>
                  </a:cubicBezTo>
                  <a:cubicBezTo>
                    <a:pt x="8718" y="2282"/>
                    <a:pt x="5712" y="1"/>
                    <a:pt x="3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573;p45">
              <a:extLst>
                <a:ext uri="{FF2B5EF4-FFF2-40B4-BE49-F238E27FC236}">
                  <a16:creationId xmlns:a16="http://schemas.microsoft.com/office/drawing/2014/main" id="{063BC513-7105-4CD8-91A7-866EC10F3C94}"/>
                </a:ext>
              </a:extLst>
            </p:cNvPr>
            <p:cNvSpPr/>
            <p:nvPr/>
          </p:nvSpPr>
          <p:spPr>
            <a:xfrm>
              <a:off x="5308375" y="3398771"/>
              <a:ext cx="62040" cy="332757"/>
            </a:xfrm>
            <a:custGeom>
              <a:avLst/>
              <a:gdLst/>
              <a:ahLst/>
              <a:cxnLst/>
              <a:rect l="l" t="t" r="r" b="b"/>
              <a:pathLst>
                <a:path w="4684" h="25484" extrusionOk="0">
                  <a:moveTo>
                    <a:pt x="2042" y="0"/>
                  </a:moveTo>
                  <a:cubicBezTo>
                    <a:pt x="1385" y="0"/>
                    <a:pt x="625" y="371"/>
                    <a:pt x="581" y="979"/>
                  </a:cubicBezTo>
                  <a:cubicBezTo>
                    <a:pt x="1" y="8927"/>
                    <a:pt x="562" y="17089"/>
                    <a:pt x="2150" y="24889"/>
                  </a:cubicBezTo>
                  <a:cubicBezTo>
                    <a:pt x="2234" y="25305"/>
                    <a:pt x="2616" y="25483"/>
                    <a:pt x="3052" y="25483"/>
                  </a:cubicBezTo>
                  <a:cubicBezTo>
                    <a:pt x="3791" y="25483"/>
                    <a:pt x="4683" y="24972"/>
                    <a:pt x="4536" y="24248"/>
                  </a:cubicBezTo>
                  <a:cubicBezTo>
                    <a:pt x="2977" y="16591"/>
                    <a:pt x="2431" y="8612"/>
                    <a:pt x="3001" y="806"/>
                  </a:cubicBezTo>
                  <a:cubicBezTo>
                    <a:pt x="3042" y="245"/>
                    <a:pt x="2576" y="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574;p45">
              <a:extLst>
                <a:ext uri="{FF2B5EF4-FFF2-40B4-BE49-F238E27FC236}">
                  <a16:creationId xmlns:a16="http://schemas.microsoft.com/office/drawing/2014/main" id="{BD431B0C-90AE-4E30-A3E7-24FCD6E9552D}"/>
                </a:ext>
              </a:extLst>
            </p:cNvPr>
            <p:cNvSpPr/>
            <p:nvPr/>
          </p:nvSpPr>
          <p:spPr>
            <a:xfrm>
              <a:off x="5028497" y="3460244"/>
              <a:ext cx="97722" cy="177151"/>
            </a:xfrm>
            <a:custGeom>
              <a:avLst/>
              <a:gdLst/>
              <a:ahLst/>
              <a:cxnLst/>
              <a:rect l="l" t="t" r="r" b="b"/>
              <a:pathLst>
                <a:path w="7378" h="13567" extrusionOk="0">
                  <a:moveTo>
                    <a:pt x="2944" y="1215"/>
                  </a:moveTo>
                  <a:lnTo>
                    <a:pt x="4741" y="1314"/>
                  </a:lnTo>
                  <a:lnTo>
                    <a:pt x="4741" y="1314"/>
                  </a:lnTo>
                  <a:cubicBezTo>
                    <a:pt x="4069" y="4839"/>
                    <a:pt x="4646" y="8898"/>
                    <a:pt x="4900" y="12513"/>
                  </a:cubicBezTo>
                  <a:lnTo>
                    <a:pt x="4900" y="12513"/>
                  </a:lnTo>
                  <a:cubicBezTo>
                    <a:pt x="4827" y="12514"/>
                    <a:pt x="4754" y="12515"/>
                    <a:pt x="4681" y="12515"/>
                  </a:cubicBezTo>
                  <a:cubicBezTo>
                    <a:pt x="4021" y="12515"/>
                    <a:pt x="3405" y="12460"/>
                    <a:pt x="3066" y="12249"/>
                  </a:cubicBezTo>
                  <a:cubicBezTo>
                    <a:pt x="3063" y="12248"/>
                    <a:pt x="3061" y="12246"/>
                    <a:pt x="3059" y="12245"/>
                  </a:cubicBezTo>
                  <a:lnTo>
                    <a:pt x="3059" y="12245"/>
                  </a:lnTo>
                  <a:cubicBezTo>
                    <a:pt x="3086" y="12255"/>
                    <a:pt x="3113" y="12262"/>
                    <a:pt x="3136" y="12262"/>
                  </a:cubicBezTo>
                  <a:cubicBezTo>
                    <a:pt x="3192" y="12262"/>
                    <a:pt x="3222" y="12221"/>
                    <a:pt x="3164" y="12082"/>
                  </a:cubicBezTo>
                  <a:cubicBezTo>
                    <a:pt x="3075" y="11871"/>
                    <a:pt x="3048" y="11482"/>
                    <a:pt x="3058" y="11244"/>
                  </a:cubicBezTo>
                  <a:cubicBezTo>
                    <a:pt x="3091" y="10421"/>
                    <a:pt x="2948" y="9549"/>
                    <a:pt x="2924" y="8723"/>
                  </a:cubicBezTo>
                  <a:cubicBezTo>
                    <a:pt x="2852" y="6224"/>
                    <a:pt x="2877" y="3717"/>
                    <a:pt x="2944" y="1215"/>
                  </a:cubicBezTo>
                  <a:close/>
                  <a:moveTo>
                    <a:pt x="2408" y="0"/>
                  </a:moveTo>
                  <a:cubicBezTo>
                    <a:pt x="1708" y="0"/>
                    <a:pt x="602" y="337"/>
                    <a:pt x="585" y="877"/>
                  </a:cubicBezTo>
                  <a:cubicBezTo>
                    <a:pt x="465" y="4816"/>
                    <a:pt x="1" y="9238"/>
                    <a:pt x="854" y="13108"/>
                  </a:cubicBezTo>
                  <a:cubicBezTo>
                    <a:pt x="890" y="13269"/>
                    <a:pt x="1167" y="13334"/>
                    <a:pt x="1291" y="13340"/>
                  </a:cubicBezTo>
                  <a:lnTo>
                    <a:pt x="5391" y="13564"/>
                  </a:lnTo>
                  <a:cubicBezTo>
                    <a:pt x="5419" y="13566"/>
                    <a:pt x="5450" y="13567"/>
                    <a:pt x="5485" y="13567"/>
                  </a:cubicBezTo>
                  <a:cubicBezTo>
                    <a:pt x="6041" y="13567"/>
                    <a:pt x="7377" y="13365"/>
                    <a:pt x="7339" y="12692"/>
                  </a:cubicBezTo>
                  <a:cubicBezTo>
                    <a:pt x="7128" y="8881"/>
                    <a:pt x="6368" y="4350"/>
                    <a:pt x="7178" y="603"/>
                  </a:cubicBezTo>
                  <a:cubicBezTo>
                    <a:pt x="7235" y="344"/>
                    <a:pt x="6965" y="247"/>
                    <a:pt x="6751" y="235"/>
                  </a:cubicBezTo>
                  <a:lnTo>
                    <a:pt x="2560" y="6"/>
                  </a:lnTo>
                  <a:lnTo>
                    <a:pt x="2560" y="6"/>
                  </a:lnTo>
                  <a:cubicBezTo>
                    <a:pt x="2512" y="2"/>
                    <a:pt x="2461" y="0"/>
                    <a:pt x="2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575;p45">
              <a:extLst>
                <a:ext uri="{FF2B5EF4-FFF2-40B4-BE49-F238E27FC236}">
                  <a16:creationId xmlns:a16="http://schemas.microsoft.com/office/drawing/2014/main" id="{D762483C-0886-4514-A09E-E85D58F29568}"/>
                </a:ext>
              </a:extLst>
            </p:cNvPr>
            <p:cNvSpPr/>
            <p:nvPr/>
          </p:nvSpPr>
          <p:spPr>
            <a:xfrm>
              <a:off x="5133635" y="3466407"/>
              <a:ext cx="97682" cy="176211"/>
            </a:xfrm>
            <a:custGeom>
              <a:avLst/>
              <a:gdLst/>
              <a:ahLst/>
              <a:cxnLst/>
              <a:rect l="l" t="t" r="r" b="b"/>
              <a:pathLst>
                <a:path w="7375" h="13495" extrusionOk="0">
                  <a:moveTo>
                    <a:pt x="2945" y="1144"/>
                  </a:moveTo>
                  <a:lnTo>
                    <a:pt x="4754" y="1243"/>
                  </a:lnTo>
                  <a:lnTo>
                    <a:pt x="4754" y="1243"/>
                  </a:lnTo>
                  <a:cubicBezTo>
                    <a:pt x="4068" y="4787"/>
                    <a:pt x="4651" y="8873"/>
                    <a:pt x="4904" y="12511"/>
                  </a:cubicBezTo>
                  <a:lnTo>
                    <a:pt x="4904" y="12511"/>
                  </a:lnTo>
                  <a:cubicBezTo>
                    <a:pt x="4830" y="12512"/>
                    <a:pt x="4757" y="12513"/>
                    <a:pt x="4684" y="12513"/>
                  </a:cubicBezTo>
                  <a:cubicBezTo>
                    <a:pt x="4018" y="12513"/>
                    <a:pt x="3400" y="12458"/>
                    <a:pt x="3074" y="12245"/>
                  </a:cubicBezTo>
                  <a:cubicBezTo>
                    <a:pt x="3009" y="12202"/>
                    <a:pt x="2974" y="12181"/>
                    <a:pt x="2960" y="12173"/>
                  </a:cubicBezTo>
                  <a:lnTo>
                    <a:pt x="2960" y="12173"/>
                  </a:lnTo>
                  <a:cubicBezTo>
                    <a:pt x="2985" y="12187"/>
                    <a:pt x="3071" y="12231"/>
                    <a:pt x="3132" y="12231"/>
                  </a:cubicBezTo>
                  <a:cubicBezTo>
                    <a:pt x="3190" y="12231"/>
                    <a:pt x="3226" y="12190"/>
                    <a:pt x="3165" y="12044"/>
                  </a:cubicBezTo>
                  <a:cubicBezTo>
                    <a:pt x="3074" y="11831"/>
                    <a:pt x="3050" y="11445"/>
                    <a:pt x="3059" y="11206"/>
                  </a:cubicBezTo>
                  <a:cubicBezTo>
                    <a:pt x="3089" y="10382"/>
                    <a:pt x="2949" y="9514"/>
                    <a:pt x="2925" y="8685"/>
                  </a:cubicBezTo>
                  <a:cubicBezTo>
                    <a:pt x="2853" y="6173"/>
                    <a:pt x="2878" y="3657"/>
                    <a:pt x="2945" y="1144"/>
                  </a:cubicBezTo>
                  <a:close/>
                  <a:moveTo>
                    <a:pt x="2518" y="1"/>
                  </a:moveTo>
                  <a:cubicBezTo>
                    <a:pt x="2489" y="1"/>
                    <a:pt x="2456" y="3"/>
                    <a:pt x="2420" y="8"/>
                  </a:cubicBezTo>
                  <a:lnTo>
                    <a:pt x="2420" y="8"/>
                  </a:lnTo>
                  <a:cubicBezTo>
                    <a:pt x="1720" y="17"/>
                    <a:pt x="601" y="331"/>
                    <a:pt x="585" y="841"/>
                  </a:cubicBezTo>
                  <a:cubicBezTo>
                    <a:pt x="465" y="4779"/>
                    <a:pt x="1" y="9202"/>
                    <a:pt x="853" y="13070"/>
                  </a:cubicBezTo>
                  <a:cubicBezTo>
                    <a:pt x="888" y="13223"/>
                    <a:pt x="1174" y="13263"/>
                    <a:pt x="1281" y="13269"/>
                  </a:cubicBezTo>
                  <a:lnTo>
                    <a:pt x="5381" y="13493"/>
                  </a:lnTo>
                  <a:cubicBezTo>
                    <a:pt x="5404" y="13494"/>
                    <a:pt x="5429" y="13495"/>
                    <a:pt x="5458" y="13495"/>
                  </a:cubicBezTo>
                  <a:cubicBezTo>
                    <a:pt x="5975" y="13495"/>
                    <a:pt x="7374" y="13280"/>
                    <a:pt x="7340" y="12655"/>
                  </a:cubicBezTo>
                  <a:cubicBezTo>
                    <a:pt x="7129" y="8842"/>
                    <a:pt x="6365" y="4303"/>
                    <a:pt x="7174" y="553"/>
                  </a:cubicBezTo>
                  <a:cubicBezTo>
                    <a:pt x="7230" y="300"/>
                    <a:pt x="6960" y="244"/>
                    <a:pt x="6760" y="232"/>
                  </a:cubicBezTo>
                  <a:lnTo>
                    <a:pt x="2544" y="1"/>
                  </a:lnTo>
                  <a:cubicBezTo>
                    <a:pt x="2536" y="1"/>
                    <a:pt x="2527" y="1"/>
                    <a:pt x="25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576;p45">
              <a:extLst>
                <a:ext uri="{FF2B5EF4-FFF2-40B4-BE49-F238E27FC236}">
                  <a16:creationId xmlns:a16="http://schemas.microsoft.com/office/drawing/2014/main" id="{E271797D-4CDE-4336-8CD7-08D84B8F6E5C}"/>
                </a:ext>
              </a:extLst>
            </p:cNvPr>
            <p:cNvSpPr/>
            <p:nvPr/>
          </p:nvSpPr>
          <p:spPr>
            <a:xfrm>
              <a:off x="7775905" y="3398092"/>
              <a:ext cx="62437" cy="342864"/>
            </a:xfrm>
            <a:custGeom>
              <a:avLst/>
              <a:gdLst/>
              <a:ahLst/>
              <a:cxnLst/>
              <a:rect l="l" t="t" r="r" b="b"/>
              <a:pathLst>
                <a:path w="4714" h="26258" extrusionOk="0">
                  <a:moveTo>
                    <a:pt x="2075" y="0"/>
                  </a:moveTo>
                  <a:cubicBezTo>
                    <a:pt x="1390" y="0"/>
                    <a:pt x="499" y="361"/>
                    <a:pt x="472" y="834"/>
                  </a:cubicBezTo>
                  <a:cubicBezTo>
                    <a:pt x="0" y="9177"/>
                    <a:pt x="558" y="17699"/>
                    <a:pt x="2214" y="25882"/>
                  </a:cubicBezTo>
                  <a:cubicBezTo>
                    <a:pt x="2267" y="26146"/>
                    <a:pt x="2567" y="26258"/>
                    <a:pt x="2938" y="26258"/>
                  </a:cubicBezTo>
                  <a:cubicBezTo>
                    <a:pt x="3683" y="26258"/>
                    <a:pt x="4714" y="25808"/>
                    <a:pt x="4600" y="25242"/>
                  </a:cubicBezTo>
                  <a:cubicBezTo>
                    <a:pt x="2967" y="17169"/>
                    <a:pt x="2390" y="8755"/>
                    <a:pt x="2857" y="525"/>
                  </a:cubicBezTo>
                  <a:cubicBezTo>
                    <a:pt x="2878" y="152"/>
                    <a:pt x="2520" y="0"/>
                    <a:pt x="2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577;p45">
              <a:extLst>
                <a:ext uri="{FF2B5EF4-FFF2-40B4-BE49-F238E27FC236}">
                  <a16:creationId xmlns:a16="http://schemas.microsoft.com/office/drawing/2014/main" id="{6E7824A7-3E4A-4FE9-8757-25F9516BDCD7}"/>
                </a:ext>
              </a:extLst>
            </p:cNvPr>
            <p:cNvSpPr/>
            <p:nvPr/>
          </p:nvSpPr>
          <p:spPr>
            <a:xfrm>
              <a:off x="7283075" y="3424611"/>
              <a:ext cx="79589" cy="348753"/>
            </a:xfrm>
            <a:custGeom>
              <a:avLst/>
              <a:gdLst/>
              <a:ahLst/>
              <a:cxnLst/>
              <a:rect l="l" t="t" r="r" b="b"/>
              <a:pathLst>
                <a:path w="6009" h="26709" extrusionOk="0">
                  <a:moveTo>
                    <a:pt x="1804" y="0"/>
                  </a:moveTo>
                  <a:cubicBezTo>
                    <a:pt x="1090" y="0"/>
                    <a:pt x="1" y="374"/>
                    <a:pt x="23" y="918"/>
                  </a:cubicBezTo>
                  <a:lnTo>
                    <a:pt x="23" y="917"/>
                  </a:lnTo>
                  <a:cubicBezTo>
                    <a:pt x="365" y="9404"/>
                    <a:pt x="1037" y="18252"/>
                    <a:pt x="3480" y="26413"/>
                  </a:cubicBezTo>
                  <a:cubicBezTo>
                    <a:pt x="3542" y="26622"/>
                    <a:pt x="3803" y="26709"/>
                    <a:pt x="4131" y="26709"/>
                  </a:cubicBezTo>
                  <a:cubicBezTo>
                    <a:pt x="4890" y="26709"/>
                    <a:pt x="6008" y="26246"/>
                    <a:pt x="5866" y="25772"/>
                  </a:cubicBezTo>
                  <a:cubicBezTo>
                    <a:pt x="3424" y="17612"/>
                    <a:pt x="2752" y="8764"/>
                    <a:pt x="2408" y="278"/>
                  </a:cubicBezTo>
                  <a:cubicBezTo>
                    <a:pt x="2401" y="85"/>
                    <a:pt x="2145" y="0"/>
                    <a:pt x="18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578;p45">
              <a:extLst>
                <a:ext uri="{FF2B5EF4-FFF2-40B4-BE49-F238E27FC236}">
                  <a16:creationId xmlns:a16="http://schemas.microsoft.com/office/drawing/2014/main" id="{02650C3B-AAFA-43B6-A9B4-1E5A17431C65}"/>
                </a:ext>
              </a:extLst>
            </p:cNvPr>
            <p:cNvSpPr/>
            <p:nvPr/>
          </p:nvSpPr>
          <p:spPr>
            <a:xfrm>
              <a:off x="8068909" y="3424063"/>
              <a:ext cx="99947" cy="78332"/>
            </a:xfrm>
            <a:custGeom>
              <a:avLst/>
              <a:gdLst/>
              <a:ahLst/>
              <a:cxnLst/>
              <a:rect l="l" t="t" r="r" b="b"/>
              <a:pathLst>
                <a:path w="7546" h="5999" extrusionOk="0">
                  <a:moveTo>
                    <a:pt x="5650" y="0"/>
                  </a:moveTo>
                  <a:cubicBezTo>
                    <a:pt x="4953" y="0"/>
                    <a:pt x="4203" y="174"/>
                    <a:pt x="3593" y="278"/>
                  </a:cubicBezTo>
                  <a:cubicBezTo>
                    <a:pt x="2770" y="418"/>
                    <a:pt x="1949" y="576"/>
                    <a:pt x="1135" y="760"/>
                  </a:cubicBezTo>
                  <a:cubicBezTo>
                    <a:pt x="692" y="858"/>
                    <a:pt x="1" y="1296"/>
                    <a:pt x="145" y="1840"/>
                  </a:cubicBezTo>
                  <a:cubicBezTo>
                    <a:pt x="250" y="2227"/>
                    <a:pt x="659" y="2337"/>
                    <a:pt x="1046" y="2337"/>
                  </a:cubicBezTo>
                  <a:cubicBezTo>
                    <a:pt x="1228" y="2337"/>
                    <a:pt x="1405" y="2312"/>
                    <a:pt x="1544" y="2282"/>
                  </a:cubicBezTo>
                  <a:lnTo>
                    <a:pt x="1542" y="2282"/>
                  </a:lnTo>
                  <a:cubicBezTo>
                    <a:pt x="2071" y="2162"/>
                    <a:pt x="2603" y="2054"/>
                    <a:pt x="3136" y="1955"/>
                  </a:cubicBezTo>
                  <a:cubicBezTo>
                    <a:pt x="3566" y="1876"/>
                    <a:pt x="3997" y="1804"/>
                    <a:pt x="4431" y="1751"/>
                  </a:cubicBezTo>
                  <a:cubicBezTo>
                    <a:pt x="4571" y="1735"/>
                    <a:pt x="4714" y="1727"/>
                    <a:pt x="4856" y="1714"/>
                  </a:cubicBezTo>
                  <a:lnTo>
                    <a:pt x="4856" y="1714"/>
                  </a:lnTo>
                  <a:cubicBezTo>
                    <a:pt x="4865" y="1810"/>
                    <a:pt x="4882" y="1910"/>
                    <a:pt x="4883" y="1965"/>
                  </a:cubicBezTo>
                  <a:cubicBezTo>
                    <a:pt x="4889" y="2425"/>
                    <a:pt x="4853" y="2889"/>
                    <a:pt x="4821" y="3347"/>
                  </a:cubicBezTo>
                  <a:cubicBezTo>
                    <a:pt x="4776" y="3992"/>
                    <a:pt x="4718" y="4635"/>
                    <a:pt x="4646" y="5279"/>
                  </a:cubicBezTo>
                  <a:cubicBezTo>
                    <a:pt x="4591" y="5782"/>
                    <a:pt x="5020" y="5998"/>
                    <a:pt x="5532" y="5998"/>
                  </a:cubicBezTo>
                  <a:cubicBezTo>
                    <a:pt x="6194" y="5998"/>
                    <a:pt x="6993" y="5636"/>
                    <a:pt x="7057" y="5068"/>
                  </a:cubicBezTo>
                  <a:cubicBezTo>
                    <a:pt x="7149" y="4233"/>
                    <a:pt x="7223" y="3397"/>
                    <a:pt x="7266" y="2559"/>
                  </a:cubicBezTo>
                  <a:cubicBezTo>
                    <a:pt x="7309" y="1742"/>
                    <a:pt x="7545" y="487"/>
                    <a:pt x="6582" y="142"/>
                  </a:cubicBezTo>
                  <a:cubicBezTo>
                    <a:pt x="6296" y="39"/>
                    <a:pt x="5979" y="0"/>
                    <a:pt x="5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579;p45">
              <a:extLst>
                <a:ext uri="{FF2B5EF4-FFF2-40B4-BE49-F238E27FC236}">
                  <a16:creationId xmlns:a16="http://schemas.microsoft.com/office/drawing/2014/main" id="{9E9239E2-5810-4246-9CB1-F744E3D344BA}"/>
                </a:ext>
              </a:extLst>
            </p:cNvPr>
            <p:cNvSpPr/>
            <p:nvPr/>
          </p:nvSpPr>
          <p:spPr>
            <a:xfrm>
              <a:off x="7860315" y="3444941"/>
              <a:ext cx="111126" cy="95176"/>
            </a:xfrm>
            <a:custGeom>
              <a:avLst/>
              <a:gdLst/>
              <a:ahLst/>
              <a:cxnLst/>
              <a:rect l="l" t="t" r="r" b="b"/>
              <a:pathLst>
                <a:path w="8390" h="7289" extrusionOk="0">
                  <a:moveTo>
                    <a:pt x="2640" y="2025"/>
                  </a:moveTo>
                  <a:lnTo>
                    <a:pt x="2640" y="2025"/>
                  </a:lnTo>
                  <a:cubicBezTo>
                    <a:pt x="2642" y="2054"/>
                    <a:pt x="2641" y="2088"/>
                    <a:pt x="2637" y="2124"/>
                  </a:cubicBezTo>
                  <a:lnTo>
                    <a:pt x="2637" y="2124"/>
                  </a:lnTo>
                  <a:cubicBezTo>
                    <a:pt x="2568" y="2119"/>
                    <a:pt x="2475" y="2100"/>
                    <a:pt x="2352" y="2061"/>
                  </a:cubicBezTo>
                  <a:lnTo>
                    <a:pt x="2352" y="2061"/>
                  </a:lnTo>
                  <a:cubicBezTo>
                    <a:pt x="2364" y="2065"/>
                    <a:pt x="2380" y="2067"/>
                    <a:pt x="2398" y="2067"/>
                  </a:cubicBezTo>
                  <a:cubicBezTo>
                    <a:pt x="2457" y="2067"/>
                    <a:pt x="2543" y="2049"/>
                    <a:pt x="2640" y="2025"/>
                  </a:cubicBezTo>
                  <a:close/>
                  <a:moveTo>
                    <a:pt x="5409" y="1"/>
                  </a:moveTo>
                  <a:cubicBezTo>
                    <a:pt x="3852" y="1"/>
                    <a:pt x="2091" y="112"/>
                    <a:pt x="940" y="936"/>
                  </a:cubicBezTo>
                  <a:cubicBezTo>
                    <a:pt x="94" y="1541"/>
                    <a:pt x="118" y="2678"/>
                    <a:pt x="66" y="3621"/>
                  </a:cubicBezTo>
                  <a:cubicBezTo>
                    <a:pt x="13" y="4590"/>
                    <a:pt x="1" y="5565"/>
                    <a:pt x="11" y="6535"/>
                  </a:cubicBezTo>
                  <a:cubicBezTo>
                    <a:pt x="18" y="7064"/>
                    <a:pt x="480" y="7289"/>
                    <a:pt x="999" y="7289"/>
                  </a:cubicBezTo>
                  <a:cubicBezTo>
                    <a:pt x="1669" y="7289"/>
                    <a:pt x="2432" y="6914"/>
                    <a:pt x="2425" y="6336"/>
                  </a:cubicBezTo>
                  <a:cubicBezTo>
                    <a:pt x="2416" y="5607"/>
                    <a:pt x="2424" y="4879"/>
                    <a:pt x="2448" y="4151"/>
                  </a:cubicBezTo>
                  <a:cubicBezTo>
                    <a:pt x="2464" y="3675"/>
                    <a:pt x="2484" y="3200"/>
                    <a:pt x="2528" y="2726"/>
                  </a:cubicBezTo>
                  <a:cubicBezTo>
                    <a:pt x="2540" y="2600"/>
                    <a:pt x="2620" y="2322"/>
                    <a:pt x="2637" y="2124"/>
                  </a:cubicBezTo>
                  <a:lnTo>
                    <a:pt x="2637" y="2124"/>
                  </a:lnTo>
                  <a:cubicBezTo>
                    <a:pt x="2651" y="2125"/>
                    <a:pt x="2663" y="2125"/>
                    <a:pt x="2674" y="2125"/>
                  </a:cubicBezTo>
                  <a:cubicBezTo>
                    <a:pt x="2816" y="2125"/>
                    <a:pt x="2834" y="2055"/>
                    <a:pt x="2805" y="1980"/>
                  </a:cubicBezTo>
                  <a:lnTo>
                    <a:pt x="2805" y="1980"/>
                  </a:lnTo>
                  <a:cubicBezTo>
                    <a:pt x="2749" y="1996"/>
                    <a:pt x="2693" y="2011"/>
                    <a:pt x="2640" y="2025"/>
                  </a:cubicBezTo>
                  <a:lnTo>
                    <a:pt x="2640" y="2025"/>
                  </a:lnTo>
                  <a:cubicBezTo>
                    <a:pt x="2638" y="1997"/>
                    <a:pt x="2634" y="1974"/>
                    <a:pt x="2627" y="1954"/>
                  </a:cubicBezTo>
                  <a:cubicBezTo>
                    <a:pt x="2587" y="1847"/>
                    <a:pt x="2599" y="1808"/>
                    <a:pt x="2631" y="1808"/>
                  </a:cubicBezTo>
                  <a:cubicBezTo>
                    <a:pt x="2678" y="1808"/>
                    <a:pt x="2771" y="1896"/>
                    <a:pt x="2805" y="1980"/>
                  </a:cubicBezTo>
                  <a:lnTo>
                    <a:pt x="2805" y="1980"/>
                  </a:lnTo>
                  <a:cubicBezTo>
                    <a:pt x="2967" y="1933"/>
                    <a:pt x="3130" y="1882"/>
                    <a:pt x="3218" y="1870"/>
                  </a:cubicBezTo>
                  <a:cubicBezTo>
                    <a:pt x="3697" y="1802"/>
                    <a:pt x="4184" y="1770"/>
                    <a:pt x="4667" y="1743"/>
                  </a:cubicBezTo>
                  <a:cubicBezTo>
                    <a:pt x="5207" y="1713"/>
                    <a:pt x="5749" y="1697"/>
                    <a:pt x="6291" y="1697"/>
                  </a:cubicBezTo>
                  <a:cubicBezTo>
                    <a:pt x="6375" y="1697"/>
                    <a:pt x="6460" y="1697"/>
                    <a:pt x="6545" y="1698"/>
                  </a:cubicBezTo>
                  <a:cubicBezTo>
                    <a:pt x="6549" y="1698"/>
                    <a:pt x="6553" y="1698"/>
                    <a:pt x="6557" y="1698"/>
                  </a:cubicBezTo>
                  <a:cubicBezTo>
                    <a:pt x="7887" y="1698"/>
                    <a:pt x="8390" y="29"/>
                    <a:pt x="6774" y="15"/>
                  </a:cubicBezTo>
                  <a:cubicBezTo>
                    <a:pt x="6355" y="11"/>
                    <a:pt x="5892" y="1"/>
                    <a:pt x="5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8580;p45">
              <a:extLst>
                <a:ext uri="{FF2B5EF4-FFF2-40B4-BE49-F238E27FC236}">
                  <a16:creationId xmlns:a16="http://schemas.microsoft.com/office/drawing/2014/main" id="{D03A17C0-8A6C-4E00-A193-9C86CE126220}"/>
                </a:ext>
              </a:extLst>
            </p:cNvPr>
            <p:cNvSpPr/>
            <p:nvPr/>
          </p:nvSpPr>
          <p:spPr>
            <a:xfrm>
              <a:off x="8061982" y="3566347"/>
              <a:ext cx="103563" cy="90959"/>
            </a:xfrm>
            <a:custGeom>
              <a:avLst/>
              <a:gdLst/>
              <a:ahLst/>
              <a:cxnLst/>
              <a:rect l="l" t="t" r="r" b="b"/>
              <a:pathLst>
                <a:path w="7819" h="6966" extrusionOk="0">
                  <a:moveTo>
                    <a:pt x="6999" y="0"/>
                  </a:moveTo>
                  <a:cubicBezTo>
                    <a:pt x="6293" y="0"/>
                    <a:pt x="5070" y="343"/>
                    <a:pt x="5100" y="815"/>
                  </a:cubicBezTo>
                  <a:cubicBezTo>
                    <a:pt x="5168" y="1879"/>
                    <a:pt x="5412" y="3825"/>
                    <a:pt x="4750" y="4729"/>
                  </a:cubicBezTo>
                  <a:cubicBezTo>
                    <a:pt x="4386" y="5224"/>
                    <a:pt x="3433" y="5392"/>
                    <a:pt x="2870" y="5580"/>
                  </a:cubicBezTo>
                  <a:cubicBezTo>
                    <a:pt x="2326" y="5762"/>
                    <a:pt x="1779" y="5931"/>
                    <a:pt x="1227" y="6088"/>
                  </a:cubicBezTo>
                  <a:cubicBezTo>
                    <a:pt x="1035" y="6142"/>
                    <a:pt x="1" y="6431"/>
                    <a:pt x="132" y="6778"/>
                  </a:cubicBezTo>
                  <a:cubicBezTo>
                    <a:pt x="186" y="6920"/>
                    <a:pt x="371" y="6966"/>
                    <a:pt x="588" y="6966"/>
                  </a:cubicBezTo>
                  <a:cubicBezTo>
                    <a:pt x="910" y="6966"/>
                    <a:pt x="1300" y="6864"/>
                    <a:pt x="1425" y="6829"/>
                  </a:cubicBezTo>
                  <a:cubicBezTo>
                    <a:pt x="2275" y="6588"/>
                    <a:pt x="3118" y="6324"/>
                    <a:pt x="3953" y="6038"/>
                  </a:cubicBezTo>
                  <a:cubicBezTo>
                    <a:pt x="4845" y="5731"/>
                    <a:pt x="6013" y="5420"/>
                    <a:pt x="6735" y="4775"/>
                  </a:cubicBezTo>
                  <a:cubicBezTo>
                    <a:pt x="7818" y="3805"/>
                    <a:pt x="7569" y="1484"/>
                    <a:pt x="7487" y="175"/>
                  </a:cubicBezTo>
                  <a:cubicBezTo>
                    <a:pt x="7479" y="54"/>
                    <a:pt x="7280" y="0"/>
                    <a:pt x="6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8581;p45">
              <a:extLst>
                <a:ext uri="{FF2B5EF4-FFF2-40B4-BE49-F238E27FC236}">
                  <a16:creationId xmlns:a16="http://schemas.microsoft.com/office/drawing/2014/main" id="{714B27B0-CC6D-4B1D-BAD8-012AC4F195A8}"/>
                </a:ext>
              </a:extLst>
            </p:cNvPr>
            <p:cNvSpPr/>
            <p:nvPr/>
          </p:nvSpPr>
          <p:spPr>
            <a:xfrm>
              <a:off x="7859123" y="3606955"/>
              <a:ext cx="121682" cy="79324"/>
            </a:xfrm>
            <a:custGeom>
              <a:avLst/>
              <a:gdLst/>
              <a:ahLst/>
              <a:cxnLst/>
              <a:rect l="l" t="t" r="r" b="b"/>
              <a:pathLst>
                <a:path w="9187" h="6075" extrusionOk="0">
                  <a:moveTo>
                    <a:pt x="1985" y="1"/>
                  </a:moveTo>
                  <a:cubicBezTo>
                    <a:pt x="1325" y="1"/>
                    <a:pt x="573" y="374"/>
                    <a:pt x="553" y="978"/>
                  </a:cubicBezTo>
                  <a:lnTo>
                    <a:pt x="555" y="977"/>
                  </a:lnTo>
                  <a:lnTo>
                    <a:pt x="555" y="977"/>
                  </a:lnTo>
                  <a:cubicBezTo>
                    <a:pt x="511" y="2324"/>
                    <a:pt x="0" y="5789"/>
                    <a:pt x="1896" y="6044"/>
                  </a:cubicBezTo>
                  <a:cubicBezTo>
                    <a:pt x="2053" y="6065"/>
                    <a:pt x="2213" y="6074"/>
                    <a:pt x="2376" y="6074"/>
                  </a:cubicBezTo>
                  <a:cubicBezTo>
                    <a:pt x="3312" y="6074"/>
                    <a:pt x="4329" y="5764"/>
                    <a:pt x="5202" y="5577"/>
                  </a:cubicBezTo>
                  <a:cubicBezTo>
                    <a:pt x="6089" y="5386"/>
                    <a:pt x="6972" y="5179"/>
                    <a:pt x="7854" y="4958"/>
                  </a:cubicBezTo>
                  <a:cubicBezTo>
                    <a:pt x="9187" y="4621"/>
                    <a:pt x="8960" y="3247"/>
                    <a:pt x="7822" y="3247"/>
                  </a:cubicBezTo>
                  <a:cubicBezTo>
                    <a:pt x="7695" y="3247"/>
                    <a:pt x="7557" y="3264"/>
                    <a:pt x="7409" y="3302"/>
                  </a:cubicBezTo>
                  <a:cubicBezTo>
                    <a:pt x="6837" y="3446"/>
                    <a:pt x="6261" y="3585"/>
                    <a:pt x="5684" y="3716"/>
                  </a:cubicBezTo>
                  <a:cubicBezTo>
                    <a:pt x="4922" y="3890"/>
                    <a:pt x="3879" y="3908"/>
                    <a:pt x="3125" y="4181"/>
                  </a:cubicBezTo>
                  <a:lnTo>
                    <a:pt x="3125" y="4181"/>
                  </a:lnTo>
                  <a:cubicBezTo>
                    <a:pt x="3132" y="3766"/>
                    <a:pt x="2985" y="3237"/>
                    <a:pt x="2973" y="2839"/>
                  </a:cubicBezTo>
                  <a:cubicBezTo>
                    <a:pt x="2951" y="2161"/>
                    <a:pt x="2952" y="1480"/>
                    <a:pt x="2973" y="802"/>
                  </a:cubicBezTo>
                  <a:cubicBezTo>
                    <a:pt x="2991" y="243"/>
                    <a:pt x="2518" y="1"/>
                    <a:pt x="1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582;p45">
              <a:extLst>
                <a:ext uri="{FF2B5EF4-FFF2-40B4-BE49-F238E27FC236}">
                  <a16:creationId xmlns:a16="http://schemas.microsoft.com/office/drawing/2014/main" id="{5CC23E06-FEC5-49A1-9B18-BF9DFE62550F}"/>
                </a:ext>
              </a:extLst>
            </p:cNvPr>
            <p:cNvSpPr/>
            <p:nvPr/>
          </p:nvSpPr>
          <p:spPr>
            <a:xfrm>
              <a:off x="7417444" y="3497601"/>
              <a:ext cx="187231" cy="196346"/>
            </a:xfrm>
            <a:custGeom>
              <a:avLst/>
              <a:gdLst/>
              <a:ahLst/>
              <a:cxnLst/>
              <a:rect l="l" t="t" r="r" b="b"/>
              <a:pathLst>
                <a:path w="14136" h="15037" extrusionOk="0">
                  <a:moveTo>
                    <a:pt x="9602" y="1644"/>
                  </a:moveTo>
                  <a:lnTo>
                    <a:pt x="9602" y="1644"/>
                  </a:lnTo>
                  <a:cubicBezTo>
                    <a:pt x="9817" y="2339"/>
                    <a:pt x="10226" y="3187"/>
                    <a:pt x="10330" y="3777"/>
                  </a:cubicBezTo>
                  <a:cubicBezTo>
                    <a:pt x="10822" y="6594"/>
                    <a:pt x="11042" y="9587"/>
                    <a:pt x="10860" y="12442"/>
                  </a:cubicBezTo>
                  <a:cubicBezTo>
                    <a:pt x="10854" y="12531"/>
                    <a:pt x="10836" y="12643"/>
                    <a:pt x="10812" y="12768"/>
                  </a:cubicBezTo>
                  <a:lnTo>
                    <a:pt x="10812" y="12768"/>
                  </a:lnTo>
                  <a:cubicBezTo>
                    <a:pt x="10102" y="11906"/>
                    <a:pt x="9043" y="11051"/>
                    <a:pt x="8454" y="10189"/>
                  </a:cubicBezTo>
                  <a:cubicBezTo>
                    <a:pt x="8375" y="10074"/>
                    <a:pt x="8209" y="10039"/>
                    <a:pt x="8031" y="10039"/>
                  </a:cubicBezTo>
                  <a:cubicBezTo>
                    <a:pt x="7830" y="10039"/>
                    <a:pt x="7614" y="10084"/>
                    <a:pt x="7494" y="10108"/>
                  </a:cubicBezTo>
                  <a:cubicBezTo>
                    <a:pt x="7112" y="10184"/>
                    <a:pt x="4690" y="10512"/>
                    <a:pt x="3094" y="10909"/>
                  </a:cubicBezTo>
                  <a:lnTo>
                    <a:pt x="3094" y="10909"/>
                  </a:lnTo>
                  <a:cubicBezTo>
                    <a:pt x="3064" y="10711"/>
                    <a:pt x="3044" y="10512"/>
                    <a:pt x="3032" y="10313"/>
                  </a:cubicBezTo>
                  <a:cubicBezTo>
                    <a:pt x="3111" y="9872"/>
                    <a:pt x="2996" y="9310"/>
                    <a:pt x="2993" y="8865"/>
                  </a:cubicBezTo>
                  <a:cubicBezTo>
                    <a:pt x="2989" y="7957"/>
                    <a:pt x="3018" y="7045"/>
                    <a:pt x="3060" y="6138"/>
                  </a:cubicBezTo>
                  <a:lnTo>
                    <a:pt x="3060" y="6138"/>
                  </a:lnTo>
                  <a:cubicBezTo>
                    <a:pt x="3550" y="5013"/>
                    <a:pt x="7088" y="5296"/>
                    <a:pt x="8030" y="4164"/>
                  </a:cubicBezTo>
                  <a:cubicBezTo>
                    <a:pt x="8425" y="3688"/>
                    <a:pt x="8665" y="3007"/>
                    <a:pt x="9010" y="2488"/>
                  </a:cubicBezTo>
                  <a:cubicBezTo>
                    <a:pt x="9194" y="2210"/>
                    <a:pt x="9443" y="1936"/>
                    <a:pt x="9602" y="1644"/>
                  </a:cubicBezTo>
                  <a:close/>
                  <a:moveTo>
                    <a:pt x="10604" y="1"/>
                  </a:moveTo>
                  <a:cubicBezTo>
                    <a:pt x="8277" y="1"/>
                    <a:pt x="6728" y="2575"/>
                    <a:pt x="5749" y="4468"/>
                  </a:cubicBezTo>
                  <a:lnTo>
                    <a:pt x="5749" y="4468"/>
                  </a:lnTo>
                  <a:cubicBezTo>
                    <a:pt x="3837" y="4722"/>
                    <a:pt x="1192" y="5224"/>
                    <a:pt x="695" y="6624"/>
                  </a:cubicBezTo>
                  <a:cubicBezTo>
                    <a:pt x="693" y="6631"/>
                    <a:pt x="691" y="6638"/>
                    <a:pt x="691" y="6644"/>
                  </a:cubicBezTo>
                  <a:lnTo>
                    <a:pt x="691" y="6644"/>
                  </a:lnTo>
                  <a:cubicBezTo>
                    <a:pt x="682" y="6669"/>
                    <a:pt x="677" y="6696"/>
                    <a:pt x="676" y="6722"/>
                  </a:cubicBezTo>
                  <a:cubicBezTo>
                    <a:pt x="623" y="7810"/>
                    <a:pt x="1" y="11537"/>
                    <a:pt x="1075" y="12160"/>
                  </a:cubicBezTo>
                  <a:cubicBezTo>
                    <a:pt x="1181" y="12222"/>
                    <a:pt x="1310" y="12247"/>
                    <a:pt x="1453" y="12247"/>
                  </a:cubicBezTo>
                  <a:cubicBezTo>
                    <a:pt x="2009" y="12247"/>
                    <a:pt x="2775" y="11866"/>
                    <a:pt x="3169" y="11758"/>
                  </a:cubicBezTo>
                  <a:cubicBezTo>
                    <a:pt x="4176" y="11482"/>
                    <a:pt x="5204" y="11271"/>
                    <a:pt x="6230" y="11067"/>
                  </a:cubicBezTo>
                  <a:lnTo>
                    <a:pt x="6230" y="11067"/>
                  </a:lnTo>
                  <a:cubicBezTo>
                    <a:pt x="7241" y="12555"/>
                    <a:pt x="8923" y="15037"/>
                    <a:pt x="10854" y="15037"/>
                  </a:cubicBezTo>
                  <a:cubicBezTo>
                    <a:pt x="11275" y="15037"/>
                    <a:pt x="11707" y="14919"/>
                    <a:pt x="12147" y="14648"/>
                  </a:cubicBezTo>
                  <a:cubicBezTo>
                    <a:pt x="14136" y="13422"/>
                    <a:pt x="13304" y="9031"/>
                    <a:pt x="13170" y="7107"/>
                  </a:cubicBezTo>
                  <a:cubicBezTo>
                    <a:pt x="13048" y="5366"/>
                    <a:pt x="13274" y="177"/>
                    <a:pt x="10822" y="8"/>
                  </a:cubicBezTo>
                  <a:cubicBezTo>
                    <a:pt x="10749" y="3"/>
                    <a:pt x="10676" y="1"/>
                    <a:pt x="106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583;p45">
              <a:extLst>
                <a:ext uri="{FF2B5EF4-FFF2-40B4-BE49-F238E27FC236}">
                  <a16:creationId xmlns:a16="http://schemas.microsoft.com/office/drawing/2014/main" id="{9C28D5C4-D062-43C8-8E13-DB82436419EB}"/>
                </a:ext>
              </a:extLst>
            </p:cNvPr>
            <p:cNvSpPr/>
            <p:nvPr/>
          </p:nvSpPr>
          <p:spPr>
            <a:xfrm>
              <a:off x="7574436" y="3483826"/>
              <a:ext cx="109377" cy="75707"/>
            </a:xfrm>
            <a:custGeom>
              <a:avLst/>
              <a:gdLst/>
              <a:ahLst/>
              <a:cxnLst/>
              <a:rect l="l" t="t" r="r" b="b"/>
              <a:pathLst>
                <a:path w="8258" h="5798" extrusionOk="0">
                  <a:moveTo>
                    <a:pt x="7519" y="0"/>
                  </a:moveTo>
                  <a:cubicBezTo>
                    <a:pt x="7034" y="0"/>
                    <a:pt x="6387" y="220"/>
                    <a:pt x="6038" y="468"/>
                  </a:cubicBezTo>
                  <a:cubicBezTo>
                    <a:pt x="4001" y="1911"/>
                    <a:pt x="2174" y="3694"/>
                    <a:pt x="360" y="5401"/>
                  </a:cubicBezTo>
                  <a:cubicBezTo>
                    <a:pt x="0" y="5739"/>
                    <a:pt x="582" y="5798"/>
                    <a:pt x="854" y="5798"/>
                  </a:cubicBezTo>
                  <a:cubicBezTo>
                    <a:pt x="881" y="5798"/>
                    <a:pt x="905" y="5797"/>
                    <a:pt x="925" y="5796"/>
                  </a:cubicBezTo>
                  <a:cubicBezTo>
                    <a:pt x="1436" y="5767"/>
                    <a:pt x="2134" y="5588"/>
                    <a:pt x="2522" y="5225"/>
                  </a:cubicBezTo>
                  <a:lnTo>
                    <a:pt x="2521" y="5225"/>
                  </a:lnTo>
                  <a:cubicBezTo>
                    <a:pt x="4231" y="3616"/>
                    <a:pt x="5949" y="1901"/>
                    <a:pt x="7867" y="542"/>
                  </a:cubicBezTo>
                  <a:cubicBezTo>
                    <a:pt x="8257" y="265"/>
                    <a:pt x="8152" y="87"/>
                    <a:pt x="7725" y="16"/>
                  </a:cubicBezTo>
                  <a:cubicBezTo>
                    <a:pt x="7661" y="5"/>
                    <a:pt x="7592" y="0"/>
                    <a:pt x="7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584;p45">
              <a:extLst>
                <a:ext uri="{FF2B5EF4-FFF2-40B4-BE49-F238E27FC236}">
                  <a16:creationId xmlns:a16="http://schemas.microsoft.com/office/drawing/2014/main" id="{4D3C9B06-FC21-4DFD-B5AE-4A5CCE73AC4C}"/>
                </a:ext>
              </a:extLst>
            </p:cNvPr>
            <p:cNvSpPr/>
            <p:nvPr/>
          </p:nvSpPr>
          <p:spPr>
            <a:xfrm>
              <a:off x="7575761" y="3571714"/>
              <a:ext cx="127867" cy="24653"/>
            </a:xfrm>
            <a:custGeom>
              <a:avLst/>
              <a:gdLst/>
              <a:ahLst/>
              <a:cxnLst/>
              <a:rect l="l" t="t" r="r" b="b"/>
              <a:pathLst>
                <a:path w="9654" h="1888" extrusionOk="0">
                  <a:moveTo>
                    <a:pt x="8624" y="0"/>
                  </a:moveTo>
                  <a:cubicBezTo>
                    <a:pt x="8471" y="0"/>
                    <a:pt x="8295" y="24"/>
                    <a:pt x="8098" y="78"/>
                  </a:cubicBezTo>
                  <a:cubicBezTo>
                    <a:pt x="6833" y="421"/>
                    <a:pt x="5489" y="527"/>
                    <a:pt x="4158" y="527"/>
                  </a:cubicBezTo>
                  <a:cubicBezTo>
                    <a:pt x="3603" y="527"/>
                    <a:pt x="3050" y="509"/>
                    <a:pt x="2507" y="481"/>
                  </a:cubicBezTo>
                  <a:cubicBezTo>
                    <a:pt x="2491" y="481"/>
                    <a:pt x="2475" y="480"/>
                    <a:pt x="2459" y="480"/>
                  </a:cubicBezTo>
                  <a:cubicBezTo>
                    <a:pt x="1536" y="480"/>
                    <a:pt x="0" y="1763"/>
                    <a:pt x="1582" y="1843"/>
                  </a:cubicBezTo>
                  <a:cubicBezTo>
                    <a:pt x="2135" y="1871"/>
                    <a:pt x="2695" y="1887"/>
                    <a:pt x="3258" y="1887"/>
                  </a:cubicBezTo>
                  <a:cubicBezTo>
                    <a:pt x="4998" y="1887"/>
                    <a:pt x="6760" y="1732"/>
                    <a:pt x="8421" y="1281"/>
                  </a:cubicBezTo>
                  <a:cubicBezTo>
                    <a:pt x="9653" y="947"/>
                    <a:pt x="9591" y="0"/>
                    <a:pt x="8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585;p45">
              <a:extLst>
                <a:ext uri="{FF2B5EF4-FFF2-40B4-BE49-F238E27FC236}">
                  <a16:creationId xmlns:a16="http://schemas.microsoft.com/office/drawing/2014/main" id="{2A3419E6-3E67-4ACA-BDA5-292E6B9F829C}"/>
                </a:ext>
              </a:extLst>
            </p:cNvPr>
            <p:cNvSpPr/>
            <p:nvPr/>
          </p:nvSpPr>
          <p:spPr>
            <a:xfrm>
              <a:off x="7585549" y="3623290"/>
              <a:ext cx="131205" cy="79063"/>
            </a:xfrm>
            <a:custGeom>
              <a:avLst/>
              <a:gdLst/>
              <a:ahLst/>
              <a:cxnLst/>
              <a:rect l="l" t="t" r="r" b="b"/>
              <a:pathLst>
                <a:path w="9906" h="6055" extrusionOk="0">
                  <a:moveTo>
                    <a:pt x="2054" y="1"/>
                  </a:moveTo>
                  <a:cubicBezTo>
                    <a:pt x="1130" y="1"/>
                    <a:pt x="0" y="905"/>
                    <a:pt x="856" y="1600"/>
                  </a:cubicBezTo>
                  <a:cubicBezTo>
                    <a:pt x="2830" y="3199"/>
                    <a:pt x="4943" y="4992"/>
                    <a:pt x="7305" y="5977"/>
                  </a:cubicBezTo>
                  <a:cubicBezTo>
                    <a:pt x="7433" y="6030"/>
                    <a:pt x="7571" y="6054"/>
                    <a:pt x="7713" y="6054"/>
                  </a:cubicBezTo>
                  <a:cubicBezTo>
                    <a:pt x="8719" y="6054"/>
                    <a:pt x="9906" y="4855"/>
                    <a:pt x="8675" y="4341"/>
                  </a:cubicBezTo>
                  <a:cubicBezTo>
                    <a:pt x="6492" y="3429"/>
                    <a:pt x="4516" y="1681"/>
                    <a:pt x="2691" y="202"/>
                  </a:cubicBezTo>
                  <a:cubicBezTo>
                    <a:pt x="2518" y="62"/>
                    <a:pt x="2293" y="1"/>
                    <a:pt x="2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586;p45">
              <a:extLst>
                <a:ext uri="{FF2B5EF4-FFF2-40B4-BE49-F238E27FC236}">
                  <a16:creationId xmlns:a16="http://schemas.microsoft.com/office/drawing/2014/main" id="{2DD8235E-3092-4C55-8E95-CFA6921AF2E9}"/>
                </a:ext>
              </a:extLst>
            </p:cNvPr>
            <p:cNvSpPr/>
            <p:nvPr/>
          </p:nvSpPr>
          <p:spPr>
            <a:xfrm rot="10800000" flipH="1">
              <a:off x="4511188" y="1532025"/>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5" name="1 Minute Countdown Timer (High Quality)">
            <a:hlinkClick r:id="" action="ppaction://media"/>
            <a:extLst>
              <a:ext uri="{FF2B5EF4-FFF2-40B4-BE49-F238E27FC236}">
                <a16:creationId xmlns:a16="http://schemas.microsoft.com/office/drawing/2014/main" id="{804466FF-D4DD-4661-B044-49C7D23B67E1}"/>
              </a:ext>
            </a:extLst>
          </p:cNvPr>
          <p:cNvPicPr>
            <a:picLocks noChangeAspect="1"/>
          </p:cNvPicPr>
          <p:nvPr>
            <a:videoFile r:link="rId2"/>
            <p:extLst>
              <p:ext uri="{DAA4B4D4-6D71-4841-9C94-3DE7FCFB9230}">
                <p14:media xmlns:p14="http://schemas.microsoft.com/office/powerpoint/2010/main" r:embed="rId1"/>
              </p:ext>
            </p:extLst>
          </p:nvPr>
        </p:nvPicPr>
        <p:blipFill>
          <a:blip r:embed="rId21"/>
          <a:stretch>
            <a:fillRect/>
          </a:stretch>
        </p:blipFill>
        <p:spPr>
          <a:xfrm>
            <a:off x="1007295" y="279168"/>
            <a:ext cx="1328786" cy="744609"/>
          </a:xfrm>
          <a:prstGeom prst="rect">
            <a:avLst/>
          </a:prstGeom>
        </p:spPr>
      </p:pic>
      <p:pic>
        <p:nvPicPr>
          <p:cNvPr id="13" name="Picture 12"/>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069123" y="4422124"/>
            <a:ext cx="685800" cy="1351318"/>
          </a:xfrm>
          <a:prstGeom prst="rect">
            <a:avLst/>
          </a:prstGeom>
        </p:spPr>
      </p:pic>
      <p:pic>
        <p:nvPicPr>
          <p:cNvPr id="21" name="Picture 20"/>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464630" y="4358515"/>
            <a:ext cx="685800" cy="1162050"/>
          </a:xfrm>
          <a:prstGeom prst="rect">
            <a:avLst/>
          </a:prstGeom>
        </p:spPr>
      </p:pic>
      <p:pic>
        <p:nvPicPr>
          <p:cNvPr id="22" name="Picture 21"/>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219307" y="2028790"/>
            <a:ext cx="762000" cy="1885950"/>
          </a:xfrm>
          <a:prstGeom prst="rect">
            <a:avLst/>
          </a:prstGeom>
        </p:spPr>
      </p:pic>
    </p:spTree>
    <p:extLst>
      <p:ext uri="{BB962C8B-B14F-4D97-AF65-F5344CB8AC3E}">
        <p14:creationId xmlns:p14="http://schemas.microsoft.com/office/powerpoint/2010/main" val="11681888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8" fill="hold" nodeType="clickEffect">
                                  <p:stCondLst>
                                    <p:cond delay="0"/>
                                  </p:stCondLst>
                                  <p:childTnLst>
                                    <p:set>
                                      <p:cBhvr>
                                        <p:cTn id="35" dur="1" fill="hold">
                                          <p:stCondLst>
                                            <p:cond delay="0"/>
                                          </p:stCondLst>
                                        </p:cTn>
                                        <p:tgtEl>
                                          <p:spTgt spid="85"/>
                                        </p:tgtEl>
                                        <p:attrNameLst>
                                          <p:attrName>style.visibility</p:attrName>
                                        </p:attrNameLst>
                                      </p:cBhvr>
                                      <p:to>
                                        <p:strVal val="visible"/>
                                      </p:to>
                                    </p:set>
                                    <p:animEffect transition="in" filter="wheel(8)">
                                      <p:cBhvr>
                                        <p:cTn id="36" dur="2000"/>
                                        <p:tgtEl>
                                          <p:spTgt spid="85"/>
                                        </p:tgtEl>
                                      </p:cBhvr>
                                    </p:animEffect>
                                  </p:childTnLst>
                                </p:cTn>
                              </p:par>
                              <p:par>
                                <p:cTn id="37" presetID="21" presetClass="entr" presetSubtype="8" fill="hold" nodeType="with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wheel(8)">
                                      <p:cBhvr>
                                        <p:cTn id="39" dur="2000"/>
                                        <p:tgtEl>
                                          <p:spTgt spid="66"/>
                                        </p:tgtEl>
                                      </p:cBhvr>
                                    </p:animEffect>
                                  </p:childTnLst>
                                </p:cTn>
                              </p:par>
                              <p:par>
                                <p:cTn id="40" presetID="21" presetClass="entr" presetSubtype="8"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wheel(8)">
                                      <p:cBhvr>
                                        <p:cTn id="42" dur="2000"/>
                                        <p:tgtEl>
                                          <p:spTgt spid="47"/>
                                        </p:tgtEl>
                                      </p:cBhvr>
                                    </p:animEffect>
                                  </p:childTnLst>
                                </p:cTn>
                              </p:par>
                              <p:par>
                                <p:cTn id="43" presetID="21" presetClass="entr" presetSubtype="8"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wheel(8)">
                                      <p:cBhvr>
                                        <p:cTn id="45" dur="2000"/>
                                        <p:tgtEl>
                                          <p:spTgt spid="44"/>
                                        </p:tgtEl>
                                      </p:cBhvr>
                                    </p:animEffect>
                                  </p:childTnLst>
                                </p:cTn>
                              </p:par>
                              <p:par>
                                <p:cTn id="46" presetID="21" presetClass="entr" presetSubtype="8" fill="hold" grpId="0" nodeType="with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wheel(8)">
                                      <p:cBhvr>
                                        <p:cTn id="48" dur="2000"/>
                                        <p:tgtEl>
                                          <p:spTgt spid="48"/>
                                        </p:tgtEl>
                                      </p:cBhvr>
                                    </p:animEffect>
                                  </p:childTnLst>
                                </p:cTn>
                              </p:par>
                              <p:par>
                                <p:cTn id="49" presetID="21" presetClass="entr" presetSubtype="8" fill="hold" nodeType="with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wheel(8)">
                                      <p:cBhvr>
                                        <p:cTn id="51" dur="2000"/>
                                        <p:tgtEl>
                                          <p:spTgt spid="49"/>
                                        </p:tgtEl>
                                      </p:cBhvr>
                                    </p:animEffect>
                                  </p:childTnLst>
                                </p:cTn>
                              </p:par>
                              <p:par>
                                <p:cTn id="52" presetID="21" presetClass="entr" presetSubtype="8" fill="hold" nodeType="with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wheel(8)">
                                      <p:cBhvr>
                                        <p:cTn id="54" dur="2000"/>
                                        <p:tgtEl>
                                          <p:spTgt spid="52"/>
                                        </p:tgtEl>
                                      </p:cBhvr>
                                    </p:animEffect>
                                  </p:childTnLst>
                                </p:cTn>
                              </p:par>
                              <p:par>
                                <p:cTn id="55" presetID="21" presetClass="entr" presetSubtype="8"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heel(8)">
                                      <p:cBhvr>
                                        <p:cTn id="57" dur="2000"/>
                                        <p:tgtEl>
                                          <p:spTgt spid="13"/>
                                        </p:tgtEl>
                                      </p:cBhvr>
                                    </p:animEffect>
                                  </p:childTnLst>
                                </p:cTn>
                              </p:par>
                              <p:par>
                                <p:cTn id="58" presetID="21" presetClass="entr" presetSubtype="8"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heel(8)">
                                      <p:cBhvr>
                                        <p:cTn id="60" dur="2000"/>
                                        <p:tgtEl>
                                          <p:spTgt spid="21"/>
                                        </p:tgtEl>
                                      </p:cBhvr>
                                    </p:animEffect>
                                  </p:childTnLst>
                                </p:cTn>
                              </p:par>
                              <p:par>
                                <p:cTn id="61" presetID="21" presetClass="entr" presetSubtype="8" fill="hold"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heel(8)">
                                      <p:cBhvr>
                                        <p:cTn id="63" dur="2000"/>
                                        <p:tgtEl>
                                          <p:spTgt spid="22"/>
                                        </p:tgtEl>
                                      </p:cBhvr>
                                    </p:animEffect>
                                  </p:childTnLst>
                                </p:cTn>
                              </p:par>
                              <p:par>
                                <p:cTn id="64" presetID="21" presetClass="entr" presetSubtype="8" fill="hold" grpId="0" nodeType="withEffect">
                                  <p:stCondLst>
                                    <p:cond delay="0"/>
                                  </p:stCondLst>
                                  <p:childTnLst>
                                    <p:set>
                                      <p:cBhvr>
                                        <p:cTn id="65" dur="1" fill="hold">
                                          <p:stCondLst>
                                            <p:cond delay="0"/>
                                          </p:stCondLst>
                                        </p:cTn>
                                        <p:tgtEl>
                                          <p:spTgt spid="55"/>
                                        </p:tgtEl>
                                        <p:attrNameLst>
                                          <p:attrName>style.visibility</p:attrName>
                                        </p:attrNameLst>
                                      </p:cBhvr>
                                      <p:to>
                                        <p:strVal val="visible"/>
                                      </p:to>
                                    </p:set>
                                    <p:animEffect transition="in" filter="wheel(8)">
                                      <p:cBhvr>
                                        <p:cTn id="66" dur="2000"/>
                                        <p:tgtEl>
                                          <p:spTgt spid="55"/>
                                        </p:tgtEl>
                                      </p:cBhvr>
                                    </p:animEffect>
                                  </p:childTnLst>
                                </p:cTn>
                              </p:par>
                              <p:par>
                                <p:cTn id="67" presetID="21" presetClass="entr" presetSubtype="8" fill="hold" grpId="0" nodeType="with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wheel(8)">
                                      <p:cBhvr>
                                        <p:cTn id="69" dur="2000"/>
                                        <p:tgtEl>
                                          <p:spTgt spid="56"/>
                                        </p:tgtEl>
                                      </p:cBhvr>
                                    </p:animEffect>
                                  </p:childTnLst>
                                </p:cTn>
                              </p:par>
                              <p:par>
                                <p:cTn id="70" presetID="21" presetClass="entr" presetSubtype="8" fill="hold" grpId="0" nodeType="with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wheel(8)">
                                      <p:cBhvr>
                                        <p:cTn id="72" dur="2000"/>
                                        <p:tgtEl>
                                          <p:spTgt spid="58"/>
                                        </p:tgtEl>
                                      </p:cBhvr>
                                    </p:animEffect>
                                  </p:childTnLst>
                                </p:cTn>
                              </p:par>
                              <p:par>
                                <p:cTn id="73" presetID="21" presetClass="entr" presetSubtype="8" fill="hold" grpId="0" nodeType="with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wheel(8)">
                                      <p:cBhvr>
                                        <p:cTn id="75" dur="2000"/>
                                        <p:tgtEl>
                                          <p:spTgt spid="5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60"/>
                                        </p:tgtEl>
                                        <p:attrNameLst>
                                          <p:attrName>style.visibility</p:attrName>
                                        </p:attrNameLst>
                                      </p:cBhvr>
                                      <p:to>
                                        <p:strVal val="visible"/>
                                      </p:to>
                                    </p:set>
                                    <p:animEffect transition="in" filter="barn(inVertical)">
                                      <p:cBhvr>
                                        <p:cTn id="80" dur="500"/>
                                        <p:tgtEl>
                                          <p:spTgt spid="60"/>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grpId="0" nodeType="clickEffect">
                                  <p:stCondLst>
                                    <p:cond delay="0"/>
                                  </p:stCondLst>
                                  <p:childTnLst>
                                    <p:set>
                                      <p:cBhvr>
                                        <p:cTn id="84" dur="1" fill="hold">
                                          <p:stCondLst>
                                            <p:cond delay="0"/>
                                          </p:stCondLst>
                                        </p:cTn>
                                        <p:tgtEl>
                                          <p:spTgt spid="62"/>
                                        </p:tgtEl>
                                        <p:attrNameLst>
                                          <p:attrName>style.visibility</p:attrName>
                                        </p:attrNameLst>
                                      </p:cBhvr>
                                      <p:to>
                                        <p:strVal val="visible"/>
                                      </p:to>
                                    </p:set>
                                    <p:animEffect transition="in" filter="circle(in)">
                                      <p:cBhvr>
                                        <p:cTn id="85" dur="2000"/>
                                        <p:tgtEl>
                                          <p:spTgt spid="62"/>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6" fill="hold" grpId="0" nodeType="click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barn(inHorizontal)">
                                      <p:cBhvr>
                                        <p:cTn id="90" dur="500"/>
                                        <p:tgtEl>
                                          <p:spTgt spid="61"/>
                                        </p:tgtEl>
                                      </p:cBhvr>
                                    </p:animEffect>
                                  </p:childTnLst>
                                </p:cTn>
                              </p:par>
                            </p:childTnLst>
                          </p:cTn>
                        </p:par>
                      </p:childTnLst>
                    </p:cTn>
                  </p:par>
                  <p:par>
                    <p:cTn id="91" fill="hold">
                      <p:stCondLst>
                        <p:cond delay="indefinite"/>
                      </p:stCondLst>
                      <p:childTnLst>
                        <p:par>
                          <p:cTn id="92" fill="hold">
                            <p:stCondLst>
                              <p:cond delay="0"/>
                            </p:stCondLst>
                            <p:childTnLst>
                              <p:par>
                                <p:cTn id="93" presetID="16" presetClass="entr" presetSubtype="37" fill="hold" grpId="0" nodeType="clickEffect">
                                  <p:stCondLst>
                                    <p:cond delay="0"/>
                                  </p:stCondLst>
                                  <p:childTnLst>
                                    <p:set>
                                      <p:cBhvr>
                                        <p:cTn id="94" dur="1" fill="hold">
                                          <p:stCondLst>
                                            <p:cond delay="0"/>
                                          </p:stCondLst>
                                        </p:cTn>
                                        <p:tgtEl>
                                          <p:spTgt spid="63"/>
                                        </p:tgtEl>
                                        <p:attrNameLst>
                                          <p:attrName>style.visibility</p:attrName>
                                        </p:attrNameLst>
                                      </p:cBhvr>
                                      <p:to>
                                        <p:strVal val="visible"/>
                                      </p:to>
                                    </p:set>
                                    <p:animEffect transition="in" filter="barn(outVertical)">
                                      <p:cBhvr>
                                        <p:cTn id="95" dur="500"/>
                                        <p:tgtEl>
                                          <p:spTgt spid="63"/>
                                        </p:tgtEl>
                                      </p:cBhvr>
                                    </p:animEffect>
                                  </p:childTnLst>
                                </p:cTn>
                              </p:par>
                            </p:childTnLst>
                          </p:cTn>
                        </p:par>
                      </p:childTnLst>
                    </p:cTn>
                  </p:par>
                  <p:par>
                    <p:cTn id="96" fill="hold">
                      <p:stCondLst>
                        <p:cond delay="indefinite"/>
                      </p:stCondLst>
                      <p:childTnLst>
                        <p:par>
                          <p:cTn id="97" fill="hold">
                            <p:stCondLst>
                              <p:cond delay="0"/>
                            </p:stCondLst>
                            <p:childTnLst>
                              <p:par>
                                <p:cTn id="98" presetID="6" presetClass="entr" presetSubtype="16" fill="hold" grpId="0" nodeType="clickEffect">
                                  <p:stCondLst>
                                    <p:cond delay="0"/>
                                  </p:stCondLst>
                                  <p:childTnLst>
                                    <p:set>
                                      <p:cBhvr>
                                        <p:cTn id="99" dur="1" fill="hold">
                                          <p:stCondLst>
                                            <p:cond delay="0"/>
                                          </p:stCondLst>
                                        </p:cTn>
                                        <p:tgtEl>
                                          <p:spTgt spid="65"/>
                                        </p:tgtEl>
                                        <p:attrNameLst>
                                          <p:attrName>style.visibility</p:attrName>
                                        </p:attrNameLst>
                                      </p:cBhvr>
                                      <p:to>
                                        <p:strVal val="visible"/>
                                      </p:to>
                                    </p:set>
                                    <p:animEffect transition="in" filter="circle(in)">
                                      <p:cBhvr>
                                        <p:cTn id="100" dur="2000"/>
                                        <p:tgtEl>
                                          <p:spTgt spid="65"/>
                                        </p:tgtEl>
                                      </p:cBhvr>
                                    </p:animEffect>
                                  </p:childTnLst>
                                </p:cTn>
                              </p:par>
                            </p:childTnLst>
                          </p:cTn>
                        </p:par>
                      </p:childTnLst>
                    </p:cTn>
                  </p:par>
                  <p:par>
                    <p:cTn id="101" fill="hold">
                      <p:stCondLst>
                        <p:cond delay="indefinite"/>
                      </p:stCondLst>
                      <p:childTnLst>
                        <p:par>
                          <p:cTn id="102" fill="hold">
                            <p:stCondLst>
                              <p:cond delay="0"/>
                            </p:stCondLst>
                            <p:childTnLst>
                              <p:par>
                                <p:cTn id="103" presetID="16" presetClass="entr" presetSubtype="26" fill="hold" grpId="0" nodeType="clickEffect">
                                  <p:stCondLst>
                                    <p:cond delay="0"/>
                                  </p:stCondLst>
                                  <p:childTnLst>
                                    <p:set>
                                      <p:cBhvr>
                                        <p:cTn id="104" dur="1" fill="hold">
                                          <p:stCondLst>
                                            <p:cond delay="0"/>
                                          </p:stCondLst>
                                        </p:cTn>
                                        <p:tgtEl>
                                          <p:spTgt spid="64"/>
                                        </p:tgtEl>
                                        <p:attrNameLst>
                                          <p:attrName>style.visibility</p:attrName>
                                        </p:attrNameLst>
                                      </p:cBhvr>
                                      <p:to>
                                        <p:strVal val="visible"/>
                                      </p:to>
                                    </p:set>
                                    <p:animEffect transition="in" filter="barn(inHorizontal)">
                                      <p:cBhvr>
                                        <p:cTn id="105"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6" fill="hold" display="0">
                  <p:stCondLst>
                    <p:cond delay="indefinite"/>
                  </p:stCondLst>
                </p:cTn>
                <p:tgtEl>
                  <p:spTgt spid="85"/>
                </p:tgtEl>
              </p:cMediaNode>
            </p:video>
          </p:childTnLst>
        </p:cTn>
      </p:par>
    </p:tnLst>
    <p:bldLst>
      <p:bldP spid="44" grpId="0"/>
      <p:bldP spid="48" grpId="0" animBg="1"/>
      <p:bldP spid="55" grpId="0"/>
      <p:bldP spid="56" grpId="0"/>
      <p:bldP spid="58" grpId="0"/>
      <p:bldP spid="59" grpId="0"/>
      <p:bldP spid="60" grpId="0"/>
      <p:bldP spid="61" grpId="0"/>
      <p:bldP spid="62" grpId="0"/>
      <p:bldP spid="63" grpId="0"/>
      <p:bldP spid="64" grpId="0"/>
      <p:bldP spid="6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Effect>
                      <a14:saturation sat="400000"/>
                    </a14:imgEffect>
                  </a14:imgLayer>
                </a14:imgProps>
              </a:ext>
            </a:extLst>
          </a:blip>
          <a:stretch>
            <a:fillRect/>
          </a:stretch>
        </p:blipFill>
        <p:spPr>
          <a:xfrm>
            <a:off x="544089" y="1193682"/>
            <a:ext cx="2608288" cy="4168166"/>
          </a:xfrm>
          <a:prstGeom prst="rect">
            <a:avLst/>
          </a:prstGeom>
        </p:spPr>
      </p:pic>
      <p:pic>
        <p:nvPicPr>
          <p:cNvPr id="4" name="Picture 3"/>
          <p:cNvPicPr>
            <a:picLocks noChangeAspect="1"/>
          </p:cNvPicPr>
          <p:nvPr/>
        </p:nvPicPr>
        <p:blipFill>
          <a:blip r:embed="rId4"/>
          <a:stretch>
            <a:fillRect/>
          </a:stretch>
        </p:blipFill>
        <p:spPr>
          <a:xfrm>
            <a:off x="5749337" y="1187037"/>
            <a:ext cx="2694666" cy="4174810"/>
          </a:xfrm>
          <a:prstGeom prst="rect">
            <a:avLst/>
          </a:prstGeom>
        </p:spPr>
      </p:pic>
      <p:pic>
        <p:nvPicPr>
          <p:cNvPr id="2" name="Picture 1"/>
          <p:cNvPicPr>
            <a:picLocks noChangeAspect="1"/>
          </p:cNvPicPr>
          <p:nvPr/>
        </p:nvPicPr>
        <p:blipFill>
          <a:blip r:embed="rId5"/>
          <a:stretch>
            <a:fillRect/>
          </a:stretch>
        </p:blipFill>
        <p:spPr>
          <a:xfrm>
            <a:off x="3165022" y="1177898"/>
            <a:ext cx="2572735" cy="4183949"/>
          </a:xfrm>
          <a:prstGeom prst="rect">
            <a:avLst/>
          </a:prstGeom>
        </p:spPr>
      </p:pic>
      <p:pic>
        <p:nvPicPr>
          <p:cNvPr id="7" name="Picture 12" descr="index_image44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a:extLst>
              <a:ext uri="{FF2B5EF4-FFF2-40B4-BE49-F238E27FC236}">
                <a16:creationId xmlns:a16="http://schemas.microsoft.com/office/drawing/2014/main" id="{80C1B56E-38FB-40E1-AB24-B4F8E3D94BA0}"/>
              </a:ext>
            </a:extLst>
          </p:cNvPr>
          <p:cNvSpPr/>
          <p:nvPr/>
        </p:nvSpPr>
        <p:spPr>
          <a:xfrm>
            <a:off x="787698" y="1442621"/>
            <a:ext cx="2103996" cy="1569660"/>
          </a:xfrm>
          <a:prstGeom prst="rect">
            <a:avLst/>
          </a:prstGeom>
          <a:noFill/>
        </p:spPr>
        <p:txBody>
          <a:bodyPr wrap="square">
            <a:spAutoFit/>
          </a:bodyPr>
          <a:lstStyle/>
          <a:p>
            <a:pPr lvl="0" algn="just">
              <a:buSzPts val="1500"/>
            </a:pPr>
            <a:r>
              <a:rPr lang="en-US" sz="1600" b="1">
                <a:solidFill>
                  <a:srgbClr val="FF0000"/>
                </a:solidFill>
                <a:latin typeface="Times New Roman" panose="02020603050405020304" pitchFamily="18" charset="0"/>
                <a:cs typeface="Times New Roman" panose="02020603050405020304" pitchFamily="18" charset="0"/>
                <a:sym typeface="Nunito"/>
              </a:rPr>
              <a:t>* </a:t>
            </a:r>
            <a:r>
              <a:rPr lang="en-US" sz="1600" b="1" u="sng">
                <a:solidFill>
                  <a:srgbClr val="FF0000"/>
                </a:solidFill>
                <a:latin typeface="Times New Roman" panose="02020603050405020304" pitchFamily="18" charset="0"/>
                <a:cs typeface="Times New Roman" panose="02020603050405020304" pitchFamily="18" charset="0"/>
                <a:sym typeface="Nunito"/>
              </a:rPr>
              <a:t>Nhóm lẻ</a:t>
            </a:r>
            <a:endParaRPr lang="en-US" sz="1600" b="1">
              <a:solidFill>
                <a:srgbClr val="FF0000"/>
              </a:solidFill>
              <a:latin typeface="Times New Roman" panose="02020603050405020304" pitchFamily="18" charset="0"/>
              <a:cs typeface="Times New Roman" panose="02020603050405020304" pitchFamily="18" charset="0"/>
              <a:sym typeface="Nunito"/>
            </a:endParaRPr>
          </a:p>
          <a:p>
            <a:pPr lvl="0" algn="just">
              <a:buSzPts val="1500"/>
            </a:pPr>
            <a:r>
              <a:rPr lang="en-US" sz="1600" b="1">
                <a:solidFill>
                  <a:srgbClr val="0000FF"/>
                </a:solidFill>
                <a:latin typeface="Times New Roman" panose="02020603050405020304" pitchFamily="18" charset="0"/>
                <a:cs typeface="Times New Roman" panose="02020603050405020304" pitchFamily="18" charset="0"/>
                <a:sym typeface="Nunito"/>
              </a:rPr>
              <a:t>- TN </a:t>
            </a:r>
            <a:r>
              <a:rPr lang="en-US" sz="1600" b="1" dirty="0" err="1">
                <a:solidFill>
                  <a:srgbClr val="0000FF"/>
                </a:solidFill>
                <a:latin typeface="Times New Roman" panose="02020603050405020304" pitchFamily="18" charset="0"/>
                <a:cs typeface="Times New Roman" panose="02020603050405020304" pitchFamily="18" charset="0"/>
                <a:sym typeface="Nunito"/>
              </a:rPr>
              <a:t>đo</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nhiệt</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độ</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nóng</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chảy</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của</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băng</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phiến</a:t>
            </a:r>
            <a:r>
              <a:rPr lang="en-US" sz="1600" b="1" dirty="0">
                <a:solidFill>
                  <a:srgbClr val="0000FF"/>
                </a:solidFill>
                <a:latin typeface="Times New Roman" panose="02020603050405020304" pitchFamily="18" charset="0"/>
                <a:cs typeface="Times New Roman" panose="02020603050405020304" pitchFamily="18" charset="0"/>
                <a:sym typeface="Nunito"/>
              </a:rPr>
              <a:t>.</a:t>
            </a:r>
          </a:p>
          <a:p>
            <a:pPr lvl="0" algn="just">
              <a:buSzPts val="1500"/>
            </a:pPr>
            <a:r>
              <a:rPr lang="en-US" sz="1600" b="1">
                <a:solidFill>
                  <a:srgbClr val="FF0000"/>
                </a:solidFill>
                <a:latin typeface="Times New Roman" panose="02020603050405020304" pitchFamily="18" charset="0"/>
                <a:cs typeface="Times New Roman" panose="02020603050405020304" pitchFamily="18" charset="0"/>
                <a:sym typeface="Nunito"/>
              </a:rPr>
              <a:t>* </a:t>
            </a:r>
            <a:r>
              <a:rPr lang="en-US" sz="1600" b="1" u="sng">
                <a:solidFill>
                  <a:srgbClr val="FF0000"/>
                </a:solidFill>
                <a:latin typeface="Times New Roman" panose="02020603050405020304" pitchFamily="18" charset="0"/>
                <a:cs typeface="Times New Roman" panose="02020603050405020304" pitchFamily="18" charset="0"/>
                <a:sym typeface="Nunito"/>
              </a:rPr>
              <a:t>Nhóm chẵn</a:t>
            </a:r>
            <a:endParaRPr lang="en-US" sz="1600" b="1" dirty="0">
              <a:solidFill>
                <a:srgbClr val="FF0000"/>
              </a:solidFill>
              <a:latin typeface="Times New Roman" panose="02020603050405020304" pitchFamily="18" charset="0"/>
              <a:cs typeface="Times New Roman" panose="02020603050405020304" pitchFamily="18" charset="0"/>
              <a:sym typeface="Nunito"/>
            </a:endParaRPr>
          </a:p>
          <a:p>
            <a:pPr lvl="0" algn="just">
              <a:buSzPts val="1500"/>
            </a:pPr>
            <a:r>
              <a:rPr lang="en-US" sz="1600" b="1">
                <a:solidFill>
                  <a:srgbClr val="0000FF"/>
                </a:solidFill>
                <a:latin typeface="Times New Roman" panose="02020603050405020304" pitchFamily="18" charset="0"/>
                <a:cs typeface="Times New Roman" panose="02020603050405020304" pitchFamily="18" charset="0"/>
                <a:sym typeface="Nunito"/>
              </a:rPr>
              <a:t>-</a:t>
            </a:r>
            <a:r>
              <a:rPr lang="en-US" sz="1600" b="1">
                <a:solidFill>
                  <a:srgbClr val="FF0000"/>
                </a:solidFill>
                <a:latin typeface="Times New Roman" panose="02020603050405020304" pitchFamily="18" charset="0"/>
                <a:cs typeface="Times New Roman" panose="02020603050405020304" pitchFamily="18" charset="0"/>
                <a:sym typeface="Nunito"/>
              </a:rPr>
              <a:t> </a:t>
            </a:r>
            <a:r>
              <a:rPr lang="en-US" sz="1600" b="1" dirty="0">
                <a:solidFill>
                  <a:srgbClr val="0000FF"/>
                </a:solidFill>
                <a:latin typeface="Times New Roman" panose="02020603050405020304" pitchFamily="18" charset="0"/>
                <a:cs typeface="Times New Roman" panose="02020603050405020304" pitchFamily="18" charset="0"/>
                <a:sym typeface="Nunito"/>
              </a:rPr>
              <a:t>TN </a:t>
            </a:r>
            <a:r>
              <a:rPr lang="en-US" sz="1600" b="1" dirty="0" err="1">
                <a:solidFill>
                  <a:srgbClr val="0000FF"/>
                </a:solidFill>
                <a:latin typeface="Times New Roman" panose="02020603050405020304" pitchFamily="18" charset="0"/>
                <a:cs typeface="Times New Roman" panose="02020603050405020304" pitchFamily="18" charset="0"/>
                <a:sym typeface="Nunito"/>
              </a:rPr>
              <a:t>đo</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nhiệt</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độ</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sôi</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của</a:t>
            </a:r>
            <a:r>
              <a:rPr lang="en-US" sz="1600" b="1" dirty="0">
                <a:solidFill>
                  <a:srgbClr val="0000FF"/>
                </a:solidFill>
                <a:latin typeface="Times New Roman" panose="02020603050405020304" pitchFamily="18" charset="0"/>
                <a:cs typeface="Times New Roman" panose="02020603050405020304" pitchFamily="18" charset="0"/>
                <a:sym typeface="Nunito"/>
              </a:rPr>
              <a:t> </a:t>
            </a:r>
            <a:r>
              <a:rPr lang="en-US" sz="1600" b="1" dirty="0" err="1">
                <a:solidFill>
                  <a:srgbClr val="0000FF"/>
                </a:solidFill>
                <a:latin typeface="Times New Roman" panose="02020603050405020304" pitchFamily="18" charset="0"/>
                <a:cs typeface="Times New Roman" panose="02020603050405020304" pitchFamily="18" charset="0"/>
                <a:sym typeface="Nunito"/>
              </a:rPr>
              <a:t>nước</a:t>
            </a:r>
            <a:r>
              <a:rPr lang="en-US" sz="1600" b="1" dirty="0">
                <a:solidFill>
                  <a:srgbClr val="0000FF"/>
                </a:solidFill>
                <a:latin typeface="Times New Roman" panose="02020603050405020304" pitchFamily="18" charset="0"/>
                <a:cs typeface="Times New Roman" panose="02020603050405020304" pitchFamily="18" charset="0"/>
                <a:sym typeface="Nunito"/>
              </a:rPr>
              <a:t>.</a:t>
            </a:r>
          </a:p>
        </p:txBody>
      </p:sp>
      <p:pic>
        <p:nvPicPr>
          <p:cNvPr id="49" name="Picture 11" descr="star022"/>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rot="20285654">
            <a:off x="1117911" y="183749"/>
            <a:ext cx="877867" cy="87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11" descr="star022"/>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rot="20285654">
            <a:off x="7057125" y="150011"/>
            <a:ext cx="835029" cy="835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7" descr="1170269phoexz8m4g"/>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rot="17040372">
            <a:off x="3124364" y="-797807"/>
            <a:ext cx="762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7" descr="1170269phoexz8m4g"/>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rot="4767086">
            <a:off x="5225610" y="-804314"/>
            <a:ext cx="762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82325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slide(fromBottom)">
                                      <p:cBhvr>
                                        <p:cTn id="10" dur="500"/>
                                        <p:tgtEl>
                                          <p:spTgt spid="37"/>
                                        </p:tgtEl>
                                      </p:cBhvr>
                                    </p:animEffect>
                                  </p:childTnLst>
                                </p:cTn>
                              </p:par>
                              <p:par>
                                <p:cTn id="11" presetID="12" presetClass="entr" presetSubtype="4"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slide(fromBottom)">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8"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heel(8)">
                                      <p:cBhvr>
                                        <p:cTn id="18" dur="2000"/>
                                        <p:tgtEl>
                                          <p:spTgt spid="13"/>
                                        </p:tgtEl>
                                      </p:cBhvr>
                                    </p:animEffect>
                                  </p:childTnLst>
                                </p:cTn>
                              </p:par>
                              <p:par>
                                <p:cTn id="19" presetID="21" presetClass="entr" presetSubtype="8"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8)">
                                      <p:cBhvr>
                                        <p:cTn id="21" dur="2000"/>
                                        <p:tgtEl>
                                          <p:spTgt spid="2"/>
                                        </p:tgtEl>
                                      </p:cBhvr>
                                    </p:animEffect>
                                  </p:childTnLst>
                                </p:cTn>
                              </p:par>
                              <p:par>
                                <p:cTn id="22" presetID="21"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8)">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circle(in)">
                                      <p:cBhvr>
                                        <p:cTn id="29"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Picture 12" descr="index_image44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27480" y="1642850"/>
            <a:ext cx="1111704" cy="115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842907" y="6274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60436" y="-55070"/>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6"/>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6"/>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6"/>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211645" y="-31959"/>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401809" y="24644"/>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009926" y="298690"/>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838153" y="425241"/>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2761323" y="-10216"/>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4" name="Table 33">
            <a:extLst>
              <a:ext uri="{FF2B5EF4-FFF2-40B4-BE49-F238E27FC236}">
                <a16:creationId xmlns:a16="http://schemas.microsoft.com/office/drawing/2014/main" id="{931A3B23-8046-429E-88BB-319C35D6FDED}"/>
              </a:ext>
            </a:extLst>
          </p:cNvPr>
          <p:cNvGraphicFramePr>
            <a:graphicFrameLocks noGrp="1"/>
          </p:cNvGraphicFramePr>
          <p:nvPr>
            <p:extLst>
              <p:ext uri="{D42A27DB-BD31-4B8C-83A1-F6EECF244321}">
                <p14:modId xmlns:p14="http://schemas.microsoft.com/office/powerpoint/2010/main" val="3069893396"/>
              </p:ext>
            </p:extLst>
          </p:nvPr>
        </p:nvGraphicFramePr>
        <p:xfrm>
          <a:off x="1228292" y="2033399"/>
          <a:ext cx="6094408" cy="3487852"/>
        </p:xfrm>
        <a:graphic>
          <a:graphicData uri="http://schemas.openxmlformats.org/drawingml/2006/table">
            <a:tbl>
              <a:tblPr firstRow="1" firstCol="1" bandRow="1"/>
              <a:tblGrid>
                <a:gridCol w="1110472">
                  <a:extLst>
                    <a:ext uri="{9D8B030D-6E8A-4147-A177-3AD203B41FA5}">
                      <a16:colId xmlns:a16="http://schemas.microsoft.com/office/drawing/2014/main" val="840086180"/>
                    </a:ext>
                  </a:extLst>
                </a:gridCol>
                <a:gridCol w="756329">
                  <a:extLst>
                    <a:ext uri="{9D8B030D-6E8A-4147-A177-3AD203B41FA5}">
                      <a16:colId xmlns:a16="http://schemas.microsoft.com/office/drawing/2014/main" val="1091642641"/>
                    </a:ext>
                  </a:extLst>
                </a:gridCol>
                <a:gridCol w="737936">
                  <a:extLst>
                    <a:ext uri="{9D8B030D-6E8A-4147-A177-3AD203B41FA5}">
                      <a16:colId xmlns:a16="http://schemas.microsoft.com/office/drawing/2014/main" val="752511500"/>
                    </a:ext>
                  </a:extLst>
                </a:gridCol>
                <a:gridCol w="882316">
                  <a:extLst>
                    <a:ext uri="{9D8B030D-6E8A-4147-A177-3AD203B41FA5}">
                      <a16:colId xmlns:a16="http://schemas.microsoft.com/office/drawing/2014/main" val="1738020546"/>
                    </a:ext>
                  </a:extLst>
                </a:gridCol>
                <a:gridCol w="645337">
                  <a:extLst>
                    <a:ext uri="{9D8B030D-6E8A-4147-A177-3AD203B41FA5}">
                      <a16:colId xmlns:a16="http://schemas.microsoft.com/office/drawing/2014/main" val="2250537866"/>
                    </a:ext>
                  </a:extLst>
                </a:gridCol>
                <a:gridCol w="981009">
                  <a:extLst>
                    <a:ext uri="{9D8B030D-6E8A-4147-A177-3AD203B41FA5}">
                      <a16:colId xmlns:a16="http://schemas.microsoft.com/office/drawing/2014/main" val="2878143326"/>
                    </a:ext>
                  </a:extLst>
                </a:gridCol>
                <a:gridCol w="981009">
                  <a:extLst>
                    <a:ext uri="{9D8B030D-6E8A-4147-A177-3AD203B41FA5}">
                      <a16:colId xmlns:a16="http://schemas.microsoft.com/office/drawing/2014/main" val="1227090195"/>
                    </a:ext>
                  </a:extLst>
                </a:gridCol>
              </a:tblGrid>
              <a:tr h="372008">
                <a:tc rowSpan="2">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Vật</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thể</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rowSpan="2">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Thể</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gridSpan="2">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Hình</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dạng</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hMerge="1">
                  <a:txBody>
                    <a:bodyPr/>
                    <a:lstStyle/>
                    <a:p>
                      <a:endParaRPr lang="en-US"/>
                    </a:p>
                  </a:txBody>
                  <a:tcPr/>
                </a:tc>
                <a:tc gridSpan="3">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Khả</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năng</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bị</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nén</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71059509"/>
                  </a:ext>
                </a:extLst>
              </a:tr>
              <a:tr h="1185914">
                <a:tc vMerge="1">
                  <a:txBody>
                    <a:bodyPr/>
                    <a:lstStyle/>
                    <a:p>
                      <a:endParaRPr lang="en-US"/>
                    </a:p>
                  </a:txBody>
                  <a:tcPr/>
                </a:tc>
                <a:tc vMerge="1">
                  <a:txBody>
                    <a:bodyPr/>
                    <a:lstStyle/>
                    <a:p>
                      <a:endParaRPr lang="en-US"/>
                    </a:p>
                  </a:txBody>
                  <a:tcPr/>
                </a:tc>
                <a:tc>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Xác</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định</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b="1">
                          <a:effectLst/>
                          <a:latin typeface="Times New Roman" panose="02020603050405020304" pitchFamily="18" charset="0"/>
                          <a:cs typeface="Times New Roman" panose="02020603050405020304" pitchFamily="18" charset="0"/>
                        </a:rPr>
                        <a:t>Không xác định</a:t>
                      </a:r>
                      <a:endParaRPr lang="en-US" sz="18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Dễ</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bị</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nén</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b="1">
                          <a:effectLst/>
                          <a:latin typeface="Times New Roman" panose="02020603050405020304" pitchFamily="18" charset="0"/>
                          <a:cs typeface="Times New Roman" panose="02020603050405020304" pitchFamily="18" charset="0"/>
                        </a:rPr>
                        <a:t>Khó bị nén</a:t>
                      </a:r>
                      <a:endParaRPr lang="en-US" sz="18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b="1">
                          <a:effectLst/>
                          <a:latin typeface="Times New Roman" panose="02020603050405020304" pitchFamily="18" charset="0"/>
                          <a:cs typeface="Times New Roman" panose="02020603050405020304" pitchFamily="18" charset="0"/>
                        </a:rPr>
                        <a:t>Rất khó bị nén</a:t>
                      </a:r>
                      <a:endParaRPr lang="en-US" sz="18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extLst>
                  <a:ext uri="{0D108BD9-81ED-4DB2-BD59-A6C34878D82A}">
                    <a16:rowId xmlns:a16="http://schemas.microsoft.com/office/drawing/2014/main" val="2723623122"/>
                  </a:ext>
                </a:extLst>
              </a:tr>
              <a:tr h="372008">
                <a:tc>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Muối</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ăn</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a:effectLst/>
                          <a:latin typeface="Times New Roman" panose="02020603050405020304" pitchFamily="18" charset="0"/>
                          <a:cs typeface="Times New Roman" panose="02020603050405020304" pitchFamily="18" charset="0"/>
                        </a:rPr>
                        <a:t> </a:t>
                      </a: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a:effectLst/>
                          <a:latin typeface="Times New Roman" panose="02020603050405020304" pitchFamily="18" charset="0"/>
                          <a:cs typeface="Times New Roman" panose="02020603050405020304" pitchFamily="18" charset="0"/>
                        </a:rPr>
                        <a:t> </a:t>
                      </a: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a:effectLst/>
                          <a:latin typeface="Times New Roman" panose="02020603050405020304" pitchFamily="18" charset="0"/>
                          <a:cs typeface="Times New Roman" panose="02020603050405020304" pitchFamily="18" charset="0"/>
                        </a:rPr>
                        <a:t> </a:t>
                      </a: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extLst>
                  <a:ext uri="{0D108BD9-81ED-4DB2-BD59-A6C34878D82A}">
                    <a16:rowId xmlns:a16="http://schemas.microsoft.com/office/drawing/2014/main" val="138200557"/>
                  </a:ext>
                </a:extLst>
              </a:tr>
              <a:tr h="778961">
                <a:tc>
                  <a:txBody>
                    <a:bodyPr/>
                    <a:lstStyle/>
                    <a:p>
                      <a:pPr algn="ctr">
                        <a:lnSpc>
                          <a:spcPct val="115000"/>
                        </a:lnSpc>
                      </a:pPr>
                      <a:r>
                        <a:rPr lang="en-US" sz="1800" b="1" dirty="0" err="1">
                          <a:effectLst/>
                          <a:latin typeface="Times New Roman" panose="02020603050405020304" pitchFamily="18" charset="0"/>
                          <a:cs typeface="Times New Roman" panose="02020603050405020304" pitchFamily="18" charset="0"/>
                        </a:rPr>
                        <a:t>Không</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khí</a:t>
                      </a:r>
                      <a:endParaRPr lang="en-US" sz="1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a:effectLst/>
                          <a:latin typeface="Times New Roman" panose="02020603050405020304" pitchFamily="18" charset="0"/>
                          <a:cs typeface="Times New Roman" panose="02020603050405020304" pitchFamily="18" charset="0"/>
                        </a:rPr>
                        <a:t> </a:t>
                      </a: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a:effectLst/>
                          <a:latin typeface="Times New Roman" panose="02020603050405020304" pitchFamily="18" charset="0"/>
                          <a:cs typeface="Times New Roman" panose="02020603050405020304" pitchFamily="18" charset="0"/>
                        </a:rPr>
                        <a:t> </a:t>
                      </a: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extLst>
                  <a:ext uri="{0D108BD9-81ED-4DB2-BD59-A6C34878D82A}">
                    <a16:rowId xmlns:a16="http://schemas.microsoft.com/office/drawing/2014/main" val="749019657"/>
                  </a:ext>
                </a:extLst>
              </a:tr>
              <a:tr h="778961">
                <a:tc>
                  <a:txBody>
                    <a:bodyPr/>
                    <a:lstStyle/>
                    <a:p>
                      <a:pPr algn="ctr">
                        <a:lnSpc>
                          <a:spcPct val="115000"/>
                        </a:lnSpc>
                      </a:pPr>
                      <a:r>
                        <a:rPr lang="en-US" sz="1800" b="1">
                          <a:effectLst/>
                          <a:latin typeface="Times New Roman" panose="02020603050405020304" pitchFamily="18" charset="0"/>
                          <a:cs typeface="Times New Roman" panose="02020603050405020304" pitchFamily="18" charset="0"/>
                        </a:rPr>
                        <a:t>Nước khoáng</a:t>
                      </a:r>
                      <a:endParaRPr lang="en-US" sz="18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a:effectLst/>
                          <a:latin typeface="Times New Roman" panose="02020603050405020304" pitchFamily="18" charset="0"/>
                          <a:cs typeface="Times New Roman" panose="02020603050405020304" pitchFamily="18" charset="0"/>
                        </a:rPr>
                        <a:t> </a:t>
                      </a: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tc>
                  <a:txBody>
                    <a:bodyPr/>
                    <a:lstStyle/>
                    <a:p>
                      <a:pPr algn="ctr">
                        <a:lnSpc>
                          <a:spcPct val="115000"/>
                        </a:lnSpc>
                      </a:pPr>
                      <a:r>
                        <a:rPr lang="en-US" sz="1800" dirty="0">
                          <a:effectLst/>
                          <a:latin typeface="Times New Roman" panose="02020603050405020304" pitchFamily="18" charset="0"/>
                          <a:cs typeface="Times New Roman" panose="02020603050405020304" pitchFamily="18" charset="0"/>
                        </a:rPr>
                        <a:t> </a:t>
                      </a:r>
                      <a:endPar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solidFill>
                      <a:srgbClr val="FFFF99"/>
                    </a:solidFill>
                  </a:tcPr>
                </a:tc>
                <a:extLst>
                  <a:ext uri="{0D108BD9-81ED-4DB2-BD59-A6C34878D82A}">
                    <a16:rowId xmlns:a16="http://schemas.microsoft.com/office/drawing/2014/main" val="1874427318"/>
                  </a:ext>
                </a:extLst>
              </a:tr>
            </a:tbl>
          </a:graphicData>
        </a:graphic>
      </p:graphicFrame>
      <p:sp>
        <p:nvSpPr>
          <p:cNvPr id="44" name="Rectangle 43">
            <a:extLst>
              <a:ext uri="{FF2B5EF4-FFF2-40B4-BE49-F238E27FC236}">
                <a16:creationId xmlns:a16="http://schemas.microsoft.com/office/drawing/2014/main" id="{C98F2A72-B99E-4A44-B99C-15184BD17BAE}"/>
              </a:ext>
            </a:extLst>
          </p:cNvPr>
          <p:cNvSpPr/>
          <p:nvPr/>
        </p:nvSpPr>
        <p:spPr>
          <a:xfrm>
            <a:off x="2357237" y="3575625"/>
            <a:ext cx="641521" cy="417871"/>
          </a:xfrm>
          <a:prstGeom prst="rect">
            <a:avLst/>
          </a:prstGeom>
        </p:spPr>
        <p:txBody>
          <a:bodyPr wrap="none">
            <a:spAutoFit/>
          </a:bodyPr>
          <a:lstStyle/>
          <a:p>
            <a:pPr lvl="0" algn="ctr">
              <a:lnSpc>
                <a:spcPct val="115000"/>
              </a:lnSpc>
            </a:pPr>
            <a:r>
              <a:rPr lang="en-US" sz="2000" b="1" dirty="0" err="1">
                <a:solidFill>
                  <a:srgbClr val="FF0000"/>
                </a:solidFill>
                <a:latin typeface="Times New Roman" panose="02020603050405020304" pitchFamily="18" charset="0"/>
                <a:cs typeface="Times New Roman" panose="02020603050405020304" pitchFamily="18" charset="0"/>
              </a:rPr>
              <a:t>Rắn</a:t>
            </a:r>
            <a:endPar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46" name="Rectangle 45">
            <a:extLst>
              <a:ext uri="{FF2B5EF4-FFF2-40B4-BE49-F238E27FC236}">
                <a16:creationId xmlns:a16="http://schemas.microsoft.com/office/drawing/2014/main" id="{93C375F7-0E24-4733-A674-08F7A2826E9F}"/>
              </a:ext>
            </a:extLst>
          </p:cNvPr>
          <p:cNvSpPr/>
          <p:nvPr/>
        </p:nvSpPr>
        <p:spPr>
          <a:xfrm>
            <a:off x="2379679" y="4120168"/>
            <a:ext cx="596637" cy="417871"/>
          </a:xfrm>
          <a:prstGeom prst="rect">
            <a:avLst/>
          </a:prstGeom>
        </p:spPr>
        <p:txBody>
          <a:bodyPr wrap="none">
            <a:spAutoFit/>
          </a:bodyPr>
          <a:lstStyle/>
          <a:p>
            <a:pPr lvl="0" algn="ctr">
              <a:lnSpc>
                <a:spcPct val="115000"/>
              </a:lnSpc>
            </a:pPr>
            <a:r>
              <a:rPr lang="en-US" sz="2000" b="1" dirty="0" err="1">
                <a:solidFill>
                  <a:srgbClr val="FF0000"/>
                </a:solidFill>
                <a:latin typeface="Times New Roman" panose="02020603050405020304" pitchFamily="18" charset="0"/>
                <a:cs typeface="Times New Roman" panose="02020603050405020304" pitchFamily="18" charset="0"/>
              </a:rPr>
              <a:t>Khí</a:t>
            </a:r>
            <a:endPar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9714FD1B-3958-4AE6-9654-40D538EA968A}"/>
              </a:ext>
            </a:extLst>
          </p:cNvPr>
          <p:cNvSpPr/>
          <p:nvPr/>
        </p:nvSpPr>
        <p:spPr>
          <a:xfrm>
            <a:off x="2336400" y="4919574"/>
            <a:ext cx="755335" cy="417871"/>
          </a:xfrm>
          <a:prstGeom prst="rect">
            <a:avLst/>
          </a:prstGeom>
        </p:spPr>
        <p:txBody>
          <a:bodyPr wrap="none">
            <a:spAutoFit/>
          </a:bodyPr>
          <a:lstStyle/>
          <a:p>
            <a:pPr lvl="0" algn="ctr">
              <a:lnSpc>
                <a:spcPct val="115000"/>
              </a:lnSpc>
            </a:pPr>
            <a:r>
              <a:rPr lang="en-US" sz="2000" b="1" dirty="0" err="1">
                <a:solidFill>
                  <a:srgbClr val="FF0000"/>
                </a:solidFill>
                <a:latin typeface="Times New Roman" panose="02020603050405020304" pitchFamily="18" charset="0"/>
                <a:cs typeface="Times New Roman" panose="02020603050405020304" pitchFamily="18" charset="0"/>
              </a:rPr>
              <a:t>Lỏng</a:t>
            </a:r>
            <a:endPar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48" name="Rectangle 47">
            <a:extLst>
              <a:ext uri="{FF2B5EF4-FFF2-40B4-BE49-F238E27FC236}">
                <a16:creationId xmlns:a16="http://schemas.microsoft.com/office/drawing/2014/main" id="{BC77C0DD-E14B-4FA8-8323-3196167DF1B2}"/>
              </a:ext>
            </a:extLst>
          </p:cNvPr>
          <p:cNvSpPr/>
          <p:nvPr/>
        </p:nvSpPr>
        <p:spPr>
          <a:xfrm>
            <a:off x="3270445" y="3575625"/>
            <a:ext cx="352982" cy="483017"/>
          </a:xfrm>
          <a:prstGeom prst="rect">
            <a:avLst/>
          </a:prstGeom>
        </p:spPr>
        <p:txBody>
          <a:bodyPr wrap="none">
            <a:spAutoFit/>
          </a:bodyPr>
          <a:lstStyle/>
          <a:p>
            <a:pPr lvl="0" algn="ctr">
              <a:lnSpc>
                <a:spcPct val="115000"/>
              </a:lnSpc>
            </a:pPr>
            <a:r>
              <a:rPr lang="en-US" sz="24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49" name="Rectangle 48">
            <a:extLst>
              <a:ext uri="{FF2B5EF4-FFF2-40B4-BE49-F238E27FC236}">
                <a16:creationId xmlns:a16="http://schemas.microsoft.com/office/drawing/2014/main" id="{F2CAA083-3B27-4D73-984A-95F4EF9559E2}"/>
              </a:ext>
            </a:extLst>
          </p:cNvPr>
          <p:cNvSpPr/>
          <p:nvPr/>
        </p:nvSpPr>
        <p:spPr>
          <a:xfrm>
            <a:off x="6587221" y="3532244"/>
            <a:ext cx="352981" cy="483017"/>
          </a:xfrm>
          <a:prstGeom prst="rect">
            <a:avLst/>
          </a:prstGeom>
        </p:spPr>
        <p:txBody>
          <a:bodyPr wrap="none">
            <a:spAutoFit/>
          </a:bodyPr>
          <a:lstStyle/>
          <a:p>
            <a:pPr lvl="0" algn="ctr">
              <a:lnSpc>
                <a:spcPct val="115000"/>
              </a:lnSpc>
            </a:pPr>
            <a:r>
              <a:rPr lang="en-US" sz="24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D7C062A9-B73B-4E3A-AF66-0A27BC2DA3CF}"/>
              </a:ext>
            </a:extLst>
          </p:cNvPr>
          <p:cNvSpPr/>
          <p:nvPr/>
        </p:nvSpPr>
        <p:spPr>
          <a:xfrm>
            <a:off x="4099005" y="4148987"/>
            <a:ext cx="352982" cy="483017"/>
          </a:xfrm>
          <a:prstGeom prst="rect">
            <a:avLst/>
          </a:prstGeom>
        </p:spPr>
        <p:txBody>
          <a:bodyPr wrap="none">
            <a:spAutoFit/>
          </a:bodyPr>
          <a:lstStyle/>
          <a:p>
            <a:pPr lvl="0" algn="ctr">
              <a:lnSpc>
                <a:spcPct val="115000"/>
              </a:lnSpc>
            </a:pPr>
            <a:r>
              <a:rPr lang="en-US" sz="24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51" name="Rectangle 50">
            <a:extLst>
              <a:ext uri="{FF2B5EF4-FFF2-40B4-BE49-F238E27FC236}">
                <a16:creationId xmlns:a16="http://schemas.microsoft.com/office/drawing/2014/main" id="{CFE0C21F-3369-49FB-A8C6-ABCC0F380CB1}"/>
              </a:ext>
            </a:extLst>
          </p:cNvPr>
          <p:cNvSpPr/>
          <p:nvPr/>
        </p:nvSpPr>
        <p:spPr>
          <a:xfrm>
            <a:off x="4882331" y="4148987"/>
            <a:ext cx="352982" cy="483017"/>
          </a:xfrm>
          <a:prstGeom prst="rect">
            <a:avLst/>
          </a:prstGeom>
        </p:spPr>
        <p:txBody>
          <a:bodyPr wrap="none">
            <a:spAutoFit/>
          </a:bodyPr>
          <a:lstStyle/>
          <a:p>
            <a:pPr lvl="0" algn="ctr">
              <a:lnSpc>
                <a:spcPct val="115000"/>
              </a:lnSpc>
            </a:pPr>
            <a:r>
              <a:rPr lang="en-US" sz="24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52" name="Rectangle 51">
            <a:extLst>
              <a:ext uri="{FF2B5EF4-FFF2-40B4-BE49-F238E27FC236}">
                <a16:creationId xmlns:a16="http://schemas.microsoft.com/office/drawing/2014/main" id="{933DB8E2-D94B-42E6-89B8-C58B98DE6507}"/>
              </a:ext>
            </a:extLst>
          </p:cNvPr>
          <p:cNvSpPr/>
          <p:nvPr/>
        </p:nvSpPr>
        <p:spPr>
          <a:xfrm>
            <a:off x="4093697" y="4911625"/>
            <a:ext cx="352982" cy="483017"/>
          </a:xfrm>
          <a:prstGeom prst="rect">
            <a:avLst/>
          </a:prstGeom>
        </p:spPr>
        <p:txBody>
          <a:bodyPr wrap="none">
            <a:spAutoFit/>
          </a:bodyPr>
          <a:lstStyle/>
          <a:p>
            <a:pPr lvl="0" algn="ctr">
              <a:lnSpc>
                <a:spcPct val="115000"/>
              </a:lnSpc>
            </a:pPr>
            <a:r>
              <a:rPr lang="en-US" sz="24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53" name="Rectangle 52">
            <a:extLst>
              <a:ext uri="{FF2B5EF4-FFF2-40B4-BE49-F238E27FC236}">
                <a16:creationId xmlns:a16="http://schemas.microsoft.com/office/drawing/2014/main" id="{E30D0F16-C3EA-4514-9E5E-89F7385FA1D6}"/>
              </a:ext>
            </a:extLst>
          </p:cNvPr>
          <p:cNvSpPr/>
          <p:nvPr/>
        </p:nvSpPr>
        <p:spPr>
          <a:xfrm>
            <a:off x="5665307" y="4925362"/>
            <a:ext cx="381836" cy="548099"/>
          </a:xfrm>
          <a:prstGeom prst="rect">
            <a:avLst/>
          </a:prstGeom>
        </p:spPr>
        <p:txBody>
          <a:bodyPr wrap="none">
            <a:spAutoFit/>
          </a:bodyPr>
          <a:lstStyle/>
          <a:p>
            <a:pPr lvl="0" algn="ctr">
              <a:lnSpc>
                <a:spcPct val="115000"/>
              </a:lnSpc>
            </a:pPr>
            <a:r>
              <a:rPr lang="en-US" sz="2800" b="1" dirty="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ea typeface="Arial" panose="020B0604020202020204" pitchFamily="34" charset="0"/>
              <a:cs typeface="Times New Roman" panose="02020603050405020304" pitchFamily="18" charset="0"/>
            </a:endParaRPr>
          </a:p>
        </p:txBody>
      </p:sp>
      <p:pic>
        <p:nvPicPr>
          <p:cNvPr id="54" name="1 Minute Countdown Timer (High Quality)">
            <a:hlinkClick r:id="" action="ppaction://media"/>
            <a:extLst>
              <a:ext uri="{FF2B5EF4-FFF2-40B4-BE49-F238E27FC236}">
                <a16:creationId xmlns:a16="http://schemas.microsoft.com/office/drawing/2014/main" id="{804466FF-D4DD-4661-B044-49C7D23B67E1}"/>
              </a:ext>
            </a:extLst>
          </p:cNvPr>
          <p:cNvPicPr>
            <a:picLocks noChangeAspect="1"/>
          </p:cNvPicPr>
          <p:nvPr>
            <a:videoFile r:link="rId2"/>
            <p:extLst>
              <p:ext uri="{DAA4B4D4-6D71-4841-9C94-3DE7FCFB9230}">
                <p14:media xmlns:p14="http://schemas.microsoft.com/office/powerpoint/2010/main" r:embed="rId1"/>
              </p:ext>
            </p:extLst>
          </p:nvPr>
        </p:nvPicPr>
        <p:blipFill>
          <a:blip r:embed="rId20"/>
          <a:stretch>
            <a:fillRect/>
          </a:stretch>
        </p:blipFill>
        <p:spPr>
          <a:xfrm>
            <a:off x="1015510" y="341784"/>
            <a:ext cx="1854411" cy="1043107"/>
          </a:xfrm>
          <a:prstGeom prst="rect">
            <a:avLst/>
          </a:prstGeom>
        </p:spPr>
      </p:pic>
      <p:grpSp>
        <p:nvGrpSpPr>
          <p:cNvPr id="55" name="Google Shape;8566;p45">
            <a:extLst>
              <a:ext uri="{FF2B5EF4-FFF2-40B4-BE49-F238E27FC236}">
                <a16:creationId xmlns:a16="http://schemas.microsoft.com/office/drawing/2014/main" id="{270D5642-3D3C-4C0A-BC9D-8A7522C0D556}"/>
              </a:ext>
            </a:extLst>
          </p:cNvPr>
          <p:cNvGrpSpPr/>
          <p:nvPr/>
        </p:nvGrpSpPr>
        <p:grpSpPr>
          <a:xfrm>
            <a:off x="982961" y="186819"/>
            <a:ext cx="1977236" cy="1509327"/>
            <a:chOff x="4490925" y="1428700"/>
            <a:chExt cx="3785236" cy="2354437"/>
          </a:xfrm>
        </p:grpSpPr>
        <p:sp>
          <p:nvSpPr>
            <p:cNvPr id="56" name="Google Shape;8568;p45">
              <a:extLst>
                <a:ext uri="{FF2B5EF4-FFF2-40B4-BE49-F238E27FC236}">
                  <a16:creationId xmlns:a16="http://schemas.microsoft.com/office/drawing/2014/main" id="{45DD2BC8-4D2D-4D8F-9FB6-2484E4EA23C3}"/>
                </a:ext>
              </a:extLst>
            </p:cNvPr>
            <p:cNvSpPr/>
            <p:nvPr/>
          </p:nvSpPr>
          <p:spPr>
            <a:xfrm>
              <a:off x="4490925" y="1428700"/>
              <a:ext cx="3785236" cy="2354437"/>
            </a:xfrm>
            <a:custGeom>
              <a:avLst/>
              <a:gdLst/>
              <a:ahLst/>
              <a:cxnLst/>
              <a:rect l="l" t="t" r="r" b="b"/>
              <a:pathLst>
                <a:path w="285786" h="180313" extrusionOk="0">
                  <a:moveTo>
                    <a:pt x="154305" y="2668"/>
                  </a:moveTo>
                  <a:cubicBezTo>
                    <a:pt x="160742" y="2668"/>
                    <a:pt x="167178" y="2691"/>
                    <a:pt x="173613" y="2734"/>
                  </a:cubicBezTo>
                  <a:cubicBezTo>
                    <a:pt x="204332" y="2938"/>
                    <a:pt x="235476" y="2838"/>
                    <a:pt x="266051" y="6210"/>
                  </a:cubicBezTo>
                  <a:cubicBezTo>
                    <a:pt x="269630" y="6605"/>
                    <a:pt x="273279" y="6995"/>
                    <a:pt x="276774" y="7894"/>
                  </a:cubicBezTo>
                  <a:cubicBezTo>
                    <a:pt x="278778" y="8407"/>
                    <a:pt x="279398" y="8424"/>
                    <a:pt x="279627" y="10041"/>
                  </a:cubicBezTo>
                  <a:cubicBezTo>
                    <a:pt x="280271" y="14588"/>
                    <a:pt x="280036" y="19417"/>
                    <a:pt x="280149" y="23996"/>
                  </a:cubicBezTo>
                  <a:cubicBezTo>
                    <a:pt x="280354" y="32373"/>
                    <a:pt x="280483" y="40752"/>
                    <a:pt x="280590" y="49130"/>
                  </a:cubicBezTo>
                  <a:cubicBezTo>
                    <a:pt x="280866" y="70511"/>
                    <a:pt x="280973" y="91894"/>
                    <a:pt x="280913" y="113278"/>
                  </a:cubicBezTo>
                  <a:cubicBezTo>
                    <a:pt x="280860" y="130024"/>
                    <a:pt x="280962" y="146846"/>
                    <a:pt x="279972" y="163571"/>
                  </a:cubicBezTo>
                  <a:cubicBezTo>
                    <a:pt x="279870" y="165292"/>
                    <a:pt x="280018" y="167450"/>
                    <a:pt x="279487" y="169109"/>
                  </a:cubicBezTo>
                  <a:cubicBezTo>
                    <a:pt x="279288" y="169734"/>
                    <a:pt x="278740" y="170190"/>
                    <a:pt x="278321" y="170462"/>
                  </a:cubicBezTo>
                  <a:cubicBezTo>
                    <a:pt x="276091" y="171901"/>
                    <a:pt x="272558" y="172647"/>
                    <a:pt x="269386" y="173275"/>
                  </a:cubicBezTo>
                  <a:cubicBezTo>
                    <a:pt x="256846" y="175753"/>
                    <a:pt x="243846" y="176303"/>
                    <a:pt x="231107" y="176838"/>
                  </a:cubicBezTo>
                  <a:cubicBezTo>
                    <a:pt x="216041" y="177470"/>
                    <a:pt x="200954" y="177722"/>
                    <a:pt x="185863" y="177722"/>
                  </a:cubicBezTo>
                  <a:cubicBezTo>
                    <a:pt x="163110" y="177722"/>
                    <a:pt x="140348" y="177149"/>
                    <a:pt x="117631" y="176438"/>
                  </a:cubicBezTo>
                  <a:cubicBezTo>
                    <a:pt x="86085" y="175451"/>
                    <a:pt x="54492" y="174209"/>
                    <a:pt x="23020" y="171776"/>
                  </a:cubicBezTo>
                  <a:cubicBezTo>
                    <a:pt x="19366" y="171492"/>
                    <a:pt x="15705" y="171218"/>
                    <a:pt x="12066" y="170772"/>
                  </a:cubicBezTo>
                  <a:cubicBezTo>
                    <a:pt x="11160" y="170661"/>
                    <a:pt x="10164" y="170618"/>
                    <a:pt x="9286" y="170358"/>
                  </a:cubicBezTo>
                  <a:cubicBezTo>
                    <a:pt x="9220" y="170338"/>
                    <a:pt x="9166" y="170322"/>
                    <a:pt x="9124" y="170309"/>
                  </a:cubicBezTo>
                  <a:lnTo>
                    <a:pt x="9124" y="170309"/>
                  </a:lnTo>
                  <a:cubicBezTo>
                    <a:pt x="9023" y="170173"/>
                    <a:pt x="8804" y="169846"/>
                    <a:pt x="8722" y="169541"/>
                  </a:cubicBezTo>
                  <a:cubicBezTo>
                    <a:pt x="5709" y="158145"/>
                    <a:pt x="5993" y="145628"/>
                    <a:pt x="5618" y="133925"/>
                  </a:cubicBezTo>
                  <a:cubicBezTo>
                    <a:pt x="4432" y="96917"/>
                    <a:pt x="4897" y="59876"/>
                    <a:pt x="4884" y="22856"/>
                  </a:cubicBezTo>
                  <a:cubicBezTo>
                    <a:pt x="4883" y="18997"/>
                    <a:pt x="4941" y="15125"/>
                    <a:pt x="4777" y="11269"/>
                  </a:cubicBezTo>
                  <a:lnTo>
                    <a:pt x="4777" y="11269"/>
                  </a:lnTo>
                  <a:cubicBezTo>
                    <a:pt x="4797" y="11242"/>
                    <a:pt x="4896" y="11124"/>
                    <a:pt x="5305" y="10918"/>
                  </a:cubicBezTo>
                  <a:cubicBezTo>
                    <a:pt x="5686" y="10725"/>
                    <a:pt x="6754" y="10353"/>
                    <a:pt x="7948" y="10030"/>
                  </a:cubicBezTo>
                  <a:cubicBezTo>
                    <a:pt x="11828" y="8986"/>
                    <a:pt x="15852" y="8454"/>
                    <a:pt x="19892" y="7939"/>
                  </a:cubicBezTo>
                  <a:cubicBezTo>
                    <a:pt x="33476" y="6204"/>
                    <a:pt x="47191" y="5421"/>
                    <a:pt x="60860" y="4747"/>
                  </a:cubicBezTo>
                  <a:cubicBezTo>
                    <a:pt x="91974" y="3215"/>
                    <a:pt x="123148" y="2668"/>
                    <a:pt x="154305" y="2668"/>
                  </a:cubicBezTo>
                  <a:close/>
                  <a:moveTo>
                    <a:pt x="157175" y="0"/>
                  </a:moveTo>
                  <a:cubicBezTo>
                    <a:pt x="131420" y="0"/>
                    <a:pt x="105662" y="434"/>
                    <a:pt x="79933" y="1374"/>
                  </a:cubicBezTo>
                  <a:cubicBezTo>
                    <a:pt x="63970" y="1957"/>
                    <a:pt x="47994" y="2701"/>
                    <a:pt x="32083" y="4140"/>
                  </a:cubicBezTo>
                  <a:cubicBezTo>
                    <a:pt x="23052" y="4957"/>
                    <a:pt x="12886" y="5326"/>
                    <a:pt x="4332" y="8667"/>
                  </a:cubicBezTo>
                  <a:cubicBezTo>
                    <a:pt x="2703" y="9303"/>
                    <a:pt x="101" y="10343"/>
                    <a:pt x="5" y="12393"/>
                  </a:cubicBezTo>
                  <a:lnTo>
                    <a:pt x="5" y="12393"/>
                  </a:lnTo>
                  <a:cubicBezTo>
                    <a:pt x="2" y="12435"/>
                    <a:pt x="1" y="12478"/>
                    <a:pt x="3" y="12521"/>
                  </a:cubicBezTo>
                  <a:cubicBezTo>
                    <a:pt x="3" y="12521"/>
                    <a:pt x="3" y="12521"/>
                    <a:pt x="3" y="12521"/>
                  </a:cubicBezTo>
                  <a:lnTo>
                    <a:pt x="3" y="12521"/>
                  </a:lnTo>
                  <a:cubicBezTo>
                    <a:pt x="3" y="12537"/>
                    <a:pt x="3" y="12553"/>
                    <a:pt x="5" y="12569"/>
                  </a:cubicBezTo>
                  <a:lnTo>
                    <a:pt x="5" y="12569"/>
                  </a:lnTo>
                  <a:cubicBezTo>
                    <a:pt x="518" y="24602"/>
                    <a:pt x="88" y="36724"/>
                    <a:pt x="63" y="48762"/>
                  </a:cubicBezTo>
                  <a:cubicBezTo>
                    <a:pt x="19" y="69560"/>
                    <a:pt x="19" y="90360"/>
                    <a:pt x="316" y="111156"/>
                  </a:cubicBezTo>
                  <a:cubicBezTo>
                    <a:pt x="557" y="128097"/>
                    <a:pt x="586" y="145220"/>
                    <a:pt x="2389" y="162085"/>
                  </a:cubicBezTo>
                  <a:cubicBezTo>
                    <a:pt x="2667" y="164686"/>
                    <a:pt x="2564" y="170177"/>
                    <a:pt x="4710" y="172176"/>
                  </a:cubicBezTo>
                  <a:cubicBezTo>
                    <a:pt x="5945" y="173328"/>
                    <a:pt x="8573" y="173251"/>
                    <a:pt x="10127" y="173426"/>
                  </a:cubicBezTo>
                  <a:cubicBezTo>
                    <a:pt x="37538" y="176504"/>
                    <a:pt x="65359" y="177198"/>
                    <a:pt x="92899" y="178276"/>
                  </a:cubicBezTo>
                  <a:cubicBezTo>
                    <a:pt x="122751" y="179444"/>
                    <a:pt x="152652" y="180312"/>
                    <a:pt x="182540" y="180312"/>
                  </a:cubicBezTo>
                  <a:cubicBezTo>
                    <a:pt x="192487" y="180312"/>
                    <a:pt x="202432" y="180216"/>
                    <a:pt x="212374" y="180003"/>
                  </a:cubicBezTo>
                  <a:cubicBezTo>
                    <a:pt x="227746" y="179673"/>
                    <a:pt x="243196" y="179171"/>
                    <a:pt x="258478" y="177376"/>
                  </a:cubicBezTo>
                  <a:cubicBezTo>
                    <a:pt x="263583" y="176778"/>
                    <a:pt x="268727" y="176053"/>
                    <a:pt x="273707" y="174742"/>
                  </a:cubicBezTo>
                  <a:cubicBezTo>
                    <a:pt x="276749" y="173942"/>
                    <a:pt x="280408" y="172940"/>
                    <a:pt x="282763" y="170709"/>
                  </a:cubicBezTo>
                  <a:cubicBezTo>
                    <a:pt x="285180" y="168418"/>
                    <a:pt x="284666" y="164478"/>
                    <a:pt x="284824" y="161419"/>
                  </a:cubicBezTo>
                  <a:cubicBezTo>
                    <a:pt x="285215" y="153864"/>
                    <a:pt x="285346" y="146294"/>
                    <a:pt x="285460" y="138730"/>
                  </a:cubicBezTo>
                  <a:cubicBezTo>
                    <a:pt x="285786" y="117381"/>
                    <a:pt x="285753" y="96024"/>
                    <a:pt x="285617" y="74671"/>
                  </a:cubicBezTo>
                  <a:cubicBezTo>
                    <a:pt x="285501" y="56103"/>
                    <a:pt x="285350" y="37527"/>
                    <a:pt x="284823" y="18967"/>
                  </a:cubicBezTo>
                  <a:cubicBezTo>
                    <a:pt x="284749" y="16369"/>
                    <a:pt x="284672" y="13771"/>
                    <a:pt x="284544" y="11177"/>
                  </a:cubicBezTo>
                  <a:cubicBezTo>
                    <a:pt x="284496" y="10194"/>
                    <a:pt x="284698" y="8561"/>
                    <a:pt x="284253" y="7651"/>
                  </a:cubicBezTo>
                  <a:cubicBezTo>
                    <a:pt x="283409" y="5926"/>
                    <a:pt x="280467" y="5516"/>
                    <a:pt x="278833" y="5148"/>
                  </a:cubicBezTo>
                  <a:cubicBezTo>
                    <a:pt x="268996" y="2929"/>
                    <a:pt x="258547" y="2632"/>
                    <a:pt x="248518" y="2055"/>
                  </a:cubicBezTo>
                  <a:cubicBezTo>
                    <a:pt x="231906" y="1098"/>
                    <a:pt x="215264" y="652"/>
                    <a:pt x="198629" y="364"/>
                  </a:cubicBezTo>
                  <a:cubicBezTo>
                    <a:pt x="184815" y="125"/>
                    <a:pt x="170996" y="0"/>
                    <a:pt x="15717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7" name="Google Shape;8569;p45">
              <a:extLst>
                <a:ext uri="{FF2B5EF4-FFF2-40B4-BE49-F238E27FC236}">
                  <a16:creationId xmlns:a16="http://schemas.microsoft.com/office/drawing/2014/main" id="{E262F19E-C7EB-4571-B123-3105805C3C88}"/>
                </a:ext>
              </a:extLst>
            </p:cNvPr>
            <p:cNvSpPr/>
            <p:nvPr/>
          </p:nvSpPr>
          <p:spPr>
            <a:xfrm>
              <a:off x="4511200" y="3373100"/>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8" name="Google Shape;8571;p45">
              <a:extLst>
                <a:ext uri="{FF2B5EF4-FFF2-40B4-BE49-F238E27FC236}">
                  <a16:creationId xmlns:a16="http://schemas.microsoft.com/office/drawing/2014/main" id="{A638F586-F053-4AC3-9680-D56EB71B0757}"/>
                </a:ext>
              </a:extLst>
            </p:cNvPr>
            <p:cNvSpPr/>
            <p:nvPr/>
          </p:nvSpPr>
          <p:spPr>
            <a:xfrm>
              <a:off x="4910696" y="3379420"/>
              <a:ext cx="66066" cy="330224"/>
            </a:xfrm>
            <a:custGeom>
              <a:avLst/>
              <a:gdLst/>
              <a:ahLst/>
              <a:cxnLst/>
              <a:rect l="l" t="t" r="r" b="b"/>
              <a:pathLst>
                <a:path w="4988" h="25290" extrusionOk="0">
                  <a:moveTo>
                    <a:pt x="2097" y="1"/>
                  </a:moveTo>
                  <a:cubicBezTo>
                    <a:pt x="1424" y="1"/>
                    <a:pt x="596" y="365"/>
                    <a:pt x="559" y="895"/>
                  </a:cubicBezTo>
                  <a:lnTo>
                    <a:pt x="559" y="897"/>
                  </a:lnTo>
                  <a:cubicBezTo>
                    <a:pt x="0" y="8856"/>
                    <a:pt x="639" y="17065"/>
                    <a:pt x="2455" y="24822"/>
                  </a:cubicBezTo>
                  <a:cubicBezTo>
                    <a:pt x="2532" y="25151"/>
                    <a:pt x="2874" y="25290"/>
                    <a:pt x="3277" y="25290"/>
                  </a:cubicBezTo>
                  <a:cubicBezTo>
                    <a:pt x="4027" y="25290"/>
                    <a:pt x="4988" y="24809"/>
                    <a:pt x="4842" y="24181"/>
                  </a:cubicBezTo>
                  <a:cubicBezTo>
                    <a:pt x="3051" y="16534"/>
                    <a:pt x="2408" y="8490"/>
                    <a:pt x="2958" y="645"/>
                  </a:cubicBezTo>
                  <a:cubicBezTo>
                    <a:pt x="2990" y="191"/>
                    <a:pt x="2584" y="1"/>
                    <a:pt x="209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9" name="Google Shape;8572;p45">
              <a:extLst>
                <a:ext uri="{FF2B5EF4-FFF2-40B4-BE49-F238E27FC236}">
                  <a16:creationId xmlns:a16="http://schemas.microsoft.com/office/drawing/2014/main" id="{579217E8-40B2-4AC6-9DE7-5165B6775EA1}"/>
                </a:ext>
              </a:extLst>
            </p:cNvPr>
            <p:cNvSpPr/>
            <p:nvPr/>
          </p:nvSpPr>
          <p:spPr>
            <a:xfrm>
              <a:off x="4665175" y="3453559"/>
              <a:ext cx="166397" cy="153974"/>
            </a:xfrm>
            <a:custGeom>
              <a:avLst/>
              <a:gdLst/>
              <a:ahLst/>
              <a:cxnLst/>
              <a:rect l="l" t="t" r="r" b="b"/>
              <a:pathLst>
                <a:path w="12563" h="11792" extrusionOk="0">
                  <a:moveTo>
                    <a:pt x="2470" y="1379"/>
                  </a:moveTo>
                  <a:cubicBezTo>
                    <a:pt x="2482" y="1380"/>
                    <a:pt x="2495" y="1381"/>
                    <a:pt x="2508" y="1383"/>
                  </a:cubicBezTo>
                  <a:lnTo>
                    <a:pt x="2508" y="1383"/>
                  </a:lnTo>
                  <a:cubicBezTo>
                    <a:pt x="2415" y="1432"/>
                    <a:pt x="2358" y="1449"/>
                    <a:pt x="2330" y="1449"/>
                  </a:cubicBezTo>
                  <a:cubicBezTo>
                    <a:pt x="2310" y="1449"/>
                    <a:pt x="2304" y="1441"/>
                    <a:pt x="2308" y="1431"/>
                  </a:cubicBezTo>
                  <a:lnTo>
                    <a:pt x="2308" y="1431"/>
                  </a:lnTo>
                  <a:cubicBezTo>
                    <a:pt x="2364" y="1416"/>
                    <a:pt x="2419" y="1399"/>
                    <a:pt x="2470" y="1379"/>
                  </a:cubicBezTo>
                  <a:close/>
                  <a:moveTo>
                    <a:pt x="2811" y="1524"/>
                  </a:moveTo>
                  <a:lnTo>
                    <a:pt x="2811" y="1524"/>
                  </a:lnTo>
                  <a:cubicBezTo>
                    <a:pt x="3050" y="1632"/>
                    <a:pt x="3370" y="1682"/>
                    <a:pt x="3608" y="1781"/>
                  </a:cubicBezTo>
                  <a:cubicBezTo>
                    <a:pt x="4244" y="2042"/>
                    <a:pt x="4859" y="2364"/>
                    <a:pt x="5457" y="2700"/>
                  </a:cubicBezTo>
                  <a:cubicBezTo>
                    <a:pt x="6641" y="3368"/>
                    <a:pt x="7803" y="4119"/>
                    <a:pt x="8840" y="5001"/>
                  </a:cubicBezTo>
                  <a:cubicBezTo>
                    <a:pt x="9604" y="5650"/>
                    <a:pt x="10096" y="5946"/>
                    <a:pt x="9319" y="6771"/>
                  </a:cubicBezTo>
                  <a:cubicBezTo>
                    <a:pt x="8321" y="7829"/>
                    <a:pt x="6861" y="8584"/>
                    <a:pt x="5601" y="9277"/>
                  </a:cubicBezTo>
                  <a:cubicBezTo>
                    <a:pt x="4996" y="9610"/>
                    <a:pt x="4379" y="9927"/>
                    <a:pt x="3745" y="10202"/>
                  </a:cubicBezTo>
                  <a:cubicBezTo>
                    <a:pt x="3603" y="10265"/>
                    <a:pt x="3423" y="10373"/>
                    <a:pt x="3246" y="10449"/>
                  </a:cubicBezTo>
                  <a:lnTo>
                    <a:pt x="3246" y="10449"/>
                  </a:lnTo>
                  <a:cubicBezTo>
                    <a:pt x="3233" y="10415"/>
                    <a:pt x="3219" y="10372"/>
                    <a:pt x="3207" y="10317"/>
                  </a:cubicBezTo>
                  <a:cubicBezTo>
                    <a:pt x="3001" y="9330"/>
                    <a:pt x="2653" y="8445"/>
                    <a:pt x="2570" y="7401"/>
                  </a:cubicBezTo>
                  <a:cubicBezTo>
                    <a:pt x="2461" y="6032"/>
                    <a:pt x="2482" y="4642"/>
                    <a:pt x="2611" y="3274"/>
                  </a:cubicBezTo>
                  <a:cubicBezTo>
                    <a:pt x="2653" y="2808"/>
                    <a:pt x="2655" y="2093"/>
                    <a:pt x="2811" y="1524"/>
                  </a:cubicBezTo>
                  <a:close/>
                  <a:moveTo>
                    <a:pt x="3174" y="1"/>
                  </a:moveTo>
                  <a:cubicBezTo>
                    <a:pt x="2484" y="1"/>
                    <a:pt x="1829" y="169"/>
                    <a:pt x="1245" y="573"/>
                  </a:cubicBezTo>
                  <a:cubicBezTo>
                    <a:pt x="1124" y="657"/>
                    <a:pt x="1031" y="735"/>
                    <a:pt x="962" y="809"/>
                  </a:cubicBezTo>
                  <a:lnTo>
                    <a:pt x="962" y="809"/>
                  </a:lnTo>
                  <a:cubicBezTo>
                    <a:pt x="928" y="837"/>
                    <a:pt x="898" y="866"/>
                    <a:pt x="873" y="896"/>
                  </a:cubicBezTo>
                  <a:cubicBezTo>
                    <a:pt x="120" y="1816"/>
                    <a:pt x="203" y="3580"/>
                    <a:pt x="150" y="4700"/>
                  </a:cubicBezTo>
                  <a:cubicBezTo>
                    <a:pt x="66" y="6450"/>
                    <a:pt x="1" y="8388"/>
                    <a:pt x="490" y="10092"/>
                  </a:cubicBezTo>
                  <a:cubicBezTo>
                    <a:pt x="850" y="11346"/>
                    <a:pt x="1621" y="11791"/>
                    <a:pt x="2557" y="11791"/>
                  </a:cubicBezTo>
                  <a:cubicBezTo>
                    <a:pt x="4297" y="11791"/>
                    <a:pt x="6606" y="10249"/>
                    <a:pt x="7893" y="9491"/>
                  </a:cubicBezTo>
                  <a:cubicBezTo>
                    <a:pt x="9145" y="8753"/>
                    <a:pt x="11454" y="7587"/>
                    <a:pt x="12061" y="6142"/>
                  </a:cubicBezTo>
                  <a:cubicBezTo>
                    <a:pt x="12563" y="4948"/>
                    <a:pt x="11205" y="4162"/>
                    <a:pt x="10357" y="3520"/>
                  </a:cubicBezTo>
                  <a:cubicBezTo>
                    <a:pt x="8718" y="2282"/>
                    <a:pt x="5712" y="1"/>
                    <a:pt x="317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0" name="Google Shape;8573;p45">
              <a:extLst>
                <a:ext uri="{FF2B5EF4-FFF2-40B4-BE49-F238E27FC236}">
                  <a16:creationId xmlns:a16="http://schemas.microsoft.com/office/drawing/2014/main" id="{063BC513-7105-4CD8-91A7-866EC10F3C94}"/>
                </a:ext>
              </a:extLst>
            </p:cNvPr>
            <p:cNvSpPr/>
            <p:nvPr/>
          </p:nvSpPr>
          <p:spPr>
            <a:xfrm>
              <a:off x="5308375" y="3398771"/>
              <a:ext cx="62040" cy="332757"/>
            </a:xfrm>
            <a:custGeom>
              <a:avLst/>
              <a:gdLst/>
              <a:ahLst/>
              <a:cxnLst/>
              <a:rect l="l" t="t" r="r" b="b"/>
              <a:pathLst>
                <a:path w="4684" h="25484" extrusionOk="0">
                  <a:moveTo>
                    <a:pt x="2042" y="0"/>
                  </a:moveTo>
                  <a:cubicBezTo>
                    <a:pt x="1385" y="0"/>
                    <a:pt x="625" y="371"/>
                    <a:pt x="581" y="979"/>
                  </a:cubicBezTo>
                  <a:cubicBezTo>
                    <a:pt x="1" y="8927"/>
                    <a:pt x="562" y="17089"/>
                    <a:pt x="2150" y="24889"/>
                  </a:cubicBezTo>
                  <a:cubicBezTo>
                    <a:pt x="2234" y="25305"/>
                    <a:pt x="2616" y="25483"/>
                    <a:pt x="3052" y="25483"/>
                  </a:cubicBezTo>
                  <a:cubicBezTo>
                    <a:pt x="3791" y="25483"/>
                    <a:pt x="4683" y="24972"/>
                    <a:pt x="4536" y="24248"/>
                  </a:cubicBezTo>
                  <a:cubicBezTo>
                    <a:pt x="2977" y="16591"/>
                    <a:pt x="2431" y="8612"/>
                    <a:pt x="3001" y="806"/>
                  </a:cubicBezTo>
                  <a:cubicBezTo>
                    <a:pt x="3042" y="245"/>
                    <a:pt x="2576" y="0"/>
                    <a:pt x="204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1" name="Google Shape;8574;p45">
              <a:extLst>
                <a:ext uri="{FF2B5EF4-FFF2-40B4-BE49-F238E27FC236}">
                  <a16:creationId xmlns:a16="http://schemas.microsoft.com/office/drawing/2014/main" id="{BD431B0C-90AE-4E30-A3E7-24FCD6E9552D}"/>
                </a:ext>
              </a:extLst>
            </p:cNvPr>
            <p:cNvSpPr/>
            <p:nvPr/>
          </p:nvSpPr>
          <p:spPr>
            <a:xfrm>
              <a:off x="5028497" y="3460244"/>
              <a:ext cx="97722" cy="177151"/>
            </a:xfrm>
            <a:custGeom>
              <a:avLst/>
              <a:gdLst/>
              <a:ahLst/>
              <a:cxnLst/>
              <a:rect l="l" t="t" r="r" b="b"/>
              <a:pathLst>
                <a:path w="7378" h="13567" extrusionOk="0">
                  <a:moveTo>
                    <a:pt x="2944" y="1215"/>
                  </a:moveTo>
                  <a:lnTo>
                    <a:pt x="4741" y="1314"/>
                  </a:lnTo>
                  <a:lnTo>
                    <a:pt x="4741" y="1314"/>
                  </a:lnTo>
                  <a:cubicBezTo>
                    <a:pt x="4069" y="4839"/>
                    <a:pt x="4646" y="8898"/>
                    <a:pt x="4900" y="12513"/>
                  </a:cubicBezTo>
                  <a:lnTo>
                    <a:pt x="4900" y="12513"/>
                  </a:lnTo>
                  <a:cubicBezTo>
                    <a:pt x="4827" y="12514"/>
                    <a:pt x="4754" y="12515"/>
                    <a:pt x="4681" y="12515"/>
                  </a:cubicBezTo>
                  <a:cubicBezTo>
                    <a:pt x="4021" y="12515"/>
                    <a:pt x="3405" y="12460"/>
                    <a:pt x="3066" y="12249"/>
                  </a:cubicBezTo>
                  <a:cubicBezTo>
                    <a:pt x="3063" y="12248"/>
                    <a:pt x="3061" y="12246"/>
                    <a:pt x="3059" y="12245"/>
                  </a:cubicBezTo>
                  <a:lnTo>
                    <a:pt x="3059" y="12245"/>
                  </a:lnTo>
                  <a:cubicBezTo>
                    <a:pt x="3086" y="12255"/>
                    <a:pt x="3113" y="12262"/>
                    <a:pt x="3136" y="12262"/>
                  </a:cubicBezTo>
                  <a:cubicBezTo>
                    <a:pt x="3192" y="12262"/>
                    <a:pt x="3222" y="12221"/>
                    <a:pt x="3164" y="12082"/>
                  </a:cubicBezTo>
                  <a:cubicBezTo>
                    <a:pt x="3075" y="11871"/>
                    <a:pt x="3048" y="11482"/>
                    <a:pt x="3058" y="11244"/>
                  </a:cubicBezTo>
                  <a:cubicBezTo>
                    <a:pt x="3091" y="10421"/>
                    <a:pt x="2948" y="9549"/>
                    <a:pt x="2924" y="8723"/>
                  </a:cubicBezTo>
                  <a:cubicBezTo>
                    <a:pt x="2852" y="6224"/>
                    <a:pt x="2877" y="3717"/>
                    <a:pt x="2944" y="1215"/>
                  </a:cubicBezTo>
                  <a:close/>
                  <a:moveTo>
                    <a:pt x="2408" y="0"/>
                  </a:moveTo>
                  <a:cubicBezTo>
                    <a:pt x="1708" y="0"/>
                    <a:pt x="602" y="337"/>
                    <a:pt x="585" y="877"/>
                  </a:cubicBezTo>
                  <a:cubicBezTo>
                    <a:pt x="465" y="4816"/>
                    <a:pt x="1" y="9238"/>
                    <a:pt x="854" y="13108"/>
                  </a:cubicBezTo>
                  <a:cubicBezTo>
                    <a:pt x="890" y="13269"/>
                    <a:pt x="1167" y="13334"/>
                    <a:pt x="1291" y="13340"/>
                  </a:cubicBezTo>
                  <a:lnTo>
                    <a:pt x="5391" y="13564"/>
                  </a:lnTo>
                  <a:cubicBezTo>
                    <a:pt x="5419" y="13566"/>
                    <a:pt x="5450" y="13567"/>
                    <a:pt x="5485" y="13567"/>
                  </a:cubicBezTo>
                  <a:cubicBezTo>
                    <a:pt x="6041" y="13567"/>
                    <a:pt x="7377" y="13365"/>
                    <a:pt x="7339" y="12692"/>
                  </a:cubicBezTo>
                  <a:cubicBezTo>
                    <a:pt x="7128" y="8881"/>
                    <a:pt x="6368" y="4350"/>
                    <a:pt x="7178" y="603"/>
                  </a:cubicBezTo>
                  <a:cubicBezTo>
                    <a:pt x="7235" y="344"/>
                    <a:pt x="6965" y="247"/>
                    <a:pt x="6751" y="235"/>
                  </a:cubicBezTo>
                  <a:lnTo>
                    <a:pt x="2560" y="6"/>
                  </a:lnTo>
                  <a:lnTo>
                    <a:pt x="2560" y="6"/>
                  </a:lnTo>
                  <a:cubicBezTo>
                    <a:pt x="2512" y="2"/>
                    <a:pt x="2461" y="0"/>
                    <a:pt x="240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2" name="Google Shape;8575;p45">
              <a:extLst>
                <a:ext uri="{FF2B5EF4-FFF2-40B4-BE49-F238E27FC236}">
                  <a16:creationId xmlns:a16="http://schemas.microsoft.com/office/drawing/2014/main" id="{D762483C-0886-4514-A09E-E85D58F29568}"/>
                </a:ext>
              </a:extLst>
            </p:cNvPr>
            <p:cNvSpPr/>
            <p:nvPr/>
          </p:nvSpPr>
          <p:spPr>
            <a:xfrm>
              <a:off x="5133635" y="3466407"/>
              <a:ext cx="97682" cy="176211"/>
            </a:xfrm>
            <a:custGeom>
              <a:avLst/>
              <a:gdLst/>
              <a:ahLst/>
              <a:cxnLst/>
              <a:rect l="l" t="t" r="r" b="b"/>
              <a:pathLst>
                <a:path w="7375" h="13495" extrusionOk="0">
                  <a:moveTo>
                    <a:pt x="2945" y="1144"/>
                  </a:moveTo>
                  <a:lnTo>
                    <a:pt x="4754" y="1243"/>
                  </a:lnTo>
                  <a:lnTo>
                    <a:pt x="4754" y="1243"/>
                  </a:lnTo>
                  <a:cubicBezTo>
                    <a:pt x="4068" y="4787"/>
                    <a:pt x="4651" y="8873"/>
                    <a:pt x="4904" y="12511"/>
                  </a:cubicBezTo>
                  <a:lnTo>
                    <a:pt x="4904" y="12511"/>
                  </a:lnTo>
                  <a:cubicBezTo>
                    <a:pt x="4830" y="12512"/>
                    <a:pt x="4757" y="12513"/>
                    <a:pt x="4684" y="12513"/>
                  </a:cubicBezTo>
                  <a:cubicBezTo>
                    <a:pt x="4018" y="12513"/>
                    <a:pt x="3400" y="12458"/>
                    <a:pt x="3074" y="12245"/>
                  </a:cubicBezTo>
                  <a:cubicBezTo>
                    <a:pt x="3009" y="12202"/>
                    <a:pt x="2974" y="12181"/>
                    <a:pt x="2960" y="12173"/>
                  </a:cubicBezTo>
                  <a:lnTo>
                    <a:pt x="2960" y="12173"/>
                  </a:lnTo>
                  <a:cubicBezTo>
                    <a:pt x="2985" y="12187"/>
                    <a:pt x="3071" y="12231"/>
                    <a:pt x="3132" y="12231"/>
                  </a:cubicBezTo>
                  <a:cubicBezTo>
                    <a:pt x="3190" y="12231"/>
                    <a:pt x="3226" y="12190"/>
                    <a:pt x="3165" y="12044"/>
                  </a:cubicBezTo>
                  <a:cubicBezTo>
                    <a:pt x="3074" y="11831"/>
                    <a:pt x="3050" y="11445"/>
                    <a:pt x="3059" y="11206"/>
                  </a:cubicBezTo>
                  <a:cubicBezTo>
                    <a:pt x="3089" y="10382"/>
                    <a:pt x="2949" y="9514"/>
                    <a:pt x="2925" y="8685"/>
                  </a:cubicBezTo>
                  <a:cubicBezTo>
                    <a:pt x="2853" y="6173"/>
                    <a:pt x="2878" y="3657"/>
                    <a:pt x="2945" y="1144"/>
                  </a:cubicBezTo>
                  <a:close/>
                  <a:moveTo>
                    <a:pt x="2518" y="1"/>
                  </a:moveTo>
                  <a:cubicBezTo>
                    <a:pt x="2489" y="1"/>
                    <a:pt x="2456" y="3"/>
                    <a:pt x="2420" y="8"/>
                  </a:cubicBezTo>
                  <a:lnTo>
                    <a:pt x="2420" y="8"/>
                  </a:lnTo>
                  <a:cubicBezTo>
                    <a:pt x="1720" y="17"/>
                    <a:pt x="601" y="331"/>
                    <a:pt x="585" y="841"/>
                  </a:cubicBezTo>
                  <a:cubicBezTo>
                    <a:pt x="465" y="4779"/>
                    <a:pt x="1" y="9202"/>
                    <a:pt x="853" y="13070"/>
                  </a:cubicBezTo>
                  <a:cubicBezTo>
                    <a:pt x="888" y="13223"/>
                    <a:pt x="1174" y="13263"/>
                    <a:pt x="1281" y="13269"/>
                  </a:cubicBezTo>
                  <a:lnTo>
                    <a:pt x="5381" y="13493"/>
                  </a:lnTo>
                  <a:cubicBezTo>
                    <a:pt x="5404" y="13494"/>
                    <a:pt x="5429" y="13495"/>
                    <a:pt x="5458" y="13495"/>
                  </a:cubicBezTo>
                  <a:cubicBezTo>
                    <a:pt x="5975" y="13495"/>
                    <a:pt x="7374" y="13280"/>
                    <a:pt x="7340" y="12655"/>
                  </a:cubicBezTo>
                  <a:cubicBezTo>
                    <a:pt x="7129" y="8842"/>
                    <a:pt x="6365" y="4303"/>
                    <a:pt x="7174" y="553"/>
                  </a:cubicBezTo>
                  <a:cubicBezTo>
                    <a:pt x="7230" y="300"/>
                    <a:pt x="6960" y="244"/>
                    <a:pt x="6760" y="232"/>
                  </a:cubicBezTo>
                  <a:lnTo>
                    <a:pt x="2544" y="1"/>
                  </a:lnTo>
                  <a:cubicBezTo>
                    <a:pt x="2536" y="1"/>
                    <a:pt x="2527" y="1"/>
                    <a:pt x="251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3" name="Google Shape;8576;p45">
              <a:extLst>
                <a:ext uri="{FF2B5EF4-FFF2-40B4-BE49-F238E27FC236}">
                  <a16:creationId xmlns:a16="http://schemas.microsoft.com/office/drawing/2014/main" id="{E271797D-4CDE-4336-8CD7-08D84B8F6E5C}"/>
                </a:ext>
              </a:extLst>
            </p:cNvPr>
            <p:cNvSpPr/>
            <p:nvPr/>
          </p:nvSpPr>
          <p:spPr>
            <a:xfrm>
              <a:off x="7775905" y="3398092"/>
              <a:ext cx="62437" cy="342864"/>
            </a:xfrm>
            <a:custGeom>
              <a:avLst/>
              <a:gdLst/>
              <a:ahLst/>
              <a:cxnLst/>
              <a:rect l="l" t="t" r="r" b="b"/>
              <a:pathLst>
                <a:path w="4714" h="26258" extrusionOk="0">
                  <a:moveTo>
                    <a:pt x="2075" y="0"/>
                  </a:moveTo>
                  <a:cubicBezTo>
                    <a:pt x="1390" y="0"/>
                    <a:pt x="499" y="361"/>
                    <a:pt x="472" y="834"/>
                  </a:cubicBezTo>
                  <a:cubicBezTo>
                    <a:pt x="0" y="9177"/>
                    <a:pt x="558" y="17699"/>
                    <a:pt x="2214" y="25882"/>
                  </a:cubicBezTo>
                  <a:cubicBezTo>
                    <a:pt x="2267" y="26146"/>
                    <a:pt x="2567" y="26258"/>
                    <a:pt x="2938" y="26258"/>
                  </a:cubicBezTo>
                  <a:cubicBezTo>
                    <a:pt x="3683" y="26258"/>
                    <a:pt x="4714" y="25808"/>
                    <a:pt x="4600" y="25242"/>
                  </a:cubicBezTo>
                  <a:cubicBezTo>
                    <a:pt x="2967" y="17169"/>
                    <a:pt x="2390" y="8755"/>
                    <a:pt x="2857" y="525"/>
                  </a:cubicBezTo>
                  <a:cubicBezTo>
                    <a:pt x="2878" y="152"/>
                    <a:pt x="2520" y="0"/>
                    <a:pt x="207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4" name="Google Shape;8577;p45">
              <a:extLst>
                <a:ext uri="{FF2B5EF4-FFF2-40B4-BE49-F238E27FC236}">
                  <a16:creationId xmlns:a16="http://schemas.microsoft.com/office/drawing/2014/main" id="{6E7824A7-3E4A-4FE9-8757-25F9516BDCD7}"/>
                </a:ext>
              </a:extLst>
            </p:cNvPr>
            <p:cNvSpPr/>
            <p:nvPr/>
          </p:nvSpPr>
          <p:spPr>
            <a:xfrm>
              <a:off x="7283075" y="3424611"/>
              <a:ext cx="79589" cy="348753"/>
            </a:xfrm>
            <a:custGeom>
              <a:avLst/>
              <a:gdLst/>
              <a:ahLst/>
              <a:cxnLst/>
              <a:rect l="l" t="t" r="r" b="b"/>
              <a:pathLst>
                <a:path w="6009" h="26709" extrusionOk="0">
                  <a:moveTo>
                    <a:pt x="1804" y="0"/>
                  </a:moveTo>
                  <a:cubicBezTo>
                    <a:pt x="1090" y="0"/>
                    <a:pt x="1" y="374"/>
                    <a:pt x="23" y="918"/>
                  </a:cubicBezTo>
                  <a:lnTo>
                    <a:pt x="23" y="917"/>
                  </a:lnTo>
                  <a:cubicBezTo>
                    <a:pt x="365" y="9404"/>
                    <a:pt x="1037" y="18252"/>
                    <a:pt x="3480" y="26413"/>
                  </a:cubicBezTo>
                  <a:cubicBezTo>
                    <a:pt x="3542" y="26622"/>
                    <a:pt x="3803" y="26709"/>
                    <a:pt x="4131" y="26709"/>
                  </a:cubicBezTo>
                  <a:cubicBezTo>
                    <a:pt x="4890" y="26709"/>
                    <a:pt x="6008" y="26246"/>
                    <a:pt x="5866" y="25772"/>
                  </a:cubicBezTo>
                  <a:cubicBezTo>
                    <a:pt x="3424" y="17612"/>
                    <a:pt x="2752" y="8764"/>
                    <a:pt x="2408" y="278"/>
                  </a:cubicBezTo>
                  <a:cubicBezTo>
                    <a:pt x="2401" y="85"/>
                    <a:pt x="2145" y="0"/>
                    <a:pt x="180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5" name="Google Shape;8578;p45">
              <a:extLst>
                <a:ext uri="{FF2B5EF4-FFF2-40B4-BE49-F238E27FC236}">
                  <a16:creationId xmlns:a16="http://schemas.microsoft.com/office/drawing/2014/main" id="{02650C3B-AAFA-43B6-A9B4-1E5A17431C65}"/>
                </a:ext>
              </a:extLst>
            </p:cNvPr>
            <p:cNvSpPr/>
            <p:nvPr/>
          </p:nvSpPr>
          <p:spPr>
            <a:xfrm>
              <a:off x="8068909" y="3424063"/>
              <a:ext cx="99947" cy="78332"/>
            </a:xfrm>
            <a:custGeom>
              <a:avLst/>
              <a:gdLst/>
              <a:ahLst/>
              <a:cxnLst/>
              <a:rect l="l" t="t" r="r" b="b"/>
              <a:pathLst>
                <a:path w="7546" h="5999" extrusionOk="0">
                  <a:moveTo>
                    <a:pt x="5650" y="0"/>
                  </a:moveTo>
                  <a:cubicBezTo>
                    <a:pt x="4953" y="0"/>
                    <a:pt x="4203" y="174"/>
                    <a:pt x="3593" y="278"/>
                  </a:cubicBezTo>
                  <a:cubicBezTo>
                    <a:pt x="2770" y="418"/>
                    <a:pt x="1949" y="576"/>
                    <a:pt x="1135" y="760"/>
                  </a:cubicBezTo>
                  <a:cubicBezTo>
                    <a:pt x="692" y="858"/>
                    <a:pt x="1" y="1296"/>
                    <a:pt x="145" y="1840"/>
                  </a:cubicBezTo>
                  <a:cubicBezTo>
                    <a:pt x="250" y="2227"/>
                    <a:pt x="659" y="2337"/>
                    <a:pt x="1046" y="2337"/>
                  </a:cubicBezTo>
                  <a:cubicBezTo>
                    <a:pt x="1228" y="2337"/>
                    <a:pt x="1405" y="2312"/>
                    <a:pt x="1544" y="2282"/>
                  </a:cubicBezTo>
                  <a:lnTo>
                    <a:pt x="1542" y="2282"/>
                  </a:lnTo>
                  <a:cubicBezTo>
                    <a:pt x="2071" y="2162"/>
                    <a:pt x="2603" y="2054"/>
                    <a:pt x="3136" y="1955"/>
                  </a:cubicBezTo>
                  <a:cubicBezTo>
                    <a:pt x="3566" y="1876"/>
                    <a:pt x="3997" y="1804"/>
                    <a:pt x="4431" y="1751"/>
                  </a:cubicBezTo>
                  <a:cubicBezTo>
                    <a:pt x="4571" y="1735"/>
                    <a:pt x="4714" y="1727"/>
                    <a:pt x="4856" y="1714"/>
                  </a:cubicBezTo>
                  <a:lnTo>
                    <a:pt x="4856" y="1714"/>
                  </a:lnTo>
                  <a:cubicBezTo>
                    <a:pt x="4865" y="1810"/>
                    <a:pt x="4882" y="1910"/>
                    <a:pt x="4883" y="1965"/>
                  </a:cubicBezTo>
                  <a:cubicBezTo>
                    <a:pt x="4889" y="2425"/>
                    <a:pt x="4853" y="2889"/>
                    <a:pt x="4821" y="3347"/>
                  </a:cubicBezTo>
                  <a:cubicBezTo>
                    <a:pt x="4776" y="3992"/>
                    <a:pt x="4718" y="4635"/>
                    <a:pt x="4646" y="5279"/>
                  </a:cubicBezTo>
                  <a:cubicBezTo>
                    <a:pt x="4591" y="5782"/>
                    <a:pt x="5020" y="5998"/>
                    <a:pt x="5532" y="5998"/>
                  </a:cubicBezTo>
                  <a:cubicBezTo>
                    <a:pt x="6194" y="5998"/>
                    <a:pt x="6993" y="5636"/>
                    <a:pt x="7057" y="5068"/>
                  </a:cubicBezTo>
                  <a:cubicBezTo>
                    <a:pt x="7149" y="4233"/>
                    <a:pt x="7223" y="3397"/>
                    <a:pt x="7266" y="2559"/>
                  </a:cubicBezTo>
                  <a:cubicBezTo>
                    <a:pt x="7309" y="1742"/>
                    <a:pt x="7545" y="487"/>
                    <a:pt x="6582" y="142"/>
                  </a:cubicBezTo>
                  <a:cubicBezTo>
                    <a:pt x="6296" y="39"/>
                    <a:pt x="5979" y="0"/>
                    <a:pt x="565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6" name="Google Shape;8579;p45">
              <a:extLst>
                <a:ext uri="{FF2B5EF4-FFF2-40B4-BE49-F238E27FC236}">
                  <a16:creationId xmlns:a16="http://schemas.microsoft.com/office/drawing/2014/main" id="{9E9239E2-5810-4246-9CB1-F744E3D344BA}"/>
                </a:ext>
              </a:extLst>
            </p:cNvPr>
            <p:cNvSpPr/>
            <p:nvPr/>
          </p:nvSpPr>
          <p:spPr>
            <a:xfrm>
              <a:off x="7860315" y="3444941"/>
              <a:ext cx="111126" cy="95176"/>
            </a:xfrm>
            <a:custGeom>
              <a:avLst/>
              <a:gdLst/>
              <a:ahLst/>
              <a:cxnLst/>
              <a:rect l="l" t="t" r="r" b="b"/>
              <a:pathLst>
                <a:path w="8390" h="7289" extrusionOk="0">
                  <a:moveTo>
                    <a:pt x="2640" y="2025"/>
                  </a:moveTo>
                  <a:lnTo>
                    <a:pt x="2640" y="2025"/>
                  </a:lnTo>
                  <a:cubicBezTo>
                    <a:pt x="2642" y="2054"/>
                    <a:pt x="2641" y="2088"/>
                    <a:pt x="2637" y="2124"/>
                  </a:cubicBezTo>
                  <a:lnTo>
                    <a:pt x="2637" y="2124"/>
                  </a:lnTo>
                  <a:cubicBezTo>
                    <a:pt x="2568" y="2119"/>
                    <a:pt x="2475" y="2100"/>
                    <a:pt x="2352" y="2061"/>
                  </a:cubicBezTo>
                  <a:lnTo>
                    <a:pt x="2352" y="2061"/>
                  </a:lnTo>
                  <a:cubicBezTo>
                    <a:pt x="2364" y="2065"/>
                    <a:pt x="2380" y="2067"/>
                    <a:pt x="2398" y="2067"/>
                  </a:cubicBezTo>
                  <a:cubicBezTo>
                    <a:pt x="2457" y="2067"/>
                    <a:pt x="2543" y="2049"/>
                    <a:pt x="2640" y="2025"/>
                  </a:cubicBezTo>
                  <a:close/>
                  <a:moveTo>
                    <a:pt x="5409" y="1"/>
                  </a:moveTo>
                  <a:cubicBezTo>
                    <a:pt x="3852" y="1"/>
                    <a:pt x="2091" y="112"/>
                    <a:pt x="940" y="936"/>
                  </a:cubicBezTo>
                  <a:cubicBezTo>
                    <a:pt x="94" y="1541"/>
                    <a:pt x="118" y="2678"/>
                    <a:pt x="66" y="3621"/>
                  </a:cubicBezTo>
                  <a:cubicBezTo>
                    <a:pt x="13" y="4590"/>
                    <a:pt x="1" y="5565"/>
                    <a:pt x="11" y="6535"/>
                  </a:cubicBezTo>
                  <a:cubicBezTo>
                    <a:pt x="18" y="7064"/>
                    <a:pt x="480" y="7289"/>
                    <a:pt x="999" y="7289"/>
                  </a:cubicBezTo>
                  <a:cubicBezTo>
                    <a:pt x="1669" y="7289"/>
                    <a:pt x="2432" y="6914"/>
                    <a:pt x="2425" y="6336"/>
                  </a:cubicBezTo>
                  <a:cubicBezTo>
                    <a:pt x="2416" y="5607"/>
                    <a:pt x="2424" y="4879"/>
                    <a:pt x="2448" y="4151"/>
                  </a:cubicBezTo>
                  <a:cubicBezTo>
                    <a:pt x="2464" y="3675"/>
                    <a:pt x="2484" y="3200"/>
                    <a:pt x="2528" y="2726"/>
                  </a:cubicBezTo>
                  <a:cubicBezTo>
                    <a:pt x="2540" y="2600"/>
                    <a:pt x="2620" y="2322"/>
                    <a:pt x="2637" y="2124"/>
                  </a:cubicBezTo>
                  <a:lnTo>
                    <a:pt x="2637" y="2124"/>
                  </a:lnTo>
                  <a:cubicBezTo>
                    <a:pt x="2651" y="2125"/>
                    <a:pt x="2663" y="2125"/>
                    <a:pt x="2674" y="2125"/>
                  </a:cubicBezTo>
                  <a:cubicBezTo>
                    <a:pt x="2816" y="2125"/>
                    <a:pt x="2834" y="2055"/>
                    <a:pt x="2805" y="1980"/>
                  </a:cubicBezTo>
                  <a:lnTo>
                    <a:pt x="2805" y="1980"/>
                  </a:lnTo>
                  <a:cubicBezTo>
                    <a:pt x="2749" y="1996"/>
                    <a:pt x="2693" y="2011"/>
                    <a:pt x="2640" y="2025"/>
                  </a:cubicBezTo>
                  <a:lnTo>
                    <a:pt x="2640" y="2025"/>
                  </a:lnTo>
                  <a:cubicBezTo>
                    <a:pt x="2638" y="1997"/>
                    <a:pt x="2634" y="1974"/>
                    <a:pt x="2627" y="1954"/>
                  </a:cubicBezTo>
                  <a:cubicBezTo>
                    <a:pt x="2587" y="1847"/>
                    <a:pt x="2599" y="1808"/>
                    <a:pt x="2631" y="1808"/>
                  </a:cubicBezTo>
                  <a:cubicBezTo>
                    <a:pt x="2678" y="1808"/>
                    <a:pt x="2771" y="1896"/>
                    <a:pt x="2805" y="1980"/>
                  </a:cubicBezTo>
                  <a:lnTo>
                    <a:pt x="2805" y="1980"/>
                  </a:lnTo>
                  <a:cubicBezTo>
                    <a:pt x="2967" y="1933"/>
                    <a:pt x="3130" y="1882"/>
                    <a:pt x="3218" y="1870"/>
                  </a:cubicBezTo>
                  <a:cubicBezTo>
                    <a:pt x="3697" y="1802"/>
                    <a:pt x="4184" y="1770"/>
                    <a:pt x="4667" y="1743"/>
                  </a:cubicBezTo>
                  <a:cubicBezTo>
                    <a:pt x="5207" y="1713"/>
                    <a:pt x="5749" y="1697"/>
                    <a:pt x="6291" y="1697"/>
                  </a:cubicBezTo>
                  <a:cubicBezTo>
                    <a:pt x="6375" y="1697"/>
                    <a:pt x="6460" y="1697"/>
                    <a:pt x="6545" y="1698"/>
                  </a:cubicBezTo>
                  <a:cubicBezTo>
                    <a:pt x="6549" y="1698"/>
                    <a:pt x="6553" y="1698"/>
                    <a:pt x="6557" y="1698"/>
                  </a:cubicBezTo>
                  <a:cubicBezTo>
                    <a:pt x="7887" y="1698"/>
                    <a:pt x="8390" y="29"/>
                    <a:pt x="6774" y="15"/>
                  </a:cubicBezTo>
                  <a:cubicBezTo>
                    <a:pt x="6355" y="11"/>
                    <a:pt x="5892" y="1"/>
                    <a:pt x="540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7" name="Google Shape;8580;p45">
              <a:extLst>
                <a:ext uri="{FF2B5EF4-FFF2-40B4-BE49-F238E27FC236}">
                  <a16:creationId xmlns:a16="http://schemas.microsoft.com/office/drawing/2014/main" id="{D03A17C0-8A6C-4E00-A193-9C86CE126220}"/>
                </a:ext>
              </a:extLst>
            </p:cNvPr>
            <p:cNvSpPr/>
            <p:nvPr/>
          </p:nvSpPr>
          <p:spPr>
            <a:xfrm>
              <a:off x="8061982" y="3566347"/>
              <a:ext cx="103563" cy="90959"/>
            </a:xfrm>
            <a:custGeom>
              <a:avLst/>
              <a:gdLst/>
              <a:ahLst/>
              <a:cxnLst/>
              <a:rect l="l" t="t" r="r" b="b"/>
              <a:pathLst>
                <a:path w="7819" h="6966" extrusionOk="0">
                  <a:moveTo>
                    <a:pt x="6999" y="0"/>
                  </a:moveTo>
                  <a:cubicBezTo>
                    <a:pt x="6293" y="0"/>
                    <a:pt x="5070" y="343"/>
                    <a:pt x="5100" y="815"/>
                  </a:cubicBezTo>
                  <a:cubicBezTo>
                    <a:pt x="5168" y="1879"/>
                    <a:pt x="5412" y="3825"/>
                    <a:pt x="4750" y="4729"/>
                  </a:cubicBezTo>
                  <a:cubicBezTo>
                    <a:pt x="4386" y="5224"/>
                    <a:pt x="3433" y="5392"/>
                    <a:pt x="2870" y="5580"/>
                  </a:cubicBezTo>
                  <a:cubicBezTo>
                    <a:pt x="2326" y="5762"/>
                    <a:pt x="1779" y="5931"/>
                    <a:pt x="1227" y="6088"/>
                  </a:cubicBezTo>
                  <a:cubicBezTo>
                    <a:pt x="1035" y="6142"/>
                    <a:pt x="1" y="6431"/>
                    <a:pt x="132" y="6778"/>
                  </a:cubicBezTo>
                  <a:cubicBezTo>
                    <a:pt x="186" y="6920"/>
                    <a:pt x="371" y="6966"/>
                    <a:pt x="588" y="6966"/>
                  </a:cubicBezTo>
                  <a:cubicBezTo>
                    <a:pt x="910" y="6966"/>
                    <a:pt x="1300" y="6864"/>
                    <a:pt x="1425" y="6829"/>
                  </a:cubicBezTo>
                  <a:cubicBezTo>
                    <a:pt x="2275" y="6588"/>
                    <a:pt x="3118" y="6324"/>
                    <a:pt x="3953" y="6038"/>
                  </a:cubicBezTo>
                  <a:cubicBezTo>
                    <a:pt x="4845" y="5731"/>
                    <a:pt x="6013" y="5420"/>
                    <a:pt x="6735" y="4775"/>
                  </a:cubicBezTo>
                  <a:cubicBezTo>
                    <a:pt x="7818" y="3805"/>
                    <a:pt x="7569" y="1484"/>
                    <a:pt x="7487" y="175"/>
                  </a:cubicBezTo>
                  <a:cubicBezTo>
                    <a:pt x="7479" y="54"/>
                    <a:pt x="7280" y="0"/>
                    <a:pt x="699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8" name="Google Shape;8581;p45">
              <a:extLst>
                <a:ext uri="{FF2B5EF4-FFF2-40B4-BE49-F238E27FC236}">
                  <a16:creationId xmlns:a16="http://schemas.microsoft.com/office/drawing/2014/main" id="{714B27B0-CC6D-4B1D-BAD8-012AC4F195A8}"/>
                </a:ext>
              </a:extLst>
            </p:cNvPr>
            <p:cNvSpPr/>
            <p:nvPr/>
          </p:nvSpPr>
          <p:spPr>
            <a:xfrm>
              <a:off x="7859123" y="3606955"/>
              <a:ext cx="121682" cy="79324"/>
            </a:xfrm>
            <a:custGeom>
              <a:avLst/>
              <a:gdLst/>
              <a:ahLst/>
              <a:cxnLst/>
              <a:rect l="l" t="t" r="r" b="b"/>
              <a:pathLst>
                <a:path w="9187" h="6075" extrusionOk="0">
                  <a:moveTo>
                    <a:pt x="1985" y="1"/>
                  </a:moveTo>
                  <a:cubicBezTo>
                    <a:pt x="1325" y="1"/>
                    <a:pt x="573" y="374"/>
                    <a:pt x="553" y="978"/>
                  </a:cubicBezTo>
                  <a:lnTo>
                    <a:pt x="555" y="977"/>
                  </a:lnTo>
                  <a:lnTo>
                    <a:pt x="555" y="977"/>
                  </a:lnTo>
                  <a:cubicBezTo>
                    <a:pt x="511" y="2324"/>
                    <a:pt x="0" y="5789"/>
                    <a:pt x="1896" y="6044"/>
                  </a:cubicBezTo>
                  <a:cubicBezTo>
                    <a:pt x="2053" y="6065"/>
                    <a:pt x="2213" y="6074"/>
                    <a:pt x="2376" y="6074"/>
                  </a:cubicBezTo>
                  <a:cubicBezTo>
                    <a:pt x="3312" y="6074"/>
                    <a:pt x="4329" y="5764"/>
                    <a:pt x="5202" y="5577"/>
                  </a:cubicBezTo>
                  <a:cubicBezTo>
                    <a:pt x="6089" y="5386"/>
                    <a:pt x="6972" y="5179"/>
                    <a:pt x="7854" y="4958"/>
                  </a:cubicBezTo>
                  <a:cubicBezTo>
                    <a:pt x="9187" y="4621"/>
                    <a:pt x="8960" y="3247"/>
                    <a:pt x="7822" y="3247"/>
                  </a:cubicBezTo>
                  <a:cubicBezTo>
                    <a:pt x="7695" y="3247"/>
                    <a:pt x="7557" y="3264"/>
                    <a:pt x="7409" y="3302"/>
                  </a:cubicBezTo>
                  <a:cubicBezTo>
                    <a:pt x="6837" y="3446"/>
                    <a:pt x="6261" y="3585"/>
                    <a:pt x="5684" y="3716"/>
                  </a:cubicBezTo>
                  <a:cubicBezTo>
                    <a:pt x="4922" y="3890"/>
                    <a:pt x="3879" y="3908"/>
                    <a:pt x="3125" y="4181"/>
                  </a:cubicBezTo>
                  <a:lnTo>
                    <a:pt x="3125" y="4181"/>
                  </a:lnTo>
                  <a:cubicBezTo>
                    <a:pt x="3132" y="3766"/>
                    <a:pt x="2985" y="3237"/>
                    <a:pt x="2973" y="2839"/>
                  </a:cubicBezTo>
                  <a:cubicBezTo>
                    <a:pt x="2951" y="2161"/>
                    <a:pt x="2952" y="1480"/>
                    <a:pt x="2973" y="802"/>
                  </a:cubicBezTo>
                  <a:cubicBezTo>
                    <a:pt x="2991" y="243"/>
                    <a:pt x="2518" y="1"/>
                    <a:pt x="198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9" name="Google Shape;8582;p45">
              <a:extLst>
                <a:ext uri="{FF2B5EF4-FFF2-40B4-BE49-F238E27FC236}">
                  <a16:creationId xmlns:a16="http://schemas.microsoft.com/office/drawing/2014/main" id="{5CC23E06-FEC5-49A1-9B18-BF9DFE62550F}"/>
                </a:ext>
              </a:extLst>
            </p:cNvPr>
            <p:cNvSpPr/>
            <p:nvPr/>
          </p:nvSpPr>
          <p:spPr>
            <a:xfrm>
              <a:off x="7417444" y="3497601"/>
              <a:ext cx="187231" cy="196346"/>
            </a:xfrm>
            <a:custGeom>
              <a:avLst/>
              <a:gdLst/>
              <a:ahLst/>
              <a:cxnLst/>
              <a:rect l="l" t="t" r="r" b="b"/>
              <a:pathLst>
                <a:path w="14136" h="15037" extrusionOk="0">
                  <a:moveTo>
                    <a:pt x="9602" y="1644"/>
                  </a:moveTo>
                  <a:lnTo>
                    <a:pt x="9602" y="1644"/>
                  </a:lnTo>
                  <a:cubicBezTo>
                    <a:pt x="9817" y="2339"/>
                    <a:pt x="10226" y="3187"/>
                    <a:pt x="10330" y="3777"/>
                  </a:cubicBezTo>
                  <a:cubicBezTo>
                    <a:pt x="10822" y="6594"/>
                    <a:pt x="11042" y="9587"/>
                    <a:pt x="10860" y="12442"/>
                  </a:cubicBezTo>
                  <a:cubicBezTo>
                    <a:pt x="10854" y="12531"/>
                    <a:pt x="10836" y="12643"/>
                    <a:pt x="10812" y="12768"/>
                  </a:cubicBezTo>
                  <a:lnTo>
                    <a:pt x="10812" y="12768"/>
                  </a:lnTo>
                  <a:cubicBezTo>
                    <a:pt x="10102" y="11906"/>
                    <a:pt x="9043" y="11051"/>
                    <a:pt x="8454" y="10189"/>
                  </a:cubicBezTo>
                  <a:cubicBezTo>
                    <a:pt x="8375" y="10074"/>
                    <a:pt x="8209" y="10039"/>
                    <a:pt x="8031" y="10039"/>
                  </a:cubicBezTo>
                  <a:cubicBezTo>
                    <a:pt x="7830" y="10039"/>
                    <a:pt x="7614" y="10084"/>
                    <a:pt x="7494" y="10108"/>
                  </a:cubicBezTo>
                  <a:cubicBezTo>
                    <a:pt x="7112" y="10184"/>
                    <a:pt x="4690" y="10512"/>
                    <a:pt x="3094" y="10909"/>
                  </a:cubicBezTo>
                  <a:lnTo>
                    <a:pt x="3094" y="10909"/>
                  </a:lnTo>
                  <a:cubicBezTo>
                    <a:pt x="3064" y="10711"/>
                    <a:pt x="3044" y="10512"/>
                    <a:pt x="3032" y="10313"/>
                  </a:cubicBezTo>
                  <a:cubicBezTo>
                    <a:pt x="3111" y="9872"/>
                    <a:pt x="2996" y="9310"/>
                    <a:pt x="2993" y="8865"/>
                  </a:cubicBezTo>
                  <a:cubicBezTo>
                    <a:pt x="2989" y="7957"/>
                    <a:pt x="3018" y="7045"/>
                    <a:pt x="3060" y="6138"/>
                  </a:cubicBezTo>
                  <a:lnTo>
                    <a:pt x="3060" y="6138"/>
                  </a:lnTo>
                  <a:cubicBezTo>
                    <a:pt x="3550" y="5013"/>
                    <a:pt x="7088" y="5296"/>
                    <a:pt x="8030" y="4164"/>
                  </a:cubicBezTo>
                  <a:cubicBezTo>
                    <a:pt x="8425" y="3688"/>
                    <a:pt x="8665" y="3007"/>
                    <a:pt x="9010" y="2488"/>
                  </a:cubicBezTo>
                  <a:cubicBezTo>
                    <a:pt x="9194" y="2210"/>
                    <a:pt x="9443" y="1936"/>
                    <a:pt x="9602" y="1644"/>
                  </a:cubicBezTo>
                  <a:close/>
                  <a:moveTo>
                    <a:pt x="10604" y="1"/>
                  </a:moveTo>
                  <a:cubicBezTo>
                    <a:pt x="8277" y="1"/>
                    <a:pt x="6728" y="2575"/>
                    <a:pt x="5749" y="4468"/>
                  </a:cubicBezTo>
                  <a:lnTo>
                    <a:pt x="5749" y="4468"/>
                  </a:lnTo>
                  <a:cubicBezTo>
                    <a:pt x="3837" y="4722"/>
                    <a:pt x="1192" y="5224"/>
                    <a:pt x="695" y="6624"/>
                  </a:cubicBezTo>
                  <a:cubicBezTo>
                    <a:pt x="693" y="6631"/>
                    <a:pt x="691" y="6638"/>
                    <a:pt x="691" y="6644"/>
                  </a:cubicBezTo>
                  <a:lnTo>
                    <a:pt x="691" y="6644"/>
                  </a:lnTo>
                  <a:cubicBezTo>
                    <a:pt x="682" y="6669"/>
                    <a:pt x="677" y="6696"/>
                    <a:pt x="676" y="6722"/>
                  </a:cubicBezTo>
                  <a:cubicBezTo>
                    <a:pt x="623" y="7810"/>
                    <a:pt x="1" y="11537"/>
                    <a:pt x="1075" y="12160"/>
                  </a:cubicBezTo>
                  <a:cubicBezTo>
                    <a:pt x="1181" y="12222"/>
                    <a:pt x="1310" y="12247"/>
                    <a:pt x="1453" y="12247"/>
                  </a:cubicBezTo>
                  <a:cubicBezTo>
                    <a:pt x="2009" y="12247"/>
                    <a:pt x="2775" y="11866"/>
                    <a:pt x="3169" y="11758"/>
                  </a:cubicBezTo>
                  <a:cubicBezTo>
                    <a:pt x="4176" y="11482"/>
                    <a:pt x="5204" y="11271"/>
                    <a:pt x="6230" y="11067"/>
                  </a:cubicBezTo>
                  <a:lnTo>
                    <a:pt x="6230" y="11067"/>
                  </a:lnTo>
                  <a:cubicBezTo>
                    <a:pt x="7241" y="12555"/>
                    <a:pt x="8923" y="15037"/>
                    <a:pt x="10854" y="15037"/>
                  </a:cubicBezTo>
                  <a:cubicBezTo>
                    <a:pt x="11275" y="15037"/>
                    <a:pt x="11707" y="14919"/>
                    <a:pt x="12147" y="14648"/>
                  </a:cubicBezTo>
                  <a:cubicBezTo>
                    <a:pt x="14136" y="13422"/>
                    <a:pt x="13304" y="9031"/>
                    <a:pt x="13170" y="7107"/>
                  </a:cubicBezTo>
                  <a:cubicBezTo>
                    <a:pt x="13048" y="5366"/>
                    <a:pt x="13274" y="177"/>
                    <a:pt x="10822" y="8"/>
                  </a:cubicBezTo>
                  <a:cubicBezTo>
                    <a:pt x="10749" y="3"/>
                    <a:pt x="10676" y="1"/>
                    <a:pt x="1060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0" name="Google Shape;8583;p45">
              <a:extLst>
                <a:ext uri="{FF2B5EF4-FFF2-40B4-BE49-F238E27FC236}">
                  <a16:creationId xmlns:a16="http://schemas.microsoft.com/office/drawing/2014/main" id="{9C28D5C4-D062-43C8-8E13-DB82436419EB}"/>
                </a:ext>
              </a:extLst>
            </p:cNvPr>
            <p:cNvSpPr/>
            <p:nvPr/>
          </p:nvSpPr>
          <p:spPr>
            <a:xfrm>
              <a:off x="7574436" y="3483826"/>
              <a:ext cx="109377" cy="75707"/>
            </a:xfrm>
            <a:custGeom>
              <a:avLst/>
              <a:gdLst/>
              <a:ahLst/>
              <a:cxnLst/>
              <a:rect l="l" t="t" r="r" b="b"/>
              <a:pathLst>
                <a:path w="8258" h="5798" extrusionOk="0">
                  <a:moveTo>
                    <a:pt x="7519" y="0"/>
                  </a:moveTo>
                  <a:cubicBezTo>
                    <a:pt x="7034" y="0"/>
                    <a:pt x="6387" y="220"/>
                    <a:pt x="6038" y="468"/>
                  </a:cubicBezTo>
                  <a:cubicBezTo>
                    <a:pt x="4001" y="1911"/>
                    <a:pt x="2174" y="3694"/>
                    <a:pt x="360" y="5401"/>
                  </a:cubicBezTo>
                  <a:cubicBezTo>
                    <a:pt x="0" y="5739"/>
                    <a:pt x="582" y="5798"/>
                    <a:pt x="854" y="5798"/>
                  </a:cubicBezTo>
                  <a:cubicBezTo>
                    <a:pt x="881" y="5798"/>
                    <a:pt x="905" y="5797"/>
                    <a:pt x="925" y="5796"/>
                  </a:cubicBezTo>
                  <a:cubicBezTo>
                    <a:pt x="1436" y="5767"/>
                    <a:pt x="2134" y="5588"/>
                    <a:pt x="2522" y="5225"/>
                  </a:cubicBezTo>
                  <a:lnTo>
                    <a:pt x="2521" y="5225"/>
                  </a:lnTo>
                  <a:cubicBezTo>
                    <a:pt x="4231" y="3616"/>
                    <a:pt x="5949" y="1901"/>
                    <a:pt x="7867" y="542"/>
                  </a:cubicBezTo>
                  <a:cubicBezTo>
                    <a:pt x="8257" y="265"/>
                    <a:pt x="8152" y="87"/>
                    <a:pt x="7725" y="16"/>
                  </a:cubicBezTo>
                  <a:cubicBezTo>
                    <a:pt x="7661" y="5"/>
                    <a:pt x="7592" y="0"/>
                    <a:pt x="751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1" name="Google Shape;8584;p45">
              <a:extLst>
                <a:ext uri="{FF2B5EF4-FFF2-40B4-BE49-F238E27FC236}">
                  <a16:creationId xmlns:a16="http://schemas.microsoft.com/office/drawing/2014/main" id="{4D3C9B06-FC21-4DFD-B5AE-4A5CCE73AC4C}"/>
                </a:ext>
              </a:extLst>
            </p:cNvPr>
            <p:cNvSpPr/>
            <p:nvPr/>
          </p:nvSpPr>
          <p:spPr>
            <a:xfrm>
              <a:off x="7575761" y="3571714"/>
              <a:ext cx="127867" cy="24653"/>
            </a:xfrm>
            <a:custGeom>
              <a:avLst/>
              <a:gdLst/>
              <a:ahLst/>
              <a:cxnLst/>
              <a:rect l="l" t="t" r="r" b="b"/>
              <a:pathLst>
                <a:path w="9654" h="1888" extrusionOk="0">
                  <a:moveTo>
                    <a:pt x="8624" y="0"/>
                  </a:moveTo>
                  <a:cubicBezTo>
                    <a:pt x="8471" y="0"/>
                    <a:pt x="8295" y="24"/>
                    <a:pt x="8098" y="78"/>
                  </a:cubicBezTo>
                  <a:cubicBezTo>
                    <a:pt x="6833" y="421"/>
                    <a:pt x="5489" y="527"/>
                    <a:pt x="4158" y="527"/>
                  </a:cubicBezTo>
                  <a:cubicBezTo>
                    <a:pt x="3603" y="527"/>
                    <a:pt x="3050" y="509"/>
                    <a:pt x="2507" y="481"/>
                  </a:cubicBezTo>
                  <a:cubicBezTo>
                    <a:pt x="2491" y="481"/>
                    <a:pt x="2475" y="480"/>
                    <a:pt x="2459" y="480"/>
                  </a:cubicBezTo>
                  <a:cubicBezTo>
                    <a:pt x="1536" y="480"/>
                    <a:pt x="0" y="1763"/>
                    <a:pt x="1582" y="1843"/>
                  </a:cubicBezTo>
                  <a:cubicBezTo>
                    <a:pt x="2135" y="1871"/>
                    <a:pt x="2695" y="1887"/>
                    <a:pt x="3258" y="1887"/>
                  </a:cubicBezTo>
                  <a:cubicBezTo>
                    <a:pt x="4998" y="1887"/>
                    <a:pt x="6760" y="1732"/>
                    <a:pt x="8421" y="1281"/>
                  </a:cubicBezTo>
                  <a:cubicBezTo>
                    <a:pt x="9653" y="947"/>
                    <a:pt x="9591" y="0"/>
                    <a:pt x="862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2" name="Google Shape;8585;p45">
              <a:extLst>
                <a:ext uri="{FF2B5EF4-FFF2-40B4-BE49-F238E27FC236}">
                  <a16:creationId xmlns:a16="http://schemas.microsoft.com/office/drawing/2014/main" id="{2A3419E6-3E67-4ACA-BDA5-292E6B9F829C}"/>
                </a:ext>
              </a:extLst>
            </p:cNvPr>
            <p:cNvSpPr/>
            <p:nvPr/>
          </p:nvSpPr>
          <p:spPr>
            <a:xfrm>
              <a:off x="7585549" y="3623290"/>
              <a:ext cx="131205" cy="79063"/>
            </a:xfrm>
            <a:custGeom>
              <a:avLst/>
              <a:gdLst/>
              <a:ahLst/>
              <a:cxnLst/>
              <a:rect l="l" t="t" r="r" b="b"/>
              <a:pathLst>
                <a:path w="9906" h="6055" extrusionOk="0">
                  <a:moveTo>
                    <a:pt x="2054" y="1"/>
                  </a:moveTo>
                  <a:cubicBezTo>
                    <a:pt x="1130" y="1"/>
                    <a:pt x="0" y="905"/>
                    <a:pt x="856" y="1600"/>
                  </a:cubicBezTo>
                  <a:cubicBezTo>
                    <a:pt x="2830" y="3199"/>
                    <a:pt x="4943" y="4992"/>
                    <a:pt x="7305" y="5977"/>
                  </a:cubicBezTo>
                  <a:cubicBezTo>
                    <a:pt x="7433" y="6030"/>
                    <a:pt x="7571" y="6054"/>
                    <a:pt x="7713" y="6054"/>
                  </a:cubicBezTo>
                  <a:cubicBezTo>
                    <a:pt x="8719" y="6054"/>
                    <a:pt x="9906" y="4855"/>
                    <a:pt x="8675" y="4341"/>
                  </a:cubicBezTo>
                  <a:cubicBezTo>
                    <a:pt x="6492" y="3429"/>
                    <a:pt x="4516" y="1681"/>
                    <a:pt x="2691" y="202"/>
                  </a:cubicBezTo>
                  <a:cubicBezTo>
                    <a:pt x="2518" y="62"/>
                    <a:pt x="2293" y="1"/>
                    <a:pt x="205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3" name="Google Shape;8586;p45">
              <a:extLst>
                <a:ext uri="{FF2B5EF4-FFF2-40B4-BE49-F238E27FC236}">
                  <a16:creationId xmlns:a16="http://schemas.microsoft.com/office/drawing/2014/main" id="{2DD8235E-3092-4C55-8E95-CFA6921AF2E9}"/>
                </a:ext>
              </a:extLst>
            </p:cNvPr>
            <p:cNvSpPr/>
            <p:nvPr/>
          </p:nvSpPr>
          <p:spPr>
            <a:xfrm rot="10800000" flipH="1">
              <a:off x="4511188" y="1532025"/>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grpSp>
      <p:pic>
        <p:nvPicPr>
          <p:cNvPr id="74" name="Graphic 24" descr="Document">
            <a:extLst>
              <a:ext uri="{FF2B5EF4-FFF2-40B4-BE49-F238E27FC236}">
                <a16:creationId xmlns:a16="http://schemas.microsoft.com/office/drawing/2014/main" id="{552FA79B-9567-418F-8E6C-5A069548734A}"/>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78717" y="937489"/>
            <a:ext cx="413401" cy="413401"/>
          </a:xfrm>
          <a:prstGeom prst="rect">
            <a:avLst/>
          </a:prstGeom>
          <a:solidFill>
            <a:srgbClr val="FFFF99"/>
          </a:solidFill>
        </p:spPr>
      </p:pic>
      <p:sp>
        <p:nvSpPr>
          <p:cNvPr id="75" name="Google Shape;8293;p37">
            <a:extLst>
              <a:ext uri="{FF2B5EF4-FFF2-40B4-BE49-F238E27FC236}">
                <a16:creationId xmlns:a16="http://schemas.microsoft.com/office/drawing/2014/main" id="{D158B2CD-474B-41F9-A550-E996D6A0A8E0}"/>
              </a:ext>
            </a:extLst>
          </p:cNvPr>
          <p:cNvSpPr txBox="1">
            <a:spLocks/>
          </p:cNvSpPr>
          <p:nvPr/>
        </p:nvSpPr>
        <p:spPr>
          <a:xfrm>
            <a:off x="3779311" y="967666"/>
            <a:ext cx="1453933" cy="5467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indent="0">
              <a:spcAft>
                <a:spcPts val="1600"/>
              </a:spcAft>
              <a:buNone/>
            </a:pPr>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số</a:t>
            </a:r>
            <a:r>
              <a:rPr lang="en-US" sz="2000" b="1">
                <a:solidFill>
                  <a:srgbClr val="FF0000"/>
                </a:solidFill>
                <a:latin typeface="Times New Roman" panose="02020603050405020304" pitchFamily="18" charset="0"/>
                <a:cs typeface="Times New Roman" panose="02020603050405020304" pitchFamily="18" charset="0"/>
              </a:rPr>
              <a:t> 5</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65244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8"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heel(8)">
                                      <p:cBhvr>
                                        <p:cTn id="36" dur="2000"/>
                                        <p:tgtEl>
                                          <p:spTgt spid="34"/>
                                        </p:tgtEl>
                                      </p:cBhvr>
                                    </p:animEffect>
                                  </p:childTnLst>
                                </p:cTn>
                              </p:par>
                              <p:par>
                                <p:cTn id="37" presetID="21" presetClass="entr" presetSubtype="8" fill="hold" nodeType="with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wheel(8)">
                                      <p:cBhvr>
                                        <p:cTn id="39" dur="2000"/>
                                        <p:tgtEl>
                                          <p:spTgt spid="54"/>
                                        </p:tgtEl>
                                      </p:cBhvr>
                                    </p:animEffect>
                                  </p:childTnLst>
                                </p:cTn>
                              </p:par>
                              <p:par>
                                <p:cTn id="40" presetID="21" presetClass="entr" presetSubtype="8" fill="hold" nodeType="with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heel(8)">
                                      <p:cBhvr>
                                        <p:cTn id="42" dur="2000"/>
                                        <p:tgtEl>
                                          <p:spTgt spid="55"/>
                                        </p:tgtEl>
                                      </p:cBhvr>
                                    </p:animEffect>
                                  </p:childTnLst>
                                </p:cTn>
                              </p:par>
                              <p:par>
                                <p:cTn id="43" presetID="21" presetClass="entr" presetSubtype="8" fill="hold" nodeType="withEffect">
                                  <p:stCondLst>
                                    <p:cond delay="0"/>
                                  </p:stCondLst>
                                  <p:childTnLst>
                                    <p:set>
                                      <p:cBhvr>
                                        <p:cTn id="44" dur="1" fill="hold">
                                          <p:stCondLst>
                                            <p:cond delay="0"/>
                                          </p:stCondLst>
                                        </p:cTn>
                                        <p:tgtEl>
                                          <p:spTgt spid="74"/>
                                        </p:tgtEl>
                                        <p:attrNameLst>
                                          <p:attrName>style.visibility</p:attrName>
                                        </p:attrNameLst>
                                      </p:cBhvr>
                                      <p:to>
                                        <p:strVal val="visible"/>
                                      </p:to>
                                    </p:set>
                                    <p:animEffect transition="in" filter="wheel(8)">
                                      <p:cBhvr>
                                        <p:cTn id="45" dur="2000"/>
                                        <p:tgtEl>
                                          <p:spTgt spid="74"/>
                                        </p:tgtEl>
                                      </p:cBhvr>
                                    </p:animEffect>
                                  </p:childTnLst>
                                </p:cTn>
                              </p:par>
                              <p:par>
                                <p:cTn id="46" presetID="21" presetClass="entr" presetSubtype="8" fill="hold" grpId="0" nodeType="withEffect">
                                  <p:stCondLst>
                                    <p:cond delay="0"/>
                                  </p:stCondLst>
                                  <p:childTnLst>
                                    <p:set>
                                      <p:cBhvr>
                                        <p:cTn id="47" dur="1" fill="hold">
                                          <p:stCondLst>
                                            <p:cond delay="0"/>
                                          </p:stCondLst>
                                        </p:cTn>
                                        <p:tgtEl>
                                          <p:spTgt spid="75"/>
                                        </p:tgtEl>
                                        <p:attrNameLst>
                                          <p:attrName>style.visibility</p:attrName>
                                        </p:attrNameLst>
                                      </p:cBhvr>
                                      <p:to>
                                        <p:strVal val="visible"/>
                                      </p:to>
                                    </p:set>
                                    <p:animEffect transition="in" filter="wheel(8)">
                                      <p:cBhvr>
                                        <p:cTn id="48" dur="2000"/>
                                        <p:tgtEl>
                                          <p:spTgt spid="75"/>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barn(inVertical)">
                                      <p:cBhvr>
                                        <p:cTn id="53" dur="500"/>
                                        <p:tgtEl>
                                          <p:spTgt spid="44"/>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circle(in)">
                                      <p:cBhvr>
                                        <p:cTn id="58" dur="20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49"/>
                                        </p:tgtEl>
                                        <p:attrNameLst>
                                          <p:attrName>style.visibility</p:attrName>
                                        </p:attrNameLst>
                                      </p:cBhvr>
                                      <p:to>
                                        <p:strVal val="visible"/>
                                      </p:to>
                                    </p:set>
                                    <p:animEffect transition="in" filter="barn(inVertical)">
                                      <p:cBhvr>
                                        <p:cTn id="63" dur="500"/>
                                        <p:tgtEl>
                                          <p:spTgt spid="49"/>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46"/>
                                        </p:tgtEl>
                                        <p:attrNameLst>
                                          <p:attrName>style.visibility</p:attrName>
                                        </p:attrNameLst>
                                      </p:cBhvr>
                                      <p:to>
                                        <p:strVal val="visible"/>
                                      </p:to>
                                    </p:set>
                                    <p:animEffect transition="in" filter="circle(in)">
                                      <p:cBhvr>
                                        <p:cTn id="68" dur="2000"/>
                                        <p:tgtEl>
                                          <p:spTgt spid="46"/>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fade">
                                      <p:cBhvr>
                                        <p:cTn id="73" dur="1000"/>
                                        <p:tgtEl>
                                          <p:spTgt spid="50"/>
                                        </p:tgtEl>
                                      </p:cBhvr>
                                    </p:animEffect>
                                    <p:anim calcmode="lin" valueType="num">
                                      <p:cBhvr>
                                        <p:cTn id="74" dur="1000" fill="hold"/>
                                        <p:tgtEl>
                                          <p:spTgt spid="50"/>
                                        </p:tgtEl>
                                        <p:attrNameLst>
                                          <p:attrName>ppt_x</p:attrName>
                                        </p:attrNameLst>
                                      </p:cBhvr>
                                      <p:tavLst>
                                        <p:tav tm="0">
                                          <p:val>
                                            <p:strVal val="#ppt_x"/>
                                          </p:val>
                                        </p:tav>
                                        <p:tav tm="100000">
                                          <p:val>
                                            <p:strVal val="#ppt_x"/>
                                          </p:val>
                                        </p:tav>
                                      </p:tavLst>
                                    </p:anim>
                                    <p:anim calcmode="lin" valueType="num">
                                      <p:cBhvr>
                                        <p:cTn id="75"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wipe(down)">
                                      <p:cBhvr>
                                        <p:cTn id="80" dur="500"/>
                                        <p:tgtEl>
                                          <p:spTgt spid="51"/>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grpId="0" nodeType="clickEffect">
                                  <p:stCondLst>
                                    <p:cond delay="0"/>
                                  </p:stCondLst>
                                  <p:childTnLst>
                                    <p:set>
                                      <p:cBhvr>
                                        <p:cTn id="84" dur="1" fill="hold">
                                          <p:stCondLst>
                                            <p:cond delay="0"/>
                                          </p:stCondLst>
                                        </p:cTn>
                                        <p:tgtEl>
                                          <p:spTgt spid="47"/>
                                        </p:tgtEl>
                                        <p:attrNameLst>
                                          <p:attrName>style.visibility</p:attrName>
                                        </p:attrNameLst>
                                      </p:cBhvr>
                                      <p:to>
                                        <p:strVal val="visible"/>
                                      </p:to>
                                    </p:set>
                                    <p:animEffect transition="in" filter="circle(in)">
                                      <p:cBhvr>
                                        <p:cTn id="85" dur="2000"/>
                                        <p:tgtEl>
                                          <p:spTgt spid="47"/>
                                        </p:tgtEl>
                                      </p:cBhvr>
                                    </p:animEffect>
                                  </p:childTnLst>
                                </p:cTn>
                              </p:par>
                            </p:childTnLst>
                          </p:cTn>
                        </p:par>
                      </p:childTnLst>
                    </p:cTn>
                  </p:par>
                  <p:par>
                    <p:cTn id="86" fill="hold">
                      <p:stCondLst>
                        <p:cond delay="indefinite"/>
                      </p:stCondLst>
                      <p:childTnLst>
                        <p:par>
                          <p:cTn id="87" fill="hold">
                            <p:stCondLst>
                              <p:cond delay="0"/>
                            </p:stCondLst>
                            <p:childTnLst>
                              <p:par>
                                <p:cTn id="88" presetID="6" presetClass="entr" presetSubtype="16" fill="hold" grpId="0" nodeType="clickEffect">
                                  <p:stCondLst>
                                    <p:cond delay="0"/>
                                  </p:stCondLst>
                                  <p:childTnLst>
                                    <p:set>
                                      <p:cBhvr>
                                        <p:cTn id="89" dur="1" fill="hold">
                                          <p:stCondLst>
                                            <p:cond delay="0"/>
                                          </p:stCondLst>
                                        </p:cTn>
                                        <p:tgtEl>
                                          <p:spTgt spid="52"/>
                                        </p:tgtEl>
                                        <p:attrNameLst>
                                          <p:attrName>style.visibility</p:attrName>
                                        </p:attrNameLst>
                                      </p:cBhvr>
                                      <p:to>
                                        <p:strVal val="visible"/>
                                      </p:to>
                                    </p:set>
                                    <p:animEffect transition="in" filter="circle(in)">
                                      <p:cBhvr>
                                        <p:cTn id="90" dur="2000"/>
                                        <p:tgtEl>
                                          <p:spTgt spid="52"/>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53"/>
                                        </p:tgtEl>
                                        <p:attrNameLst>
                                          <p:attrName>style.visibility</p:attrName>
                                        </p:attrNameLst>
                                      </p:cBhvr>
                                      <p:to>
                                        <p:strVal val="visible"/>
                                      </p:to>
                                    </p:set>
                                    <p:animEffect transition="in" filter="wipe(down)">
                                      <p:cBhvr>
                                        <p:cTn id="9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6" fill="hold" display="0">
                  <p:stCondLst>
                    <p:cond delay="indefinite"/>
                  </p:stCondLst>
                </p:cTn>
                <p:tgtEl>
                  <p:spTgt spid="54"/>
                </p:tgtEl>
              </p:cMediaNode>
            </p:video>
          </p:childTnLst>
        </p:cTn>
      </p:par>
    </p:tnLst>
    <p:bldLst>
      <p:bldP spid="44" grpId="0"/>
      <p:bldP spid="46" grpId="0"/>
      <p:bldP spid="47" grpId="0"/>
      <p:bldP spid="48" grpId="0"/>
      <p:bldP spid="49" grpId="0"/>
      <p:bldP spid="50" grpId="0"/>
      <p:bldP spid="51" grpId="0"/>
      <p:bldP spid="52" grpId="0"/>
      <p:bldP spid="53" grpId="0"/>
      <p:bldP spid="7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373609" y="997997"/>
            <a:ext cx="3822523" cy="478585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196" y="983442"/>
            <a:ext cx="3836207" cy="4776686"/>
          </a:xfrm>
          <a:prstGeom prst="rect">
            <a:avLst/>
          </a:prstGeom>
        </p:spPr>
      </p:pic>
      <p:pic>
        <p:nvPicPr>
          <p:cNvPr id="7" name="Picture 12" descr="index_image44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4727" y="-35315"/>
            <a:ext cx="1111704" cy="115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842907" y="6274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842907" y="4378261"/>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6"/>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6"/>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6"/>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211645" y="-31959"/>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401809" y="24644"/>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009926" y="298690"/>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838153" y="425241"/>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2761323" y="-10216"/>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94925" y="1072635"/>
            <a:ext cx="3418162" cy="941796"/>
          </a:xfrm>
          <a:prstGeom prst="rect">
            <a:avLst/>
          </a:prstGeom>
          <a:solidFill>
            <a:schemeClr val="accent2">
              <a:lumMod val="20000"/>
              <a:lumOff val="80000"/>
            </a:schemeClr>
          </a:solidFill>
        </p:spPr>
        <p:txBody>
          <a:bodyPr wrap="square">
            <a:spAutoFit/>
          </a:bodyPr>
          <a:lstStyle/>
          <a:p>
            <a:pPr lvl="0" algn="just">
              <a:lnSpc>
                <a:spcPct val="115000"/>
              </a:lnSpc>
              <a:spcAft>
                <a:spcPts val="0"/>
              </a:spcAft>
            </a:pPr>
            <a:r>
              <a:rPr lang="en-US" sz="1600" b="1">
                <a:latin typeface="Times New Roman" panose="02020603050405020304" pitchFamily="18" charset="0"/>
                <a:ea typeface="Arial" panose="020B0604020202020204" pitchFamily="34" charset="0"/>
              </a:rPr>
              <a:t>? Tại sao khi hà hơi vào mặt gương thì mặt gương bị mờ đi, sau một thời gian, mặt gương lại sáng trở lại?</a:t>
            </a:r>
            <a:endParaRPr lang="en-US" sz="1600" b="1">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4873554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6F6F5"/>
        </a:solidFill>
        <a:effectLst/>
      </p:bgPr>
    </p:bg>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5900"/>
                    </a14:imgEffect>
                    <a14:imgEffect>
                      <a14:saturation sat="400000"/>
                    </a14:imgEffect>
                    <a14:imgEffect>
                      <a14:brightnessContrast contrast="-40000"/>
                    </a14:imgEffect>
                  </a14:imgLayer>
                </a14:imgProps>
              </a:ext>
            </a:extLst>
          </a:blip>
          <a:stretch>
            <a:fillRect/>
          </a:stretch>
        </p:blipFill>
        <p:spPr>
          <a:xfrm>
            <a:off x="533400" y="576811"/>
            <a:ext cx="5024082" cy="5437332"/>
          </a:xfrm>
          <a:prstGeom prst="rect">
            <a:avLst/>
          </a:prstGeom>
          <a:solidFill>
            <a:schemeClr val="accent1">
              <a:lumMod val="20000"/>
              <a:lumOff val="80000"/>
            </a:schemeClr>
          </a:solidFill>
        </p:spPr>
      </p:pic>
      <p:pic>
        <p:nvPicPr>
          <p:cNvPr id="4" name="Picture 3"/>
          <p:cNvPicPr>
            <a:picLocks noChangeAspect="1"/>
          </p:cNvPicPr>
          <p:nvPr/>
        </p:nvPicPr>
        <p:blipFill>
          <a:blip r:embed="rId4"/>
          <a:stretch>
            <a:fillRect/>
          </a:stretch>
        </p:blipFill>
        <p:spPr>
          <a:xfrm>
            <a:off x="5557482" y="1105005"/>
            <a:ext cx="2851211" cy="2088036"/>
          </a:xfrm>
          <a:prstGeom prst="rect">
            <a:avLst/>
          </a:prstGeom>
          <a:ln w="38100">
            <a:solidFill>
              <a:schemeClr val="tx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convex"/>
          </a:sp3d>
        </p:spPr>
      </p:pic>
      <p:pic>
        <p:nvPicPr>
          <p:cNvPr id="13" name="Picture 12"/>
          <p:cNvPicPr>
            <a:picLocks noChangeAspect="1"/>
          </p:cNvPicPr>
          <p:nvPr/>
        </p:nvPicPr>
        <p:blipFill>
          <a:blip r:embed="rId5"/>
          <a:stretch>
            <a:fillRect/>
          </a:stretch>
        </p:blipFill>
        <p:spPr>
          <a:xfrm>
            <a:off x="5479024" y="3240664"/>
            <a:ext cx="2989848" cy="1971429"/>
          </a:xfrm>
          <a:prstGeom prst="rect">
            <a:avLst/>
          </a:prstGeom>
        </p:spPr>
      </p:pic>
      <p:pic>
        <p:nvPicPr>
          <p:cNvPr id="7" name="Picture 12" descr="index_image44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284457" y="6274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3784104" y="27879"/>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4529113" y="84747"/>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3093509" y="62743"/>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3550665" y="393100"/>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4247891" y="467942"/>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2429793" y="64454"/>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284543" y="1572624"/>
            <a:ext cx="2374751" cy="3490186"/>
          </a:xfrm>
          <a:prstGeom prst="rect">
            <a:avLst/>
          </a:prstGeom>
          <a:noFill/>
        </p:spPr>
        <p:txBody>
          <a:bodyPr wrap="square">
            <a:spAutoFit/>
          </a:bodyPr>
          <a:lstStyle/>
          <a:p>
            <a:pPr algn="just">
              <a:lnSpc>
                <a:spcPct val="115000"/>
              </a:lnSpc>
              <a:spcAft>
                <a:spcPts val="0"/>
              </a:spcAft>
            </a:pPr>
            <a:r>
              <a:rPr lang="en-US" sz="1600" b="1" u="sng">
                <a:solidFill>
                  <a:srgbClr val="FF0000"/>
                </a:solidFill>
                <a:latin typeface="Times New Roman" panose="02020603050405020304" pitchFamily="18" charset="0"/>
                <a:ea typeface="Arial" panose="020B0604020202020204" pitchFamily="34" charset="0"/>
              </a:rPr>
              <a:t>Bài 2</a:t>
            </a:r>
            <a:r>
              <a:rPr lang="en-US" sz="1600" b="1">
                <a:solidFill>
                  <a:srgbClr val="FF0000"/>
                </a:solidFill>
                <a:latin typeface="Times New Roman" panose="02020603050405020304" pitchFamily="18" charset="0"/>
                <a:ea typeface="Arial" panose="020B0604020202020204" pitchFamily="34" charset="0"/>
              </a:rPr>
              <a:t>: </a:t>
            </a:r>
            <a:r>
              <a:rPr lang="en-US" sz="1600" b="1">
                <a:latin typeface="Times New Roman" panose="02020603050405020304" pitchFamily="18" charset="0"/>
                <a:ea typeface="Arial" panose="020B0604020202020204" pitchFamily="34" charset="0"/>
              </a:rPr>
              <a:t>Khi hà hơi vào mặt gương, hơi nước trong hơi thở của ta gặp bề mặt gương lạnh hơn nên ngưng tụ tạo thành các hạt nước nhỏ li ti bám vào bề mặt gương nên ta thấy gương mờ đi. Sau một thời gian, các hạt nước nhỏ đó bay hơi hết, mặt gương lại sáng trở lại.</a:t>
            </a:r>
            <a:endParaRPr lang="en-US" sz="1600" b="1">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7500738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circle(in)">
                                      <p:cBhvr>
                                        <p:cTn id="36" dur="20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8"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heel(8)">
                                      <p:cBhvr>
                                        <p:cTn id="41" dur="2000"/>
                                        <p:tgtEl>
                                          <p:spTgt spid="4"/>
                                        </p:tgtEl>
                                      </p:cBhvr>
                                    </p:animEffect>
                                  </p:childTnLst>
                                </p:cTn>
                              </p:par>
                              <p:par>
                                <p:cTn id="42" presetID="21" presetClass="entr" presetSubtype="8"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heel(8)">
                                      <p:cBhvr>
                                        <p:cTn id="44" dur="2000"/>
                                        <p:tgtEl>
                                          <p:spTgt spid="13"/>
                                        </p:tgtEl>
                                      </p:cBhvr>
                                    </p:animEffect>
                                  </p:childTnLst>
                                </p:cTn>
                              </p:par>
                              <p:par>
                                <p:cTn id="45" presetID="21" presetClass="entr" presetSubtype="8" fill="hold" grpId="0" nodeType="with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heel(8)">
                                      <p:cBhvr>
                                        <p:cTn id="47" dur="20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32" presetClass="emph" presetSubtype="0" fill="hold" nodeType="clickEffect">
                                  <p:stCondLst>
                                    <p:cond delay="0"/>
                                  </p:stCondLst>
                                  <p:childTnLst>
                                    <p:animRot by="120000">
                                      <p:cBhvr>
                                        <p:cTn id="51" dur="100" fill="hold">
                                          <p:stCondLst>
                                            <p:cond delay="0"/>
                                          </p:stCondLst>
                                        </p:cTn>
                                        <p:tgtEl>
                                          <p:spTgt spid="4"/>
                                        </p:tgtEl>
                                        <p:attrNameLst>
                                          <p:attrName>r</p:attrName>
                                        </p:attrNameLst>
                                      </p:cBhvr>
                                    </p:animRot>
                                    <p:animRot by="-240000">
                                      <p:cBhvr>
                                        <p:cTn id="52" dur="200" fill="hold">
                                          <p:stCondLst>
                                            <p:cond delay="200"/>
                                          </p:stCondLst>
                                        </p:cTn>
                                        <p:tgtEl>
                                          <p:spTgt spid="4"/>
                                        </p:tgtEl>
                                        <p:attrNameLst>
                                          <p:attrName>r</p:attrName>
                                        </p:attrNameLst>
                                      </p:cBhvr>
                                    </p:animRot>
                                    <p:animRot by="240000">
                                      <p:cBhvr>
                                        <p:cTn id="53" dur="200" fill="hold">
                                          <p:stCondLst>
                                            <p:cond delay="400"/>
                                          </p:stCondLst>
                                        </p:cTn>
                                        <p:tgtEl>
                                          <p:spTgt spid="4"/>
                                        </p:tgtEl>
                                        <p:attrNameLst>
                                          <p:attrName>r</p:attrName>
                                        </p:attrNameLst>
                                      </p:cBhvr>
                                    </p:animRot>
                                    <p:animRot by="-240000">
                                      <p:cBhvr>
                                        <p:cTn id="54" dur="200" fill="hold">
                                          <p:stCondLst>
                                            <p:cond delay="600"/>
                                          </p:stCondLst>
                                        </p:cTn>
                                        <p:tgtEl>
                                          <p:spTgt spid="4"/>
                                        </p:tgtEl>
                                        <p:attrNameLst>
                                          <p:attrName>r</p:attrName>
                                        </p:attrNameLst>
                                      </p:cBhvr>
                                    </p:animRot>
                                    <p:animRot by="120000">
                                      <p:cBhvr>
                                        <p:cTn id="55" dur="200" fill="hold">
                                          <p:stCondLst>
                                            <p:cond delay="800"/>
                                          </p:stCondLst>
                                        </p:cTn>
                                        <p:tgtEl>
                                          <p:spTgt spid="4"/>
                                        </p:tgtEl>
                                        <p:attrNameLst>
                                          <p:attrName>r</p:attrName>
                                        </p:attrNameLst>
                                      </p:cBhvr>
                                    </p:animRot>
                                  </p:childTnLst>
                                </p:cTn>
                              </p:par>
                              <p:par>
                                <p:cTn id="56" presetID="32" presetClass="emph" presetSubtype="0" fill="hold" nodeType="withEffect">
                                  <p:stCondLst>
                                    <p:cond delay="0"/>
                                  </p:stCondLst>
                                  <p:childTnLst>
                                    <p:animRot by="120000">
                                      <p:cBhvr>
                                        <p:cTn id="57" dur="100" fill="hold">
                                          <p:stCondLst>
                                            <p:cond delay="0"/>
                                          </p:stCondLst>
                                        </p:cTn>
                                        <p:tgtEl>
                                          <p:spTgt spid="13"/>
                                        </p:tgtEl>
                                        <p:attrNameLst>
                                          <p:attrName>r</p:attrName>
                                        </p:attrNameLst>
                                      </p:cBhvr>
                                    </p:animRot>
                                    <p:animRot by="-240000">
                                      <p:cBhvr>
                                        <p:cTn id="58" dur="200" fill="hold">
                                          <p:stCondLst>
                                            <p:cond delay="200"/>
                                          </p:stCondLst>
                                        </p:cTn>
                                        <p:tgtEl>
                                          <p:spTgt spid="13"/>
                                        </p:tgtEl>
                                        <p:attrNameLst>
                                          <p:attrName>r</p:attrName>
                                        </p:attrNameLst>
                                      </p:cBhvr>
                                    </p:animRot>
                                    <p:animRot by="240000">
                                      <p:cBhvr>
                                        <p:cTn id="59" dur="200" fill="hold">
                                          <p:stCondLst>
                                            <p:cond delay="400"/>
                                          </p:stCondLst>
                                        </p:cTn>
                                        <p:tgtEl>
                                          <p:spTgt spid="13"/>
                                        </p:tgtEl>
                                        <p:attrNameLst>
                                          <p:attrName>r</p:attrName>
                                        </p:attrNameLst>
                                      </p:cBhvr>
                                    </p:animRot>
                                    <p:animRot by="-240000">
                                      <p:cBhvr>
                                        <p:cTn id="60" dur="200" fill="hold">
                                          <p:stCondLst>
                                            <p:cond delay="600"/>
                                          </p:stCondLst>
                                        </p:cTn>
                                        <p:tgtEl>
                                          <p:spTgt spid="13"/>
                                        </p:tgtEl>
                                        <p:attrNameLst>
                                          <p:attrName>r</p:attrName>
                                        </p:attrNameLst>
                                      </p:cBhvr>
                                    </p:animRot>
                                    <p:animRot by="120000">
                                      <p:cBhvr>
                                        <p:cTn id="61" dur="200" fill="hold">
                                          <p:stCondLst>
                                            <p:cond delay="800"/>
                                          </p:stCondLst>
                                        </p:cTn>
                                        <p:tgtEl>
                                          <p:spTgt spid="13"/>
                                        </p:tgtEl>
                                        <p:attrNameLst>
                                          <p:attrName>r</p:attrName>
                                        </p:attrNameLst>
                                      </p:cBhvr>
                                    </p:animRot>
                                  </p:childTnLst>
                                </p:cTn>
                              </p:par>
                              <p:par>
                                <p:cTn id="62" presetID="32" presetClass="emph" presetSubtype="0" fill="hold" grpId="1" nodeType="withEffect">
                                  <p:stCondLst>
                                    <p:cond delay="0"/>
                                  </p:stCondLst>
                                  <p:childTnLst>
                                    <p:animRot by="120000">
                                      <p:cBhvr>
                                        <p:cTn id="63" dur="100" fill="hold">
                                          <p:stCondLst>
                                            <p:cond delay="0"/>
                                          </p:stCondLst>
                                        </p:cTn>
                                        <p:tgtEl>
                                          <p:spTgt spid="2"/>
                                        </p:tgtEl>
                                        <p:attrNameLst>
                                          <p:attrName>r</p:attrName>
                                        </p:attrNameLst>
                                      </p:cBhvr>
                                    </p:animRot>
                                    <p:animRot by="-240000">
                                      <p:cBhvr>
                                        <p:cTn id="64" dur="200" fill="hold">
                                          <p:stCondLst>
                                            <p:cond delay="200"/>
                                          </p:stCondLst>
                                        </p:cTn>
                                        <p:tgtEl>
                                          <p:spTgt spid="2"/>
                                        </p:tgtEl>
                                        <p:attrNameLst>
                                          <p:attrName>r</p:attrName>
                                        </p:attrNameLst>
                                      </p:cBhvr>
                                    </p:animRot>
                                    <p:animRot by="240000">
                                      <p:cBhvr>
                                        <p:cTn id="65" dur="200" fill="hold">
                                          <p:stCondLst>
                                            <p:cond delay="400"/>
                                          </p:stCondLst>
                                        </p:cTn>
                                        <p:tgtEl>
                                          <p:spTgt spid="2"/>
                                        </p:tgtEl>
                                        <p:attrNameLst>
                                          <p:attrName>r</p:attrName>
                                        </p:attrNameLst>
                                      </p:cBhvr>
                                    </p:animRot>
                                    <p:animRot by="-240000">
                                      <p:cBhvr>
                                        <p:cTn id="66" dur="200" fill="hold">
                                          <p:stCondLst>
                                            <p:cond delay="600"/>
                                          </p:stCondLst>
                                        </p:cTn>
                                        <p:tgtEl>
                                          <p:spTgt spid="2"/>
                                        </p:tgtEl>
                                        <p:attrNameLst>
                                          <p:attrName>r</p:attrName>
                                        </p:attrNameLst>
                                      </p:cBhvr>
                                    </p:animRot>
                                    <p:animRot by="120000">
                                      <p:cBhvr>
                                        <p:cTn id="67"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3F9F8"/>
        </a:solidFill>
        <a:effectLst/>
      </p:bgPr>
    </p:bg>
    <p:spTree>
      <p:nvGrpSpPr>
        <p:cNvPr id="1" name=""/>
        <p:cNvGrpSpPr/>
        <p:nvPr/>
      </p:nvGrpSpPr>
      <p:grpSpPr>
        <a:xfrm>
          <a:off x="0" y="0"/>
          <a:ext cx="0" cy="0"/>
          <a:chOff x="0" y="0"/>
          <a:chExt cx="0" cy="0"/>
        </a:xfrm>
      </p:grpSpPr>
      <p:pic>
        <p:nvPicPr>
          <p:cNvPr id="7" name="Picture 12" descr="index_image44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842907" y="6274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3"/>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3"/>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3"/>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4211645" y="-31959"/>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401809" y="24644"/>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4009926" y="298690"/>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4838153" y="425241"/>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2761323" y="-10216"/>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17">
            <a:extLst>
              <a:ext uri="{BEBA8EAE-BF5A-486C-A8C5-ECC9F3942E4B}">
                <a14:imgProps xmlns:a14="http://schemas.microsoft.com/office/drawing/2010/main">
                  <a14:imgLayer r:embed="rId18">
                    <a14:imgEffect>
                      <a14:sharpenSoften amount="50000"/>
                    </a14:imgEffect>
                    <a14:imgEffect>
                      <a14:colorTemperature colorTemp="5300"/>
                    </a14:imgEffect>
                    <a14:imgEffect>
                      <a14:saturation sat="3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46602" y="945614"/>
            <a:ext cx="5699703" cy="4062654"/>
          </a:xfrm>
          <a:prstGeom prst="rect">
            <a:avLst/>
          </a:prstGeom>
        </p:spPr>
      </p:pic>
      <p:sp>
        <p:nvSpPr>
          <p:cNvPr id="2" name="Rectangle 1"/>
          <p:cNvSpPr/>
          <p:nvPr/>
        </p:nvSpPr>
        <p:spPr>
          <a:xfrm>
            <a:off x="2590801" y="3269254"/>
            <a:ext cx="4872331" cy="1107996"/>
          </a:xfrm>
          <a:prstGeom prst="rect">
            <a:avLst/>
          </a:prstGeom>
        </p:spPr>
        <p:txBody>
          <a:bodyPr wrap="square">
            <a:spAutoFit/>
          </a:bodyPr>
          <a:lstStyle/>
          <a:p>
            <a:pPr lvl="0" algn="just">
              <a:spcAft>
                <a:spcPts val="0"/>
              </a:spcAft>
            </a:pPr>
            <a:r>
              <a:rPr lang="en-US" sz="2200" b="1">
                <a:latin typeface="Times New Roman" panose="02020603050405020304" pitchFamily="18" charset="0"/>
                <a:ea typeface="Arial" panose="020B0604020202020204" pitchFamily="34" charset="0"/>
              </a:rPr>
              <a:t>? Tại sao với các chai đựng dầu, xăng, rượu, nước hoa …. người ta khuyên đậy nắp sau khi sử dụng?</a:t>
            </a:r>
            <a:endParaRPr lang="en-US" sz="2200" b="1">
              <a:effectLst/>
              <a:latin typeface="Times New Roman" panose="02020603050405020304" pitchFamily="18" charset="0"/>
              <a:ea typeface="Arial" panose="020B0604020202020204" pitchFamily="34" charset="0"/>
            </a:endParaRPr>
          </a:p>
        </p:txBody>
      </p:sp>
      <p:pic>
        <p:nvPicPr>
          <p:cNvPr id="12" name="Picture 11"/>
          <p:cNvPicPr>
            <a:picLocks noChangeAspect="1"/>
          </p:cNvPicPr>
          <p:nvPr/>
        </p:nvPicPr>
        <p:blipFill>
          <a:blip r:embed="rId19"/>
          <a:stretch>
            <a:fillRect/>
          </a:stretch>
        </p:blipFill>
        <p:spPr>
          <a:xfrm>
            <a:off x="1136193" y="1162109"/>
            <a:ext cx="2342857" cy="1952381"/>
          </a:xfrm>
          <a:prstGeom prst="rect">
            <a:avLst/>
          </a:prstGeom>
        </p:spPr>
      </p:pic>
      <p:pic>
        <p:nvPicPr>
          <p:cNvPr id="4" name="Picture 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568277" y="2472661"/>
            <a:ext cx="1091149" cy="850950"/>
          </a:xfrm>
          <a:prstGeom prst="rect">
            <a:avLst/>
          </a:prstGeom>
        </p:spPr>
      </p:pic>
    </p:spTree>
    <p:extLst>
      <p:ext uri="{BB962C8B-B14F-4D97-AF65-F5344CB8AC3E}">
        <p14:creationId xmlns:p14="http://schemas.microsoft.com/office/powerpoint/2010/main" val="24616081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circle(in)">
                                      <p:cBhvr>
                                        <p:cTn id="36" dur="20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heel(1)">
                                      <p:cBhvr>
                                        <p:cTn id="41" dur="2000"/>
                                        <p:tgtEl>
                                          <p:spTgt spid="4"/>
                                        </p:tgtEl>
                                      </p:cBhvr>
                                    </p:animEffect>
                                  </p:childTnLst>
                                </p:cTn>
                              </p:par>
                              <p:par>
                                <p:cTn id="42" presetID="21" presetClass="entr" presetSubtype="1" fill="hold"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heel(1)">
                                      <p:cBhvr>
                                        <p:cTn id="44" dur="2000"/>
                                        <p:tgtEl>
                                          <p:spTgt spid="10"/>
                                        </p:tgtEl>
                                      </p:cBhvr>
                                    </p:animEffect>
                                  </p:childTnLst>
                                </p:cTn>
                              </p:par>
                              <p:par>
                                <p:cTn id="45" presetID="21" presetClass="entr" presetSubtype="1" fill="hold" grpId="0" nodeType="with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heel(1)">
                                      <p:cBhvr>
                                        <p:cTn id="4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2" descr="index_image44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 y="-5735"/>
            <a:ext cx="9143999" cy="6781800"/>
          </a:xfrm>
          <a:prstGeom prst="rect">
            <a:avLst/>
          </a:prstGeom>
        </p:spPr>
      </p:pic>
      <p:pic>
        <p:nvPicPr>
          <p:cNvPr id="14" name="Picture 34" descr="887917o2kfoubdex"/>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1"/>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1"/>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1"/>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tangle 44"/>
          <p:cNvSpPr/>
          <p:nvPr/>
        </p:nvSpPr>
        <p:spPr>
          <a:xfrm>
            <a:off x="830076" y="6085399"/>
            <a:ext cx="2393604" cy="461665"/>
          </a:xfrm>
          <a:prstGeom prst="rect">
            <a:avLst/>
          </a:prstGeom>
        </p:spPr>
        <p:txBody>
          <a:bodyPr wrap="none">
            <a:spAutoFit/>
            <a:scene3d>
              <a:camera prst="orthographicFront"/>
              <a:lightRig rig="threePt" dir="t"/>
            </a:scene3d>
            <a:sp3d extrusionH="57150">
              <a:bevelT w="38100" h="38100" prst="angle"/>
            </a:sp3d>
          </a:bodyPr>
          <a:lstStyle/>
          <a:p>
            <a:pPr algn="ctr" eaLnBrk="0" hangingPunct="0"/>
            <a:r>
              <a:rPr lang="en-US" sz="2400" b="1">
                <a:ln w="9525">
                  <a:solidFill>
                    <a:srgbClr val="0000FF"/>
                  </a:solidFill>
                </a:ln>
                <a:solidFill>
                  <a:srgbClr val="FF0000"/>
                </a:solidFill>
                <a:effectLst>
                  <a:glow rad="63500">
                    <a:schemeClr val="accent1">
                      <a:satMod val="175000"/>
                      <a:alpha val="40000"/>
                    </a:schemeClr>
                  </a:glow>
                  <a:innerShdw blurRad="63500" dist="50800" dir="10800000">
                    <a:prstClr val="black">
                      <a:alpha val="50000"/>
                    </a:prstClr>
                  </a:innerShdw>
                  <a:reflection blurRad="6350" stA="55000" endA="300" endPos="45500" dir="5400000" sy="-100000" algn="bl" rotWithShape="0"/>
                </a:effectLst>
                <a:latin typeface="UNI Chu truyen thong" panose="03030302030807070C03" pitchFamily="66" charset="0"/>
                <a:cs typeface="Times New Roman" pitchFamily="18" charset="0"/>
              </a:rPr>
              <a:t>Phạm Thanh Thúy</a:t>
            </a:r>
          </a:p>
        </p:txBody>
      </p:sp>
      <p:sp>
        <p:nvSpPr>
          <p:cNvPr id="2" name="Rectangle 1"/>
          <p:cNvSpPr/>
          <p:nvPr/>
        </p:nvSpPr>
        <p:spPr>
          <a:xfrm>
            <a:off x="3581665" y="1173689"/>
            <a:ext cx="4705089" cy="3249416"/>
          </a:xfrm>
          <a:prstGeom prst="rect">
            <a:avLst/>
          </a:prstGeom>
        </p:spPr>
        <p:txBody>
          <a:bodyPr wrap="square">
            <a:spAutoFit/>
          </a:bodyPr>
          <a:lstStyle/>
          <a:p>
            <a:pPr algn="just">
              <a:lnSpc>
                <a:spcPct val="115000"/>
              </a:lnSpc>
              <a:spcAft>
                <a:spcPts val="0"/>
              </a:spcAft>
            </a:pPr>
            <a:r>
              <a:rPr lang="en-US" sz="2000" b="1" u="sng">
                <a:solidFill>
                  <a:srgbClr val="FF0000"/>
                </a:solidFill>
                <a:latin typeface="Times New Roman" panose="02020603050405020304" pitchFamily="18" charset="0"/>
                <a:ea typeface="Arial" panose="020B0604020202020204" pitchFamily="34" charset="0"/>
              </a:rPr>
              <a:t>Bài 3</a:t>
            </a:r>
            <a:r>
              <a:rPr lang="en-US" sz="2000" b="1">
                <a:solidFill>
                  <a:srgbClr val="FF0000"/>
                </a:solidFill>
                <a:latin typeface="Times New Roman" panose="02020603050405020304" pitchFamily="18" charset="0"/>
                <a:ea typeface="Arial" panose="020B0604020202020204" pitchFamily="34" charset="0"/>
              </a:rPr>
              <a:t>: </a:t>
            </a:r>
            <a:r>
              <a:rPr lang="en-US" sz="2000" b="1">
                <a:solidFill>
                  <a:srgbClr val="002060"/>
                </a:solidFill>
                <a:latin typeface="Times New Roman" panose="02020603050405020304" pitchFamily="18" charset="0"/>
                <a:ea typeface="Arial" panose="020B0604020202020204" pitchFamily="34" charset="0"/>
              </a:rPr>
              <a:t>Với các chai đựng dầu, xăng, rượu, nước hoa …. người ta khuyên đậy nắp sau khi sử dụng. Vì các chất lỏng đó bay hơi nhanh, nếu mở nắp thì các chất đó ở thể hơi dễ lan tỏa vào không khí và các chất lỏng sẽ nhanh cạn. Nếu đậy nắp thì có bao nhiêu chất lỏng bay hơi thì sẽ có bấy nhiêu chất lỏng ngưng tụ làm cho các chất lỏng không bị cạn đi.</a:t>
            </a:r>
            <a:endParaRPr lang="en-US" sz="2000" b="1">
              <a:solidFill>
                <a:srgbClr val="002060"/>
              </a:solidFill>
              <a:effectLst/>
              <a:latin typeface="Times New Roman" panose="02020603050405020304" pitchFamily="18" charset="0"/>
              <a:ea typeface="Arial" panose="020B0604020202020204" pitchFamily="34" charset="0"/>
            </a:endParaRPr>
          </a:p>
        </p:txBody>
      </p:sp>
      <p:pic>
        <p:nvPicPr>
          <p:cNvPr id="34" name="Picture 33"/>
          <p:cNvPicPr>
            <a:picLocks noChangeAspect="1"/>
          </p:cNvPicPr>
          <p:nvPr/>
        </p:nvPicPr>
        <p:blipFill>
          <a:blip r:embed="rId14"/>
          <a:stretch>
            <a:fillRect/>
          </a:stretch>
        </p:blipFill>
        <p:spPr>
          <a:xfrm>
            <a:off x="3962400" y="4378261"/>
            <a:ext cx="2261507" cy="1452381"/>
          </a:xfrm>
          <a:prstGeom prst="rect">
            <a:avLst/>
          </a:prstGeom>
        </p:spPr>
      </p:pic>
      <p:pic>
        <p:nvPicPr>
          <p:cNvPr id="12" name="Picture 1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27221" y="4371192"/>
            <a:ext cx="2015330" cy="1459450"/>
          </a:xfrm>
          <a:prstGeom prst="rect">
            <a:avLst/>
          </a:prstGeom>
        </p:spPr>
      </p:pic>
      <p:pic>
        <p:nvPicPr>
          <p:cNvPr id="16" name="Picture 6" descr="724608s7aonrbep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6" descr="Tweety[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4226853" y="530544"/>
            <a:ext cx="862556" cy="748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25" descr="Tweety[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680430" y="559353"/>
            <a:ext cx="85725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8" descr="1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402637" y="183357"/>
            <a:ext cx="962025"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04751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slide(fromBottom)">
                                      <p:cBhvr>
                                        <p:cTn id="10" dur="500"/>
                                        <p:tgtEl>
                                          <p:spTgt spid="37"/>
                                        </p:tgtEl>
                                      </p:cBhvr>
                                    </p:animEffect>
                                  </p:childTnLst>
                                </p:cTn>
                              </p:par>
                              <p:par>
                                <p:cTn id="11" presetID="12" presetClass="entr" presetSubtype="4"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slide(fromBottom)">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heel(1)">
                                      <p:cBhvr>
                                        <p:cTn id="18" dur="2000"/>
                                        <p:tgtEl>
                                          <p:spTgt spid="34"/>
                                        </p:tgtEl>
                                      </p:cBhvr>
                                    </p:animEffect>
                                  </p:childTnLst>
                                </p:cTn>
                              </p:par>
                              <p:par>
                                <p:cTn id="19" presetID="21" presetClass="entr" presetSubtype="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heel(1)">
                                      <p:cBhvr>
                                        <p:cTn id="21" dur="2000"/>
                                        <p:tgtEl>
                                          <p:spTgt spid="10"/>
                                        </p:tgtEl>
                                      </p:cBhvr>
                                    </p:animEffect>
                                  </p:childTnLst>
                                </p:cTn>
                              </p:par>
                              <p:par>
                                <p:cTn id="22" presetID="21" presetClass="entr" presetSubtype="1"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heel(1)">
                                      <p:cBhvr>
                                        <p:cTn id="24" dur="2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diamond(in)">
                                      <p:cBhvr>
                                        <p:cTn id="29" dur="2000"/>
                                        <p:tgtEl>
                                          <p:spTgt spid="46"/>
                                        </p:tgtEl>
                                      </p:cBhvr>
                                    </p:animEffect>
                                  </p:childTnLst>
                                </p:cTn>
                              </p:par>
                              <p:par>
                                <p:cTn id="30" presetID="8"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diamond(in)">
                                      <p:cBhvr>
                                        <p:cTn id="32" dur="2000"/>
                                        <p:tgtEl>
                                          <p:spTgt spid="2"/>
                                        </p:tgtEl>
                                      </p:cBhvr>
                                    </p:animEffect>
                                  </p:childTnLst>
                                </p:cTn>
                              </p:par>
                              <p:par>
                                <p:cTn id="33" presetID="8" presetClass="entr" presetSubtype="16"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diamond(in)">
                                      <p:cBhvr>
                                        <p:cTn id="35" dur="2000"/>
                                        <p:tgtEl>
                                          <p:spTgt spid="44"/>
                                        </p:tgtEl>
                                      </p:cBhvr>
                                    </p:animEffect>
                                  </p:childTnLst>
                                </p:cTn>
                              </p:par>
                              <p:par>
                                <p:cTn id="36" presetID="8" presetClass="entr" presetSubtype="16" fill="hold" nodeType="with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diamond(in)">
                                      <p:cBhvr>
                                        <p:cTn id="38" dur="200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32" presetClass="emph" presetSubtype="0" fill="hold" nodeType="clickEffect">
                                  <p:stCondLst>
                                    <p:cond delay="0"/>
                                  </p:stCondLst>
                                  <p:childTnLst>
                                    <p:animRot by="120000">
                                      <p:cBhvr>
                                        <p:cTn id="42" dur="100" fill="hold">
                                          <p:stCondLst>
                                            <p:cond delay="0"/>
                                          </p:stCondLst>
                                        </p:cTn>
                                        <p:tgtEl>
                                          <p:spTgt spid="46"/>
                                        </p:tgtEl>
                                        <p:attrNameLst>
                                          <p:attrName>r</p:attrName>
                                        </p:attrNameLst>
                                      </p:cBhvr>
                                    </p:animRot>
                                    <p:animRot by="-240000">
                                      <p:cBhvr>
                                        <p:cTn id="43" dur="200" fill="hold">
                                          <p:stCondLst>
                                            <p:cond delay="200"/>
                                          </p:stCondLst>
                                        </p:cTn>
                                        <p:tgtEl>
                                          <p:spTgt spid="46"/>
                                        </p:tgtEl>
                                        <p:attrNameLst>
                                          <p:attrName>r</p:attrName>
                                        </p:attrNameLst>
                                      </p:cBhvr>
                                    </p:animRot>
                                    <p:animRot by="240000">
                                      <p:cBhvr>
                                        <p:cTn id="44" dur="200" fill="hold">
                                          <p:stCondLst>
                                            <p:cond delay="400"/>
                                          </p:stCondLst>
                                        </p:cTn>
                                        <p:tgtEl>
                                          <p:spTgt spid="46"/>
                                        </p:tgtEl>
                                        <p:attrNameLst>
                                          <p:attrName>r</p:attrName>
                                        </p:attrNameLst>
                                      </p:cBhvr>
                                    </p:animRot>
                                    <p:animRot by="-240000">
                                      <p:cBhvr>
                                        <p:cTn id="45" dur="200" fill="hold">
                                          <p:stCondLst>
                                            <p:cond delay="600"/>
                                          </p:stCondLst>
                                        </p:cTn>
                                        <p:tgtEl>
                                          <p:spTgt spid="46"/>
                                        </p:tgtEl>
                                        <p:attrNameLst>
                                          <p:attrName>r</p:attrName>
                                        </p:attrNameLst>
                                      </p:cBhvr>
                                    </p:animRot>
                                    <p:animRot by="120000">
                                      <p:cBhvr>
                                        <p:cTn id="46" dur="200" fill="hold">
                                          <p:stCondLst>
                                            <p:cond delay="800"/>
                                          </p:stCondLst>
                                        </p:cTn>
                                        <p:tgtEl>
                                          <p:spTgt spid="46"/>
                                        </p:tgtEl>
                                        <p:attrNameLst>
                                          <p:attrName>r</p:attrName>
                                        </p:attrNameLst>
                                      </p:cBhvr>
                                    </p:animRot>
                                  </p:childTnLst>
                                </p:cTn>
                              </p:par>
                              <p:par>
                                <p:cTn id="47" presetID="32" presetClass="emph" presetSubtype="0" fill="hold" grpId="1" nodeType="withEffect">
                                  <p:stCondLst>
                                    <p:cond delay="0"/>
                                  </p:stCondLst>
                                  <p:childTnLst>
                                    <p:animRot by="120000">
                                      <p:cBhvr>
                                        <p:cTn id="48" dur="100" fill="hold">
                                          <p:stCondLst>
                                            <p:cond delay="0"/>
                                          </p:stCondLst>
                                        </p:cTn>
                                        <p:tgtEl>
                                          <p:spTgt spid="2"/>
                                        </p:tgtEl>
                                        <p:attrNameLst>
                                          <p:attrName>r</p:attrName>
                                        </p:attrNameLst>
                                      </p:cBhvr>
                                    </p:animRot>
                                    <p:animRot by="-240000">
                                      <p:cBhvr>
                                        <p:cTn id="49" dur="200" fill="hold">
                                          <p:stCondLst>
                                            <p:cond delay="200"/>
                                          </p:stCondLst>
                                        </p:cTn>
                                        <p:tgtEl>
                                          <p:spTgt spid="2"/>
                                        </p:tgtEl>
                                        <p:attrNameLst>
                                          <p:attrName>r</p:attrName>
                                        </p:attrNameLst>
                                      </p:cBhvr>
                                    </p:animRot>
                                    <p:animRot by="240000">
                                      <p:cBhvr>
                                        <p:cTn id="50" dur="200" fill="hold">
                                          <p:stCondLst>
                                            <p:cond delay="400"/>
                                          </p:stCondLst>
                                        </p:cTn>
                                        <p:tgtEl>
                                          <p:spTgt spid="2"/>
                                        </p:tgtEl>
                                        <p:attrNameLst>
                                          <p:attrName>r</p:attrName>
                                        </p:attrNameLst>
                                      </p:cBhvr>
                                    </p:animRot>
                                    <p:animRot by="-240000">
                                      <p:cBhvr>
                                        <p:cTn id="51" dur="200" fill="hold">
                                          <p:stCondLst>
                                            <p:cond delay="600"/>
                                          </p:stCondLst>
                                        </p:cTn>
                                        <p:tgtEl>
                                          <p:spTgt spid="2"/>
                                        </p:tgtEl>
                                        <p:attrNameLst>
                                          <p:attrName>r</p:attrName>
                                        </p:attrNameLst>
                                      </p:cBhvr>
                                    </p:animRot>
                                    <p:animRot by="120000">
                                      <p:cBhvr>
                                        <p:cTn id="52" dur="200" fill="hold">
                                          <p:stCondLst>
                                            <p:cond delay="800"/>
                                          </p:stCondLst>
                                        </p:cTn>
                                        <p:tgtEl>
                                          <p:spTgt spid="2"/>
                                        </p:tgtEl>
                                        <p:attrNameLst>
                                          <p:attrName>r</p:attrName>
                                        </p:attrNameLst>
                                      </p:cBhvr>
                                    </p:animRot>
                                  </p:childTnLst>
                                </p:cTn>
                              </p:par>
                              <p:par>
                                <p:cTn id="53" presetID="32" presetClass="emph" presetSubtype="0" fill="hold" nodeType="withEffect">
                                  <p:stCondLst>
                                    <p:cond delay="0"/>
                                  </p:stCondLst>
                                  <p:childTnLst>
                                    <p:animRot by="120000">
                                      <p:cBhvr>
                                        <p:cTn id="54" dur="100" fill="hold">
                                          <p:stCondLst>
                                            <p:cond delay="0"/>
                                          </p:stCondLst>
                                        </p:cTn>
                                        <p:tgtEl>
                                          <p:spTgt spid="44"/>
                                        </p:tgtEl>
                                        <p:attrNameLst>
                                          <p:attrName>r</p:attrName>
                                        </p:attrNameLst>
                                      </p:cBhvr>
                                    </p:animRot>
                                    <p:animRot by="-240000">
                                      <p:cBhvr>
                                        <p:cTn id="55" dur="200" fill="hold">
                                          <p:stCondLst>
                                            <p:cond delay="200"/>
                                          </p:stCondLst>
                                        </p:cTn>
                                        <p:tgtEl>
                                          <p:spTgt spid="44"/>
                                        </p:tgtEl>
                                        <p:attrNameLst>
                                          <p:attrName>r</p:attrName>
                                        </p:attrNameLst>
                                      </p:cBhvr>
                                    </p:animRot>
                                    <p:animRot by="240000">
                                      <p:cBhvr>
                                        <p:cTn id="56" dur="200" fill="hold">
                                          <p:stCondLst>
                                            <p:cond delay="400"/>
                                          </p:stCondLst>
                                        </p:cTn>
                                        <p:tgtEl>
                                          <p:spTgt spid="44"/>
                                        </p:tgtEl>
                                        <p:attrNameLst>
                                          <p:attrName>r</p:attrName>
                                        </p:attrNameLst>
                                      </p:cBhvr>
                                    </p:animRot>
                                    <p:animRot by="-240000">
                                      <p:cBhvr>
                                        <p:cTn id="57" dur="200" fill="hold">
                                          <p:stCondLst>
                                            <p:cond delay="600"/>
                                          </p:stCondLst>
                                        </p:cTn>
                                        <p:tgtEl>
                                          <p:spTgt spid="44"/>
                                        </p:tgtEl>
                                        <p:attrNameLst>
                                          <p:attrName>r</p:attrName>
                                        </p:attrNameLst>
                                      </p:cBhvr>
                                    </p:animRot>
                                    <p:animRot by="120000">
                                      <p:cBhvr>
                                        <p:cTn id="58" dur="200" fill="hold">
                                          <p:stCondLst>
                                            <p:cond delay="800"/>
                                          </p:stCondLst>
                                        </p:cTn>
                                        <p:tgtEl>
                                          <p:spTgt spid="44"/>
                                        </p:tgtEl>
                                        <p:attrNameLst>
                                          <p:attrName>r</p:attrName>
                                        </p:attrNameLst>
                                      </p:cBhvr>
                                    </p:animRot>
                                  </p:childTnLst>
                                </p:cTn>
                              </p:par>
                              <p:par>
                                <p:cTn id="59" presetID="32" presetClass="emph" presetSubtype="0" fill="hold" nodeType="withEffect">
                                  <p:stCondLst>
                                    <p:cond delay="0"/>
                                  </p:stCondLst>
                                  <p:childTnLst>
                                    <p:animRot by="120000">
                                      <p:cBhvr>
                                        <p:cTn id="60" dur="100" fill="hold">
                                          <p:stCondLst>
                                            <p:cond delay="0"/>
                                          </p:stCondLst>
                                        </p:cTn>
                                        <p:tgtEl>
                                          <p:spTgt spid="47"/>
                                        </p:tgtEl>
                                        <p:attrNameLst>
                                          <p:attrName>r</p:attrName>
                                        </p:attrNameLst>
                                      </p:cBhvr>
                                    </p:animRot>
                                    <p:animRot by="-240000">
                                      <p:cBhvr>
                                        <p:cTn id="61" dur="200" fill="hold">
                                          <p:stCondLst>
                                            <p:cond delay="200"/>
                                          </p:stCondLst>
                                        </p:cTn>
                                        <p:tgtEl>
                                          <p:spTgt spid="47"/>
                                        </p:tgtEl>
                                        <p:attrNameLst>
                                          <p:attrName>r</p:attrName>
                                        </p:attrNameLst>
                                      </p:cBhvr>
                                    </p:animRot>
                                    <p:animRot by="240000">
                                      <p:cBhvr>
                                        <p:cTn id="62" dur="200" fill="hold">
                                          <p:stCondLst>
                                            <p:cond delay="400"/>
                                          </p:stCondLst>
                                        </p:cTn>
                                        <p:tgtEl>
                                          <p:spTgt spid="47"/>
                                        </p:tgtEl>
                                        <p:attrNameLst>
                                          <p:attrName>r</p:attrName>
                                        </p:attrNameLst>
                                      </p:cBhvr>
                                    </p:animRot>
                                    <p:animRot by="-240000">
                                      <p:cBhvr>
                                        <p:cTn id="63" dur="200" fill="hold">
                                          <p:stCondLst>
                                            <p:cond delay="600"/>
                                          </p:stCondLst>
                                        </p:cTn>
                                        <p:tgtEl>
                                          <p:spTgt spid="47"/>
                                        </p:tgtEl>
                                        <p:attrNameLst>
                                          <p:attrName>r</p:attrName>
                                        </p:attrNameLst>
                                      </p:cBhvr>
                                    </p:animRot>
                                    <p:animRot by="120000">
                                      <p:cBhvr>
                                        <p:cTn id="64" dur="200" fill="hold">
                                          <p:stCondLst>
                                            <p:cond delay="800"/>
                                          </p:stCondLst>
                                        </p:cTn>
                                        <p:tgtEl>
                                          <p:spTgt spid="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FF7E4"/>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Layer>
                </a14:imgProps>
              </a:ext>
            </a:extLst>
          </a:blip>
          <a:stretch>
            <a:fillRect/>
          </a:stretch>
        </p:blipFill>
        <p:spPr>
          <a:xfrm>
            <a:off x="637264" y="1550094"/>
            <a:ext cx="3282230" cy="3380952"/>
          </a:xfrm>
          <a:prstGeom prst="rect">
            <a:avLst/>
          </a:prstGeom>
          <a:solidFill>
            <a:schemeClr val="accent6">
              <a:lumMod val="60000"/>
              <a:lumOff val="40000"/>
            </a:schemeClr>
          </a:solidFill>
        </p:spPr>
      </p:pic>
      <p:pic>
        <p:nvPicPr>
          <p:cNvPr id="1026" name="Picture 5" descr="{keyword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68" y="1035916"/>
            <a:ext cx="2297393" cy="4696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6226635" y="1023050"/>
            <a:ext cx="2185557" cy="4709386"/>
          </a:xfrm>
          <a:prstGeom prst="rect">
            <a:avLst/>
          </a:prstGeom>
        </p:spPr>
      </p:pic>
      <p:pic>
        <p:nvPicPr>
          <p:cNvPr id="7" name="Picture 12" descr="index_image44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91723" y="481844"/>
            <a:ext cx="1111704" cy="115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688599" y="24224"/>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8"/>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8"/>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8"/>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4204025" y="24644"/>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5107458" y="200722"/>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3398014" y="131570"/>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4086895" y="425241"/>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4940892" y="546971"/>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2761323" y="122338"/>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005493" y="2498290"/>
            <a:ext cx="2512067" cy="1446550"/>
          </a:xfrm>
          <a:prstGeom prst="rect">
            <a:avLst/>
          </a:prstGeom>
        </p:spPr>
        <p:txBody>
          <a:bodyPr wrap="square">
            <a:spAutoFit/>
          </a:bodyPr>
          <a:lstStyle/>
          <a:p>
            <a:pPr algn="just">
              <a:spcAft>
                <a:spcPts val="0"/>
              </a:spcAft>
            </a:pPr>
            <a:r>
              <a:rPr lang="en-US" sz="2200" b="1" spc="-20">
                <a:latin typeface="Times New Roman" panose="02020603050405020304" pitchFamily="18" charset="0"/>
                <a:ea typeface="Arial" panose="020B0604020202020204" pitchFamily="34" charset="0"/>
              </a:rPr>
              <a:t>Vì sao vào ngày thời tiết nồm nền nhà thường trơn trượt, ẩm ướt?</a:t>
            </a:r>
            <a:endParaRPr lang="en-US" sz="2200" b="1">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37207193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6" name="Picture 6" descr="Hoa27"/>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rot="14684316">
            <a:off x="712046" y="4955242"/>
            <a:ext cx="446187" cy="1797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1"/>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1"/>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1"/>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743090" y="1403971"/>
            <a:ext cx="5217987" cy="3277820"/>
          </a:xfrm>
          <a:prstGeom prst="rect">
            <a:avLst/>
          </a:prstGeom>
          <a:solidFill>
            <a:schemeClr val="accent2">
              <a:lumMod val="20000"/>
              <a:lumOff val="80000"/>
            </a:schemeClr>
          </a:solidFill>
          <a:ln w="28575">
            <a:solidFill>
              <a:srgbClr val="0000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ross"/>
          </a:sp3d>
        </p:spPr>
        <p:txBody>
          <a:bodyPr wrap="square">
            <a:spAutoFit/>
          </a:bodyPr>
          <a:lstStyle/>
          <a:p>
            <a:pPr algn="just">
              <a:lnSpc>
                <a:spcPct val="115000"/>
              </a:lnSpc>
              <a:spcAft>
                <a:spcPts val="0"/>
              </a:spcAft>
            </a:pPr>
            <a:r>
              <a:rPr lang="en-US" sz="2000" b="1">
                <a:solidFill>
                  <a:srgbClr val="FF0000"/>
                </a:solidFill>
                <a:latin typeface="Times New Roman" panose="02020603050405020304" pitchFamily="18" charset="0"/>
                <a:ea typeface="Arial" panose="020B0604020202020204" pitchFamily="34" charset="0"/>
              </a:rPr>
              <a:t>* </a:t>
            </a:r>
            <a:r>
              <a:rPr lang="en-US" sz="2000" b="1" u="sng">
                <a:solidFill>
                  <a:srgbClr val="FF0000"/>
                </a:solidFill>
                <a:latin typeface="Times New Roman" panose="02020603050405020304" pitchFamily="18" charset="0"/>
                <a:ea typeface="Arial" panose="020B0604020202020204" pitchFamily="34" charset="0"/>
              </a:rPr>
              <a:t>Giải thích</a:t>
            </a:r>
            <a:r>
              <a:rPr lang="en-US" sz="2000" b="1">
                <a:latin typeface="Times New Roman" panose="02020603050405020304" pitchFamily="18" charset="0"/>
                <a:ea typeface="Arial" panose="020B0604020202020204" pitchFamily="34" charset="0"/>
              </a:rPr>
              <a:t>: Vào những ngày trời nồm, không khí có chứa nhiều hơi nước (độ ẩm cao). Sự chênh lệch nhiệt độ giữa nền nhà và lớp không khí bao quanh khiến hơi nước trong không khí bị ngưng tụ tạo thành những hạt nước nhỏ gây ẩm ướt, trơn trượt cho nền nhà.</a:t>
            </a:r>
          </a:p>
          <a:p>
            <a:pPr algn="just">
              <a:lnSpc>
                <a:spcPct val="115000"/>
              </a:lnSpc>
              <a:spcAft>
                <a:spcPts val="0"/>
              </a:spcAft>
            </a:pPr>
            <a:r>
              <a:rPr lang="en-US" sz="2000" b="1">
                <a:solidFill>
                  <a:srgbClr val="FF0000"/>
                </a:solidFill>
                <a:latin typeface="Times New Roman" panose="02020603050405020304" pitchFamily="18" charset="0"/>
                <a:ea typeface="Arial" panose="020B0604020202020204" pitchFamily="34" charset="0"/>
              </a:rPr>
              <a:t>* </a:t>
            </a:r>
            <a:r>
              <a:rPr lang="en-US" sz="2000" b="1" u="sng">
                <a:solidFill>
                  <a:srgbClr val="FF0000"/>
                </a:solidFill>
                <a:latin typeface="Times New Roman" panose="02020603050405020304" pitchFamily="18" charset="0"/>
                <a:ea typeface="Arial" panose="020B0604020202020204" pitchFamily="34" charset="0"/>
              </a:rPr>
              <a:t>Biện pháp giải quyết</a:t>
            </a:r>
          </a:p>
          <a:p>
            <a:pPr algn="just">
              <a:lnSpc>
                <a:spcPct val="115000"/>
              </a:lnSpc>
              <a:spcAft>
                <a:spcPts val="0"/>
              </a:spcAft>
            </a:pPr>
            <a:r>
              <a:rPr lang="en-US" sz="2000" b="1">
                <a:latin typeface="Times New Roman" panose="02020603050405020304" pitchFamily="18" charset="0"/>
                <a:ea typeface="Arial" panose="020B0604020202020204" pitchFamily="34" charset="0"/>
              </a:rPr>
              <a:t>+ Đóng kín cửa, hạn chế k.khí ẩm vào nhà.</a:t>
            </a:r>
          </a:p>
          <a:p>
            <a:pPr algn="just">
              <a:lnSpc>
                <a:spcPct val="115000"/>
              </a:lnSpc>
              <a:spcAft>
                <a:spcPts val="0"/>
              </a:spcAft>
            </a:pPr>
            <a:r>
              <a:rPr lang="en-US" sz="2000" b="1">
                <a:latin typeface="Times New Roman" panose="02020603050405020304" pitchFamily="18" charset="0"/>
                <a:ea typeface="Arial" panose="020B0604020202020204" pitchFamily="34" charset="0"/>
              </a:rPr>
              <a:t>+ Thỉnh thoảng, lau nhà bằng khăn bông khô.</a:t>
            </a:r>
            <a:endParaRPr lang="en-US" sz="2000" b="1">
              <a:effectLst/>
              <a:latin typeface="Times New Roman" panose="02020603050405020304" pitchFamily="18" charset="0"/>
              <a:ea typeface="Arial" panose="020B0604020202020204" pitchFamily="34" charset="0"/>
            </a:endParaRPr>
          </a:p>
        </p:txBody>
      </p:sp>
      <p:pic>
        <p:nvPicPr>
          <p:cNvPr id="16" name="Picture 6" descr="724608s7aonrbep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12" descr="73F7F4B54C444E3EA61C054A11BBF17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532586" y="673364"/>
            <a:ext cx="7620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2" descr="73F7F4B54C444E3EA61C054A11BBF17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348829" y="719834"/>
            <a:ext cx="7620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3" descr="F9849DCFA90C473196ECD16214E77005"/>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273831" y="-161086"/>
            <a:ext cx="2400796" cy="166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69746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slide(fromBottom)">
                                      <p:cBhvr>
                                        <p:cTn id="10" dur="500"/>
                                        <p:tgtEl>
                                          <p:spTgt spid="37"/>
                                        </p:tgtEl>
                                      </p:cBhvr>
                                    </p:animEffect>
                                  </p:childTnLst>
                                </p:cTn>
                              </p:par>
                              <p:par>
                                <p:cTn id="11" presetID="12" presetClass="entr" presetSubtype="4"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slide(fromBottom)">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heel(4)">
                                      <p:cBhvr>
                                        <p:cTn id="18" dur="2000"/>
                                        <p:tgtEl>
                                          <p:spTgt spid="2"/>
                                        </p:tgtEl>
                                      </p:cBhvr>
                                    </p:animEffect>
                                  </p:childTnLst>
                                </p:cTn>
                              </p:par>
                              <p:par>
                                <p:cTn id="19" presetID="21" presetClass="entr" presetSubtype="4"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wheel(4)">
                                      <p:cBhvr>
                                        <p:cTn id="21" dur="2000"/>
                                        <p:tgtEl>
                                          <p:spTgt spid="51"/>
                                        </p:tgtEl>
                                      </p:cBhvr>
                                    </p:animEffect>
                                  </p:childTnLst>
                                </p:cTn>
                              </p:par>
                              <p:par>
                                <p:cTn id="22" presetID="21" presetClass="entr" presetSubtype="4"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wheel(4)">
                                      <p:cBhvr>
                                        <p:cTn id="24" dur="2000"/>
                                        <p:tgtEl>
                                          <p:spTgt spid="53"/>
                                        </p:tgtEl>
                                      </p:cBhvr>
                                    </p:animEffect>
                                  </p:childTnLst>
                                </p:cTn>
                              </p:par>
                              <p:par>
                                <p:cTn id="25" presetID="21" presetClass="entr" presetSubtype="4" fill="hold" nodeType="with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wheel(4)">
                                      <p:cBhvr>
                                        <p:cTn id="27" dur="20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1"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vertical)">
                                      <p:cBhvr>
                                        <p:cTn id="32" dur="500"/>
                                        <p:tgtEl>
                                          <p:spTgt spid="2"/>
                                        </p:tgtEl>
                                      </p:cBhvr>
                                    </p:animEffect>
                                  </p:childTnLst>
                                </p:cTn>
                              </p:par>
                              <p:par>
                                <p:cTn id="33" presetID="14" presetClass="entr" presetSubtype="5"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randombar(vertical)">
                                      <p:cBhvr>
                                        <p:cTn id="35" dur="500"/>
                                        <p:tgtEl>
                                          <p:spTgt spid="51"/>
                                        </p:tgtEl>
                                      </p:cBhvr>
                                    </p:animEffect>
                                  </p:childTnLst>
                                </p:cTn>
                              </p:par>
                              <p:par>
                                <p:cTn id="36" presetID="14" presetClass="entr" presetSubtype="5"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randombar(vertical)">
                                      <p:cBhvr>
                                        <p:cTn id="38" dur="500"/>
                                        <p:tgtEl>
                                          <p:spTgt spid="53"/>
                                        </p:tgtEl>
                                      </p:cBhvr>
                                    </p:animEffect>
                                  </p:childTnLst>
                                </p:cTn>
                              </p:par>
                              <p:par>
                                <p:cTn id="39" presetID="14" presetClass="entr" presetSubtype="5"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randombar(vertical)">
                                      <p:cBhvr>
                                        <p:cTn id="4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descr="hinhne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5" y="-26306"/>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tar00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05273" y="16777"/>
            <a:ext cx="1908728" cy="975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ndex_image44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410" y="5532286"/>
            <a:ext cx="9144000" cy="1323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86550" y="5068887"/>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681458" y="-39461"/>
            <a:ext cx="1061765" cy="838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724608s7aonrbep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0485" y="4267200"/>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724608s7aonrbep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831341" y="4369820"/>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1260462">
            <a:off x="8262257" y="2845117"/>
            <a:ext cx="857250" cy="293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5865" y="1135678"/>
            <a:ext cx="823789" cy="346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8237763" y="-27599"/>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5" descr="FF1E1E57665942E3A74FF221CEBC4268"/>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14672488">
            <a:off x="6868500" y="4106433"/>
            <a:ext cx="543904"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5" descr="FF1E1E57665942E3A74FF221CEBC4268"/>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14684316">
            <a:off x="609720" y="4776897"/>
            <a:ext cx="614926" cy="1737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4" descr="engel02"/>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16434" y="-65845"/>
            <a:ext cx="1235634" cy="1361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9" descr="4898DBC5BEA843B582E10C5800F24FAB"/>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18688" y="-22918"/>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2" descr="877936y19bvb4k8l"/>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578576" y="1352966"/>
            <a:ext cx="5715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8026686" y="4121086"/>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4248757" y="70090"/>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flipH="1">
            <a:off x="372106" y="1911214"/>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7614946" y="900945"/>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324576" y="70090"/>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965444" y="364921"/>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2465833" y="-11062"/>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4772695" y="500213"/>
            <a:ext cx="788766" cy="38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5" descr="下一張(熱鍵:c)">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16949" y="1705419"/>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itle 1"/>
          <p:cNvSpPr txBox="1">
            <a:spLocks/>
          </p:cNvSpPr>
          <p:nvPr/>
        </p:nvSpPr>
        <p:spPr>
          <a:xfrm>
            <a:off x="831704" y="1186201"/>
            <a:ext cx="7641839" cy="971136"/>
          </a:xfrm>
          <a:prstGeom prst="rect">
            <a:avLst/>
          </a:prstGeom>
          <a:solidFill>
            <a:srgbClr val="00B0F0"/>
          </a:solidFill>
          <a:ln w="19050">
            <a:solidFill>
              <a:srgbClr val="FF33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9pPr>
          </a:lstStyle>
          <a:p>
            <a:r>
              <a:rPr lang="vi-VN" sz="2800" b="1" u="sng" dirty="0">
                <a:solidFill>
                  <a:srgbClr val="FFFF00"/>
                </a:solidFill>
                <a:latin typeface="Times New Roman" pitchFamily="18" charset="0"/>
                <a:cs typeface="Times New Roman" pitchFamily="18" charset="0"/>
              </a:rPr>
              <a:t>TIẾT 20;21 - </a:t>
            </a:r>
            <a:r>
              <a:rPr lang="en-US" sz="2800" b="1" u="sng" dirty="0">
                <a:solidFill>
                  <a:srgbClr val="FFFF00"/>
                </a:solidFill>
                <a:latin typeface="Times New Roman" pitchFamily="18" charset="0"/>
                <a:cs typeface="Times New Roman" pitchFamily="18" charset="0"/>
              </a:rPr>
              <a:t>BÀI 10</a:t>
            </a:r>
            <a:r>
              <a:rPr lang="en-US" sz="2800" b="1" dirty="0">
                <a:solidFill>
                  <a:srgbClr val="FFFF00"/>
                </a:solidFill>
                <a:latin typeface="Times New Roman" pitchFamily="18" charset="0"/>
                <a:cs typeface="Times New Roman" pitchFamily="18" charset="0"/>
              </a:rPr>
              <a:t>: CÁC THỂ CỦA CHẤT </a:t>
            </a:r>
          </a:p>
          <a:p>
            <a:r>
              <a:rPr lang="en-US" sz="2800" b="1" dirty="0">
                <a:solidFill>
                  <a:srgbClr val="FFFF00"/>
                </a:solidFill>
                <a:latin typeface="Times New Roman" pitchFamily="18" charset="0"/>
                <a:cs typeface="Times New Roman" pitchFamily="18" charset="0"/>
              </a:rPr>
              <a:t>VÀ SỰ CHUYỂN THỂ </a:t>
            </a:r>
          </a:p>
        </p:txBody>
      </p:sp>
      <p:sp>
        <p:nvSpPr>
          <p:cNvPr id="40" name="Title 1"/>
          <p:cNvSpPr txBox="1">
            <a:spLocks/>
          </p:cNvSpPr>
          <p:nvPr/>
        </p:nvSpPr>
        <p:spPr>
          <a:xfrm>
            <a:off x="1439548" y="2539329"/>
            <a:ext cx="2715295" cy="493984"/>
          </a:xfrm>
          <a:prstGeom prst="rect">
            <a:avLst/>
          </a:prstGeom>
          <a:solidFill>
            <a:schemeClr val="accent1">
              <a:lumMod val="40000"/>
              <a:lumOff val="60000"/>
            </a:schemeClr>
          </a:solidFill>
          <a:ln w="19050">
            <a:solidFill>
              <a:srgbClr val="0000FF"/>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9pPr>
          </a:lstStyle>
          <a:p>
            <a:r>
              <a:rPr lang="en-US" sz="2400" b="1">
                <a:solidFill>
                  <a:schemeClr val="tx1"/>
                </a:solidFill>
                <a:latin typeface="Times New Roman" pitchFamily="18" charset="0"/>
                <a:cs typeface="Times New Roman" pitchFamily="18" charset="0"/>
              </a:rPr>
              <a:t>I. Các thể của chất.</a:t>
            </a:r>
            <a:endParaRPr lang="en-US" sz="2400" b="1" dirty="0">
              <a:solidFill>
                <a:schemeClr val="tx1"/>
              </a:solidFill>
              <a:latin typeface="Times New Roman" pitchFamily="18" charset="0"/>
              <a:cs typeface="Times New Roman" pitchFamily="18" charset="0"/>
            </a:endParaRPr>
          </a:p>
        </p:txBody>
      </p:sp>
      <p:sp>
        <p:nvSpPr>
          <p:cNvPr id="41" name="Title 1"/>
          <p:cNvSpPr txBox="1">
            <a:spLocks/>
          </p:cNvSpPr>
          <p:nvPr/>
        </p:nvSpPr>
        <p:spPr>
          <a:xfrm>
            <a:off x="1443225" y="3350827"/>
            <a:ext cx="3814575" cy="493984"/>
          </a:xfrm>
          <a:prstGeom prst="rect">
            <a:avLst/>
          </a:prstGeom>
          <a:solidFill>
            <a:srgbClr val="66FF99"/>
          </a:solidFill>
          <a:ln w="19050">
            <a:solidFill>
              <a:srgbClr val="FF33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9pPr>
          </a:lstStyle>
          <a:p>
            <a:r>
              <a:rPr lang="en-US" sz="2400" b="1">
                <a:solidFill>
                  <a:schemeClr val="tx1"/>
                </a:solidFill>
                <a:latin typeface="Times New Roman" pitchFamily="18" charset="0"/>
                <a:cs typeface="Times New Roman" pitchFamily="18" charset="0"/>
              </a:rPr>
              <a:t>II. Sự chuyển thể của chất.</a:t>
            </a:r>
            <a:endParaRPr lang="en-U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450695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slide(fromBottom)">
                                      <p:cBhvr>
                                        <p:cTn id="7" dur="500"/>
                                        <p:tgtEl>
                                          <p:spTgt spid="28"/>
                                        </p:tgtEl>
                                      </p:cBhvr>
                                    </p:animEffect>
                                  </p:childTnLst>
                                </p:cTn>
                              </p:par>
                              <p:par>
                                <p:cTn id="8" presetID="1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slide(fromBottom)">
                                      <p:cBhvr>
                                        <p:cTn id="10" dur="500"/>
                                        <p:tgtEl>
                                          <p:spTgt spid="29"/>
                                        </p:tgtEl>
                                      </p:cBhvr>
                                    </p:animEffect>
                                  </p:childTnLst>
                                </p:cTn>
                              </p:par>
                              <p:par>
                                <p:cTn id="11" presetID="1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slide(fromBottom)">
                                      <p:cBhvr>
                                        <p:cTn id="13" dur="500"/>
                                        <p:tgtEl>
                                          <p:spTgt spid="30"/>
                                        </p:tgtEl>
                                      </p:cBhvr>
                                    </p:animEffect>
                                  </p:childTnLst>
                                </p:cTn>
                              </p:par>
                              <p:par>
                                <p:cTn id="14" presetID="12" presetClass="entr" presetSubtype="4"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slide(fromBottom)">
                                      <p:cBhvr>
                                        <p:cTn id="16" dur="500"/>
                                        <p:tgtEl>
                                          <p:spTgt spid="31"/>
                                        </p:tgtEl>
                                      </p:cBhvr>
                                    </p:animEffect>
                                  </p:childTnLst>
                                </p:cTn>
                              </p:par>
                              <p:par>
                                <p:cTn id="17" presetID="12" presetClass="entr" presetSubtype="4"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slide(fromBottom)">
                                      <p:cBhvr>
                                        <p:cTn id="19" dur="500"/>
                                        <p:tgtEl>
                                          <p:spTgt spid="32"/>
                                        </p:tgtEl>
                                      </p:cBhvr>
                                    </p:animEffect>
                                  </p:childTnLst>
                                </p:cTn>
                              </p:par>
                              <p:par>
                                <p:cTn id="20" presetID="12" presetClass="entr" presetSubtype="4"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slide(fromBottom)">
                                      <p:cBhvr>
                                        <p:cTn id="22" dur="500"/>
                                        <p:tgtEl>
                                          <p:spTgt spid="33"/>
                                        </p:tgtEl>
                                      </p:cBhvr>
                                    </p:animEffect>
                                  </p:childTnLst>
                                </p:cTn>
                              </p:par>
                              <p:par>
                                <p:cTn id="23" presetID="12" presetClass="entr" presetSubtype="4"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slide(fromBottom)">
                                      <p:cBhvr>
                                        <p:cTn id="25" dur="500"/>
                                        <p:tgtEl>
                                          <p:spTgt spid="34"/>
                                        </p:tgtEl>
                                      </p:cBhvr>
                                    </p:animEffect>
                                  </p:childTnLst>
                                </p:cTn>
                              </p:par>
                              <p:par>
                                <p:cTn id="26" presetID="12" presetClass="entr" presetSubtype="4"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slide(fromBottom)">
                                      <p:cBhvr>
                                        <p:cTn id="28" dur="500"/>
                                        <p:tgtEl>
                                          <p:spTgt spid="35"/>
                                        </p:tgtEl>
                                      </p:cBhvr>
                                    </p:animEffect>
                                  </p:childTnLst>
                                </p:cTn>
                              </p:par>
                              <p:par>
                                <p:cTn id="29" presetID="12" presetClass="entr" presetSubtype="4"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slide(fromBottom)">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4"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wheel(4)">
                                      <p:cBhvr>
                                        <p:cTn id="36" dur="20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box(in)">
                                      <p:cBhvr>
                                        <p:cTn id="41" dur="20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26" presetClass="emph" presetSubtype="0" fill="hold" grpId="1" nodeType="clickEffect">
                                  <p:stCondLst>
                                    <p:cond delay="0"/>
                                  </p:stCondLst>
                                  <p:childTnLst>
                                    <p:animEffect transition="out" filter="fade">
                                      <p:cBhvr>
                                        <p:cTn id="45" dur="500" tmFilter="0, 0; .2, .5; .8, .5; 1, 0"/>
                                        <p:tgtEl>
                                          <p:spTgt spid="40"/>
                                        </p:tgtEl>
                                      </p:cBhvr>
                                    </p:animEffect>
                                    <p:animScale>
                                      <p:cBhvr>
                                        <p:cTn id="46" dur="250" autoRev="1" fill="hold"/>
                                        <p:tgtEl>
                                          <p:spTgt spid="40"/>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circle(in)">
                                      <p:cBhvr>
                                        <p:cTn id="51" dur="2000"/>
                                        <p:tgtEl>
                                          <p:spTgt spid="41"/>
                                        </p:tgtEl>
                                      </p:cBhvr>
                                    </p:animEffect>
                                  </p:childTnLst>
                                </p:cTn>
                              </p:par>
                            </p:childTnLst>
                          </p:cTn>
                        </p:par>
                      </p:childTnLst>
                    </p:cTn>
                  </p:par>
                  <p:par>
                    <p:cTn id="52" fill="hold">
                      <p:stCondLst>
                        <p:cond delay="indefinite"/>
                      </p:stCondLst>
                      <p:childTnLst>
                        <p:par>
                          <p:cTn id="53" fill="hold">
                            <p:stCondLst>
                              <p:cond delay="0"/>
                            </p:stCondLst>
                            <p:childTnLst>
                              <p:par>
                                <p:cTn id="54" presetID="32" presetClass="emph" presetSubtype="0" fill="hold" grpId="1" nodeType="clickEffect">
                                  <p:stCondLst>
                                    <p:cond delay="0"/>
                                  </p:stCondLst>
                                  <p:childTnLst>
                                    <p:animRot by="120000">
                                      <p:cBhvr>
                                        <p:cTn id="55" dur="100" fill="hold">
                                          <p:stCondLst>
                                            <p:cond delay="0"/>
                                          </p:stCondLst>
                                        </p:cTn>
                                        <p:tgtEl>
                                          <p:spTgt spid="41"/>
                                        </p:tgtEl>
                                        <p:attrNameLst>
                                          <p:attrName>r</p:attrName>
                                        </p:attrNameLst>
                                      </p:cBhvr>
                                    </p:animRot>
                                    <p:animRot by="-240000">
                                      <p:cBhvr>
                                        <p:cTn id="56" dur="200" fill="hold">
                                          <p:stCondLst>
                                            <p:cond delay="200"/>
                                          </p:stCondLst>
                                        </p:cTn>
                                        <p:tgtEl>
                                          <p:spTgt spid="41"/>
                                        </p:tgtEl>
                                        <p:attrNameLst>
                                          <p:attrName>r</p:attrName>
                                        </p:attrNameLst>
                                      </p:cBhvr>
                                    </p:animRot>
                                    <p:animRot by="240000">
                                      <p:cBhvr>
                                        <p:cTn id="57" dur="200" fill="hold">
                                          <p:stCondLst>
                                            <p:cond delay="400"/>
                                          </p:stCondLst>
                                        </p:cTn>
                                        <p:tgtEl>
                                          <p:spTgt spid="41"/>
                                        </p:tgtEl>
                                        <p:attrNameLst>
                                          <p:attrName>r</p:attrName>
                                        </p:attrNameLst>
                                      </p:cBhvr>
                                    </p:animRot>
                                    <p:animRot by="-240000">
                                      <p:cBhvr>
                                        <p:cTn id="58" dur="200" fill="hold">
                                          <p:stCondLst>
                                            <p:cond delay="600"/>
                                          </p:stCondLst>
                                        </p:cTn>
                                        <p:tgtEl>
                                          <p:spTgt spid="41"/>
                                        </p:tgtEl>
                                        <p:attrNameLst>
                                          <p:attrName>r</p:attrName>
                                        </p:attrNameLst>
                                      </p:cBhvr>
                                    </p:animRot>
                                    <p:animRot by="120000">
                                      <p:cBhvr>
                                        <p:cTn id="59" dur="200" fill="hold">
                                          <p:stCondLst>
                                            <p:cond delay="800"/>
                                          </p:stCondLst>
                                        </p:cTn>
                                        <p:tgtEl>
                                          <p:spTgt spid="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0" grpId="1" animBg="1"/>
      <p:bldP spid="41" grpId="0" animBg="1"/>
      <p:bldP spid="41"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4" descr="5 sai lầm biến quần áo phơi thành máy hút vi khuẩn, bỏ ngay còn kịp -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7462" y="949361"/>
            <a:ext cx="3678790" cy="4982978"/>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618" y="945614"/>
            <a:ext cx="4064844" cy="4968942"/>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descr="Hoa2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14684316">
            <a:off x="712046" y="4955242"/>
            <a:ext cx="446187" cy="1797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3"/>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3"/>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3"/>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27"/>
          <p:cNvSpPr/>
          <p:nvPr/>
        </p:nvSpPr>
        <p:spPr>
          <a:xfrm>
            <a:off x="935139" y="104807"/>
            <a:ext cx="7039279" cy="729430"/>
          </a:xfrm>
          <a:prstGeom prst="rect">
            <a:avLst/>
          </a:prstGeom>
          <a:solidFill>
            <a:schemeClr val="accent4">
              <a:lumMod val="20000"/>
              <a:lumOff val="80000"/>
            </a:schemeClr>
          </a:solidFill>
          <a:ln w="28575">
            <a:solidFill>
              <a:srgbClr val="0000FF"/>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lvl="0" algn="ctr">
              <a:lnSpc>
                <a:spcPct val="115000"/>
              </a:lnSpc>
              <a:spcAft>
                <a:spcPts val="0"/>
              </a:spcAft>
            </a:pPr>
            <a:r>
              <a:rPr lang="en-US" b="1" u="sng">
                <a:solidFill>
                  <a:srgbClr val="0000FF"/>
                </a:solidFill>
                <a:latin typeface="Times New Roman" panose="02020603050405020304" pitchFamily="18" charset="0"/>
                <a:ea typeface="Arial" panose="020B0604020202020204" pitchFamily="34" charset="0"/>
              </a:rPr>
              <a:t>Bài tập về nhà</a:t>
            </a:r>
            <a:r>
              <a:rPr lang="en-US" b="1">
                <a:solidFill>
                  <a:srgbClr val="0000FF"/>
                </a:solidFill>
                <a:latin typeface="Times New Roman" panose="02020603050405020304" pitchFamily="18" charset="0"/>
                <a:ea typeface="Arial" panose="020B0604020202020204" pitchFamily="34" charset="0"/>
              </a:rPr>
              <a:t>: </a:t>
            </a:r>
            <a:r>
              <a:rPr lang="en-US" b="1">
                <a:solidFill>
                  <a:srgbClr val="FF0000"/>
                </a:solidFill>
                <a:latin typeface="Times New Roman" panose="02020603050405020304" pitchFamily="18" charset="0"/>
                <a:ea typeface="Arial" panose="020B0604020202020204" pitchFamily="34" charset="0"/>
              </a:rPr>
              <a:t>Trong các việc làm thực tế sau, đã diễn ra quá trình (sự chuyển thể) gì? Lấy 1 vài ví dụ thực tế về sự chuyển thể của chất.</a:t>
            </a:r>
            <a:endParaRPr lang="en-US" b="1">
              <a:solidFill>
                <a:srgbClr val="FF0000"/>
              </a:solidFill>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27881868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slide(fromBottom)">
                                      <p:cBhvr>
                                        <p:cTn id="10" dur="500"/>
                                        <p:tgtEl>
                                          <p:spTgt spid="37"/>
                                        </p:tgtEl>
                                      </p:cBhvr>
                                    </p:animEffect>
                                  </p:childTnLst>
                                </p:cTn>
                              </p:par>
                              <p:par>
                                <p:cTn id="11" presetID="12" presetClass="entr" presetSubtype="4"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slide(fromBottom)">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heel(1)">
                                      <p:cBhvr>
                                        <p:cTn id="18" dur="2000"/>
                                        <p:tgtEl>
                                          <p:spTgt spid="28"/>
                                        </p:tgtEl>
                                      </p:cBhvr>
                                    </p:animEffect>
                                  </p:childTnLst>
                                </p:cTn>
                              </p:par>
                              <p:par>
                                <p:cTn id="19" presetID="21" presetClass="entr" presetSubtype="1"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heel(1)">
                                      <p:cBhvr>
                                        <p:cTn id="21" dur="2000"/>
                                        <p:tgtEl>
                                          <p:spTgt spid="27"/>
                                        </p:tgtEl>
                                      </p:cBhvr>
                                    </p:animEffect>
                                  </p:childTnLst>
                                </p:cTn>
                              </p:par>
                              <p:par>
                                <p:cTn id="22" presetID="21" presetClass="entr" presetSubtype="1"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heel(1)">
                                      <p:cBhvr>
                                        <p:cTn id="24"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ftr" sz="quarter" idx="3"/>
          </p:nvPr>
        </p:nvSpPr>
        <p:spPr/>
        <p:txBody>
          <a:bodyPr/>
          <a:lstStyle/>
          <a:p>
            <a:r>
              <a:rPr lang="en-US">
                <a:solidFill>
                  <a:srgbClr val="FFFFFF"/>
                </a:solidFill>
              </a:rPr>
              <a:t>www.themegallery.com</a:t>
            </a:r>
          </a:p>
        </p:txBody>
      </p:sp>
      <p:sp>
        <p:nvSpPr>
          <p:cNvPr id="35842" name="WordArt 2"/>
          <p:cNvSpPr>
            <a:spLocks noChangeArrowheads="1" noChangeShapeType="1" noTextEdit="1"/>
          </p:cNvSpPr>
          <p:nvPr/>
        </p:nvSpPr>
        <p:spPr bwMode="gray">
          <a:xfrm>
            <a:off x="457200" y="4819650"/>
            <a:ext cx="4495800" cy="609600"/>
          </a:xfrm>
          <a:prstGeom prst="rect">
            <a:avLst/>
          </a:prstGeom>
        </p:spPr>
        <p:txBody>
          <a:bodyPr wrap="none" fromWordArt="1">
            <a:prstTxWarp prst="textDeflate">
              <a:avLst>
                <a:gd name="adj" fmla="val 0"/>
              </a:avLst>
            </a:prstTxWarp>
          </a:bodyPr>
          <a:lstStyle/>
          <a:p>
            <a:pPr algn="ctr" fontAlgn="base">
              <a:spcBef>
                <a:spcPct val="0"/>
              </a:spcBef>
              <a:spcAft>
                <a:spcPct val="0"/>
              </a:spcAft>
            </a:pPr>
            <a:r>
              <a:rPr lang="en-US" sz="3600" b="1" kern="10">
                <a:ln w="19050">
                  <a:solidFill>
                    <a:srgbClr val="FFFFFF"/>
                  </a:solidFill>
                  <a:round/>
                  <a:headEnd/>
                  <a:tailEnd/>
                </a:ln>
                <a:solidFill>
                  <a:srgbClr val="4AB1E4"/>
                </a:solidFill>
                <a:effectLst>
                  <a:outerShdw dist="53882" dir="2700000" algn="ctr" rotWithShape="0">
                    <a:srgbClr val="080808">
                      <a:alpha val="50000"/>
                    </a:srgbClr>
                  </a:outerShdw>
                </a:effectLst>
                <a:cs typeface="Arial"/>
              </a:rPr>
              <a:t>Thank You !</a:t>
            </a:r>
          </a:p>
        </p:txBody>
      </p:sp>
      <p:sp>
        <p:nvSpPr>
          <p:cNvPr id="35843" name="Rectangle 3"/>
          <p:cNvSpPr>
            <a:spLocks noGrp="1" noChangeArrowheads="1"/>
          </p:cNvSpPr>
          <p:nvPr>
            <p:ph type="subTitle" idx="1"/>
          </p:nvPr>
        </p:nvSpPr>
        <p:spPr bwMode="black">
          <a:xfrm>
            <a:off x="609600" y="5581650"/>
            <a:ext cx="3132138" cy="361950"/>
          </a:xfrm>
          <a:noFill/>
          <a:ln/>
        </p:spPr>
        <p:txBody>
          <a:bodyPr/>
          <a:lstStyle/>
          <a:p>
            <a:r>
              <a:rPr lang="en-US"/>
              <a:t>Add your company slogan</a:t>
            </a:r>
          </a:p>
          <a:p>
            <a:endParaRPr lang="en-US"/>
          </a:p>
        </p:txBody>
      </p:sp>
      <p:pic>
        <p:nvPicPr>
          <p:cNvPr id="2" name="Địa lí 6 - Vòng tuần hoàn của nướ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206" y="0"/>
            <a:ext cx="9144000" cy="2971800"/>
          </a:xfrm>
          <a:prstGeom prst="rect">
            <a:avLst/>
          </a:prstGeom>
        </p:spPr>
      </p:pic>
    </p:spTree>
    <p:extLst>
      <p:ext uri="{BB962C8B-B14F-4D97-AF65-F5344CB8AC3E}">
        <p14:creationId xmlns:p14="http://schemas.microsoft.com/office/powerpoint/2010/main" val="11297530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8064" name="Picture 88063"/>
          <p:cNvPicPr>
            <a:picLocks noChangeAspect="1"/>
          </p:cNvPicPr>
          <p:nvPr/>
        </p:nvPicPr>
        <p:blipFill rotWithShape="1">
          <a:blip r:embed="rId4"/>
          <a:srcRect l="6050" r="34328" b="13277"/>
          <a:stretch/>
        </p:blipFill>
        <p:spPr>
          <a:xfrm>
            <a:off x="4481783" y="1033089"/>
            <a:ext cx="3028949" cy="932256"/>
          </a:xfrm>
          <a:prstGeom prst="rect">
            <a:avLst/>
          </a:prstGeom>
          <a:ln>
            <a:solidFill>
              <a:srgbClr val="0000FF"/>
            </a:solidFill>
          </a:ln>
        </p:spPr>
      </p:pic>
      <p:pic>
        <p:nvPicPr>
          <p:cNvPr id="3" name="Picture 2"/>
          <p:cNvPicPr>
            <a:picLocks noChangeAspect="1"/>
          </p:cNvPicPr>
          <p:nvPr/>
        </p:nvPicPr>
        <p:blipFill rotWithShape="1">
          <a:blip r:embed="rId5"/>
          <a:srcRect l="9087" t="266" r="34363" b="-264"/>
          <a:stretch/>
        </p:blipFill>
        <p:spPr>
          <a:xfrm>
            <a:off x="802385" y="1984418"/>
            <a:ext cx="7112890" cy="4105076"/>
          </a:xfrm>
          <a:prstGeom prst="rect">
            <a:avLst/>
          </a:prstGeom>
        </p:spPr>
      </p:pic>
      <p:pic>
        <p:nvPicPr>
          <p:cNvPr id="8" name="Picture 12" descr="index_image44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8327" y="6172201"/>
            <a:ext cx="9190382"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686550" y="5586384"/>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j023213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49816" y="1655750"/>
            <a:ext cx="1092298" cy="1112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719234" y="-88864"/>
            <a:ext cx="1036184" cy="96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724608s7aonrbepf"/>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1770" y="4823730"/>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724608s7aonrbepf"/>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5905417" y="5943600"/>
            <a:ext cx="762000" cy="134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21354618">
            <a:off x="8232897" y="2665790"/>
            <a:ext cx="857250" cy="351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descr="4898DBC5BEA843B582E10C5800F24FAB"/>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162911" y="44660"/>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4" descr="engel02"/>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54429" y="-37419"/>
            <a:ext cx="762000"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8327" y="1495409"/>
            <a:ext cx="739565" cy="354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6" descr="659204qfhni5vgxw"/>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flipH="1">
            <a:off x="8381986" y="32656"/>
            <a:ext cx="832485"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2" descr="877936y19bvb4k8l"/>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575439" y="1427798"/>
            <a:ext cx="5715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5" descr="FF1E1E57665942E3A74FF221CEBC426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rot="14684316">
            <a:off x="638636" y="5329146"/>
            <a:ext cx="521098" cy="1865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8026686" y="4121086"/>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248757" y="70090"/>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6" descr="11"/>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7614946" y="900945"/>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324576" y="70090"/>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965444" y="364921"/>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2465833" y="-11062"/>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7" descr="8"/>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4796229" y="496559"/>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5" descr="下一張(熱鍵:c)">
            <a:hlinkClick r:id="rId20"/>
          </p:cNvPr>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1"/>
          <p:cNvSpPr txBox="1">
            <a:spLocks/>
          </p:cNvSpPr>
          <p:nvPr/>
        </p:nvSpPr>
        <p:spPr>
          <a:xfrm>
            <a:off x="1705700" y="1436907"/>
            <a:ext cx="2715295" cy="493984"/>
          </a:xfrm>
          <a:prstGeom prst="rect">
            <a:avLst/>
          </a:prstGeom>
          <a:solidFill>
            <a:schemeClr val="accent6">
              <a:lumMod val="60000"/>
              <a:lumOff val="40000"/>
            </a:schemeClr>
          </a:solidFill>
          <a:ln w="19050">
            <a:solidFill>
              <a:srgbClr val="0000FF"/>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9pPr>
          </a:lstStyle>
          <a:p>
            <a:r>
              <a:rPr lang="en-US" sz="2400" b="1">
                <a:solidFill>
                  <a:srgbClr val="FF0000"/>
                </a:solidFill>
                <a:latin typeface="Times New Roman" pitchFamily="18" charset="0"/>
                <a:cs typeface="Times New Roman" pitchFamily="18" charset="0"/>
              </a:rPr>
              <a:t>I. Các thể của chất.</a:t>
            </a:r>
            <a:endParaRPr lang="en-US" sz="2400" b="1" dirty="0">
              <a:solidFill>
                <a:srgbClr val="FF0000"/>
              </a:solidFill>
              <a:latin typeface="Times New Roman" pitchFamily="18" charset="0"/>
              <a:cs typeface="Times New Roman" pitchFamily="18" charset="0"/>
            </a:endParaRPr>
          </a:p>
        </p:txBody>
      </p:sp>
      <p:pic>
        <p:nvPicPr>
          <p:cNvPr id="88065" name="Picture 88064"/>
          <p:cNvPicPr>
            <a:picLocks noChangeAspect="1"/>
          </p:cNvPicPr>
          <p:nvPr/>
        </p:nvPicPr>
        <p:blipFill>
          <a:blip r:embed="rId22"/>
          <a:stretch>
            <a:fillRect/>
          </a:stretch>
        </p:blipFill>
        <p:spPr>
          <a:xfrm>
            <a:off x="5527630" y="433007"/>
            <a:ext cx="548688" cy="548688"/>
          </a:xfrm>
          <a:prstGeom prst="rect">
            <a:avLst/>
          </a:prstGeom>
          <a:solidFill>
            <a:schemeClr val="accent2">
              <a:lumMod val="20000"/>
              <a:lumOff val="80000"/>
            </a:schemeClr>
          </a:solidFill>
        </p:spPr>
      </p:pic>
      <p:sp>
        <p:nvSpPr>
          <p:cNvPr id="37" name="Google Shape;8293;p37">
            <a:extLst>
              <a:ext uri="{FF2B5EF4-FFF2-40B4-BE49-F238E27FC236}">
                <a16:creationId xmlns:a16="http://schemas.microsoft.com/office/drawing/2014/main" id="{9DD94409-9405-4919-BCC5-E2BF987143D3}"/>
              </a:ext>
            </a:extLst>
          </p:cNvPr>
          <p:cNvSpPr txBox="1">
            <a:spLocks/>
          </p:cNvSpPr>
          <p:nvPr/>
        </p:nvSpPr>
        <p:spPr>
          <a:xfrm>
            <a:off x="6013674" y="597192"/>
            <a:ext cx="1361401" cy="4330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indent="0">
              <a:spcAft>
                <a:spcPts val="1600"/>
              </a:spcAft>
              <a:buNone/>
            </a:pPr>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số</a:t>
            </a:r>
            <a:r>
              <a:rPr lang="en-US" sz="2000" b="1" dirty="0">
                <a:solidFill>
                  <a:srgbClr val="FF0000"/>
                </a:solidFill>
                <a:latin typeface="Times New Roman" panose="02020603050405020304" pitchFamily="18" charset="0"/>
                <a:cs typeface="Times New Roman" panose="02020603050405020304" pitchFamily="18" charset="0"/>
              </a:rPr>
              <a:t> 1</a:t>
            </a:r>
          </a:p>
        </p:txBody>
      </p:sp>
      <p:grpSp>
        <p:nvGrpSpPr>
          <p:cNvPr id="38" name="Google Shape;8566;p45">
            <a:extLst>
              <a:ext uri="{FF2B5EF4-FFF2-40B4-BE49-F238E27FC236}">
                <a16:creationId xmlns:a16="http://schemas.microsoft.com/office/drawing/2014/main" id="{270D5642-3D3C-4C0A-BC9D-8A7522C0D556}"/>
              </a:ext>
            </a:extLst>
          </p:cNvPr>
          <p:cNvGrpSpPr/>
          <p:nvPr/>
        </p:nvGrpSpPr>
        <p:grpSpPr>
          <a:xfrm>
            <a:off x="946341" y="164920"/>
            <a:ext cx="1465682" cy="1084863"/>
            <a:chOff x="4490925" y="1428700"/>
            <a:chExt cx="3785236" cy="2354437"/>
          </a:xfrm>
        </p:grpSpPr>
        <p:sp>
          <p:nvSpPr>
            <p:cNvPr id="39" name="Google Shape;8568;p45">
              <a:extLst>
                <a:ext uri="{FF2B5EF4-FFF2-40B4-BE49-F238E27FC236}">
                  <a16:creationId xmlns:a16="http://schemas.microsoft.com/office/drawing/2014/main" id="{45DD2BC8-4D2D-4D8F-9FB6-2484E4EA23C3}"/>
                </a:ext>
              </a:extLst>
            </p:cNvPr>
            <p:cNvSpPr/>
            <p:nvPr/>
          </p:nvSpPr>
          <p:spPr>
            <a:xfrm>
              <a:off x="4490925" y="1428700"/>
              <a:ext cx="3785236" cy="2354437"/>
            </a:xfrm>
            <a:custGeom>
              <a:avLst/>
              <a:gdLst/>
              <a:ahLst/>
              <a:cxnLst/>
              <a:rect l="l" t="t" r="r" b="b"/>
              <a:pathLst>
                <a:path w="285786" h="180313" extrusionOk="0">
                  <a:moveTo>
                    <a:pt x="154305" y="2668"/>
                  </a:moveTo>
                  <a:cubicBezTo>
                    <a:pt x="160742" y="2668"/>
                    <a:pt x="167178" y="2691"/>
                    <a:pt x="173613" y="2734"/>
                  </a:cubicBezTo>
                  <a:cubicBezTo>
                    <a:pt x="204332" y="2938"/>
                    <a:pt x="235476" y="2838"/>
                    <a:pt x="266051" y="6210"/>
                  </a:cubicBezTo>
                  <a:cubicBezTo>
                    <a:pt x="269630" y="6605"/>
                    <a:pt x="273279" y="6995"/>
                    <a:pt x="276774" y="7894"/>
                  </a:cubicBezTo>
                  <a:cubicBezTo>
                    <a:pt x="278778" y="8407"/>
                    <a:pt x="279398" y="8424"/>
                    <a:pt x="279627" y="10041"/>
                  </a:cubicBezTo>
                  <a:cubicBezTo>
                    <a:pt x="280271" y="14588"/>
                    <a:pt x="280036" y="19417"/>
                    <a:pt x="280149" y="23996"/>
                  </a:cubicBezTo>
                  <a:cubicBezTo>
                    <a:pt x="280354" y="32373"/>
                    <a:pt x="280483" y="40752"/>
                    <a:pt x="280590" y="49130"/>
                  </a:cubicBezTo>
                  <a:cubicBezTo>
                    <a:pt x="280866" y="70511"/>
                    <a:pt x="280973" y="91894"/>
                    <a:pt x="280913" y="113278"/>
                  </a:cubicBezTo>
                  <a:cubicBezTo>
                    <a:pt x="280860" y="130024"/>
                    <a:pt x="280962" y="146846"/>
                    <a:pt x="279972" y="163571"/>
                  </a:cubicBezTo>
                  <a:cubicBezTo>
                    <a:pt x="279870" y="165292"/>
                    <a:pt x="280018" y="167450"/>
                    <a:pt x="279487" y="169109"/>
                  </a:cubicBezTo>
                  <a:cubicBezTo>
                    <a:pt x="279288" y="169734"/>
                    <a:pt x="278740" y="170190"/>
                    <a:pt x="278321" y="170462"/>
                  </a:cubicBezTo>
                  <a:cubicBezTo>
                    <a:pt x="276091" y="171901"/>
                    <a:pt x="272558" y="172647"/>
                    <a:pt x="269386" y="173275"/>
                  </a:cubicBezTo>
                  <a:cubicBezTo>
                    <a:pt x="256846" y="175753"/>
                    <a:pt x="243846" y="176303"/>
                    <a:pt x="231107" y="176838"/>
                  </a:cubicBezTo>
                  <a:cubicBezTo>
                    <a:pt x="216041" y="177470"/>
                    <a:pt x="200954" y="177722"/>
                    <a:pt x="185863" y="177722"/>
                  </a:cubicBezTo>
                  <a:cubicBezTo>
                    <a:pt x="163110" y="177722"/>
                    <a:pt x="140348" y="177149"/>
                    <a:pt x="117631" y="176438"/>
                  </a:cubicBezTo>
                  <a:cubicBezTo>
                    <a:pt x="86085" y="175451"/>
                    <a:pt x="54492" y="174209"/>
                    <a:pt x="23020" y="171776"/>
                  </a:cubicBezTo>
                  <a:cubicBezTo>
                    <a:pt x="19366" y="171492"/>
                    <a:pt x="15705" y="171218"/>
                    <a:pt x="12066" y="170772"/>
                  </a:cubicBezTo>
                  <a:cubicBezTo>
                    <a:pt x="11160" y="170661"/>
                    <a:pt x="10164" y="170618"/>
                    <a:pt x="9286" y="170358"/>
                  </a:cubicBezTo>
                  <a:cubicBezTo>
                    <a:pt x="9220" y="170338"/>
                    <a:pt x="9166" y="170322"/>
                    <a:pt x="9124" y="170309"/>
                  </a:cubicBezTo>
                  <a:lnTo>
                    <a:pt x="9124" y="170309"/>
                  </a:lnTo>
                  <a:cubicBezTo>
                    <a:pt x="9023" y="170173"/>
                    <a:pt x="8804" y="169846"/>
                    <a:pt x="8722" y="169541"/>
                  </a:cubicBezTo>
                  <a:cubicBezTo>
                    <a:pt x="5709" y="158145"/>
                    <a:pt x="5993" y="145628"/>
                    <a:pt x="5618" y="133925"/>
                  </a:cubicBezTo>
                  <a:cubicBezTo>
                    <a:pt x="4432" y="96917"/>
                    <a:pt x="4897" y="59876"/>
                    <a:pt x="4884" y="22856"/>
                  </a:cubicBezTo>
                  <a:cubicBezTo>
                    <a:pt x="4883" y="18997"/>
                    <a:pt x="4941" y="15125"/>
                    <a:pt x="4777" y="11269"/>
                  </a:cubicBezTo>
                  <a:lnTo>
                    <a:pt x="4777" y="11269"/>
                  </a:lnTo>
                  <a:cubicBezTo>
                    <a:pt x="4797" y="11242"/>
                    <a:pt x="4896" y="11124"/>
                    <a:pt x="5305" y="10918"/>
                  </a:cubicBezTo>
                  <a:cubicBezTo>
                    <a:pt x="5686" y="10725"/>
                    <a:pt x="6754" y="10353"/>
                    <a:pt x="7948" y="10030"/>
                  </a:cubicBezTo>
                  <a:cubicBezTo>
                    <a:pt x="11828" y="8986"/>
                    <a:pt x="15852" y="8454"/>
                    <a:pt x="19892" y="7939"/>
                  </a:cubicBezTo>
                  <a:cubicBezTo>
                    <a:pt x="33476" y="6204"/>
                    <a:pt x="47191" y="5421"/>
                    <a:pt x="60860" y="4747"/>
                  </a:cubicBezTo>
                  <a:cubicBezTo>
                    <a:pt x="91974" y="3215"/>
                    <a:pt x="123148" y="2668"/>
                    <a:pt x="154305" y="2668"/>
                  </a:cubicBezTo>
                  <a:close/>
                  <a:moveTo>
                    <a:pt x="157175" y="0"/>
                  </a:moveTo>
                  <a:cubicBezTo>
                    <a:pt x="131420" y="0"/>
                    <a:pt x="105662" y="434"/>
                    <a:pt x="79933" y="1374"/>
                  </a:cubicBezTo>
                  <a:cubicBezTo>
                    <a:pt x="63970" y="1957"/>
                    <a:pt x="47994" y="2701"/>
                    <a:pt x="32083" y="4140"/>
                  </a:cubicBezTo>
                  <a:cubicBezTo>
                    <a:pt x="23052" y="4957"/>
                    <a:pt x="12886" y="5326"/>
                    <a:pt x="4332" y="8667"/>
                  </a:cubicBezTo>
                  <a:cubicBezTo>
                    <a:pt x="2703" y="9303"/>
                    <a:pt x="101" y="10343"/>
                    <a:pt x="5" y="12393"/>
                  </a:cubicBezTo>
                  <a:lnTo>
                    <a:pt x="5" y="12393"/>
                  </a:lnTo>
                  <a:cubicBezTo>
                    <a:pt x="2" y="12435"/>
                    <a:pt x="1" y="12478"/>
                    <a:pt x="3" y="12521"/>
                  </a:cubicBezTo>
                  <a:cubicBezTo>
                    <a:pt x="3" y="12521"/>
                    <a:pt x="3" y="12521"/>
                    <a:pt x="3" y="12521"/>
                  </a:cubicBezTo>
                  <a:lnTo>
                    <a:pt x="3" y="12521"/>
                  </a:lnTo>
                  <a:cubicBezTo>
                    <a:pt x="3" y="12537"/>
                    <a:pt x="3" y="12553"/>
                    <a:pt x="5" y="12569"/>
                  </a:cubicBezTo>
                  <a:lnTo>
                    <a:pt x="5" y="12569"/>
                  </a:lnTo>
                  <a:cubicBezTo>
                    <a:pt x="518" y="24602"/>
                    <a:pt x="88" y="36724"/>
                    <a:pt x="63" y="48762"/>
                  </a:cubicBezTo>
                  <a:cubicBezTo>
                    <a:pt x="19" y="69560"/>
                    <a:pt x="19" y="90360"/>
                    <a:pt x="316" y="111156"/>
                  </a:cubicBezTo>
                  <a:cubicBezTo>
                    <a:pt x="557" y="128097"/>
                    <a:pt x="586" y="145220"/>
                    <a:pt x="2389" y="162085"/>
                  </a:cubicBezTo>
                  <a:cubicBezTo>
                    <a:pt x="2667" y="164686"/>
                    <a:pt x="2564" y="170177"/>
                    <a:pt x="4710" y="172176"/>
                  </a:cubicBezTo>
                  <a:cubicBezTo>
                    <a:pt x="5945" y="173328"/>
                    <a:pt x="8573" y="173251"/>
                    <a:pt x="10127" y="173426"/>
                  </a:cubicBezTo>
                  <a:cubicBezTo>
                    <a:pt x="37538" y="176504"/>
                    <a:pt x="65359" y="177198"/>
                    <a:pt x="92899" y="178276"/>
                  </a:cubicBezTo>
                  <a:cubicBezTo>
                    <a:pt x="122751" y="179444"/>
                    <a:pt x="152652" y="180312"/>
                    <a:pt x="182540" y="180312"/>
                  </a:cubicBezTo>
                  <a:cubicBezTo>
                    <a:pt x="192487" y="180312"/>
                    <a:pt x="202432" y="180216"/>
                    <a:pt x="212374" y="180003"/>
                  </a:cubicBezTo>
                  <a:cubicBezTo>
                    <a:pt x="227746" y="179673"/>
                    <a:pt x="243196" y="179171"/>
                    <a:pt x="258478" y="177376"/>
                  </a:cubicBezTo>
                  <a:cubicBezTo>
                    <a:pt x="263583" y="176778"/>
                    <a:pt x="268727" y="176053"/>
                    <a:pt x="273707" y="174742"/>
                  </a:cubicBezTo>
                  <a:cubicBezTo>
                    <a:pt x="276749" y="173942"/>
                    <a:pt x="280408" y="172940"/>
                    <a:pt x="282763" y="170709"/>
                  </a:cubicBezTo>
                  <a:cubicBezTo>
                    <a:pt x="285180" y="168418"/>
                    <a:pt x="284666" y="164478"/>
                    <a:pt x="284824" y="161419"/>
                  </a:cubicBezTo>
                  <a:cubicBezTo>
                    <a:pt x="285215" y="153864"/>
                    <a:pt x="285346" y="146294"/>
                    <a:pt x="285460" y="138730"/>
                  </a:cubicBezTo>
                  <a:cubicBezTo>
                    <a:pt x="285786" y="117381"/>
                    <a:pt x="285753" y="96024"/>
                    <a:pt x="285617" y="74671"/>
                  </a:cubicBezTo>
                  <a:cubicBezTo>
                    <a:pt x="285501" y="56103"/>
                    <a:pt x="285350" y="37527"/>
                    <a:pt x="284823" y="18967"/>
                  </a:cubicBezTo>
                  <a:cubicBezTo>
                    <a:pt x="284749" y="16369"/>
                    <a:pt x="284672" y="13771"/>
                    <a:pt x="284544" y="11177"/>
                  </a:cubicBezTo>
                  <a:cubicBezTo>
                    <a:pt x="284496" y="10194"/>
                    <a:pt x="284698" y="8561"/>
                    <a:pt x="284253" y="7651"/>
                  </a:cubicBezTo>
                  <a:cubicBezTo>
                    <a:pt x="283409" y="5926"/>
                    <a:pt x="280467" y="5516"/>
                    <a:pt x="278833" y="5148"/>
                  </a:cubicBezTo>
                  <a:cubicBezTo>
                    <a:pt x="268996" y="2929"/>
                    <a:pt x="258547" y="2632"/>
                    <a:pt x="248518" y="2055"/>
                  </a:cubicBezTo>
                  <a:cubicBezTo>
                    <a:pt x="231906" y="1098"/>
                    <a:pt x="215264" y="652"/>
                    <a:pt x="198629" y="364"/>
                  </a:cubicBezTo>
                  <a:cubicBezTo>
                    <a:pt x="184815" y="125"/>
                    <a:pt x="170996" y="0"/>
                    <a:pt x="157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569;p45">
              <a:extLst>
                <a:ext uri="{FF2B5EF4-FFF2-40B4-BE49-F238E27FC236}">
                  <a16:creationId xmlns:a16="http://schemas.microsoft.com/office/drawing/2014/main" id="{E262F19E-C7EB-4571-B123-3105805C3C88}"/>
                </a:ext>
              </a:extLst>
            </p:cNvPr>
            <p:cNvSpPr/>
            <p:nvPr/>
          </p:nvSpPr>
          <p:spPr>
            <a:xfrm>
              <a:off x="4511200" y="3373100"/>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571;p45">
              <a:extLst>
                <a:ext uri="{FF2B5EF4-FFF2-40B4-BE49-F238E27FC236}">
                  <a16:creationId xmlns:a16="http://schemas.microsoft.com/office/drawing/2014/main" id="{A638F586-F053-4AC3-9680-D56EB71B0757}"/>
                </a:ext>
              </a:extLst>
            </p:cNvPr>
            <p:cNvSpPr/>
            <p:nvPr/>
          </p:nvSpPr>
          <p:spPr>
            <a:xfrm>
              <a:off x="4910696" y="3379420"/>
              <a:ext cx="66066" cy="330224"/>
            </a:xfrm>
            <a:custGeom>
              <a:avLst/>
              <a:gdLst/>
              <a:ahLst/>
              <a:cxnLst/>
              <a:rect l="l" t="t" r="r" b="b"/>
              <a:pathLst>
                <a:path w="4988" h="25290" extrusionOk="0">
                  <a:moveTo>
                    <a:pt x="2097" y="1"/>
                  </a:moveTo>
                  <a:cubicBezTo>
                    <a:pt x="1424" y="1"/>
                    <a:pt x="596" y="365"/>
                    <a:pt x="559" y="895"/>
                  </a:cubicBezTo>
                  <a:lnTo>
                    <a:pt x="559" y="897"/>
                  </a:lnTo>
                  <a:cubicBezTo>
                    <a:pt x="0" y="8856"/>
                    <a:pt x="639" y="17065"/>
                    <a:pt x="2455" y="24822"/>
                  </a:cubicBezTo>
                  <a:cubicBezTo>
                    <a:pt x="2532" y="25151"/>
                    <a:pt x="2874" y="25290"/>
                    <a:pt x="3277" y="25290"/>
                  </a:cubicBezTo>
                  <a:cubicBezTo>
                    <a:pt x="4027" y="25290"/>
                    <a:pt x="4988" y="24809"/>
                    <a:pt x="4842" y="24181"/>
                  </a:cubicBezTo>
                  <a:cubicBezTo>
                    <a:pt x="3051" y="16534"/>
                    <a:pt x="2408" y="8490"/>
                    <a:pt x="2958" y="645"/>
                  </a:cubicBezTo>
                  <a:cubicBezTo>
                    <a:pt x="2990" y="191"/>
                    <a:pt x="2584" y="1"/>
                    <a:pt x="2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72;p45">
              <a:extLst>
                <a:ext uri="{FF2B5EF4-FFF2-40B4-BE49-F238E27FC236}">
                  <a16:creationId xmlns:a16="http://schemas.microsoft.com/office/drawing/2014/main" id="{579217E8-40B2-4AC6-9DE7-5165B6775EA1}"/>
                </a:ext>
              </a:extLst>
            </p:cNvPr>
            <p:cNvSpPr/>
            <p:nvPr/>
          </p:nvSpPr>
          <p:spPr>
            <a:xfrm>
              <a:off x="4665175" y="3453559"/>
              <a:ext cx="166397" cy="153974"/>
            </a:xfrm>
            <a:custGeom>
              <a:avLst/>
              <a:gdLst/>
              <a:ahLst/>
              <a:cxnLst/>
              <a:rect l="l" t="t" r="r" b="b"/>
              <a:pathLst>
                <a:path w="12563" h="11792" extrusionOk="0">
                  <a:moveTo>
                    <a:pt x="2470" y="1379"/>
                  </a:moveTo>
                  <a:cubicBezTo>
                    <a:pt x="2482" y="1380"/>
                    <a:pt x="2495" y="1381"/>
                    <a:pt x="2508" y="1383"/>
                  </a:cubicBezTo>
                  <a:lnTo>
                    <a:pt x="2508" y="1383"/>
                  </a:lnTo>
                  <a:cubicBezTo>
                    <a:pt x="2415" y="1432"/>
                    <a:pt x="2358" y="1449"/>
                    <a:pt x="2330" y="1449"/>
                  </a:cubicBezTo>
                  <a:cubicBezTo>
                    <a:pt x="2310" y="1449"/>
                    <a:pt x="2304" y="1441"/>
                    <a:pt x="2308" y="1431"/>
                  </a:cubicBezTo>
                  <a:lnTo>
                    <a:pt x="2308" y="1431"/>
                  </a:lnTo>
                  <a:cubicBezTo>
                    <a:pt x="2364" y="1416"/>
                    <a:pt x="2419" y="1399"/>
                    <a:pt x="2470" y="1379"/>
                  </a:cubicBezTo>
                  <a:close/>
                  <a:moveTo>
                    <a:pt x="2811" y="1524"/>
                  </a:moveTo>
                  <a:lnTo>
                    <a:pt x="2811" y="1524"/>
                  </a:lnTo>
                  <a:cubicBezTo>
                    <a:pt x="3050" y="1632"/>
                    <a:pt x="3370" y="1682"/>
                    <a:pt x="3608" y="1781"/>
                  </a:cubicBezTo>
                  <a:cubicBezTo>
                    <a:pt x="4244" y="2042"/>
                    <a:pt x="4859" y="2364"/>
                    <a:pt x="5457" y="2700"/>
                  </a:cubicBezTo>
                  <a:cubicBezTo>
                    <a:pt x="6641" y="3368"/>
                    <a:pt x="7803" y="4119"/>
                    <a:pt x="8840" y="5001"/>
                  </a:cubicBezTo>
                  <a:cubicBezTo>
                    <a:pt x="9604" y="5650"/>
                    <a:pt x="10096" y="5946"/>
                    <a:pt x="9319" y="6771"/>
                  </a:cubicBezTo>
                  <a:cubicBezTo>
                    <a:pt x="8321" y="7829"/>
                    <a:pt x="6861" y="8584"/>
                    <a:pt x="5601" y="9277"/>
                  </a:cubicBezTo>
                  <a:cubicBezTo>
                    <a:pt x="4996" y="9610"/>
                    <a:pt x="4379" y="9927"/>
                    <a:pt x="3745" y="10202"/>
                  </a:cubicBezTo>
                  <a:cubicBezTo>
                    <a:pt x="3603" y="10265"/>
                    <a:pt x="3423" y="10373"/>
                    <a:pt x="3246" y="10449"/>
                  </a:cubicBezTo>
                  <a:lnTo>
                    <a:pt x="3246" y="10449"/>
                  </a:lnTo>
                  <a:cubicBezTo>
                    <a:pt x="3233" y="10415"/>
                    <a:pt x="3219" y="10372"/>
                    <a:pt x="3207" y="10317"/>
                  </a:cubicBezTo>
                  <a:cubicBezTo>
                    <a:pt x="3001" y="9330"/>
                    <a:pt x="2653" y="8445"/>
                    <a:pt x="2570" y="7401"/>
                  </a:cubicBezTo>
                  <a:cubicBezTo>
                    <a:pt x="2461" y="6032"/>
                    <a:pt x="2482" y="4642"/>
                    <a:pt x="2611" y="3274"/>
                  </a:cubicBezTo>
                  <a:cubicBezTo>
                    <a:pt x="2653" y="2808"/>
                    <a:pt x="2655" y="2093"/>
                    <a:pt x="2811" y="1524"/>
                  </a:cubicBezTo>
                  <a:close/>
                  <a:moveTo>
                    <a:pt x="3174" y="1"/>
                  </a:moveTo>
                  <a:cubicBezTo>
                    <a:pt x="2484" y="1"/>
                    <a:pt x="1829" y="169"/>
                    <a:pt x="1245" y="573"/>
                  </a:cubicBezTo>
                  <a:cubicBezTo>
                    <a:pt x="1124" y="657"/>
                    <a:pt x="1031" y="735"/>
                    <a:pt x="962" y="809"/>
                  </a:cubicBezTo>
                  <a:lnTo>
                    <a:pt x="962" y="809"/>
                  </a:lnTo>
                  <a:cubicBezTo>
                    <a:pt x="928" y="837"/>
                    <a:pt x="898" y="866"/>
                    <a:pt x="873" y="896"/>
                  </a:cubicBezTo>
                  <a:cubicBezTo>
                    <a:pt x="120" y="1816"/>
                    <a:pt x="203" y="3580"/>
                    <a:pt x="150" y="4700"/>
                  </a:cubicBezTo>
                  <a:cubicBezTo>
                    <a:pt x="66" y="6450"/>
                    <a:pt x="1" y="8388"/>
                    <a:pt x="490" y="10092"/>
                  </a:cubicBezTo>
                  <a:cubicBezTo>
                    <a:pt x="850" y="11346"/>
                    <a:pt x="1621" y="11791"/>
                    <a:pt x="2557" y="11791"/>
                  </a:cubicBezTo>
                  <a:cubicBezTo>
                    <a:pt x="4297" y="11791"/>
                    <a:pt x="6606" y="10249"/>
                    <a:pt x="7893" y="9491"/>
                  </a:cubicBezTo>
                  <a:cubicBezTo>
                    <a:pt x="9145" y="8753"/>
                    <a:pt x="11454" y="7587"/>
                    <a:pt x="12061" y="6142"/>
                  </a:cubicBezTo>
                  <a:cubicBezTo>
                    <a:pt x="12563" y="4948"/>
                    <a:pt x="11205" y="4162"/>
                    <a:pt x="10357" y="3520"/>
                  </a:cubicBezTo>
                  <a:cubicBezTo>
                    <a:pt x="8718" y="2282"/>
                    <a:pt x="5712" y="1"/>
                    <a:pt x="3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73;p45">
              <a:extLst>
                <a:ext uri="{FF2B5EF4-FFF2-40B4-BE49-F238E27FC236}">
                  <a16:creationId xmlns:a16="http://schemas.microsoft.com/office/drawing/2014/main" id="{063BC513-7105-4CD8-91A7-866EC10F3C94}"/>
                </a:ext>
              </a:extLst>
            </p:cNvPr>
            <p:cNvSpPr/>
            <p:nvPr/>
          </p:nvSpPr>
          <p:spPr>
            <a:xfrm>
              <a:off x="5308375" y="3398771"/>
              <a:ext cx="62040" cy="332757"/>
            </a:xfrm>
            <a:custGeom>
              <a:avLst/>
              <a:gdLst/>
              <a:ahLst/>
              <a:cxnLst/>
              <a:rect l="l" t="t" r="r" b="b"/>
              <a:pathLst>
                <a:path w="4684" h="25484" extrusionOk="0">
                  <a:moveTo>
                    <a:pt x="2042" y="0"/>
                  </a:moveTo>
                  <a:cubicBezTo>
                    <a:pt x="1385" y="0"/>
                    <a:pt x="625" y="371"/>
                    <a:pt x="581" y="979"/>
                  </a:cubicBezTo>
                  <a:cubicBezTo>
                    <a:pt x="1" y="8927"/>
                    <a:pt x="562" y="17089"/>
                    <a:pt x="2150" y="24889"/>
                  </a:cubicBezTo>
                  <a:cubicBezTo>
                    <a:pt x="2234" y="25305"/>
                    <a:pt x="2616" y="25483"/>
                    <a:pt x="3052" y="25483"/>
                  </a:cubicBezTo>
                  <a:cubicBezTo>
                    <a:pt x="3791" y="25483"/>
                    <a:pt x="4683" y="24972"/>
                    <a:pt x="4536" y="24248"/>
                  </a:cubicBezTo>
                  <a:cubicBezTo>
                    <a:pt x="2977" y="16591"/>
                    <a:pt x="2431" y="8612"/>
                    <a:pt x="3001" y="806"/>
                  </a:cubicBezTo>
                  <a:cubicBezTo>
                    <a:pt x="3042" y="245"/>
                    <a:pt x="2576" y="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74;p45">
              <a:extLst>
                <a:ext uri="{FF2B5EF4-FFF2-40B4-BE49-F238E27FC236}">
                  <a16:creationId xmlns:a16="http://schemas.microsoft.com/office/drawing/2014/main" id="{BD431B0C-90AE-4E30-A3E7-24FCD6E9552D}"/>
                </a:ext>
              </a:extLst>
            </p:cNvPr>
            <p:cNvSpPr/>
            <p:nvPr/>
          </p:nvSpPr>
          <p:spPr>
            <a:xfrm>
              <a:off x="5028497" y="3460244"/>
              <a:ext cx="97722" cy="177151"/>
            </a:xfrm>
            <a:custGeom>
              <a:avLst/>
              <a:gdLst/>
              <a:ahLst/>
              <a:cxnLst/>
              <a:rect l="l" t="t" r="r" b="b"/>
              <a:pathLst>
                <a:path w="7378" h="13567" extrusionOk="0">
                  <a:moveTo>
                    <a:pt x="2944" y="1215"/>
                  </a:moveTo>
                  <a:lnTo>
                    <a:pt x="4741" y="1314"/>
                  </a:lnTo>
                  <a:lnTo>
                    <a:pt x="4741" y="1314"/>
                  </a:lnTo>
                  <a:cubicBezTo>
                    <a:pt x="4069" y="4839"/>
                    <a:pt x="4646" y="8898"/>
                    <a:pt x="4900" y="12513"/>
                  </a:cubicBezTo>
                  <a:lnTo>
                    <a:pt x="4900" y="12513"/>
                  </a:lnTo>
                  <a:cubicBezTo>
                    <a:pt x="4827" y="12514"/>
                    <a:pt x="4754" y="12515"/>
                    <a:pt x="4681" y="12515"/>
                  </a:cubicBezTo>
                  <a:cubicBezTo>
                    <a:pt x="4021" y="12515"/>
                    <a:pt x="3405" y="12460"/>
                    <a:pt x="3066" y="12249"/>
                  </a:cubicBezTo>
                  <a:cubicBezTo>
                    <a:pt x="3063" y="12248"/>
                    <a:pt x="3061" y="12246"/>
                    <a:pt x="3059" y="12245"/>
                  </a:cubicBezTo>
                  <a:lnTo>
                    <a:pt x="3059" y="12245"/>
                  </a:lnTo>
                  <a:cubicBezTo>
                    <a:pt x="3086" y="12255"/>
                    <a:pt x="3113" y="12262"/>
                    <a:pt x="3136" y="12262"/>
                  </a:cubicBezTo>
                  <a:cubicBezTo>
                    <a:pt x="3192" y="12262"/>
                    <a:pt x="3222" y="12221"/>
                    <a:pt x="3164" y="12082"/>
                  </a:cubicBezTo>
                  <a:cubicBezTo>
                    <a:pt x="3075" y="11871"/>
                    <a:pt x="3048" y="11482"/>
                    <a:pt x="3058" y="11244"/>
                  </a:cubicBezTo>
                  <a:cubicBezTo>
                    <a:pt x="3091" y="10421"/>
                    <a:pt x="2948" y="9549"/>
                    <a:pt x="2924" y="8723"/>
                  </a:cubicBezTo>
                  <a:cubicBezTo>
                    <a:pt x="2852" y="6224"/>
                    <a:pt x="2877" y="3717"/>
                    <a:pt x="2944" y="1215"/>
                  </a:cubicBezTo>
                  <a:close/>
                  <a:moveTo>
                    <a:pt x="2408" y="0"/>
                  </a:moveTo>
                  <a:cubicBezTo>
                    <a:pt x="1708" y="0"/>
                    <a:pt x="602" y="337"/>
                    <a:pt x="585" y="877"/>
                  </a:cubicBezTo>
                  <a:cubicBezTo>
                    <a:pt x="465" y="4816"/>
                    <a:pt x="1" y="9238"/>
                    <a:pt x="854" y="13108"/>
                  </a:cubicBezTo>
                  <a:cubicBezTo>
                    <a:pt x="890" y="13269"/>
                    <a:pt x="1167" y="13334"/>
                    <a:pt x="1291" y="13340"/>
                  </a:cubicBezTo>
                  <a:lnTo>
                    <a:pt x="5391" y="13564"/>
                  </a:lnTo>
                  <a:cubicBezTo>
                    <a:pt x="5419" y="13566"/>
                    <a:pt x="5450" y="13567"/>
                    <a:pt x="5485" y="13567"/>
                  </a:cubicBezTo>
                  <a:cubicBezTo>
                    <a:pt x="6041" y="13567"/>
                    <a:pt x="7377" y="13365"/>
                    <a:pt x="7339" y="12692"/>
                  </a:cubicBezTo>
                  <a:cubicBezTo>
                    <a:pt x="7128" y="8881"/>
                    <a:pt x="6368" y="4350"/>
                    <a:pt x="7178" y="603"/>
                  </a:cubicBezTo>
                  <a:cubicBezTo>
                    <a:pt x="7235" y="344"/>
                    <a:pt x="6965" y="247"/>
                    <a:pt x="6751" y="235"/>
                  </a:cubicBezTo>
                  <a:lnTo>
                    <a:pt x="2560" y="6"/>
                  </a:lnTo>
                  <a:lnTo>
                    <a:pt x="2560" y="6"/>
                  </a:lnTo>
                  <a:cubicBezTo>
                    <a:pt x="2512" y="2"/>
                    <a:pt x="2461" y="0"/>
                    <a:pt x="2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75;p45">
              <a:extLst>
                <a:ext uri="{FF2B5EF4-FFF2-40B4-BE49-F238E27FC236}">
                  <a16:creationId xmlns:a16="http://schemas.microsoft.com/office/drawing/2014/main" id="{D762483C-0886-4514-A09E-E85D58F29568}"/>
                </a:ext>
              </a:extLst>
            </p:cNvPr>
            <p:cNvSpPr/>
            <p:nvPr/>
          </p:nvSpPr>
          <p:spPr>
            <a:xfrm>
              <a:off x="5133635" y="3466407"/>
              <a:ext cx="97682" cy="176211"/>
            </a:xfrm>
            <a:custGeom>
              <a:avLst/>
              <a:gdLst/>
              <a:ahLst/>
              <a:cxnLst/>
              <a:rect l="l" t="t" r="r" b="b"/>
              <a:pathLst>
                <a:path w="7375" h="13495" extrusionOk="0">
                  <a:moveTo>
                    <a:pt x="2945" y="1144"/>
                  </a:moveTo>
                  <a:lnTo>
                    <a:pt x="4754" y="1243"/>
                  </a:lnTo>
                  <a:lnTo>
                    <a:pt x="4754" y="1243"/>
                  </a:lnTo>
                  <a:cubicBezTo>
                    <a:pt x="4068" y="4787"/>
                    <a:pt x="4651" y="8873"/>
                    <a:pt x="4904" y="12511"/>
                  </a:cubicBezTo>
                  <a:lnTo>
                    <a:pt x="4904" y="12511"/>
                  </a:lnTo>
                  <a:cubicBezTo>
                    <a:pt x="4830" y="12512"/>
                    <a:pt x="4757" y="12513"/>
                    <a:pt x="4684" y="12513"/>
                  </a:cubicBezTo>
                  <a:cubicBezTo>
                    <a:pt x="4018" y="12513"/>
                    <a:pt x="3400" y="12458"/>
                    <a:pt x="3074" y="12245"/>
                  </a:cubicBezTo>
                  <a:cubicBezTo>
                    <a:pt x="3009" y="12202"/>
                    <a:pt x="2974" y="12181"/>
                    <a:pt x="2960" y="12173"/>
                  </a:cubicBezTo>
                  <a:lnTo>
                    <a:pt x="2960" y="12173"/>
                  </a:lnTo>
                  <a:cubicBezTo>
                    <a:pt x="2985" y="12187"/>
                    <a:pt x="3071" y="12231"/>
                    <a:pt x="3132" y="12231"/>
                  </a:cubicBezTo>
                  <a:cubicBezTo>
                    <a:pt x="3190" y="12231"/>
                    <a:pt x="3226" y="12190"/>
                    <a:pt x="3165" y="12044"/>
                  </a:cubicBezTo>
                  <a:cubicBezTo>
                    <a:pt x="3074" y="11831"/>
                    <a:pt x="3050" y="11445"/>
                    <a:pt x="3059" y="11206"/>
                  </a:cubicBezTo>
                  <a:cubicBezTo>
                    <a:pt x="3089" y="10382"/>
                    <a:pt x="2949" y="9514"/>
                    <a:pt x="2925" y="8685"/>
                  </a:cubicBezTo>
                  <a:cubicBezTo>
                    <a:pt x="2853" y="6173"/>
                    <a:pt x="2878" y="3657"/>
                    <a:pt x="2945" y="1144"/>
                  </a:cubicBezTo>
                  <a:close/>
                  <a:moveTo>
                    <a:pt x="2518" y="1"/>
                  </a:moveTo>
                  <a:cubicBezTo>
                    <a:pt x="2489" y="1"/>
                    <a:pt x="2456" y="3"/>
                    <a:pt x="2420" y="8"/>
                  </a:cubicBezTo>
                  <a:lnTo>
                    <a:pt x="2420" y="8"/>
                  </a:lnTo>
                  <a:cubicBezTo>
                    <a:pt x="1720" y="17"/>
                    <a:pt x="601" y="331"/>
                    <a:pt x="585" y="841"/>
                  </a:cubicBezTo>
                  <a:cubicBezTo>
                    <a:pt x="465" y="4779"/>
                    <a:pt x="1" y="9202"/>
                    <a:pt x="853" y="13070"/>
                  </a:cubicBezTo>
                  <a:cubicBezTo>
                    <a:pt x="888" y="13223"/>
                    <a:pt x="1174" y="13263"/>
                    <a:pt x="1281" y="13269"/>
                  </a:cubicBezTo>
                  <a:lnTo>
                    <a:pt x="5381" y="13493"/>
                  </a:lnTo>
                  <a:cubicBezTo>
                    <a:pt x="5404" y="13494"/>
                    <a:pt x="5429" y="13495"/>
                    <a:pt x="5458" y="13495"/>
                  </a:cubicBezTo>
                  <a:cubicBezTo>
                    <a:pt x="5975" y="13495"/>
                    <a:pt x="7374" y="13280"/>
                    <a:pt x="7340" y="12655"/>
                  </a:cubicBezTo>
                  <a:cubicBezTo>
                    <a:pt x="7129" y="8842"/>
                    <a:pt x="6365" y="4303"/>
                    <a:pt x="7174" y="553"/>
                  </a:cubicBezTo>
                  <a:cubicBezTo>
                    <a:pt x="7230" y="300"/>
                    <a:pt x="6960" y="244"/>
                    <a:pt x="6760" y="232"/>
                  </a:cubicBezTo>
                  <a:lnTo>
                    <a:pt x="2544" y="1"/>
                  </a:lnTo>
                  <a:cubicBezTo>
                    <a:pt x="2536" y="1"/>
                    <a:pt x="2527" y="1"/>
                    <a:pt x="25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76;p45">
              <a:extLst>
                <a:ext uri="{FF2B5EF4-FFF2-40B4-BE49-F238E27FC236}">
                  <a16:creationId xmlns:a16="http://schemas.microsoft.com/office/drawing/2014/main" id="{E271797D-4CDE-4336-8CD7-08D84B8F6E5C}"/>
                </a:ext>
              </a:extLst>
            </p:cNvPr>
            <p:cNvSpPr/>
            <p:nvPr/>
          </p:nvSpPr>
          <p:spPr>
            <a:xfrm>
              <a:off x="7775905" y="3398092"/>
              <a:ext cx="62437" cy="342864"/>
            </a:xfrm>
            <a:custGeom>
              <a:avLst/>
              <a:gdLst/>
              <a:ahLst/>
              <a:cxnLst/>
              <a:rect l="l" t="t" r="r" b="b"/>
              <a:pathLst>
                <a:path w="4714" h="26258" extrusionOk="0">
                  <a:moveTo>
                    <a:pt x="2075" y="0"/>
                  </a:moveTo>
                  <a:cubicBezTo>
                    <a:pt x="1390" y="0"/>
                    <a:pt x="499" y="361"/>
                    <a:pt x="472" y="834"/>
                  </a:cubicBezTo>
                  <a:cubicBezTo>
                    <a:pt x="0" y="9177"/>
                    <a:pt x="558" y="17699"/>
                    <a:pt x="2214" y="25882"/>
                  </a:cubicBezTo>
                  <a:cubicBezTo>
                    <a:pt x="2267" y="26146"/>
                    <a:pt x="2567" y="26258"/>
                    <a:pt x="2938" y="26258"/>
                  </a:cubicBezTo>
                  <a:cubicBezTo>
                    <a:pt x="3683" y="26258"/>
                    <a:pt x="4714" y="25808"/>
                    <a:pt x="4600" y="25242"/>
                  </a:cubicBezTo>
                  <a:cubicBezTo>
                    <a:pt x="2967" y="17169"/>
                    <a:pt x="2390" y="8755"/>
                    <a:pt x="2857" y="525"/>
                  </a:cubicBezTo>
                  <a:cubicBezTo>
                    <a:pt x="2878" y="152"/>
                    <a:pt x="2520" y="0"/>
                    <a:pt x="2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77;p45">
              <a:extLst>
                <a:ext uri="{FF2B5EF4-FFF2-40B4-BE49-F238E27FC236}">
                  <a16:creationId xmlns:a16="http://schemas.microsoft.com/office/drawing/2014/main" id="{6E7824A7-3E4A-4FE9-8757-25F9516BDCD7}"/>
                </a:ext>
              </a:extLst>
            </p:cNvPr>
            <p:cNvSpPr/>
            <p:nvPr/>
          </p:nvSpPr>
          <p:spPr>
            <a:xfrm>
              <a:off x="7283075" y="3424611"/>
              <a:ext cx="79589" cy="348753"/>
            </a:xfrm>
            <a:custGeom>
              <a:avLst/>
              <a:gdLst/>
              <a:ahLst/>
              <a:cxnLst/>
              <a:rect l="l" t="t" r="r" b="b"/>
              <a:pathLst>
                <a:path w="6009" h="26709" extrusionOk="0">
                  <a:moveTo>
                    <a:pt x="1804" y="0"/>
                  </a:moveTo>
                  <a:cubicBezTo>
                    <a:pt x="1090" y="0"/>
                    <a:pt x="1" y="374"/>
                    <a:pt x="23" y="918"/>
                  </a:cubicBezTo>
                  <a:lnTo>
                    <a:pt x="23" y="917"/>
                  </a:lnTo>
                  <a:cubicBezTo>
                    <a:pt x="365" y="9404"/>
                    <a:pt x="1037" y="18252"/>
                    <a:pt x="3480" y="26413"/>
                  </a:cubicBezTo>
                  <a:cubicBezTo>
                    <a:pt x="3542" y="26622"/>
                    <a:pt x="3803" y="26709"/>
                    <a:pt x="4131" y="26709"/>
                  </a:cubicBezTo>
                  <a:cubicBezTo>
                    <a:pt x="4890" y="26709"/>
                    <a:pt x="6008" y="26246"/>
                    <a:pt x="5866" y="25772"/>
                  </a:cubicBezTo>
                  <a:cubicBezTo>
                    <a:pt x="3424" y="17612"/>
                    <a:pt x="2752" y="8764"/>
                    <a:pt x="2408" y="278"/>
                  </a:cubicBezTo>
                  <a:cubicBezTo>
                    <a:pt x="2401" y="85"/>
                    <a:pt x="2145" y="0"/>
                    <a:pt x="18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78;p45">
              <a:extLst>
                <a:ext uri="{FF2B5EF4-FFF2-40B4-BE49-F238E27FC236}">
                  <a16:creationId xmlns:a16="http://schemas.microsoft.com/office/drawing/2014/main" id="{02650C3B-AAFA-43B6-A9B4-1E5A17431C65}"/>
                </a:ext>
              </a:extLst>
            </p:cNvPr>
            <p:cNvSpPr/>
            <p:nvPr/>
          </p:nvSpPr>
          <p:spPr>
            <a:xfrm>
              <a:off x="8068909" y="3424063"/>
              <a:ext cx="99947" cy="78332"/>
            </a:xfrm>
            <a:custGeom>
              <a:avLst/>
              <a:gdLst/>
              <a:ahLst/>
              <a:cxnLst/>
              <a:rect l="l" t="t" r="r" b="b"/>
              <a:pathLst>
                <a:path w="7546" h="5999" extrusionOk="0">
                  <a:moveTo>
                    <a:pt x="5650" y="0"/>
                  </a:moveTo>
                  <a:cubicBezTo>
                    <a:pt x="4953" y="0"/>
                    <a:pt x="4203" y="174"/>
                    <a:pt x="3593" y="278"/>
                  </a:cubicBezTo>
                  <a:cubicBezTo>
                    <a:pt x="2770" y="418"/>
                    <a:pt x="1949" y="576"/>
                    <a:pt x="1135" y="760"/>
                  </a:cubicBezTo>
                  <a:cubicBezTo>
                    <a:pt x="692" y="858"/>
                    <a:pt x="1" y="1296"/>
                    <a:pt x="145" y="1840"/>
                  </a:cubicBezTo>
                  <a:cubicBezTo>
                    <a:pt x="250" y="2227"/>
                    <a:pt x="659" y="2337"/>
                    <a:pt x="1046" y="2337"/>
                  </a:cubicBezTo>
                  <a:cubicBezTo>
                    <a:pt x="1228" y="2337"/>
                    <a:pt x="1405" y="2312"/>
                    <a:pt x="1544" y="2282"/>
                  </a:cubicBezTo>
                  <a:lnTo>
                    <a:pt x="1542" y="2282"/>
                  </a:lnTo>
                  <a:cubicBezTo>
                    <a:pt x="2071" y="2162"/>
                    <a:pt x="2603" y="2054"/>
                    <a:pt x="3136" y="1955"/>
                  </a:cubicBezTo>
                  <a:cubicBezTo>
                    <a:pt x="3566" y="1876"/>
                    <a:pt x="3997" y="1804"/>
                    <a:pt x="4431" y="1751"/>
                  </a:cubicBezTo>
                  <a:cubicBezTo>
                    <a:pt x="4571" y="1735"/>
                    <a:pt x="4714" y="1727"/>
                    <a:pt x="4856" y="1714"/>
                  </a:cubicBezTo>
                  <a:lnTo>
                    <a:pt x="4856" y="1714"/>
                  </a:lnTo>
                  <a:cubicBezTo>
                    <a:pt x="4865" y="1810"/>
                    <a:pt x="4882" y="1910"/>
                    <a:pt x="4883" y="1965"/>
                  </a:cubicBezTo>
                  <a:cubicBezTo>
                    <a:pt x="4889" y="2425"/>
                    <a:pt x="4853" y="2889"/>
                    <a:pt x="4821" y="3347"/>
                  </a:cubicBezTo>
                  <a:cubicBezTo>
                    <a:pt x="4776" y="3992"/>
                    <a:pt x="4718" y="4635"/>
                    <a:pt x="4646" y="5279"/>
                  </a:cubicBezTo>
                  <a:cubicBezTo>
                    <a:pt x="4591" y="5782"/>
                    <a:pt x="5020" y="5998"/>
                    <a:pt x="5532" y="5998"/>
                  </a:cubicBezTo>
                  <a:cubicBezTo>
                    <a:pt x="6194" y="5998"/>
                    <a:pt x="6993" y="5636"/>
                    <a:pt x="7057" y="5068"/>
                  </a:cubicBezTo>
                  <a:cubicBezTo>
                    <a:pt x="7149" y="4233"/>
                    <a:pt x="7223" y="3397"/>
                    <a:pt x="7266" y="2559"/>
                  </a:cubicBezTo>
                  <a:cubicBezTo>
                    <a:pt x="7309" y="1742"/>
                    <a:pt x="7545" y="487"/>
                    <a:pt x="6582" y="142"/>
                  </a:cubicBezTo>
                  <a:cubicBezTo>
                    <a:pt x="6296" y="39"/>
                    <a:pt x="5979" y="0"/>
                    <a:pt x="5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9;p45">
              <a:extLst>
                <a:ext uri="{FF2B5EF4-FFF2-40B4-BE49-F238E27FC236}">
                  <a16:creationId xmlns:a16="http://schemas.microsoft.com/office/drawing/2014/main" id="{9E9239E2-5810-4246-9CB1-F744E3D344BA}"/>
                </a:ext>
              </a:extLst>
            </p:cNvPr>
            <p:cNvSpPr/>
            <p:nvPr/>
          </p:nvSpPr>
          <p:spPr>
            <a:xfrm>
              <a:off x="7860315" y="3444941"/>
              <a:ext cx="111126" cy="95176"/>
            </a:xfrm>
            <a:custGeom>
              <a:avLst/>
              <a:gdLst/>
              <a:ahLst/>
              <a:cxnLst/>
              <a:rect l="l" t="t" r="r" b="b"/>
              <a:pathLst>
                <a:path w="8390" h="7289" extrusionOk="0">
                  <a:moveTo>
                    <a:pt x="2640" y="2025"/>
                  </a:moveTo>
                  <a:lnTo>
                    <a:pt x="2640" y="2025"/>
                  </a:lnTo>
                  <a:cubicBezTo>
                    <a:pt x="2642" y="2054"/>
                    <a:pt x="2641" y="2088"/>
                    <a:pt x="2637" y="2124"/>
                  </a:cubicBezTo>
                  <a:lnTo>
                    <a:pt x="2637" y="2124"/>
                  </a:lnTo>
                  <a:cubicBezTo>
                    <a:pt x="2568" y="2119"/>
                    <a:pt x="2475" y="2100"/>
                    <a:pt x="2352" y="2061"/>
                  </a:cubicBezTo>
                  <a:lnTo>
                    <a:pt x="2352" y="2061"/>
                  </a:lnTo>
                  <a:cubicBezTo>
                    <a:pt x="2364" y="2065"/>
                    <a:pt x="2380" y="2067"/>
                    <a:pt x="2398" y="2067"/>
                  </a:cubicBezTo>
                  <a:cubicBezTo>
                    <a:pt x="2457" y="2067"/>
                    <a:pt x="2543" y="2049"/>
                    <a:pt x="2640" y="2025"/>
                  </a:cubicBezTo>
                  <a:close/>
                  <a:moveTo>
                    <a:pt x="5409" y="1"/>
                  </a:moveTo>
                  <a:cubicBezTo>
                    <a:pt x="3852" y="1"/>
                    <a:pt x="2091" y="112"/>
                    <a:pt x="940" y="936"/>
                  </a:cubicBezTo>
                  <a:cubicBezTo>
                    <a:pt x="94" y="1541"/>
                    <a:pt x="118" y="2678"/>
                    <a:pt x="66" y="3621"/>
                  </a:cubicBezTo>
                  <a:cubicBezTo>
                    <a:pt x="13" y="4590"/>
                    <a:pt x="1" y="5565"/>
                    <a:pt x="11" y="6535"/>
                  </a:cubicBezTo>
                  <a:cubicBezTo>
                    <a:pt x="18" y="7064"/>
                    <a:pt x="480" y="7289"/>
                    <a:pt x="999" y="7289"/>
                  </a:cubicBezTo>
                  <a:cubicBezTo>
                    <a:pt x="1669" y="7289"/>
                    <a:pt x="2432" y="6914"/>
                    <a:pt x="2425" y="6336"/>
                  </a:cubicBezTo>
                  <a:cubicBezTo>
                    <a:pt x="2416" y="5607"/>
                    <a:pt x="2424" y="4879"/>
                    <a:pt x="2448" y="4151"/>
                  </a:cubicBezTo>
                  <a:cubicBezTo>
                    <a:pt x="2464" y="3675"/>
                    <a:pt x="2484" y="3200"/>
                    <a:pt x="2528" y="2726"/>
                  </a:cubicBezTo>
                  <a:cubicBezTo>
                    <a:pt x="2540" y="2600"/>
                    <a:pt x="2620" y="2322"/>
                    <a:pt x="2637" y="2124"/>
                  </a:cubicBezTo>
                  <a:lnTo>
                    <a:pt x="2637" y="2124"/>
                  </a:lnTo>
                  <a:cubicBezTo>
                    <a:pt x="2651" y="2125"/>
                    <a:pt x="2663" y="2125"/>
                    <a:pt x="2674" y="2125"/>
                  </a:cubicBezTo>
                  <a:cubicBezTo>
                    <a:pt x="2816" y="2125"/>
                    <a:pt x="2834" y="2055"/>
                    <a:pt x="2805" y="1980"/>
                  </a:cubicBezTo>
                  <a:lnTo>
                    <a:pt x="2805" y="1980"/>
                  </a:lnTo>
                  <a:cubicBezTo>
                    <a:pt x="2749" y="1996"/>
                    <a:pt x="2693" y="2011"/>
                    <a:pt x="2640" y="2025"/>
                  </a:cubicBezTo>
                  <a:lnTo>
                    <a:pt x="2640" y="2025"/>
                  </a:lnTo>
                  <a:cubicBezTo>
                    <a:pt x="2638" y="1997"/>
                    <a:pt x="2634" y="1974"/>
                    <a:pt x="2627" y="1954"/>
                  </a:cubicBezTo>
                  <a:cubicBezTo>
                    <a:pt x="2587" y="1847"/>
                    <a:pt x="2599" y="1808"/>
                    <a:pt x="2631" y="1808"/>
                  </a:cubicBezTo>
                  <a:cubicBezTo>
                    <a:pt x="2678" y="1808"/>
                    <a:pt x="2771" y="1896"/>
                    <a:pt x="2805" y="1980"/>
                  </a:cubicBezTo>
                  <a:lnTo>
                    <a:pt x="2805" y="1980"/>
                  </a:lnTo>
                  <a:cubicBezTo>
                    <a:pt x="2967" y="1933"/>
                    <a:pt x="3130" y="1882"/>
                    <a:pt x="3218" y="1870"/>
                  </a:cubicBezTo>
                  <a:cubicBezTo>
                    <a:pt x="3697" y="1802"/>
                    <a:pt x="4184" y="1770"/>
                    <a:pt x="4667" y="1743"/>
                  </a:cubicBezTo>
                  <a:cubicBezTo>
                    <a:pt x="5207" y="1713"/>
                    <a:pt x="5749" y="1697"/>
                    <a:pt x="6291" y="1697"/>
                  </a:cubicBezTo>
                  <a:cubicBezTo>
                    <a:pt x="6375" y="1697"/>
                    <a:pt x="6460" y="1697"/>
                    <a:pt x="6545" y="1698"/>
                  </a:cubicBezTo>
                  <a:cubicBezTo>
                    <a:pt x="6549" y="1698"/>
                    <a:pt x="6553" y="1698"/>
                    <a:pt x="6557" y="1698"/>
                  </a:cubicBezTo>
                  <a:cubicBezTo>
                    <a:pt x="7887" y="1698"/>
                    <a:pt x="8390" y="29"/>
                    <a:pt x="6774" y="15"/>
                  </a:cubicBezTo>
                  <a:cubicBezTo>
                    <a:pt x="6355" y="11"/>
                    <a:pt x="5892" y="1"/>
                    <a:pt x="5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0;p45">
              <a:extLst>
                <a:ext uri="{FF2B5EF4-FFF2-40B4-BE49-F238E27FC236}">
                  <a16:creationId xmlns:a16="http://schemas.microsoft.com/office/drawing/2014/main" id="{D03A17C0-8A6C-4E00-A193-9C86CE126220}"/>
                </a:ext>
              </a:extLst>
            </p:cNvPr>
            <p:cNvSpPr/>
            <p:nvPr/>
          </p:nvSpPr>
          <p:spPr>
            <a:xfrm>
              <a:off x="8061982" y="3566347"/>
              <a:ext cx="103563" cy="90959"/>
            </a:xfrm>
            <a:custGeom>
              <a:avLst/>
              <a:gdLst/>
              <a:ahLst/>
              <a:cxnLst/>
              <a:rect l="l" t="t" r="r" b="b"/>
              <a:pathLst>
                <a:path w="7819" h="6966" extrusionOk="0">
                  <a:moveTo>
                    <a:pt x="6999" y="0"/>
                  </a:moveTo>
                  <a:cubicBezTo>
                    <a:pt x="6293" y="0"/>
                    <a:pt x="5070" y="343"/>
                    <a:pt x="5100" y="815"/>
                  </a:cubicBezTo>
                  <a:cubicBezTo>
                    <a:pt x="5168" y="1879"/>
                    <a:pt x="5412" y="3825"/>
                    <a:pt x="4750" y="4729"/>
                  </a:cubicBezTo>
                  <a:cubicBezTo>
                    <a:pt x="4386" y="5224"/>
                    <a:pt x="3433" y="5392"/>
                    <a:pt x="2870" y="5580"/>
                  </a:cubicBezTo>
                  <a:cubicBezTo>
                    <a:pt x="2326" y="5762"/>
                    <a:pt x="1779" y="5931"/>
                    <a:pt x="1227" y="6088"/>
                  </a:cubicBezTo>
                  <a:cubicBezTo>
                    <a:pt x="1035" y="6142"/>
                    <a:pt x="1" y="6431"/>
                    <a:pt x="132" y="6778"/>
                  </a:cubicBezTo>
                  <a:cubicBezTo>
                    <a:pt x="186" y="6920"/>
                    <a:pt x="371" y="6966"/>
                    <a:pt x="588" y="6966"/>
                  </a:cubicBezTo>
                  <a:cubicBezTo>
                    <a:pt x="910" y="6966"/>
                    <a:pt x="1300" y="6864"/>
                    <a:pt x="1425" y="6829"/>
                  </a:cubicBezTo>
                  <a:cubicBezTo>
                    <a:pt x="2275" y="6588"/>
                    <a:pt x="3118" y="6324"/>
                    <a:pt x="3953" y="6038"/>
                  </a:cubicBezTo>
                  <a:cubicBezTo>
                    <a:pt x="4845" y="5731"/>
                    <a:pt x="6013" y="5420"/>
                    <a:pt x="6735" y="4775"/>
                  </a:cubicBezTo>
                  <a:cubicBezTo>
                    <a:pt x="7818" y="3805"/>
                    <a:pt x="7569" y="1484"/>
                    <a:pt x="7487" y="175"/>
                  </a:cubicBezTo>
                  <a:cubicBezTo>
                    <a:pt x="7479" y="54"/>
                    <a:pt x="7280" y="0"/>
                    <a:pt x="6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81;p45">
              <a:extLst>
                <a:ext uri="{FF2B5EF4-FFF2-40B4-BE49-F238E27FC236}">
                  <a16:creationId xmlns:a16="http://schemas.microsoft.com/office/drawing/2014/main" id="{714B27B0-CC6D-4B1D-BAD8-012AC4F195A8}"/>
                </a:ext>
              </a:extLst>
            </p:cNvPr>
            <p:cNvSpPr/>
            <p:nvPr/>
          </p:nvSpPr>
          <p:spPr>
            <a:xfrm>
              <a:off x="7859123" y="3606955"/>
              <a:ext cx="121682" cy="79324"/>
            </a:xfrm>
            <a:custGeom>
              <a:avLst/>
              <a:gdLst/>
              <a:ahLst/>
              <a:cxnLst/>
              <a:rect l="l" t="t" r="r" b="b"/>
              <a:pathLst>
                <a:path w="9187" h="6075" extrusionOk="0">
                  <a:moveTo>
                    <a:pt x="1985" y="1"/>
                  </a:moveTo>
                  <a:cubicBezTo>
                    <a:pt x="1325" y="1"/>
                    <a:pt x="573" y="374"/>
                    <a:pt x="553" y="978"/>
                  </a:cubicBezTo>
                  <a:lnTo>
                    <a:pt x="555" y="977"/>
                  </a:lnTo>
                  <a:lnTo>
                    <a:pt x="555" y="977"/>
                  </a:lnTo>
                  <a:cubicBezTo>
                    <a:pt x="511" y="2324"/>
                    <a:pt x="0" y="5789"/>
                    <a:pt x="1896" y="6044"/>
                  </a:cubicBezTo>
                  <a:cubicBezTo>
                    <a:pt x="2053" y="6065"/>
                    <a:pt x="2213" y="6074"/>
                    <a:pt x="2376" y="6074"/>
                  </a:cubicBezTo>
                  <a:cubicBezTo>
                    <a:pt x="3312" y="6074"/>
                    <a:pt x="4329" y="5764"/>
                    <a:pt x="5202" y="5577"/>
                  </a:cubicBezTo>
                  <a:cubicBezTo>
                    <a:pt x="6089" y="5386"/>
                    <a:pt x="6972" y="5179"/>
                    <a:pt x="7854" y="4958"/>
                  </a:cubicBezTo>
                  <a:cubicBezTo>
                    <a:pt x="9187" y="4621"/>
                    <a:pt x="8960" y="3247"/>
                    <a:pt x="7822" y="3247"/>
                  </a:cubicBezTo>
                  <a:cubicBezTo>
                    <a:pt x="7695" y="3247"/>
                    <a:pt x="7557" y="3264"/>
                    <a:pt x="7409" y="3302"/>
                  </a:cubicBezTo>
                  <a:cubicBezTo>
                    <a:pt x="6837" y="3446"/>
                    <a:pt x="6261" y="3585"/>
                    <a:pt x="5684" y="3716"/>
                  </a:cubicBezTo>
                  <a:cubicBezTo>
                    <a:pt x="4922" y="3890"/>
                    <a:pt x="3879" y="3908"/>
                    <a:pt x="3125" y="4181"/>
                  </a:cubicBezTo>
                  <a:lnTo>
                    <a:pt x="3125" y="4181"/>
                  </a:lnTo>
                  <a:cubicBezTo>
                    <a:pt x="3132" y="3766"/>
                    <a:pt x="2985" y="3237"/>
                    <a:pt x="2973" y="2839"/>
                  </a:cubicBezTo>
                  <a:cubicBezTo>
                    <a:pt x="2951" y="2161"/>
                    <a:pt x="2952" y="1480"/>
                    <a:pt x="2973" y="802"/>
                  </a:cubicBezTo>
                  <a:cubicBezTo>
                    <a:pt x="2991" y="243"/>
                    <a:pt x="2518" y="1"/>
                    <a:pt x="1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82;p45">
              <a:extLst>
                <a:ext uri="{FF2B5EF4-FFF2-40B4-BE49-F238E27FC236}">
                  <a16:creationId xmlns:a16="http://schemas.microsoft.com/office/drawing/2014/main" id="{5CC23E06-FEC5-49A1-9B18-BF9DFE62550F}"/>
                </a:ext>
              </a:extLst>
            </p:cNvPr>
            <p:cNvSpPr/>
            <p:nvPr/>
          </p:nvSpPr>
          <p:spPr>
            <a:xfrm>
              <a:off x="7417444" y="3497601"/>
              <a:ext cx="187231" cy="196346"/>
            </a:xfrm>
            <a:custGeom>
              <a:avLst/>
              <a:gdLst/>
              <a:ahLst/>
              <a:cxnLst/>
              <a:rect l="l" t="t" r="r" b="b"/>
              <a:pathLst>
                <a:path w="14136" h="15037" extrusionOk="0">
                  <a:moveTo>
                    <a:pt x="9602" y="1644"/>
                  </a:moveTo>
                  <a:lnTo>
                    <a:pt x="9602" y="1644"/>
                  </a:lnTo>
                  <a:cubicBezTo>
                    <a:pt x="9817" y="2339"/>
                    <a:pt x="10226" y="3187"/>
                    <a:pt x="10330" y="3777"/>
                  </a:cubicBezTo>
                  <a:cubicBezTo>
                    <a:pt x="10822" y="6594"/>
                    <a:pt x="11042" y="9587"/>
                    <a:pt x="10860" y="12442"/>
                  </a:cubicBezTo>
                  <a:cubicBezTo>
                    <a:pt x="10854" y="12531"/>
                    <a:pt x="10836" y="12643"/>
                    <a:pt x="10812" y="12768"/>
                  </a:cubicBezTo>
                  <a:lnTo>
                    <a:pt x="10812" y="12768"/>
                  </a:lnTo>
                  <a:cubicBezTo>
                    <a:pt x="10102" y="11906"/>
                    <a:pt x="9043" y="11051"/>
                    <a:pt x="8454" y="10189"/>
                  </a:cubicBezTo>
                  <a:cubicBezTo>
                    <a:pt x="8375" y="10074"/>
                    <a:pt x="8209" y="10039"/>
                    <a:pt x="8031" y="10039"/>
                  </a:cubicBezTo>
                  <a:cubicBezTo>
                    <a:pt x="7830" y="10039"/>
                    <a:pt x="7614" y="10084"/>
                    <a:pt x="7494" y="10108"/>
                  </a:cubicBezTo>
                  <a:cubicBezTo>
                    <a:pt x="7112" y="10184"/>
                    <a:pt x="4690" y="10512"/>
                    <a:pt x="3094" y="10909"/>
                  </a:cubicBezTo>
                  <a:lnTo>
                    <a:pt x="3094" y="10909"/>
                  </a:lnTo>
                  <a:cubicBezTo>
                    <a:pt x="3064" y="10711"/>
                    <a:pt x="3044" y="10512"/>
                    <a:pt x="3032" y="10313"/>
                  </a:cubicBezTo>
                  <a:cubicBezTo>
                    <a:pt x="3111" y="9872"/>
                    <a:pt x="2996" y="9310"/>
                    <a:pt x="2993" y="8865"/>
                  </a:cubicBezTo>
                  <a:cubicBezTo>
                    <a:pt x="2989" y="7957"/>
                    <a:pt x="3018" y="7045"/>
                    <a:pt x="3060" y="6138"/>
                  </a:cubicBezTo>
                  <a:lnTo>
                    <a:pt x="3060" y="6138"/>
                  </a:lnTo>
                  <a:cubicBezTo>
                    <a:pt x="3550" y="5013"/>
                    <a:pt x="7088" y="5296"/>
                    <a:pt x="8030" y="4164"/>
                  </a:cubicBezTo>
                  <a:cubicBezTo>
                    <a:pt x="8425" y="3688"/>
                    <a:pt x="8665" y="3007"/>
                    <a:pt x="9010" y="2488"/>
                  </a:cubicBezTo>
                  <a:cubicBezTo>
                    <a:pt x="9194" y="2210"/>
                    <a:pt x="9443" y="1936"/>
                    <a:pt x="9602" y="1644"/>
                  </a:cubicBezTo>
                  <a:close/>
                  <a:moveTo>
                    <a:pt x="10604" y="1"/>
                  </a:moveTo>
                  <a:cubicBezTo>
                    <a:pt x="8277" y="1"/>
                    <a:pt x="6728" y="2575"/>
                    <a:pt x="5749" y="4468"/>
                  </a:cubicBezTo>
                  <a:lnTo>
                    <a:pt x="5749" y="4468"/>
                  </a:lnTo>
                  <a:cubicBezTo>
                    <a:pt x="3837" y="4722"/>
                    <a:pt x="1192" y="5224"/>
                    <a:pt x="695" y="6624"/>
                  </a:cubicBezTo>
                  <a:cubicBezTo>
                    <a:pt x="693" y="6631"/>
                    <a:pt x="691" y="6638"/>
                    <a:pt x="691" y="6644"/>
                  </a:cubicBezTo>
                  <a:lnTo>
                    <a:pt x="691" y="6644"/>
                  </a:lnTo>
                  <a:cubicBezTo>
                    <a:pt x="682" y="6669"/>
                    <a:pt x="677" y="6696"/>
                    <a:pt x="676" y="6722"/>
                  </a:cubicBezTo>
                  <a:cubicBezTo>
                    <a:pt x="623" y="7810"/>
                    <a:pt x="1" y="11537"/>
                    <a:pt x="1075" y="12160"/>
                  </a:cubicBezTo>
                  <a:cubicBezTo>
                    <a:pt x="1181" y="12222"/>
                    <a:pt x="1310" y="12247"/>
                    <a:pt x="1453" y="12247"/>
                  </a:cubicBezTo>
                  <a:cubicBezTo>
                    <a:pt x="2009" y="12247"/>
                    <a:pt x="2775" y="11866"/>
                    <a:pt x="3169" y="11758"/>
                  </a:cubicBezTo>
                  <a:cubicBezTo>
                    <a:pt x="4176" y="11482"/>
                    <a:pt x="5204" y="11271"/>
                    <a:pt x="6230" y="11067"/>
                  </a:cubicBezTo>
                  <a:lnTo>
                    <a:pt x="6230" y="11067"/>
                  </a:lnTo>
                  <a:cubicBezTo>
                    <a:pt x="7241" y="12555"/>
                    <a:pt x="8923" y="15037"/>
                    <a:pt x="10854" y="15037"/>
                  </a:cubicBezTo>
                  <a:cubicBezTo>
                    <a:pt x="11275" y="15037"/>
                    <a:pt x="11707" y="14919"/>
                    <a:pt x="12147" y="14648"/>
                  </a:cubicBezTo>
                  <a:cubicBezTo>
                    <a:pt x="14136" y="13422"/>
                    <a:pt x="13304" y="9031"/>
                    <a:pt x="13170" y="7107"/>
                  </a:cubicBezTo>
                  <a:cubicBezTo>
                    <a:pt x="13048" y="5366"/>
                    <a:pt x="13274" y="177"/>
                    <a:pt x="10822" y="8"/>
                  </a:cubicBezTo>
                  <a:cubicBezTo>
                    <a:pt x="10749" y="3"/>
                    <a:pt x="10676" y="1"/>
                    <a:pt x="106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83;p45">
              <a:extLst>
                <a:ext uri="{FF2B5EF4-FFF2-40B4-BE49-F238E27FC236}">
                  <a16:creationId xmlns:a16="http://schemas.microsoft.com/office/drawing/2014/main" id="{9C28D5C4-D062-43C8-8E13-DB82436419EB}"/>
                </a:ext>
              </a:extLst>
            </p:cNvPr>
            <p:cNvSpPr/>
            <p:nvPr/>
          </p:nvSpPr>
          <p:spPr>
            <a:xfrm>
              <a:off x="7574436" y="3483826"/>
              <a:ext cx="109377" cy="75707"/>
            </a:xfrm>
            <a:custGeom>
              <a:avLst/>
              <a:gdLst/>
              <a:ahLst/>
              <a:cxnLst/>
              <a:rect l="l" t="t" r="r" b="b"/>
              <a:pathLst>
                <a:path w="8258" h="5798" extrusionOk="0">
                  <a:moveTo>
                    <a:pt x="7519" y="0"/>
                  </a:moveTo>
                  <a:cubicBezTo>
                    <a:pt x="7034" y="0"/>
                    <a:pt x="6387" y="220"/>
                    <a:pt x="6038" y="468"/>
                  </a:cubicBezTo>
                  <a:cubicBezTo>
                    <a:pt x="4001" y="1911"/>
                    <a:pt x="2174" y="3694"/>
                    <a:pt x="360" y="5401"/>
                  </a:cubicBezTo>
                  <a:cubicBezTo>
                    <a:pt x="0" y="5739"/>
                    <a:pt x="582" y="5798"/>
                    <a:pt x="854" y="5798"/>
                  </a:cubicBezTo>
                  <a:cubicBezTo>
                    <a:pt x="881" y="5798"/>
                    <a:pt x="905" y="5797"/>
                    <a:pt x="925" y="5796"/>
                  </a:cubicBezTo>
                  <a:cubicBezTo>
                    <a:pt x="1436" y="5767"/>
                    <a:pt x="2134" y="5588"/>
                    <a:pt x="2522" y="5225"/>
                  </a:cubicBezTo>
                  <a:lnTo>
                    <a:pt x="2521" y="5225"/>
                  </a:lnTo>
                  <a:cubicBezTo>
                    <a:pt x="4231" y="3616"/>
                    <a:pt x="5949" y="1901"/>
                    <a:pt x="7867" y="542"/>
                  </a:cubicBezTo>
                  <a:cubicBezTo>
                    <a:pt x="8257" y="265"/>
                    <a:pt x="8152" y="87"/>
                    <a:pt x="7725" y="16"/>
                  </a:cubicBezTo>
                  <a:cubicBezTo>
                    <a:pt x="7661" y="5"/>
                    <a:pt x="7592" y="0"/>
                    <a:pt x="7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84;p45">
              <a:extLst>
                <a:ext uri="{FF2B5EF4-FFF2-40B4-BE49-F238E27FC236}">
                  <a16:creationId xmlns:a16="http://schemas.microsoft.com/office/drawing/2014/main" id="{4D3C9B06-FC21-4DFD-B5AE-4A5CCE73AC4C}"/>
                </a:ext>
              </a:extLst>
            </p:cNvPr>
            <p:cNvSpPr/>
            <p:nvPr/>
          </p:nvSpPr>
          <p:spPr>
            <a:xfrm>
              <a:off x="7575761" y="3571714"/>
              <a:ext cx="127867" cy="24653"/>
            </a:xfrm>
            <a:custGeom>
              <a:avLst/>
              <a:gdLst/>
              <a:ahLst/>
              <a:cxnLst/>
              <a:rect l="l" t="t" r="r" b="b"/>
              <a:pathLst>
                <a:path w="9654" h="1888" extrusionOk="0">
                  <a:moveTo>
                    <a:pt x="8624" y="0"/>
                  </a:moveTo>
                  <a:cubicBezTo>
                    <a:pt x="8471" y="0"/>
                    <a:pt x="8295" y="24"/>
                    <a:pt x="8098" y="78"/>
                  </a:cubicBezTo>
                  <a:cubicBezTo>
                    <a:pt x="6833" y="421"/>
                    <a:pt x="5489" y="527"/>
                    <a:pt x="4158" y="527"/>
                  </a:cubicBezTo>
                  <a:cubicBezTo>
                    <a:pt x="3603" y="527"/>
                    <a:pt x="3050" y="509"/>
                    <a:pt x="2507" y="481"/>
                  </a:cubicBezTo>
                  <a:cubicBezTo>
                    <a:pt x="2491" y="481"/>
                    <a:pt x="2475" y="480"/>
                    <a:pt x="2459" y="480"/>
                  </a:cubicBezTo>
                  <a:cubicBezTo>
                    <a:pt x="1536" y="480"/>
                    <a:pt x="0" y="1763"/>
                    <a:pt x="1582" y="1843"/>
                  </a:cubicBezTo>
                  <a:cubicBezTo>
                    <a:pt x="2135" y="1871"/>
                    <a:pt x="2695" y="1887"/>
                    <a:pt x="3258" y="1887"/>
                  </a:cubicBezTo>
                  <a:cubicBezTo>
                    <a:pt x="4998" y="1887"/>
                    <a:pt x="6760" y="1732"/>
                    <a:pt x="8421" y="1281"/>
                  </a:cubicBezTo>
                  <a:cubicBezTo>
                    <a:pt x="9653" y="947"/>
                    <a:pt x="9591" y="0"/>
                    <a:pt x="8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85;p45">
              <a:extLst>
                <a:ext uri="{FF2B5EF4-FFF2-40B4-BE49-F238E27FC236}">
                  <a16:creationId xmlns:a16="http://schemas.microsoft.com/office/drawing/2014/main" id="{2A3419E6-3E67-4ACA-BDA5-292E6B9F829C}"/>
                </a:ext>
              </a:extLst>
            </p:cNvPr>
            <p:cNvSpPr/>
            <p:nvPr/>
          </p:nvSpPr>
          <p:spPr>
            <a:xfrm>
              <a:off x="7585549" y="3623290"/>
              <a:ext cx="131205" cy="79063"/>
            </a:xfrm>
            <a:custGeom>
              <a:avLst/>
              <a:gdLst/>
              <a:ahLst/>
              <a:cxnLst/>
              <a:rect l="l" t="t" r="r" b="b"/>
              <a:pathLst>
                <a:path w="9906" h="6055" extrusionOk="0">
                  <a:moveTo>
                    <a:pt x="2054" y="1"/>
                  </a:moveTo>
                  <a:cubicBezTo>
                    <a:pt x="1130" y="1"/>
                    <a:pt x="0" y="905"/>
                    <a:pt x="856" y="1600"/>
                  </a:cubicBezTo>
                  <a:cubicBezTo>
                    <a:pt x="2830" y="3199"/>
                    <a:pt x="4943" y="4992"/>
                    <a:pt x="7305" y="5977"/>
                  </a:cubicBezTo>
                  <a:cubicBezTo>
                    <a:pt x="7433" y="6030"/>
                    <a:pt x="7571" y="6054"/>
                    <a:pt x="7713" y="6054"/>
                  </a:cubicBezTo>
                  <a:cubicBezTo>
                    <a:pt x="8719" y="6054"/>
                    <a:pt x="9906" y="4855"/>
                    <a:pt x="8675" y="4341"/>
                  </a:cubicBezTo>
                  <a:cubicBezTo>
                    <a:pt x="6492" y="3429"/>
                    <a:pt x="4516" y="1681"/>
                    <a:pt x="2691" y="202"/>
                  </a:cubicBezTo>
                  <a:cubicBezTo>
                    <a:pt x="2518" y="62"/>
                    <a:pt x="2293" y="1"/>
                    <a:pt x="2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586;p45">
              <a:extLst>
                <a:ext uri="{FF2B5EF4-FFF2-40B4-BE49-F238E27FC236}">
                  <a16:creationId xmlns:a16="http://schemas.microsoft.com/office/drawing/2014/main" id="{2DD8235E-3092-4C55-8E95-CFA6921AF2E9}"/>
                </a:ext>
              </a:extLst>
            </p:cNvPr>
            <p:cNvSpPr/>
            <p:nvPr/>
          </p:nvSpPr>
          <p:spPr>
            <a:xfrm rot="10800000" flipH="1">
              <a:off x="4511188" y="1532025"/>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7" name="1 Minute Countdown Timer (High Quality)">
            <a:hlinkClick r:id="" action="ppaction://media"/>
            <a:extLst>
              <a:ext uri="{FF2B5EF4-FFF2-40B4-BE49-F238E27FC236}">
                <a16:creationId xmlns:a16="http://schemas.microsoft.com/office/drawing/2014/main" id="{804466FF-D4DD-4661-B044-49C7D23B67E1}"/>
              </a:ext>
            </a:extLst>
          </p:cNvPr>
          <p:cNvPicPr>
            <a:picLocks noChangeAspect="1"/>
          </p:cNvPicPr>
          <p:nvPr>
            <a:videoFile r:link="rId2"/>
            <p:extLst>
              <p:ext uri="{DAA4B4D4-6D71-4841-9C94-3DE7FCFB9230}">
                <p14:media xmlns:p14="http://schemas.microsoft.com/office/powerpoint/2010/main" r:embed="rId1"/>
              </p:ext>
            </p:extLst>
          </p:nvPr>
        </p:nvPicPr>
        <p:blipFill>
          <a:blip r:embed="rId23"/>
          <a:stretch>
            <a:fillRect/>
          </a:stretch>
        </p:blipFill>
        <p:spPr>
          <a:xfrm>
            <a:off x="1007295" y="279168"/>
            <a:ext cx="1328786" cy="744609"/>
          </a:xfrm>
          <a:prstGeom prst="rect">
            <a:avLst/>
          </a:prstGeom>
        </p:spPr>
      </p:pic>
    </p:spTree>
    <p:extLst>
      <p:ext uri="{BB962C8B-B14F-4D97-AF65-F5344CB8AC3E}">
        <p14:creationId xmlns:p14="http://schemas.microsoft.com/office/powerpoint/2010/main" val="334141206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Bottom)">
                                      <p:cBhvr>
                                        <p:cTn id="7" dur="500"/>
                                        <p:tgtEl>
                                          <p:spTgt spid="21"/>
                                        </p:tgtEl>
                                      </p:cBhvr>
                                    </p:animEffect>
                                  </p:childTnLst>
                                </p:cTn>
                              </p:par>
                              <p:par>
                                <p:cTn id="8" presetID="12" presetClass="entr" presetSubtype="4"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slide(fromBottom)">
                                      <p:cBhvr>
                                        <p:cTn id="10" dur="500"/>
                                        <p:tgtEl>
                                          <p:spTgt spid="22"/>
                                        </p:tgtEl>
                                      </p:cBhvr>
                                    </p:animEffect>
                                  </p:childTnLst>
                                </p:cTn>
                              </p:par>
                              <p:par>
                                <p:cTn id="11" presetID="12" presetClass="entr" presetSubtype="4"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slide(fromBottom)">
                                      <p:cBhvr>
                                        <p:cTn id="13" dur="500"/>
                                        <p:tgtEl>
                                          <p:spTgt spid="23"/>
                                        </p:tgtEl>
                                      </p:cBhvr>
                                    </p:animEffect>
                                  </p:childTnLst>
                                </p:cTn>
                              </p:par>
                              <p:par>
                                <p:cTn id="14" presetID="1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slide(fromBottom)">
                                      <p:cBhvr>
                                        <p:cTn id="16" dur="500"/>
                                        <p:tgtEl>
                                          <p:spTgt spid="24"/>
                                        </p:tgtEl>
                                      </p:cBhvr>
                                    </p:animEffect>
                                  </p:childTnLst>
                                </p:cTn>
                              </p:par>
                              <p:par>
                                <p:cTn id="17" presetID="12" presetClass="entr" presetSubtype="4"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slide(fromBottom)">
                                      <p:cBhvr>
                                        <p:cTn id="19" dur="500"/>
                                        <p:tgtEl>
                                          <p:spTgt spid="25"/>
                                        </p:tgtEl>
                                      </p:cBhvr>
                                    </p:animEffect>
                                  </p:childTnLst>
                                </p:cTn>
                              </p:par>
                              <p:par>
                                <p:cTn id="20" presetID="12" presetClass="entr" presetSubtype="4"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slide(fromBottom)">
                                      <p:cBhvr>
                                        <p:cTn id="22" dur="500"/>
                                        <p:tgtEl>
                                          <p:spTgt spid="26"/>
                                        </p:tgtEl>
                                      </p:cBhvr>
                                    </p:animEffect>
                                  </p:childTnLst>
                                </p:cTn>
                              </p:par>
                              <p:par>
                                <p:cTn id="23" presetID="1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slide(fromBottom)">
                                      <p:cBhvr>
                                        <p:cTn id="25" dur="500"/>
                                        <p:tgtEl>
                                          <p:spTgt spid="27"/>
                                        </p:tgtEl>
                                      </p:cBhvr>
                                    </p:animEffect>
                                  </p:childTnLst>
                                </p:cTn>
                              </p:par>
                              <p:par>
                                <p:cTn id="26" presetID="1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slide(fromBottom)">
                                      <p:cBhvr>
                                        <p:cTn id="28" dur="500"/>
                                        <p:tgtEl>
                                          <p:spTgt spid="28"/>
                                        </p:tgtEl>
                                      </p:cBhvr>
                                    </p:animEffect>
                                  </p:childTnLst>
                                </p:cTn>
                              </p:par>
                              <p:par>
                                <p:cTn id="29" presetID="12" presetClass="entr" presetSubtype="4"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slide(fromBottom)">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circle(in)">
                                      <p:cBhvr>
                                        <p:cTn id="36" dur="20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8"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heel(8)">
                                      <p:cBhvr>
                                        <p:cTn id="41" dur="20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88064"/>
                                        </p:tgtEl>
                                        <p:attrNameLst>
                                          <p:attrName>style.visibility</p:attrName>
                                        </p:attrNameLst>
                                      </p:cBhvr>
                                      <p:to>
                                        <p:strVal val="visible"/>
                                      </p:to>
                                    </p:set>
                                    <p:animEffect transition="in" filter="circle(in)">
                                      <p:cBhvr>
                                        <p:cTn id="46" dur="2000"/>
                                        <p:tgtEl>
                                          <p:spTgt spid="88064"/>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88065"/>
                                        </p:tgtEl>
                                        <p:attrNameLst>
                                          <p:attrName>style.visibility</p:attrName>
                                        </p:attrNameLst>
                                      </p:cBhvr>
                                      <p:to>
                                        <p:strVal val="visible"/>
                                      </p:to>
                                    </p:set>
                                    <p:animEffect transition="in" filter="barn(inVertical)">
                                      <p:cBhvr>
                                        <p:cTn id="51" dur="500"/>
                                        <p:tgtEl>
                                          <p:spTgt spid="88065"/>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barn(inVertical)">
                                      <p:cBhvr>
                                        <p:cTn id="5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5" fill="hold" display="0">
                  <p:stCondLst>
                    <p:cond delay="indefinite"/>
                  </p:stCondLst>
                </p:cTn>
                <p:tgtEl>
                  <p:spTgt spid="57"/>
                </p:tgtEl>
              </p:cMediaNode>
            </p:video>
          </p:childTnLst>
        </p:cTn>
      </p:par>
    </p:tnLst>
    <p:bldLst>
      <p:bldP spid="32" grpId="0" animBg="1"/>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3" name="Google Shape;8292;p37">
            <a:extLst>
              <a:ext uri="{FF2B5EF4-FFF2-40B4-BE49-F238E27FC236}">
                <a16:creationId xmlns:a16="http://schemas.microsoft.com/office/drawing/2014/main" id="{1429448D-3770-49F0-93EE-0A6C78867486}"/>
              </a:ext>
            </a:extLst>
          </p:cNvPr>
          <p:cNvSpPr txBox="1">
            <a:spLocks/>
          </p:cNvSpPr>
          <p:nvPr/>
        </p:nvSpPr>
        <p:spPr>
          <a:xfrm>
            <a:off x="6206899" y="974188"/>
            <a:ext cx="1673705" cy="462565"/>
          </a:xfrm>
          <a:prstGeom prst="rect">
            <a:avLst/>
          </a:prstGeom>
          <a:solidFill>
            <a:schemeClr val="accent1">
              <a:lumMod val="60000"/>
              <a:lumOff val="40000"/>
            </a:schemeClr>
          </a:solidFill>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ross"/>
          </a:sp3d>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9pPr>
          </a:lstStyle>
          <a:p>
            <a:pPr algn="ctr">
              <a:buClr>
                <a:srgbClr val="96AFED"/>
              </a:buClr>
              <a:defRPr/>
            </a:pPr>
            <a:r>
              <a:rPr lang="en-US" sz="2400" b="1" kern="0" err="1">
                <a:solidFill>
                  <a:schemeClr val="tx1"/>
                </a:solidFill>
                <a:latin typeface="Times New Roman" panose="02020603050405020304" pitchFamily="18" charset="0"/>
                <a:cs typeface="Times New Roman" panose="02020603050405020304" pitchFamily="18" charset="0"/>
              </a:rPr>
              <a:t>Thể</a:t>
            </a:r>
            <a:r>
              <a:rPr lang="en-US" sz="2400" b="1" kern="0">
                <a:solidFill>
                  <a:schemeClr val="tx1"/>
                </a:solidFill>
                <a:latin typeface="Times New Roman" panose="02020603050405020304" pitchFamily="18" charset="0"/>
                <a:cs typeface="Times New Roman" panose="02020603050405020304" pitchFamily="18" charset="0"/>
              </a:rPr>
              <a:t> khí</a:t>
            </a:r>
            <a:endParaRPr lang="en-US" sz="2400" b="1" kern="0" dirty="0">
              <a:solidFill>
                <a:schemeClr val="tx1"/>
              </a:solidFill>
              <a:latin typeface="Times New Roman" panose="02020603050405020304" pitchFamily="18" charset="0"/>
              <a:cs typeface="Times New Roman" panose="02020603050405020304" pitchFamily="18" charset="0"/>
            </a:endParaRPr>
          </a:p>
        </p:txBody>
      </p:sp>
      <p:pic>
        <p:nvPicPr>
          <p:cNvPr id="59" name="Picture 58" descr="Matter Solid Liquid and Gas">
            <a:extLst>
              <a:ext uri="{FF2B5EF4-FFF2-40B4-BE49-F238E27FC236}">
                <a16:creationId xmlns:a16="http://schemas.microsoft.com/office/drawing/2014/main" id="{72DA8B80-5E7E-4FEF-86D2-53919E80F276}"/>
              </a:ext>
            </a:extLst>
          </p:cNvPr>
          <p:cNvPicPr/>
          <p:nvPr/>
        </p:nvPicPr>
        <p:blipFill rotWithShape="1">
          <a:blip r:embed="rId2" cstate="print">
            <a:extLst>
              <a:ext uri="{28A0092B-C50C-407E-A947-70E740481C1C}">
                <a14:useLocalDpi xmlns:a14="http://schemas.microsoft.com/office/drawing/2010/main" val="0"/>
              </a:ext>
            </a:extLst>
          </a:blip>
          <a:srcRect l="21489" t="75160" r="63912" b="5384"/>
          <a:stretch/>
        </p:blipFill>
        <p:spPr bwMode="auto">
          <a:xfrm>
            <a:off x="6791660" y="4519804"/>
            <a:ext cx="1803817" cy="1312315"/>
          </a:xfrm>
          <a:prstGeom prst="rect">
            <a:avLst/>
          </a:prstGeom>
          <a:noFill/>
          <a:ln>
            <a:noFill/>
          </a:ln>
        </p:spPr>
      </p:pic>
      <p:pic>
        <p:nvPicPr>
          <p:cNvPr id="53" name="Picture 52" descr="Matter Solid Liquid and Gas">
            <a:extLst>
              <a:ext uri="{FF2B5EF4-FFF2-40B4-BE49-F238E27FC236}">
                <a16:creationId xmlns:a16="http://schemas.microsoft.com/office/drawing/2014/main" id="{2C49BACA-4CD6-41AB-8640-B9CB30082DB8}"/>
              </a:ext>
            </a:extLst>
          </p:cNvPr>
          <p:cNvPicPr/>
          <p:nvPr/>
        </p:nvPicPr>
        <p:blipFill rotWithShape="1">
          <a:blip r:embed="rId2" cstate="print">
            <a:extLst>
              <a:ext uri="{28A0092B-C50C-407E-A947-70E740481C1C}">
                <a14:useLocalDpi xmlns:a14="http://schemas.microsoft.com/office/drawing/2010/main" val="0"/>
              </a:ext>
            </a:extLst>
          </a:blip>
          <a:srcRect l="39009" t="51425" r="47174" b="29119"/>
          <a:stretch/>
        </p:blipFill>
        <p:spPr bwMode="auto">
          <a:xfrm>
            <a:off x="5824500" y="4537206"/>
            <a:ext cx="962245" cy="1261532"/>
          </a:xfrm>
          <a:prstGeom prst="rect">
            <a:avLst/>
          </a:prstGeom>
          <a:noFill/>
          <a:ln>
            <a:noFill/>
          </a:ln>
        </p:spPr>
      </p:pic>
      <p:pic>
        <p:nvPicPr>
          <p:cNvPr id="52" name="Picture 51" descr="Matter Solid Liquid and Gas">
            <a:extLst>
              <a:ext uri="{FF2B5EF4-FFF2-40B4-BE49-F238E27FC236}">
                <a16:creationId xmlns:a16="http://schemas.microsoft.com/office/drawing/2014/main" id="{15B886B5-FC5F-4D19-AEE4-3DF1650C9AD5}"/>
              </a:ext>
            </a:extLst>
          </p:cNvPr>
          <p:cNvPicPr/>
          <p:nvPr/>
        </p:nvPicPr>
        <p:blipFill rotWithShape="1">
          <a:blip r:embed="rId2" cstate="print">
            <a:extLst>
              <a:ext uri="{28A0092B-C50C-407E-A947-70E740481C1C}">
                <a14:useLocalDpi xmlns:a14="http://schemas.microsoft.com/office/drawing/2010/main" val="0"/>
              </a:ext>
            </a:extLst>
          </a:blip>
          <a:srcRect l="7402" t="49026" r="79163" b="27929"/>
          <a:stretch/>
        </p:blipFill>
        <p:spPr bwMode="auto">
          <a:xfrm>
            <a:off x="7697863" y="3196413"/>
            <a:ext cx="935665" cy="1296662"/>
          </a:xfrm>
          <a:prstGeom prst="rect">
            <a:avLst/>
          </a:prstGeom>
          <a:noFill/>
          <a:ln>
            <a:noFill/>
          </a:ln>
        </p:spPr>
      </p:pic>
      <p:pic>
        <p:nvPicPr>
          <p:cNvPr id="56" name="Picture 55" descr="Matter Solid Liquid and Gas">
            <a:extLst>
              <a:ext uri="{FF2B5EF4-FFF2-40B4-BE49-F238E27FC236}">
                <a16:creationId xmlns:a16="http://schemas.microsoft.com/office/drawing/2014/main" id="{14AF7EA8-BB2D-42DA-8CF2-CEB88FA2B2D3}"/>
              </a:ext>
            </a:extLst>
          </p:cNvPr>
          <p:cNvPicPr/>
          <p:nvPr/>
        </p:nvPicPr>
        <p:blipFill rotWithShape="1">
          <a:blip r:embed="rId2" cstate="print">
            <a:extLst>
              <a:ext uri="{28A0092B-C50C-407E-A947-70E740481C1C}">
                <a14:useLocalDpi xmlns:a14="http://schemas.microsoft.com/office/drawing/2010/main" val="0"/>
              </a:ext>
            </a:extLst>
          </a:blip>
          <a:srcRect l="84219" t="50879" r="2347" b="23146"/>
          <a:stretch/>
        </p:blipFill>
        <p:spPr bwMode="auto">
          <a:xfrm>
            <a:off x="7266448" y="1513796"/>
            <a:ext cx="1191624" cy="1614536"/>
          </a:xfrm>
          <a:prstGeom prst="rect">
            <a:avLst/>
          </a:prstGeom>
          <a:noFill/>
          <a:ln>
            <a:noFill/>
          </a:ln>
        </p:spPr>
      </p:pic>
      <p:pic>
        <p:nvPicPr>
          <p:cNvPr id="45" name="Picture 44" descr="Matter Solid Liquid and Gas">
            <a:extLst>
              <a:ext uri="{FF2B5EF4-FFF2-40B4-BE49-F238E27FC236}">
                <a16:creationId xmlns:a16="http://schemas.microsoft.com/office/drawing/2014/main" id="{89F2AB75-9B68-4C23-AD47-862E0B6D5965}"/>
              </a:ext>
            </a:extLst>
          </p:cNvPr>
          <p:cNvPicPr/>
          <p:nvPr/>
        </p:nvPicPr>
        <p:blipFill rotWithShape="1">
          <a:blip r:embed="rId2" cstate="print">
            <a:extLst>
              <a:ext uri="{28A0092B-C50C-407E-A947-70E740481C1C}">
                <a14:useLocalDpi xmlns:a14="http://schemas.microsoft.com/office/drawing/2010/main" val="0"/>
              </a:ext>
            </a:extLst>
          </a:blip>
          <a:srcRect l="50727" t="70966" r="32212" b="7134"/>
          <a:stretch/>
        </p:blipFill>
        <p:spPr bwMode="auto">
          <a:xfrm>
            <a:off x="1444103" y="5017144"/>
            <a:ext cx="672270" cy="963474"/>
          </a:xfrm>
          <a:prstGeom prst="rect">
            <a:avLst/>
          </a:prstGeom>
          <a:noFill/>
          <a:ln>
            <a:noFill/>
          </a:ln>
        </p:spPr>
      </p:pic>
      <p:pic>
        <p:nvPicPr>
          <p:cNvPr id="39" name="Picture 38" descr="Matter Solid Liquid and Gas">
            <a:extLst>
              <a:ext uri="{FF2B5EF4-FFF2-40B4-BE49-F238E27FC236}">
                <a16:creationId xmlns:a16="http://schemas.microsoft.com/office/drawing/2014/main" id="{889EE59E-6432-4167-AD75-6371B9497DCB}"/>
              </a:ext>
            </a:extLst>
          </p:cNvPr>
          <p:cNvPicPr/>
          <p:nvPr/>
        </p:nvPicPr>
        <p:blipFill rotWithShape="1">
          <a:blip r:embed="rId2" cstate="print">
            <a:extLst>
              <a:ext uri="{28A0092B-C50C-407E-A947-70E740481C1C}">
                <a14:useLocalDpi xmlns:a14="http://schemas.microsoft.com/office/drawing/2010/main" val="0"/>
              </a:ext>
            </a:extLst>
          </a:blip>
          <a:srcRect l="68331" t="73353" r="16031" b="4501"/>
          <a:stretch/>
        </p:blipFill>
        <p:spPr bwMode="auto">
          <a:xfrm>
            <a:off x="578036" y="3844412"/>
            <a:ext cx="856234" cy="1640732"/>
          </a:xfrm>
          <a:prstGeom prst="rect">
            <a:avLst/>
          </a:prstGeom>
          <a:noFill/>
          <a:ln>
            <a:noFill/>
          </a:ln>
        </p:spPr>
      </p:pic>
      <p:pic>
        <p:nvPicPr>
          <p:cNvPr id="38" name="Picture 37" descr="Matter Solid Liquid and Gas">
            <a:extLst>
              <a:ext uri="{FF2B5EF4-FFF2-40B4-BE49-F238E27FC236}">
                <a16:creationId xmlns:a16="http://schemas.microsoft.com/office/drawing/2014/main" id="{C1078E0F-5D43-466F-AE98-62D6C17219FE}"/>
              </a:ext>
            </a:extLst>
          </p:cNvPr>
          <p:cNvPicPr/>
          <p:nvPr/>
        </p:nvPicPr>
        <p:blipFill rotWithShape="1">
          <a:blip r:embed="rId2" cstate="print">
            <a:extLst>
              <a:ext uri="{28A0092B-C50C-407E-A947-70E740481C1C}">
                <a14:useLocalDpi xmlns:a14="http://schemas.microsoft.com/office/drawing/2010/main" val="0"/>
              </a:ext>
            </a:extLst>
          </a:blip>
          <a:srcRect l="68331" t="52610" r="17719" b="26593"/>
          <a:stretch/>
        </p:blipFill>
        <p:spPr bwMode="auto">
          <a:xfrm>
            <a:off x="587868" y="1506373"/>
            <a:ext cx="796088" cy="1063255"/>
          </a:xfrm>
          <a:prstGeom prst="rect">
            <a:avLst/>
          </a:prstGeom>
          <a:noFill/>
          <a:ln>
            <a:noFill/>
          </a:ln>
        </p:spPr>
      </p:pic>
      <p:pic>
        <p:nvPicPr>
          <p:cNvPr id="6" name="Picture 12" descr="index_image445"/>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586203"/>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1" descr="j023213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7937" y="-38018"/>
            <a:ext cx="1046389" cy="1001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sun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237009" y="0"/>
            <a:ext cx="925286" cy="87742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724608s7aonrbep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4223658"/>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724608s7aonrbep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749808" y="4996565"/>
            <a:ext cx="762000" cy="1818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4" descr="887917o2kfoubdex"/>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21361920">
            <a:off x="8248486" y="2754220"/>
            <a:ext cx="8572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1153132qsksesct1e"/>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21354" y="1348358"/>
            <a:ext cx="762000" cy="3392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engel02"/>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886" y="-15410"/>
            <a:ext cx="762000"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6" descr="659204qfhni5vgxw"/>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8237763" y="-27599"/>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descr="4898DBC5BEA843B582E10C5800F24FAB"/>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056789" y="108591"/>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2" descr="877936y19bvb4k8l"/>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651504" y="1348357"/>
            <a:ext cx="4612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4684316">
            <a:off x="753461" y="4876942"/>
            <a:ext cx="418774" cy="18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6" descr="11"/>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292548" y="1918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6" descr="11"/>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6" descr="11"/>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614946" y="900945"/>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14312" y="1904246"/>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2" name="Straight Connector 31">
            <a:extLst>
              <a:ext uri="{FF2B5EF4-FFF2-40B4-BE49-F238E27FC236}">
                <a16:creationId xmlns:a16="http://schemas.microsoft.com/office/drawing/2014/main" id="{DD0F7EBA-CA12-4CDF-90A1-FC9546E2C737}"/>
              </a:ext>
            </a:extLst>
          </p:cNvPr>
          <p:cNvCxnSpPr/>
          <p:nvPr/>
        </p:nvCxnSpPr>
        <p:spPr>
          <a:xfrm flipH="1">
            <a:off x="5705168" y="974188"/>
            <a:ext cx="24976" cy="4898959"/>
          </a:xfrm>
          <a:prstGeom prst="line">
            <a:avLst/>
          </a:prstGeom>
          <a:ln w="38100">
            <a:solidFill>
              <a:srgbClr val="FF3300"/>
            </a:solidFill>
          </a:ln>
        </p:spPr>
        <p:style>
          <a:lnRef idx="2">
            <a:schemeClr val="accent1"/>
          </a:lnRef>
          <a:fillRef idx="0">
            <a:schemeClr val="accent1"/>
          </a:fillRef>
          <a:effectRef idx="1">
            <a:schemeClr val="accent1"/>
          </a:effectRef>
          <a:fontRef idx="minor">
            <a:schemeClr val="tx1"/>
          </a:fontRef>
        </p:style>
      </p:cxnSp>
      <p:sp>
        <p:nvSpPr>
          <p:cNvPr id="34" name="Google Shape;8292;p37">
            <a:extLst>
              <a:ext uri="{FF2B5EF4-FFF2-40B4-BE49-F238E27FC236}">
                <a16:creationId xmlns:a16="http://schemas.microsoft.com/office/drawing/2014/main" id="{1429448D-3770-49F0-93EE-0A6C78867486}"/>
              </a:ext>
            </a:extLst>
          </p:cNvPr>
          <p:cNvSpPr txBox="1">
            <a:spLocks/>
          </p:cNvSpPr>
          <p:nvPr/>
        </p:nvSpPr>
        <p:spPr>
          <a:xfrm>
            <a:off x="3509430" y="964304"/>
            <a:ext cx="1673705" cy="462565"/>
          </a:xfrm>
          <a:prstGeom prst="rect">
            <a:avLst/>
          </a:prstGeom>
          <a:solidFill>
            <a:schemeClr val="accent1">
              <a:lumMod val="60000"/>
              <a:lumOff val="40000"/>
            </a:schemeClr>
          </a:solidFill>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ross"/>
          </a:sp3d>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9pPr>
          </a:lstStyle>
          <a:p>
            <a:pPr algn="ctr">
              <a:buClr>
                <a:srgbClr val="96AFED"/>
              </a:buClr>
              <a:defRPr/>
            </a:pPr>
            <a:r>
              <a:rPr lang="en-US" sz="2400" b="1" kern="0" err="1">
                <a:solidFill>
                  <a:schemeClr val="tx1"/>
                </a:solidFill>
                <a:latin typeface="Times New Roman" panose="02020603050405020304" pitchFamily="18" charset="0"/>
                <a:cs typeface="Times New Roman" panose="02020603050405020304" pitchFamily="18" charset="0"/>
              </a:rPr>
              <a:t>Thể</a:t>
            </a:r>
            <a:r>
              <a:rPr lang="en-US" sz="2400" b="1" kern="0">
                <a:solidFill>
                  <a:schemeClr val="tx1"/>
                </a:solidFill>
                <a:latin typeface="Times New Roman" panose="02020603050405020304" pitchFamily="18" charset="0"/>
                <a:cs typeface="Times New Roman" panose="02020603050405020304" pitchFamily="18" charset="0"/>
              </a:rPr>
              <a:t> lỏng</a:t>
            </a:r>
            <a:endParaRPr lang="en-US" sz="2400" b="1" kern="0" dirty="0">
              <a:solidFill>
                <a:schemeClr val="tx1"/>
              </a:solidFill>
              <a:latin typeface="Times New Roman" panose="02020603050405020304" pitchFamily="18" charset="0"/>
              <a:cs typeface="Times New Roman" panose="02020603050405020304" pitchFamily="18" charset="0"/>
            </a:endParaRPr>
          </a:p>
        </p:txBody>
      </p:sp>
      <p:sp>
        <p:nvSpPr>
          <p:cNvPr id="35" name="Google Shape;8292;p37">
            <a:extLst>
              <a:ext uri="{FF2B5EF4-FFF2-40B4-BE49-F238E27FC236}">
                <a16:creationId xmlns:a16="http://schemas.microsoft.com/office/drawing/2014/main" id="{1429448D-3770-49F0-93EE-0A6C78867486}"/>
              </a:ext>
            </a:extLst>
          </p:cNvPr>
          <p:cNvSpPr txBox="1">
            <a:spLocks/>
          </p:cNvSpPr>
          <p:nvPr/>
        </p:nvSpPr>
        <p:spPr>
          <a:xfrm>
            <a:off x="947649" y="936528"/>
            <a:ext cx="1673705" cy="462565"/>
          </a:xfrm>
          <a:prstGeom prst="rect">
            <a:avLst/>
          </a:prstGeom>
          <a:solidFill>
            <a:schemeClr val="accent1">
              <a:lumMod val="60000"/>
              <a:lumOff val="40000"/>
            </a:schemeClr>
          </a:solidFill>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ross"/>
          </a:sp3d>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2800"/>
              <a:buFont typeface="Sue Ellen Francisco"/>
              <a:buNone/>
              <a:defRPr sz="2800" b="0" i="0" u="none" strike="noStrike" cap="none">
                <a:solidFill>
                  <a:schemeClr val="dk1"/>
                </a:solidFill>
                <a:latin typeface="Sue Ellen Francisco"/>
                <a:ea typeface="Sue Ellen Francisco"/>
                <a:cs typeface="Sue Ellen Francisco"/>
                <a:sym typeface="Sue Ellen Francisco"/>
              </a:defRPr>
            </a:lvl9pPr>
          </a:lstStyle>
          <a:p>
            <a:pPr algn="ctr">
              <a:buClr>
                <a:srgbClr val="96AFED"/>
              </a:buClr>
              <a:defRPr/>
            </a:pPr>
            <a:r>
              <a:rPr lang="en-US" sz="2400" b="1" kern="0" dirty="0" err="1">
                <a:solidFill>
                  <a:schemeClr val="tx1"/>
                </a:solidFill>
                <a:latin typeface="Times New Roman" panose="02020603050405020304" pitchFamily="18" charset="0"/>
                <a:cs typeface="Times New Roman" panose="02020603050405020304" pitchFamily="18" charset="0"/>
              </a:rPr>
              <a:t>Thể</a:t>
            </a:r>
            <a:r>
              <a:rPr lang="en-US" sz="2400" b="1" kern="0" dirty="0">
                <a:solidFill>
                  <a:schemeClr val="tx1"/>
                </a:solidFill>
                <a:latin typeface="Times New Roman" panose="02020603050405020304" pitchFamily="18" charset="0"/>
                <a:cs typeface="Times New Roman" panose="02020603050405020304" pitchFamily="18" charset="0"/>
              </a:rPr>
              <a:t> </a:t>
            </a:r>
            <a:r>
              <a:rPr lang="en-US" sz="2400" b="1" kern="0" dirty="0" err="1">
                <a:solidFill>
                  <a:schemeClr val="tx1"/>
                </a:solidFill>
                <a:latin typeface="Times New Roman" panose="02020603050405020304" pitchFamily="18" charset="0"/>
                <a:cs typeface="Times New Roman" panose="02020603050405020304" pitchFamily="18" charset="0"/>
              </a:rPr>
              <a:t>rắn</a:t>
            </a:r>
            <a:endParaRPr lang="en-US" sz="2400" b="1" kern="0" dirty="0">
              <a:solidFill>
                <a:schemeClr val="tx1"/>
              </a:solidFill>
              <a:latin typeface="Times New Roman" panose="02020603050405020304" pitchFamily="18" charset="0"/>
              <a:cs typeface="Times New Roman" panose="02020603050405020304" pitchFamily="18" charset="0"/>
            </a:endParaRPr>
          </a:p>
        </p:txBody>
      </p:sp>
      <p:pic>
        <p:nvPicPr>
          <p:cNvPr id="36" name="Picture 35" descr="Matter Solid Liquid and Gas">
            <a:extLst>
              <a:ext uri="{FF2B5EF4-FFF2-40B4-BE49-F238E27FC236}">
                <a16:creationId xmlns:a16="http://schemas.microsoft.com/office/drawing/2014/main" id="{9D0BAA47-8261-4E9E-A85B-860CC94B7245}"/>
              </a:ext>
            </a:extLst>
          </p:cNvPr>
          <p:cNvPicPr/>
          <p:nvPr/>
        </p:nvPicPr>
        <p:blipFill rotWithShape="1">
          <a:blip r:embed="rId2" cstate="print">
            <a:extLst>
              <a:ext uri="{28A0092B-C50C-407E-A947-70E740481C1C}">
                <a14:useLocalDpi xmlns:a14="http://schemas.microsoft.com/office/drawing/2010/main" val="0"/>
              </a:ext>
            </a:extLst>
          </a:blip>
          <a:srcRect l="8702" t="72877" r="80000" b="6158"/>
          <a:stretch/>
        </p:blipFill>
        <p:spPr bwMode="auto">
          <a:xfrm>
            <a:off x="1434270" y="3840521"/>
            <a:ext cx="696714" cy="1151018"/>
          </a:xfrm>
          <a:prstGeom prst="rect">
            <a:avLst/>
          </a:prstGeom>
          <a:noFill/>
          <a:ln>
            <a:noFill/>
          </a:ln>
        </p:spPr>
      </p:pic>
      <p:pic>
        <p:nvPicPr>
          <p:cNvPr id="37" name="Picture 36" descr="Matter Solid Liquid and Gas">
            <a:extLst>
              <a:ext uri="{FF2B5EF4-FFF2-40B4-BE49-F238E27FC236}">
                <a16:creationId xmlns:a16="http://schemas.microsoft.com/office/drawing/2014/main" id="{2BBD794D-841C-4ADF-9BDB-5DA17AE0BDFB}"/>
              </a:ext>
            </a:extLst>
          </p:cNvPr>
          <p:cNvPicPr/>
          <p:nvPr/>
        </p:nvPicPr>
        <p:blipFill rotWithShape="1">
          <a:blip r:embed="rId2" cstate="print">
            <a:extLst>
              <a:ext uri="{28A0092B-C50C-407E-A947-70E740481C1C}">
                <a14:useLocalDpi xmlns:a14="http://schemas.microsoft.com/office/drawing/2010/main" val="0"/>
              </a:ext>
            </a:extLst>
          </a:blip>
          <a:srcRect l="21756" t="49319" r="61297" b="23920"/>
          <a:stretch/>
        </p:blipFill>
        <p:spPr bwMode="auto">
          <a:xfrm>
            <a:off x="587868" y="2619965"/>
            <a:ext cx="783199" cy="1186046"/>
          </a:xfrm>
          <a:prstGeom prst="rect">
            <a:avLst/>
          </a:prstGeom>
          <a:noFill/>
          <a:ln>
            <a:noFill/>
          </a:ln>
        </p:spPr>
      </p:pic>
      <p:pic>
        <p:nvPicPr>
          <p:cNvPr id="40" name="Picture 39" descr="Matter Solid Liquid and Gas">
            <a:extLst>
              <a:ext uri="{FF2B5EF4-FFF2-40B4-BE49-F238E27FC236}">
                <a16:creationId xmlns:a16="http://schemas.microsoft.com/office/drawing/2014/main" id="{5799BC99-D10E-4F95-B250-3E3867DD4520}"/>
              </a:ext>
            </a:extLst>
          </p:cNvPr>
          <p:cNvPicPr/>
          <p:nvPr/>
        </p:nvPicPr>
        <p:blipFill rotWithShape="1">
          <a:blip r:embed="rId2" cstate="print">
            <a:extLst>
              <a:ext uri="{28A0092B-C50C-407E-A947-70E740481C1C}">
                <a14:useLocalDpi xmlns:a14="http://schemas.microsoft.com/office/drawing/2010/main" val="0"/>
              </a:ext>
            </a:extLst>
          </a:blip>
          <a:srcRect l="85493" t="76475" r="4212" b="4069"/>
          <a:stretch/>
        </p:blipFill>
        <p:spPr bwMode="auto">
          <a:xfrm>
            <a:off x="1396104" y="1501813"/>
            <a:ext cx="739861" cy="1067815"/>
          </a:xfrm>
          <a:prstGeom prst="rect">
            <a:avLst/>
          </a:prstGeom>
          <a:noFill/>
          <a:ln>
            <a:noFill/>
          </a:ln>
        </p:spPr>
      </p:pic>
      <p:pic>
        <p:nvPicPr>
          <p:cNvPr id="41" name="Picture 40" descr="Matter Solid Liquid and Gas">
            <a:extLst>
              <a:ext uri="{FF2B5EF4-FFF2-40B4-BE49-F238E27FC236}">
                <a16:creationId xmlns:a16="http://schemas.microsoft.com/office/drawing/2014/main" id="{8AE143DB-D1F3-4A41-B60D-87DBB09EB9E1}"/>
              </a:ext>
            </a:extLst>
          </p:cNvPr>
          <p:cNvPicPr/>
          <p:nvPr/>
        </p:nvPicPr>
        <p:blipFill rotWithShape="1">
          <a:blip r:embed="rId2" cstate="print">
            <a:extLst>
              <a:ext uri="{28A0092B-C50C-407E-A947-70E740481C1C}">
                <a14:useLocalDpi xmlns:a14="http://schemas.microsoft.com/office/drawing/2010/main" val="0"/>
              </a:ext>
            </a:extLst>
          </a:blip>
          <a:srcRect l="78084" t="4243" r="8482" b="76530"/>
          <a:stretch/>
        </p:blipFill>
        <p:spPr bwMode="auto">
          <a:xfrm>
            <a:off x="2138756" y="3840521"/>
            <a:ext cx="708565" cy="1151017"/>
          </a:xfrm>
          <a:prstGeom prst="rect">
            <a:avLst/>
          </a:prstGeom>
          <a:noFill/>
          <a:ln>
            <a:noFill/>
          </a:ln>
        </p:spPr>
      </p:pic>
      <p:pic>
        <p:nvPicPr>
          <p:cNvPr id="42" name="Picture 41" descr="Matter Solid Liquid and Gas">
            <a:extLst>
              <a:ext uri="{FF2B5EF4-FFF2-40B4-BE49-F238E27FC236}">
                <a16:creationId xmlns:a16="http://schemas.microsoft.com/office/drawing/2014/main" id="{F2D7DA69-4EFC-4D43-A50C-543BE4F2A66F}"/>
              </a:ext>
            </a:extLst>
          </p:cNvPr>
          <p:cNvPicPr/>
          <p:nvPr/>
        </p:nvPicPr>
        <p:blipFill rotWithShape="1">
          <a:blip r:embed="rId2" cstate="print">
            <a:extLst>
              <a:ext uri="{28A0092B-C50C-407E-A947-70E740481C1C}">
                <a14:useLocalDpi xmlns:a14="http://schemas.microsoft.com/office/drawing/2010/main" val="0"/>
              </a:ext>
            </a:extLst>
          </a:blip>
          <a:srcRect l="49240" t="5628" r="37326" b="74917"/>
          <a:stretch/>
        </p:blipFill>
        <p:spPr bwMode="auto">
          <a:xfrm>
            <a:off x="1378169" y="2613190"/>
            <a:ext cx="752815" cy="1201726"/>
          </a:xfrm>
          <a:prstGeom prst="rect">
            <a:avLst/>
          </a:prstGeom>
          <a:noFill/>
          <a:ln>
            <a:noFill/>
          </a:ln>
        </p:spPr>
      </p:pic>
      <p:pic>
        <p:nvPicPr>
          <p:cNvPr id="43" name="Picture 42" descr="Matter Solid Liquid and Gas">
            <a:extLst>
              <a:ext uri="{FF2B5EF4-FFF2-40B4-BE49-F238E27FC236}">
                <a16:creationId xmlns:a16="http://schemas.microsoft.com/office/drawing/2014/main" id="{D7075405-7BDD-4331-93AD-5AB947F2E130}"/>
              </a:ext>
            </a:extLst>
          </p:cNvPr>
          <p:cNvPicPr/>
          <p:nvPr/>
        </p:nvPicPr>
        <p:blipFill rotWithShape="1">
          <a:blip r:embed="rId2" cstate="print">
            <a:extLst>
              <a:ext uri="{28A0092B-C50C-407E-A947-70E740481C1C}">
                <a14:useLocalDpi xmlns:a14="http://schemas.microsoft.com/office/drawing/2010/main" val="0"/>
              </a:ext>
            </a:extLst>
          </a:blip>
          <a:srcRect l="21569" t="2923" r="64139" b="75179"/>
          <a:stretch/>
        </p:blipFill>
        <p:spPr bwMode="auto">
          <a:xfrm>
            <a:off x="2134607" y="2614980"/>
            <a:ext cx="719846" cy="1191031"/>
          </a:xfrm>
          <a:prstGeom prst="rect">
            <a:avLst/>
          </a:prstGeom>
          <a:noFill/>
          <a:ln>
            <a:noFill/>
          </a:ln>
        </p:spPr>
      </p:pic>
      <p:pic>
        <p:nvPicPr>
          <p:cNvPr id="44" name="Picture 43" descr="Matter Solid Liquid and Gas">
            <a:extLst>
              <a:ext uri="{FF2B5EF4-FFF2-40B4-BE49-F238E27FC236}">
                <a16:creationId xmlns:a16="http://schemas.microsoft.com/office/drawing/2014/main" id="{AF75559B-C568-43B5-97FC-6BE5DF5033C5}"/>
              </a:ext>
            </a:extLst>
          </p:cNvPr>
          <p:cNvPicPr/>
          <p:nvPr/>
        </p:nvPicPr>
        <p:blipFill rotWithShape="1">
          <a:blip r:embed="rId2" cstate="print">
            <a:extLst>
              <a:ext uri="{28A0092B-C50C-407E-A947-70E740481C1C}">
                <a14:useLocalDpi xmlns:a14="http://schemas.microsoft.com/office/drawing/2010/main" val="0"/>
              </a:ext>
            </a:extLst>
          </a:blip>
          <a:srcRect l="57216" t="24491" r="26315" b="53363"/>
          <a:stretch/>
        </p:blipFill>
        <p:spPr bwMode="auto">
          <a:xfrm>
            <a:off x="2145814" y="1506757"/>
            <a:ext cx="711339" cy="1070324"/>
          </a:xfrm>
          <a:prstGeom prst="rect">
            <a:avLst/>
          </a:prstGeom>
          <a:noFill/>
          <a:ln>
            <a:noFill/>
          </a:ln>
        </p:spPr>
      </p:pic>
      <p:pic>
        <p:nvPicPr>
          <p:cNvPr id="17" name="Picture 16"/>
          <p:cNvPicPr>
            <a:picLocks noChangeAspect="1"/>
          </p:cNvPicPr>
          <p:nvPr/>
        </p:nvPicPr>
        <p:blipFill>
          <a:blip r:embed="rId17"/>
          <a:stretch>
            <a:fillRect/>
          </a:stretch>
        </p:blipFill>
        <p:spPr>
          <a:xfrm>
            <a:off x="2126280" y="4985228"/>
            <a:ext cx="719390" cy="999831"/>
          </a:xfrm>
          <a:prstGeom prst="rect">
            <a:avLst/>
          </a:prstGeom>
        </p:spPr>
      </p:pic>
      <p:pic>
        <p:nvPicPr>
          <p:cNvPr id="46" name="Picture 45" descr="Matter Solid Liquid and Gas">
            <a:extLst>
              <a:ext uri="{FF2B5EF4-FFF2-40B4-BE49-F238E27FC236}">
                <a16:creationId xmlns:a16="http://schemas.microsoft.com/office/drawing/2014/main" id="{8ED171B5-19EA-48F2-8561-FCBA6F5501EC}"/>
              </a:ext>
            </a:extLst>
          </p:cNvPr>
          <p:cNvPicPr/>
          <p:nvPr/>
        </p:nvPicPr>
        <p:blipFill rotWithShape="1">
          <a:blip r:embed="rId2" cstate="print">
            <a:extLst>
              <a:ext uri="{28A0092B-C50C-407E-A947-70E740481C1C}">
                <a14:useLocalDpi xmlns:a14="http://schemas.microsoft.com/office/drawing/2010/main" val="0"/>
              </a:ext>
            </a:extLst>
          </a:blip>
          <a:srcRect l="7402" r="79163" b="75347"/>
          <a:stretch/>
        </p:blipFill>
        <p:spPr bwMode="auto">
          <a:xfrm>
            <a:off x="4331445" y="3212988"/>
            <a:ext cx="1306612" cy="1260386"/>
          </a:xfrm>
          <a:prstGeom prst="rect">
            <a:avLst/>
          </a:prstGeom>
          <a:noFill/>
          <a:ln>
            <a:noFill/>
          </a:ln>
        </p:spPr>
      </p:pic>
      <p:pic>
        <p:nvPicPr>
          <p:cNvPr id="47" name="Picture 46" descr="Matter Solid Liquid and Gas">
            <a:extLst>
              <a:ext uri="{FF2B5EF4-FFF2-40B4-BE49-F238E27FC236}">
                <a16:creationId xmlns:a16="http://schemas.microsoft.com/office/drawing/2014/main" id="{ED097833-9C07-4ABF-AFDE-3E4FF32D8BE0}"/>
              </a:ext>
            </a:extLst>
          </p:cNvPr>
          <p:cNvPicPr/>
          <p:nvPr/>
        </p:nvPicPr>
        <p:blipFill rotWithShape="1">
          <a:blip r:embed="rId2" cstate="print">
            <a:extLst>
              <a:ext uri="{28A0092B-C50C-407E-A947-70E740481C1C}">
                <a14:useLocalDpi xmlns:a14="http://schemas.microsoft.com/office/drawing/2010/main" val="0"/>
              </a:ext>
            </a:extLst>
          </a:blip>
          <a:srcRect l="7097" t="24333" r="79468" b="51014"/>
          <a:stretch/>
        </p:blipFill>
        <p:spPr bwMode="auto">
          <a:xfrm>
            <a:off x="2938967" y="3182809"/>
            <a:ext cx="1316162" cy="1260386"/>
          </a:xfrm>
          <a:prstGeom prst="rect">
            <a:avLst/>
          </a:prstGeom>
          <a:noFill/>
          <a:ln>
            <a:noFill/>
          </a:ln>
        </p:spPr>
      </p:pic>
      <p:pic>
        <p:nvPicPr>
          <p:cNvPr id="48" name="Picture 47" descr="Matter Solid Liquid and Gas">
            <a:extLst>
              <a:ext uri="{FF2B5EF4-FFF2-40B4-BE49-F238E27FC236}">
                <a16:creationId xmlns:a16="http://schemas.microsoft.com/office/drawing/2014/main" id="{CD3D0F82-809C-4B8D-96D8-1A3F886DAEA6}"/>
              </a:ext>
            </a:extLst>
          </p:cNvPr>
          <p:cNvPicPr/>
          <p:nvPr/>
        </p:nvPicPr>
        <p:blipFill rotWithShape="1">
          <a:blip r:embed="rId2" cstate="print">
            <a:extLst>
              <a:ext uri="{28A0092B-C50C-407E-A947-70E740481C1C}">
                <a14:useLocalDpi xmlns:a14="http://schemas.microsoft.com/office/drawing/2010/main" val="0"/>
              </a:ext>
            </a:extLst>
          </a:blip>
          <a:srcRect l="55823" t="49972" r="30227" b="29231"/>
          <a:stretch/>
        </p:blipFill>
        <p:spPr bwMode="auto">
          <a:xfrm>
            <a:off x="4393636" y="4540975"/>
            <a:ext cx="1258943" cy="1229171"/>
          </a:xfrm>
          <a:prstGeom prst="rect">
            <a:avLst/>
          </a:prstGeom>
          <a:noFill/>
          <a:ln>
            <a:noFill/>
          </a:ln>
        </p:spPr>
      </p:pic>
      <p:pic>
        <p:nvPicPr>
          <p:cNvPr id="49" name="Picture 48" descr="Matter Solid Liquid and Gas">
            <a:extLst>
              <a:ext uri="{FF2B5EF4-FFF2-40B4-BE49-F238E27FC236}">
                <a16:creationId xmlns:a16="http://schemas.microsoft.com/office/drawing/2014/main" id="{4803E817-1744-4575-AB18-B60210A4A1C7}"/>
              </a:ext>
            </a:extLst>
          </p:cNvPr>
          <p:cNvPicPr/>
          <p:nvPr/>
        </p:nvPicPr>
        <p:blipFill rotWithShape="1">
          <a:blip r:embed="rId2" cstate="print">
            <a:extLst>
              <a:ext uri="{28A0092B-C50C-407E-A947-70E740481C1C}">
                <a14:useLocalDpi xmlns:a14="http://schemas.microsoft.com/office/drawing/2010/main" val="0"/>
              </a:ext>
            </a:extLst>
          </a:blip>
          <a:srcRect l="82516" t="22420" r="4050" b="51605"/>
          <a:stretch/>
        </p:blipFill>
        <p:spPr bwMode="auto">
          <a:xfrm>
            <a:off x="2971301" y="1527928"/>
            <a:ext cx="1331739" cy="1586656"/>
          </a:xfrm>
          <a:prstGeom prst="rect">
            <a:avLst/>
          </a:prstGeom>
          <a:noFill/>
          <a:ln>
            <a:noFill/>
          </a:ln>
        </p:spPr>
      </p:pic>
      <p:pic>
        <p:nvPicPr>
          <p:cNvPr id="50" name="Picture 49" descr="Matter Solid Liquid and Gas">
            <a:extLst>
              <a:ext uri="{FF2B5EF4-FFF2-40B4-BE49-F238E27FC236}">
                <a16:creationId xmlns:a16="http://schemas.microsoft.com/office/drawing/2014/main" id="{4783646C-7808-4941-A591-A7A92EAD908C}"/>
              </a:ext>
            </a:extLst>
          </p:cNvPr>
          <p:cNvPicPr/>
          <p:nvPr/>
        </p:nvPicPr>
        <p:blipFill rotWithShape="1">
          <a:blip r:embed="rId2" cstate="print">
            <a:extLst>
              <a:ext uri="{28A0092B-C50C-407E-A947-70E740481C1C}">
                <a14:useLocalDpi xmlns:a14="http://schemas.microsoft.com/office/drawing/2010/main" val="0"/>
              </a:ext>
            </a:extLst>
          </a:blip>
          <a:srcRect l="39472" t="4014" r="54546" b="71815"/>
          <a:stretch/>
        </p:blipFill>
        <p:spPr bwMode="auto">
          <a:xfrm>
            <a:off x="4331684" y="1531775"/>
            <a:ext cx="1306373" cy="1582809"/>
          </a:xfrm>
          <a:prstGeom prst="rect">
            <a:avLst/>
          </a:prstGeom>
          <a:noFill/>
          <a:ln>
            <a:noFill/>
          </a:ln>
        </p:spPr>
      </p:pic>
      <p:pic>
        <p:nvPicPr>
          <p:cNvPr id="51" name="Picture 50" descr="Matter Solid Liquid and Gas">
            <a:extLst>
              <a:ext uri="{FF2B5EF4-FFF2-40B4-BE49-F238E27FC236}">
                <a16:creationId xmlns:a16="http://schemas.microsoft.com/office/drawing/2014/main" id="{4F4F8EDE-1C08-4E54-89DB-02CCC3497C20}"/>
              </a:ext>
            </a:extLst>
          </p:cNvPr>
          <p:cNvPicPr/>
          <p:nvPr/>
        </p:nvPicPr>
        <p:blipFill rotWithShape="1">
          <a:blip r:embed="rId2" cstate="print">
            <a:extLst>
              <a:ext uri="{28A0092B-C50C-407E-A947-70E740481C1C}">
                <a14:useLocalDpi xmlns:a14="http://schemas.microsoft.com/office/drawing/2010/main" val="0"/>
              </a:ext>
            </a:extLst>
          </a:blip>
          <a:srcRect l="20873" t="24780" r="57954" b="52971"/>
          <a:stretch/>
        </p:blipFill>
        <p:spPr bwMode="auto">
          <a:xfrm>
            <a:off x="2907422" y="4522948"/>
            <a:ext cx="1473125" cy="1320615"/>
          </a:xfrm>
          <a:prstGeom prst="ellipse">
            <a:avLst/>
          </a:prstGeom>
          <a:noFill/>
          <a:ln>
            <a:noFill/>
          </a:ln>
        </p:spPr>
      </p:pic>
      <p:pic>
        <p:nvPicPr>
          <p:cNvPr id="54" name="Picture 53" descr="Matter Solid Liquid and Gas">
            <a:extLst>
              <a:ext uri="{FF2B5EF4-FFF2-40B4-BE49-F238E27FC236}">
                <a16:creationId xmlns:a16="http://schemas.microsoft.com/office/drawing/2014/main" id="{4125C800-8B1E-47E7-BECA-C7AC87A05C72}"/>
              </a:ext>
            </a:extLst>
          </p:cNvPr>
          <p:cNvPicPr/>
          <p:nvPr/>
        </p:nvPicPr>
        <p:blipFill rotWithShape="1">
          <a:blip r:embed="rId2" cstate="print">
            <a:extLst>
              <a:ext uri="{28A0092B-C50C-407E-A947-70E740481C1C}">
                <a14:useLocalDpi xmlns:a14="http://schemas.microsoft.com/office/drawing/2010/main" val="0"/>
              </a:ext>
            </a:extLst>
          </a:blip>
          <a:srcRect l="39084" t="72368" r="50573" b="4269"/>
          <a:stretch/>
        </p:blipFill>
        <p:spPr bwMode="auto">
          <a:xfrm>
            <a:off x="5832296" y="1509996"/>
            <a:ext cx="1406729" cy="1616153"/>
          </a:xfrm>
          <a:prstGeom prst="rect">
            <a:avLst/>
          </a:prstGeom>
          <a:noFill/>
          <a:ln>
            <a:noFill/>
          </a:ln>
        </p:spPr>
      </p:pic>
      <p:pic>
        <p:nvPicPr>
          <p:cNvPr id="57" name="Picture 56" descr="Matter Solid Liquid and Gas">
            <a:extLst>
              <a:ext uri="{FF2B5EF4-FFF2-40B4-BE49-F238E27FC236}">
                <a16:creationId xmlns:a16="http://schemas.microsoft.com/office/drawing/2014/main" id="{DA41428D-9E09-41FC-A3DD-29F4A6FD00E5}"/>
              </a:ext>
            </a:extLst>
          </p:cNvPr>
          <p:cNvPicPr/>
          <p:nvPr/>
        </p:nvPicPr>
        <p:blipFill rotWithShape="1">
          <a:blip r:embed="rId2" cstate="print">
            <a:extLst>
              <a:ext uri="{28A0092B-C50C-407E-A947-70E740481C1C}">
                <a14:useLocalDpi xmlns:a14="http://schemas.microsoft.com/office/drawing/2010/main" val="0"/>
              </a:ext>
            </a:extLst>
          </a:blip>
          <a:srcRect l="72946" t="19569" r="17875" b="50000"/>
          <a:stretch/>
        </p:blipFill>
        <p:spPr bwMode="auto">
          <a:xfrm>
            <a:off x="6835597" y="3195405"/>
            <a:ext cx="842650" cy="1297670"/>
          </a:xfrm>
          <a:prstGeom prst="rect">
            <a:avLst/>
          </a:prstGeom>
          <a:noFill/>
          <a:ln>
            <a:noFill/>
          </a:ln>
        </p:spPr>
      </p:pic>
      <p:pic>
        <p:nvPicPr>
          <p:cNvPr id="58" name="Picture 57" descr="Matter Solid Liquid and Gas">
            <a:extLst>
              <a:ext uri="{FF2B5EF4-FFF2-40B4-BE49-F238E27FC236}">
                <a16:creationId xmlns:a16="http://schemas.microsoft.com/office/drawing/2014/main" id="{B4D3F867-F8C3-4192-A5B7-E3B1FDBB88F2}"/>
              </a:ext>
            </a:extLst>
          </p:cNvPr>
          <p:cNvPicPr/>
          <p:nvPr/>
        </p:nvPicPr>
        <p:blipFill rotWithShape="1">
          <a:blip r:embed="rId2" cstate="print">
            <a:extLst>
              <a:ext uri="{28A0092B-C50C-407E-A947-70E740481C1C}">
                <a14:useLocalDpi xmlns:a14="http://schemas.microsoft.com/office/drawing/2010/main" val="0"/>
              </a:ext>
            </a:extLst>
          </a:blip>
          <a:srcRect l="45142" t="26652" r="44668" b="51202"/>
          <a:stretch/>
        </p:blipFill>
        <p:spPr bwMode="auto">
          <a:xfrm>
            <a:off x="5803100" y="3206149"/>
            <a:ext cx="1014521" cy="1279034"/>
          </a:xfrm>
          <a:prstGeom prst="rect">
            <a:avLst/>
          </a:prstGeom>
          <a:noFill/>
          <a:ln>
            <a:noFill/>
          </a:ln>
        </p:spPr>
      </p:pic>
      <p:cxnSp>
        <p:nvCxnSpPr>
          <p:cNvPr id="60" name="Straight Connector 59">
            <a:extLst>
              <a:ext uri="{FF2B5EF4-FFF2-40B4-BE49-F238E27FC236}">
                <a16:creationId xmlns:a16="http://schemas.microsoft.com/office/drawing/2014/main" id="{DD0F7EBA-CA12-4CDF-90A1-FC9546E2C737}"/>
              </a:ext>
            </a:extLst>
          </p:cNvPr>
          <p:cNvCxnSpPr/>
          <p:nvPr/>
        </p:nvCxnSpPr>
        <p:spPr>
          <a:xfrm>
            <a:off x="2898054" y="941448"/>
            <a:ext cx="9368" cy="5061622"/>
          </a:xfrm>
          <a:prstGeom prst="line">
            <a:avLst/>
          </a:prstGeom>
          <a:ln w="38100">
            <a:solidFill>
              <a:srgbClr val="FF3300"/>
            </a:solidFill>
          </a:ln>
        </p:spPr>
        <p:style>
          <a:lnRef idx="2">
            <a:schemeClr val="accent1"/>
          </a:lnRef>
          <a:fillRef idx="0">
            <a:schemeClr val="accent1"/>
          </a:fillRef>
          <a:effectRef idx="1">
            <a:schemeClr val="accent1"/>
          </a:effectRef>
          <a:fontRef idx="minor">
            <a:schemeClr val="tx1"/>
          </a:fontRef>
        </p:style>
      </p:cxnSp>
      <p:sp>
        <p:nvSpPr>
          <p:cNvPr id="63" name="Title 1"/>
          <p:cNvSpPr txBox="1">
            <a:spLocks/>
          </p:cNvSpPr>
          <p:nvPr/>
        </p:nvSpPr>
        <p:spPr>
          <a:xfrm>
            <a:off x="1300318" y="70261"/>
            <a:ext cx="3607520" cy="493984"/>
          </a:xfrm>
          <a:prstGeom prst="rect">
            <a:avLst/>
          </a:prstGeom>
          <a:solidFill>
            <a:schemeClr val="accent6">
              <a:lumMod val="60000"/>
              <a:lumOff val="40000"/>
            </a:schemeClr>
          </a:solidFill>
          <a:ln w="19050">
            <a:solidFill>
              <a:srgbClr val="0000FF"/>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Sue Ellen Francisco"/>
              <a:buNone/>
              <a:defRPr sz="35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4800"/>
              <a:buFont typeface="Sue Ellen Francisco"/>
              <a:buNone/>
              <a:defRPr sz="4800" b="0" i="0" u="none" strike="noStrike" cap="none">
                <a:solidFill>
                  <a:schemeClr val="dk1"/>
                </a:solidFill>
                <a:latin typeface="Sue Ellen Francisco"/>
                <a:ea typeface="Sue Ellen Francisco"/>
                <a:cs typeface="Sue Ellen Francisco"/>
                <a:sym typeface="Sue Ellen Francisco"/>
              </a:defRPr>
            </a:lvl9pPr>
          </a:lstStyle>
          <a:p>
            <a:r>
              <a:rPr lang="en-US" sz="2800" b="1">
                <a:solidFill>
                  <a:schemeClr val="tx1"/>
                </a:solidFill>
                <a:latin typeface="Times New Roman" pitchFamily="18" charset="0"/>
                <a:cs typeface="Times New Roman" pitchFamily="18" charset="0"/>
              </a:rPr>
              <a:t>I. Các thể của chất.</a:t>
            </a:r>
            <a:endParaRPr lang="en-US" sz="28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980507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Bottom)">
                                      <p:cBhvr>
                                        <p:cTn id="7" dur="500"/>
                                        <p:tgtEl>
                                          <p:spTgt spid="21"/>
                                        </p:tgtEl>
                                      </p:cBhvr>
                                    </p:animEffect>
                                  </p:childTnLst>
                                </p:cTn>
                              </p:par>
                              <p:par>
                                <p:cTn id="8" presetID="1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slide(fromBottom)">
                                      <p:cBhvr>
                                        <p:cTn id="10" dur="500"/>
                                        <p:tgtEl>
                                          <p:spTgt spid="23"/>
                                        </p:tgtEl>
                                      </p:cBhvr>
                                    </p:animEffect>
                                  </p:childTnLst>
                                </p:cTn>
                              </p:par>
                              <p:par>
                                <p:cTn id="11" presetID="1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slide(fromBottom)">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circle(in)">
                                      <p:cBhvr>
                                        <p:cTn id="18" dur="2000"/>
                                        <p:tgtEl>
                                          <p:spTgt spid="33"/>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circle(in)">
                                      <p:cBhvr>
                                        <p:cTn id="21" dur="2000"/>
                                        <p:tgtEl>
                                          <p:spTgt spid="34"/>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circle(in)">
                                      <p:cBhvr>
                                        <p:cTn id="24" dur="2000"/>
                                        <p:tgtEl>
                                          <p:spTgt spid="35"/>
                                        </p:tgtEl>
                                      </p:cBhvr>
                                    </p:animEffect>
                                  </p:childTnLst>
                                </p:cTn>
                              </p:par>
                              <p:par>
                                <p:cTn id="25" presetID="6" presetClass="entr" presetSubtype="16"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circle(in)">
                                      <p:cBhvr>
                                        <p:cTn id="27" dur="2000"/>
                                        <p:tgtEl>
                                          <p:spTgt spid="60"/>
                                        </p:tgtEl>
                                      </p:cBhvr>
                                    </p:animEffect>
                                  </p:childTnLst>
                                </p:cTn>
                              </p:par>
                              <p:par>
                                <p:cTn id="28" presetID="6" presetClass="entr" presetSubtype="16"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circle(in)">
                                      <p:cBhvr>
                                        <p:cTn id="30" dur="20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8"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wheel(8)">
                                      <p:cBhvr>
                                        <p:cTn id="35" dur="2000"/>
                                        <p:tgtEl>
                                          <p:spTgt spid="38"/>
                                        </p:tgtEl>
                                      </p:cBhvr>
                                    </p:animEffect>
                                  </p:childTnLst>
                                </p:cTn>
                              </p:par>
                              <p:par>
                                <p:cTn id="36" presetID="21" presetClass="entr" presetSubtype="8" fill="hold"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heel(8)">
                                      <p:cBhvr>
                                        <p:cTn id="38" dur="2000"/>
                                        <p:tgtEl>
                                          <p:spTgt spid="40"/>
                                        </p:tgtEl>
                                      </p:cBhvr>
                                    </p:animEffect>
                                  </p:childTnLst>
                                </p:cTn>
                              </p:par>
                              <p:par>
                                <p:cTn id="39" presetID="21" presetClass="entr" presetSubtype="8"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heel(8)">
                                      <p:cBhvr>
                                        <p:cTn id="41" dur="2000"/>
                                        <p:tgtEl>
                                          <p:spTgt spid="44"/>
                                        </p:tgtEl>
                                      </p:cBhvr>
                                    </p:animEffect>
                                  </p:childTnLst>
                                </p:cTn>
                              </p:par>
                              <p:par>
                                <p:cTn id="42" presetID="21" presetClass="entr" presetSubtype="8"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heel(8)">
                                      <p:cBhvr>
                                        <p:cTn id="44" dur="2000"/>
                                        <p:tgtEl>
                                          <p:spTgt spid="37"/>
                                        </p:tgtEl>
                                      </p:cBhvr>
                                    </p:animEffect>
                                  </p:childTnLst>
                                </p:cTn>
                              </p:par>
                              <p:par>
                                <p:cTn id="45" presetID="21" presetClass="entr" presetSubtype="8"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heel(8)">
                                      <p:cBhvr>
                                        <p:cTn id="47" dur="2000"/>
                                        <p:tgtEl>
                                          <p:spTgt spid="42"/>
                                        </p:tgtEl>
                                      </p:cBhvr>
                                    </p:animEffect>
                                  </p:childTnLst>
                                </p:cTn>
                              </p:par>
                              <p:par>
                                <p:cTn id="48" presetID="21" presetClass="entr" presetSubtype="8" fill="hold" nodeType="with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wheel(8)">
                                      <p:cBhvr>
                                        <p:cTn id="50" dur="2000"/>
                                        <p:tgtEl>
                                          <p:spTgt spid="43"/>
                                        </p:tgtEl>
                                      </p:cBhvr>
                                    </p:animEffect>
                                  </p:childTnLst>
                                </p:cTn>
                              </p:par>
                              <p:par>
                                <p:cTn id="51" presetID="21" presetClass="entr" presetSubtype="8" fill="hold"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heel(8)">
                                      <p:cBhvr>
                                        <p:cTn id="53" dur="2000"/>
                                        <p:tgtEl>
                                          <p:spTgt spid="39"/>
                                        </p:tgtEl>
                                      </p:cBhvr>
                                    </p:animEffect>
                                  </p:childTnLst>
                                </p:cTn>
                              </p:par>
                              <p:par>
                                <p:cTn id="54" presetID="21" presetClass="entr" presetSubtype="8" fill="hold"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wheel(8)">
                                      <p:cBhvr>
                                        <p:cTn id="56" dur="2000"/>
                                        <p:tgtEl>
                                          <p:spTgt spid="36"/>
                                        </p:tgtEl>
                                      </p:cBhvr>
                                    </p:animEffect>
                                  </p:childTnLst>
                                </p:cTn>
                              </p:par>
                              <p:par>
                                <p:cTn id="57" presetID="21" presetClass="entr" presetSubtype="8" fill="hold"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heel(8)">
                                      <p:cBhvr>
                                        <p:cTn id="59" dur="2000"/>
                                        <p:tgtEl>
                                          <p:spTgt spid="41"/>
                                        </p:tgtEl>
                                      </p:cBhvr>
                                    </p:animEffect>
                                  </p:childTnLst>
                                </p:cTn>
                              </p:par>
                              <p:par>
                                <p:cTn id="60" presetID="21" presetClass="entr" presetSubtype="8" fill="hold" nodeType="withEffect">
                                  <p:stCondLst>
                                    <p:cond delay="0"/>
                                  </p:stCondLst>
                                  <p:childTnLst>
                                    <p:set>
                                      <p:cBhvr>
                                        <p:cTn id="61" dur="1" fill="hold">
                                          <p:stCondLst>
                                            <p:cond delay="0"/>
                                          </p:stCondLst>
                                        </p:cTn>
                                        <p:tgtEl>
                                          <p:spTgt spid="45"/>
                                        </p:tgtEl>
                                        <p:attrNameLst>
                                          <p:attrName>style.visibility</p:attrName>
                                        </p:attrNameLst>
                                      </p:cBhvr>
                                      <p:to>
                                        <p:strVal val="visible"/>
                                      </p:to>
                                    </p:set>
                                    <p:animEffect transition="in" filter="wheel(8)">
                                      <p:cBhvr>
                                        <p:cTn id="62" dur="2000"/>
                                        <p:tgtEl>
                                          <p:spTgt spid="45"/>
                                        </p:tgtEl>
                                      </p:cBhvr>
                                    </p:animEffect>
                                  </p:childTnLst>
                                </p:cTn>
                              </p:par>
                              <p:par>
                                <p:cTn id="63" presetID="21" presetClass="entr" presetSubtype="8" fill="hold"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heel(8)">
                                      <p:cBhvr>
                                        <p:cTn id="65" dur="20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21" presetClass="entr" presetSubtype="8" fill="hold" nodeType="click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wheel(8)">
                                      <p:cBhvr>
                                        <p:cTn id="70" dur="2000"/>
                                        <p:tgtEl>
                                          <p:spTgt spid="49"/>
                                        </p:tgtEl>
                                      </p:cBhvr>
                                    </p:animEffect>
                                  </p:childTnLst>
                                </p:cTn>
                              </p:par>
                              <p:par>
                                <p:cTn id="71" presetID="21" presetClass="entr" presetSubtype="8" fill="hold" nodeType="with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wheel(8)">
                                      <p:cBhvr>
                                        <p:cTn id="73" dur="2000"/>
                                        <p:tgtEl>
                                          <p:spTgt spid="50"/>
                                        </p:tgtEl>
                                      </p:cBhvr>
                                    </p:animEffect>
                                  </p:childTnLst>
                                </p:cTn>
                              </p:par>
                              <p:par>
                                <p:cTn id="74" presetID="21" presetClass="entr" presetSubtype="8" fill="hold" nodeType="with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wheel(8)">
                                      <p:cBhvr>
                                        <p:cTn id="76" dur="2000"/>
                                        <p:tgtEl>
                                          <p:spTgt spid="47"/>
                                        </p:tgtEl>
                                      </p:cBhvr>
                                    </p:animEffect>
                                  </p:childTnLst>
                                </p:cTn>
                              </p:par>
                              <p:par>
                                <p:cTn id="77" presetID="21" presetClass="entr" presetSubtype="8" fill="hold" nodeType="with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heel(8)">
                                      <p:cBhvr>
                                        <p:cTn id="79" dur="2000"/>
                                        <p:tgtEl>
                                          <p:spTgt spid="46"/>
                                        </p:tgtEl>
                                      </p:cBhvr>
                                    </p:animEffect>
                                  </p:childTnLst>
                                </p:cTn>
                              </p:par>
                              <p:par>
                                <p:cTn id="80" presetID="21" presetClass="entr" presetSubtype="8" fill="hold" nodeType="with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wheel(8)">
                                      <p:cBhvr>
                                        <p:cTn id="82" dur="2000"/>
                                        <p:tgtEl>
                                          <p:spTgt spid="51"/>
                                        </p:tgtEl>
                                      </p:cBhvr>
                                    </p:animEffect>
                                  </p:childTnLst>
                                </p:cTn>
                              </p:par>
                              <p:par>
                                <p:cTn id="83" presetID="21" presetClass="entr" presetSubtype="8" fill="hold" nodeType="withEffect">
                                  <p:stCondLst>
                                    <p:cond delay="0"/>
                                  </p:stCondLst>
                                  <p:childTnLst>
                                    <p:set>
                                      <p:cBhvr>
                                        <p:cTn id="84" dur="1" fill="hold">
                                          <p:stCondLst>
                                            <p:cond delay="0"/>
                                          </p:stCondLst>
                                        </p:cTn>
                                        <p:tgtEl>
                                          <p:spTgt spid="48"/>
                                        </p:tgtEl>
                                        <p:attrNameLst>
                                          <p:attrName>style.visibility</p:attrName>
                                        </p:attrNameLst>
                                      </p:cBhvr>
                                      <p:to>
                                        <p:strVal val="visible"/>
                                      </p:to>
                                    </p:set>
                                    <p:animEffect transition="in" filter="wheel(8)">
                                      <p:cBhvr>
                                        <p:cTn id="85" dur="2000"/>
                                        <p:tgtEl>
                                          <p:spTgt spid="48"/>
                                        </p:tgtEl>
                                      </p:cBhvr>
                                    </p:animEffect>
                                  </p:childTnLst>
                                </p:cTn>
                              </p:par>
                            </p:childTnLst>
                          </p:cTn>
                        </p:par>
                      </p:childTnLst>
                    </p:cTn>
                  </p:par>
                  <p:par>
                    <p:cTn id="86" fill="hold">
                      <p:stCondLst>
                        <p:cond delay="indefinite"/>
                      </p:stCondLst>
                      <p:childTnLst>
                        <p:par>
                          <p:cTn id="87" fill="hold">
                            <p:stCondLst>
                              <p:cond delay="0"/>
                            </p:stCondLst>
                            <p:childTnLst>
                              <p:par>
                                <p:cTn id="88" presetID="21" presetClass="entr" presetSubtype="8" fill="hold" nodeType="click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wheel(8)">
                                      <p:cBhvr>
                                        <p:cTn id="90" dur="2000"/>
                                        <p:tgtEl>
                                          <p:spTgt spid="54"/>
                                        </p:tgtEl>
                                      </p:cBhvr>
                                    </p:animEffect>
                                  </p:childTnLst>
                                </p:cTn>
                              </p:par>
                              <p:par>
                                <p:cTn id="91" presetID="21" presetClass="entr" presetSubtype="8" fill="hold" nodeType="with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wheel(8)">
                                      <p:cBhvr>
                                        <p:cTn id="93" dur="2000"/>
                                        <p:tgtEl>
                                          <p:spTgt spid="56"/>
                                        </p:tgtEl>
                                      </p:cBhvr>
                                    </p:animEffect>
                                  </p:childTnLst>
                                </p:cTn>
                              </p:par>
                              <p:par>
                                <p:cTn id="94" presetID="21" presetClass="entr" presetSubtype="8" fill="hold" nodeType="withEffect">
                                  <p:stCondLst>
                                    <p:cond delay="0"/>
                                  </p:stCondLst>
                                  <p:childTnLst>
                                    <p:set>
                                      <p:cBhvr>
                                        <p:cTn id="95" dur="1" fill="hold">
                                          <p:stCondLst>
                                            <p:cond delay="0"/>
                                          </p:stCondLst>
                                        </p:cTn>
                                        <p:tgtEl>
                                          <p:spTgt spid="58"/>
                                        </p:tgtEl>
                                        <p:attrNameLst>
                                          <p:attrName>style.visibility</p:attrName>
                                        </p:attrNameLst>
                                      </p:cBhvr>
                                      <p:to>
                                        <p:strVal val="visible"/>
                                      </p:to>
                                    </p:set>
                                    <p:animEffect transition="in" filter="wheel(8)">
                                      <p:cBhvr>
                                        <p:cTn id="96" dur="2000"/>
                                        <p:tgtEl>
                                          <p:spTgt spid="58"/>
                                        </p:tgtEl>
                                      </p:cBhvr>
                                    </p:animEffect>
                                  </p:childTnLst>
                                </p:cTn>
                              </p:par>
                              <p:par>
                                <p:cTn id="97" presetID="21" presetClass="entr" presetSubtype="8" fill="hold" nodeType="withEffect">
                                  <p:stCondLst>
                                    <p:cond delay="0"/>
                                  </p:stCondLst>
                                  <p:childTnLst>
                                    <p:set>
                                      <p:cBhvr>
                                        <p:cTn id="98" dur="1" fill="hold">
                                          <p:stCondLst>
                                            <p:cond delay="0"/>
                                          </p:stCondLst>
                                        </p:cTn>
                                        <p:tgtEl>
                                          <p:spTgt spid="57"/>
                                        </p:tgtEl>
                                        <p:attrNameLst>
                                          <p:attrName>style.visibility</p:attrName>
                                        </p:attrNameLst>
                                      </p:cBhvr>
                                      <p:to>
                                        <p:strVal val="visible"/>
                                      </p:to>
                                    </p:set>
                                    <p:animEffect transition="in" filter="wheel(8)">
                                      <p:cBhvr>
                                        <p:cTn id="99" dur="2000"/>
                                        <p:tgtEl>
                                          <p:spTgt spid="57"/>
                                        </p:tgtEl>
                                      </p:cBhvr>
                                    </p:animEffect>
                                  </p:childTnLst>
                                </p:cTn>
                              </p:par>
                              <p:par>
                                <p:cTn id="100" presetID="21" presetClass="entr" presetSubtype="8" fill="hold" nodeType="withEffect">
                                  <p:stCondLst>
                                    <p:cond delay="0"/>
                                  </p:stCondLst>
                                  <p:childTnLst>
                                    <p:set>
                                      <p:cBhvr>
                                        <p:cTn id="101" dur="1" fill="hold">
                                          <p:stCondLst>
                                            <p:cond delay="0"/>
                                          </p:stCondLst>
                                        </p:cTn>
                                        <p:tgtEl>
                                          <p:spTgt spid="52"/>
                                        </p:tgtEl>
                                        <p:attrNameLst>
                                          <p:attrName>style.visibility</p:attrName>
                                        </p:attrNameLst>
                                      </p:cBhvr>
                                      <p:to>
                                        <p:strVal val="visible"/>
                                      </p:to>
                                    </p:set>
                                    <p:animEffect transition="in" filter="wheel(8)">
                                      <p:cBhvr>
                                        <p:cTn id="102" dur="2000"/>
                                        <p:tgtEl>
                                          <p:spTgt spid="52"/>
                                        </p:tgtEl>
                                      </p:cBhvr>
                                    </p:animEffect>
                                  </p:childTnLst>
                                </p:cTn>
                              </p:par>
                              <p:par>
                                <p:cTn id="103" presetID="21" presetClass="entr" presetSubtype="8" fill="hold" nodeType="withEffect">
                                  <p:stCondLst>
                                    <p:cond delay="0"/>
                                  </p:stCondLst>
                                  <p:childTnLst>
                                    <p:set>
                                      <p:cBhvr>
                                        <p:cTn id="104" dur="1" fill="hold">
                                          <p:stCondLst>
                                            <p:cond delay="0"/>
                                          </p:stCondLst>
                                        </p:cTn>
                                        <p:tgtEl>
                                          <p:spTgt spid="53"/>
                                        </p:tgtEl>
                                        <p:attrNameLst>
                                          <p:attrName>style.visibility</p:attrName>
                                        </p:attrNameLst>
                                      </p:cBhvr>
                                      <p:to>
                                        <p:strVal val="visible"/>
                                      </p:to>
                                    </p:set>
                                    <p:animEffect transition="in" filter="wheel(8)">
                                      <p:cBhvr>
                                        <p:cTn id="105" dur="2000"/>
                                        <p:tgtEl>
                                          <p:spTgt spid="53"/>
                                        </p:tgtEl>
                                      </p:cBhvr>
                                    </p:animEffect>
                                  </p:childTnLst>
                                </p:cTn>
                              </p:par>
                              <p:par>
                                <p:cTn id="106" presetID="21" presetClass="entr" presetSubtype="8" fill="hold" nodeType="withEffect">
                                  <p:stCondLst>
                                    <p:cond delay="0"/>
                                  </p:stCondLst>
                                  <p:childTnLst>
                                    <p:set>
                                      <p:cBhvr>
                                        <p:cTn id="107" dur="1" fill="hold">
                                          <p:stCondLst>
                                            <p:cond delay="0"/>
                                          </p:stCondLst>
                                        </p:cTn>
                                        <p:tgtEl>
                                          <p:spTgt spid="59"/>
                                        </p:tgtEl>
                                        <p:attrNameLst>
                                          <p:attrName>style.visibility</p:attrName>
                                        </p:attrNameLst>
                                      </p:cBhvr>
                                      <p:to>
                                        <p:strVal val="visible"/>
                                      </p:to>
                                    </p:set>
                                    <p:animEffect transition="in" filter="wheel(8)">
                                      <p:cBhvr>
                                        <p:cTn id="108" dur="2000"/>
                                        <p:tgtEl>
                                          <p:spTgt spid="59"/>
                                        </p:tgtEl>
                                      </p:cBhvr>
                                    </p:animEffect>
                                  </p:childTnLst>
                                </p:cTn>
                              </p:par>
                            </p:childTnLst>
                          </p:cTn>
                        </p:par>
                      </p:childTnLst>
                    </p:cTn>
                  </p:par>
                  <p:par>
                    <p:cTn id="109" fill="hold">
                      <p:stCondLst>
                        <p:cond delay="indefinite"/>
                      </p:stCondLst>
                      <p:childTnLst>
                        <p:par>
                          <p:cTn id="110" fill="hold">
                            <p:stCondLst>
                              <p:cond delay="0"/>
                            </p:stCondLst>
                            <p:childTnLst>
                              <p:par>
                                <p:cTn id="111" presetID="32" presetClass="emph" presetSubtype="0" fill="hold" grpId="1" nodeType="clickEffect">
                                  <p:stCondLst>
                                    <p:cond delay="0"/>
                                  </p:stCondLst>
                                  <p:childTnLst>
                                    <p:animRot by="120000">
                                      <p:cBhvr>
                                        <p:cTn id="112" dur="100" fill="hold">
                                          <p:stCondLst>
                                            <p:cond delay="0"/>
                                          </p:stCondLst>
                                        </p:cTn>
                                        <p:tgtEl>
                                          <p:spTgt spid="33"/>
                                        </p:tgtEl>
                                        <p:attrNameLst>
                                          <p:attrName>r</p:attrName>
                                        </p:attrNameLst>
                                      </p:cBhvr>
                                    </p:animRot>
                                    <p:animRot by="-240000">
                                      <p:cBhvr>
                                        <p:cTn id="113" dur="200" fill="hold">
                                          <p:stCondLst>
                                            <p:cond delay="200"/>
                                          </p:stCondLst>
                                        </p:cTn>
                                        <p:tgtEl>
                                          <p:spTgt spid="33"/>
                                        </p:tgtEl>
                                        <p:attrNameLst>
                                          <p:attrName>r</p:attrName>
                                        </p:attrNameLst>
                                      </p:cBhvr>
                                    </p:animRot>
                                    <p:animRot by="240000">
                                      <p:cBhvr>
                                        <p:cTn id="114" dur="200" fill="hold">
                                          <p:stCondLst>
                                            <p:cond delay="400"/>
                                          </p:stCondLst>
                                        </p:cTn>
                                        <p:tgtEl>
                                          <p:spTgt spid="33"/>
                                        </p:tgtEl>
                                        <p:attrNameLst>
                                          <p:attrName>r</p:attrName>
                                        </p:attrNameLst>
                                      </p:cBhvr>
                                    </p:animRot>
                                    <p:animRot by="-240000">
                                      <p:cBhvr>
                                        <p:cTn id="115" dur="200" fill="hold">
                                          <p:stCondLst>
                                            <p:cond delay="600"/>
                                          </p:stCondLst>
                                        </p:cTn>
                                        <p:tgtEl>
                                          <p:spTgt spid="33"/>
                                        </p:tgtEl>
                                        <p:attrNameLst>
                                          <p:attrName>r</p:attrName>
                                        </p:attrNameLst>
                                      </p:cBhvr>
                                    </p:animRot>
                                    <p:animRot by="120000">
                                      <p:cBhvr>
                                        <p:cTn id="116" dur="200" fill="hold">
                                          <p:stCondLst>
                                            <p:cond delay="800"/>
                                          </p:stCondLst>
                                        </p:cTn>
                                        <p:tgtEl>
                                          <p:spTgt spid="33"/>
                                        </p:tgtEl>
                                        <p:attrNameLst>
                                          <p:attrName>r</p:attrName>
                                        </p:attrNameLst>
                                      </p:cBhvr>
                                    </p:animRot>
                                  </p:childTnLst>
                                </p:cTn>
                              </p:par>
                              <p:par>
                                <p:cTn id="117" presetID="32" presetClass="emph" presetSubtype="0" fill="hold" grpId="1" nodeType="withEffect">
                                  <p:stCondLst>
                                    <p:cond delay="0"/>
                                  </p:stCondLst>
                                  <p:childTnLst>
                                    <p:animRot by="120000">
                                      <p:cBhvr>
                                        <p:cTn id="118" dur="100" fill="hold">
                                          <p:stCondLst>
                                            <p:cond delay="0"/>
                                          </p:stCondLst>
                                        </p:cTn>
                                        <p:tgtEl>
                                          <p:spTgt spid="34"/>
                                        </p:tgtEl>
                                        <p:attrNameLst>
                                          <p:attrName>r</p:attrName>
                                        </p:attrNameLst>
                                      </p:cBhvr>
                                    </p:animRot>
                                    <p:animRot by="-240000">
                                      <p:cBhvr>
                                        <p:cTn id="119" dur="200" fill="hold">
                                          <p:stCondLst>
                                            <p:cond delay="200"/>
                                          </p:stCondLst>
                                        </p:cTn>
                                        <p:tgtEl>
                                          <p:spTgt spid="34"/>
                                        </p:tgtEl>
                                        <p:attrNameLst>
                                          <p:attrName>r</p:attrName>
                                        </p:attrNameLst>
                                      </p:cBhvr>
                                    </p:animRot>
                                    <p:animRot by="240000">
                                      <p:cBhvr>
                                        <p:cTn id="120" dur="200" fill="hold">
                                          <p:stCondLst>
                                            <p:cond delay="400"/>
                                          </p:stCondLst>
                                        </p:cTn>
                                        <p:tgtEl>
                                          <p:spTgt spid="34"/>
                                        </p:tgtEl>
                                        <p:attrNameLst>
                                          <p:attrName>r</p:attrName>
                                        </p:attrNameLst>
                                      </p:cBhvr>
                                    </p:animRot>
                                    <p:animRot by="-240000">
                                      <p:cBhvr>
                                        <p:cTn id="121" dur="200" fill="hold">
                                          <p:stCondLst>
                                            <p:cond delay="600"/>
                                          </p:stCondLst>
                                        </p:cTn>
                                        <p:tgtEl>
                                          <p:spTgt spid="34"/>
                                        </p:tgtEl>
                                        <p:attrNameLst>
                                          <p:attrName>r</p:attrName>
                                        </p:attrNameLst>
                                      </p:cBhvr>
                                    </p:animRot>
                                    <p:animRot by="120000">
                                      <p:cBhvr>
                                        <p:cTn id="122" dur="200" fill="hold">
                                          <p:stCondLst>
                                            <p:cond delay="800"/>
                                          </p:stCondLst>
                                        </p:cTn>
                                        <p:tgtEl>
                                          <p:spTgt spid="34"/>
                                        </p:tgtEl>
                                        <p:attrNameLst>
                                          <p:attrName>r</p:attrName>
                                        </p:attrNameLst>
                                      </p:cBhvr>
                                    </p:animRot>
                                  </p:childTnLst>
                                </p:cTn>
                              </p:par>
                              <p:par>
                                <p:cTn id="123" presetID="32" presetClass="emph" presetSubtype="0" fill="hold" grpId="1" nodeType="withEffect">
                                  <p:stCondLst>
                                    <p:cond delay="0"/>
                                  </p:stCondLst>
                                  <p:childTnLst>
                                    <p:animRot by="120000">
                                      <p:cBhvr>
                                        <p:cTn id="124" dur="100" fill="hold">
                                          <p:stCondLst>
                                            <p:cond delay="0"/>
                                          </p:stCondLst>
                                        </p:cTn>
                                        <p:tgtEl>
                                          <p:spTgt spid="35"/>
                                        </p:tgtEl>
                                        <p:attrNameLst>
                                          <p:attrName>r</p:attrName>
                                        </p:attrNameLst>
                                      </p:cBhvr>
                                    </p:animRot>
                                    <p:animRot by="-240000">
                                      <p:cBhvr>
                                        <p:cTn id="125" dur="200" fill="hold">
                                          <p:stCondLst>
                                            <p:cond delay="200"/>
                                          </p:stCondLst>
                                        </p:cTn>
                                        <p:tgtEl>
                                          <p:spTgt spid="35"/>
                                        </p:tgtEl>
                                        <p:attrNameLst>
                                          <p:attrName>r</p:attrName>
                                        </p:attrNameLst>
                                      </p:cBhvr>
                                    </p:animRot>
                                    <p:animRot by="240000">
                                      <p:cBhvr>
                                        <p:cTn id="126" dur="200" fill="hold">
                                          <p:stCondLst>
                                            <p:cond delay="400"/>
                                          </p:stCondLst>
                                        </p:cTn>
                                        <p:tgtEl>
                                          <p:spTgt spid="35"/>
                                        </p:tgtEl>
                                        <p:attrNameLst>
                                          <p:attrName>r</p:attrName>
                                        </p:attrNameLst>
                                      </p:cBhvr>
                                    </p:animRot>
                                    <p:animRot by="-240000">
                                      <p:cBhvr>
                                        <p:cTn id="127" dur="200" fill="hold">
                                          <p:stCondLst>
                                            <p:cond delay="600"/>
                                          </p:stCondLst>
                                        </p:cTn>
                                        <p:tgtEl>
                                          <p:spTgt spid="35"/>
                                        </p:tgtEl>
                                        <p:attrNameLst>
                                          <p:attrName>r</p:attrName>
                                        </p:attrNameLst>
                                      </p:cBhvr>
                                    </p:animRot>
                                    <p:animRot by="120000">
                                      <p:cBhvr>
                                        <p:cTn id="128" dur="200" fill="hold">
                                          <p:stCondLst>
                                            <p:cond delay="800"/>
                                          </p:stCondLst>
                                        </p:cTn>
                                        <p:tgtEl>
                                          <p:spTgt spid="35"/>
                                        </p:tgtEl>
                                        <p:attrNameLst>
                                          <p:attrName>r</p:attrName>
                                        </p:attrNameLst>
                                      </p:cBhvr>
                                    </p:animRot>
                                  </p:childTnLst>
                                </p:cTn>
                              </p:par>
                              <p:par>
                                <p:cTn id="129" presetID="32" presetClass="emph" presetSubtype="0" fill="hold" nodeType="withEffect">
                                  <p:stCondLst>
                                    <p:cond delay="0"/>
                                  </p:stCondLst>
                                  <p:childTnLst>
                                    <p:animRot by="120000">
                                      <p:cBhvr>
                                        <p:cTn id="130" dur="100" fill="hold">
                                          <p:stCondLst>
                                            <p:cond delay="0"/>
                                          </p:stCondLst>
                                        </p:cTn>
                                        <p:tgtEl>
                                          <p:spTgt spid="38"/>
                                        </p:tgtEl>
                                        <p:attrNameLst>
                                          <p:attrName>r</p:attrName>
                                        </p:attrNameLst>
                                      </p:cBhvr>
                                    </p:animRot>
                                    <p:animRot by="-240000">
                                      <p:cBhvr>
                                        <p:cTn id="131" dur="200" fill="hold">
                                          <p:stCondLst>
                                            <p:cond delay="200"/>
                                          </p:stCondLst>
                                        </p:cTn>
                                        <p:tgtEl>
                                          <p:spTgt spid="38"/>
                                        </p:tgtEl>
                                        <p:attrNameLst>
                                          <p:attrName>r</p:attrName>
                                        </p:attrNameLst>
                                      </p:cBhvr>
                                    </p:animRot>
                                    <p:animRot by="240000">
                                      <p:cBhvr>
                                        <p:cTn id="132" dur="200" fill="hold">
                                          <p:stCondLst>
                                            <p:cond delay="400"/>
                                          </p:stCondLst>
                                        </p:cTn>
                                        <p:tgtEl>
                                          <p:spTgt spid="38"/>
                                        </p:tgtEl>
                                        <p:attrNameLst>
                                          <p:attrName>r</p:attrName>
                                        </p:attrNameLst>
                                      </p:cBhvr>
                                    </p:animRot>
                                    <p:animRot by="-240000">
                                      <p:cBhvr>
                                        <p:cTn id="133" dur="200" fill="hold">
                                          <p:stCondLst>
                                            <p:cond delay="600"/>
                                          </p:stCondLst>
                                        </p:cTn>
                                        <p:tgtEl>
                                          <p:spTgt spid="38"/>
                                        </p:tgtEl>
                                        <p:attrNameLst>
                                          <p:attrName>r</p:attrName>
                                        </p:attrNameLst>
                                      </p:cBhvr>
                                    </p:animRot>
                                    <p:animRot by="120000">
                                      <p:cBhvr>
                                        <p:cTn id="134" dur="200" fill="hold">
                                          <p:stCondLst>
                                            <p:cond delay="800"/>
                                          </p:stCondLst>
                                        </p:cTn>
                                        <p:tgtEl>
                                          <p:spTgt spid="38"/>
                                        </p:tgtEl>
                                        <p:attrNameLst>
                                          <p:attrName>r</p:attrName>
                                        </p:attrNameLst>
                                      </p:cBhvr>
                                    </p:animRot>
                                  </p:childTnLst>
                                </p:cTn>
                              </p:par>
                              <p:par>
                                <p:cTn id="135" presetID="32" presetClass="emph" presetSubtype="0" fill="hold" nodeType="withEffect">
                                  <p:stCondLst>
                                    <p:cond delay="0"/>
                                  </p:stCondLst>
                                  <p:childTnLst>
                                    <p:animRot by="120000">
                                      <p:cBhvr>
                                        <p:cTn id="136" dur="100" fill="hold">
                                          <p:stCondLst>
                                            <p:cond delay="0"/>
                                          </p:stCondLst>
                                        </p:cTn>
                                        <p:tgtEl>
                                          <p:spTgt spid="40"/>
                                        </p:tgtEl>
                                        <p:attrNameLst>
                                          <p:attrName>r</p:attrName>
                                        </p:attrNameLst>
                                      </p:cBhvr>
                                    </p:animRot>
                                    <p:animRot by="-240000">
                                      <p:cBhvr>
                                        <p:cTn id="137" dur="200" fill="hold">
                                          <p:stCondLst>
                                            <p:cond delay="200"/>
                                          </p:stCondLst>
                                        </p:cTn>
                                        <p:tgtEl>
                                          <p:spTgt spid="40"/>
                                        </p:tgtEl>
                                        <p:attrNameLst>
                                          <p:attrName>r</p:attrName>
                                        </p:attrNameLst>
                                      </p:cBhvr>
                                    </p:animRot>
                                    <p:animRot by="240000">
                                      <p:cBhvr>
                                        <p:cTn id="138" dur="200" fill="hold">
                                          <p:stCondLst>
                                            <p:cond delay="400"/>
                                          </p:stCondLst>
                                        </p:cTn>
                                        <p:tgtEl>
                                          <p:spTgt spid="40"/>
                                        </p:tgtEl>
                                        <p:attrNameLst>
                                          <p:attrName>r</p:attrName>
                                        </p:attrNameLst>
                                      </p:cBhvr>
                                    </p:animRot>
                                    <p:animRot by="-240000">
                                      <p:cBhvr>
                                        <p:cTn id="139" dur="200" fill="hold">
                                          <p:stCondLst>
                                            <p:cond delay="600"/>
                                          </p:stCondLst>
                                        </p:cTn>
                                        <p:tgtEl>
                                          <p:spTgt spid="40"/>
                                        </p:tgtEl>
                                        <p:attrNameLst>
                                          <p:attrName>r</p:attrName>
                                        </p:attrNameLst>
                                      </p:cBhvr>
                                    </p:animRot>
                                    <p:animRot by="120000">
                                      <p:cBhvr>
                                        <p:cTn id="140" dur="200" fill="hold">
                                          <p:stCondLst>
                                            <p:cond delay="800"/>
                                          </p:stCondLst>
                                        </p:cTn>
                                        <p:tgtEl>
                                          <p:spTgt spid="40"/>
                                        </p:tgtEl>
                                        <p:attrNameLst>
                                          <p:attrName>r</p:attrName>
                                        </p:attrNameLst>
                                      </p:cBhvr>
                                    </p:animRot>
                                  </p:childTnLst>
                                </p:cTn>
                              </p:par>
                              <p:par>
                                <p:cTn id="141" presetID="32" presetClass="emph" presetSubtype="0" fill="hold" nodeType="withEffect">
                                  <p:stCondLst>
                                    <p:cond delay="0"/>
                                  </p:stCondLst>
                                  <p:childTnLst>
                                    <p:animRot by="120000">
                                      <p:cBhvr>
                                        <p:cTn id="142" dur="100" fill="hold">
                                          <p:stCondLst>
                                            <p:cond delay="0"/>
                                          </p:stCondLst>
                                        </p:cTn>
                                        <p:tgtEl>
                                          <p:spTgt spid="44"/>
                                        </p:tgtEl>
                                        <p:attrNameLst>
                                          <p:attrName>r</p:attrName>
                                        </p:attrNameLst>
                                      </p:cBhvr>
                                    </p:animRot>
                                    <p:animRot by="-240000">
                                      <p:cBhvr>
                                        <p:cTn id="143" dur="200" fill="hold">
                                          <p:stCondLst>
                                            <p:cond delay="200"/>
                                          </p:stCondLst>
                                        </p:cTn>
                                        <p:tgtEl>
                                          <p:spTgt spid="44"/>
                                        </p:tgtEl>
                                        <p:attrNameLst>
                                          <p:attrName>r</p:attrName>
                                        </p:attrNameLst>
                                      </p:cBhvr>
                                    </p:animRot>
                                    <p:animRot by="240000">
                                      <p:cBhvr>
                                        <p:cTn id="144" dur="200" fill="hold">
                                          <p:stCondLst>
                                            <p:cond delay="400"/>
                                          </p:stCondLst>
                                        </p:cTn>
                                        <p:tgtEl>
                                          <p:spTgt spid="44"/>
                                        </p:tgtEl>
                                        <p:attrNameLst>
                                          <p:attrName>r</p:attrName>
                                        </p:attrNameLst>
                                      </p:cBhvr>
                                    </p:animRot>
                                    <p:animRot by="-240000">
                                      <p:cBhvr>
                                        <p:cTn id="145" dur="200" fill="hold">
                                          <p:stCondLst>
                                            <p:cond delay="600"/>
                                          </p:stCondLst>
                                        </p:cTn>
                                        <p:tgtEl>
                                          <p:spTgt spid="44"/>
                                        </p:tgtEl>
                                        <p:attrNameLst>
                                          <p:attrName>r</p:attrName>
                                        </p:attrNameLst>
                                      </p:cBhvr>
                                    </p:animRot>
                                    <p:animRot by="120000">
                                      <p:cBhvr>
                                        <p:cTn id="146" dur="200" fill="hold">
                                          <p:stCondLst>
                                            <p:cond delay="800"/>
                                          </p:stCondLst>
                                        </p:cTn>
                                        <p:tgtEl>
                                          <p:spTgt spid="44"/>
                                        </p:tgtEl>
                                        <p:attrNameLst>
                                          <p:attrName>r</p:attrName>
                                        </p:attrNameLst>
                                      </p:cBhvr>
                                    </p:animRot>
                                  </p:childTnLst>
                                </p:cTn>
                              </p:par>
                              <p:par>
                                <p:cTn id="147" presetID="32" presetClass="emph" presetSubtype="0" fill="hold" nodeType="withEffect">
                                  <p:stCondLst>
                                    <p:cond delay="0"/>
                                  </p:stCondLst>
                                  <p:childTnLst>
                                    <p:animRot by="120000">
                                      <p:cBhvr>
                                        <p:cTn id="148" dur="100" fill="hold">
                                          <p:stCondLst>
                                            <p:cond delay="0"/>
                                          </p:stCondLst>
                                        </p:cTn>
                                        <p:tgtEl>
                                          <p:spTgt spid="37"/>
                                        </p:tgtEl>
                                        <p:attrNameLst>
                                          <p:attrName>r</p:attrName>
                                        </p:attrNameLst>
                                      </p:cBhvr>
                                    </p:animRot>
                                    <p:animRot by="-240000">
                                      <p:cBhvr>
                                        <p:cTn id="149" dur="200" fill="hold">
                                          <p:stCondLst>
                                            <p:cond delay="200"/>
                                          </p:stCondLst>
                                        </p:cTn>
                                        <p:tgtEl>
                                          <p:spTgt spid="37"/>
                                        </p:tgtEl>
                                        <p:attrNameLst>
                                          <p:attrName>r</p:attrName>
                                        </p:attrNameLst>
                                      </p:cBhvr>
                                    </p:animRot>
                                    <p:animRot by="240000">
                                      <p:cBhvr>
                                        <p:cTn id="150" dur="200" fill="hold">
                                          <p:stCondLst>
                                            <p:cond delay="400"/>
                                          </p:stCondLst>
                                        </p:cTn>
                                        <p:tgtEl>
                                          <p:spTgt spid="37"/>
                                        </p:tgtEl>
                                        <p:attrNameLst>
                                          <p:attrName>r</p:attrName>
                                        </p:attrNameLst>
                                      </p:cBhvr>
                                    </p:animRot>
                                    <p:animRot by="-240000">
                                      <p:cBhvr>
                                        <p:cTn id="151" dur="200" fill="hold">
                                          <p:stCondLst>
                                            <p:cond delay="600"/>
                                          </p:stCondLst>
                                        </p:cTn>
                                        <p:tgtEl>
                                          <p:spTgt spid="37"/>
                                        </p:tgtEl>
                                        <p:attrNameLst>
                                          <p:attrName>r</p:attrName>
                                        </p:attrNameLst>
                                      </p:cBhvr>
                                    </p:animRot>
                                    <p:animRot by="120000">
                                      <p:cBhvr>
                                        <p:cTn id="152" dur="200" fill="hold">
                                          <p:stCondLst>
                                            <p:cond delay="800"/>
                                          </p:stCondLst>
                                        </p:cTn>
                                        <p:tgtEl>
                                          <p:spTgt spid="37"/>
                                        </p:tgtEl>
                                        <p:attrNameLst>
                                          <p:attrName>r</p:attrName>
                                        </p:attrNameLst>
                                      </p:cBhvr>
                                    </p:animRot>
                                  </p:childTnLst>
                                </p:cTn>
                              </p:par>
                              <p:par>
                                <p:cTn id="153" presetID="32" presetClass="emph" presetSubtype="0" fill="hold" nodeType="withEffect">
                                  <p:stCondLst>
                                    <p:cond delay="0"/>
                                  </p:stCondLst>
                                  <p:childTnLst>
                                    <p:animRot by="120000">
                                      <p:cBhvr>
                                        <p:cTn id="154" dur="100" fill="hold">
                                          <p:stCondLst>
                                            <p:cond delay="0"/>
                                          </p:stCondLst>
                                        </p:cTn>
                                        <p:tgtEl>
                                          <p:spTgt spid="42"/>
                                        </p:tgtEl>
                                        <p:attrNameLst>
                                          <p:attrName>r</p:attrName>
                                        </p:attrNameLst>
                                      </p:cBhvr>
                                    </p:animRot>
                                    <p:animRot by="-240000">
                                      <p:cBhvr>
                                        <p:cTn id="155" dur="200" fill="hold">
                                          <p:stCondLst>
                                            <p:cond delay="200"/>
                                          </p:stCondLst>
                                        </p:cTn>
                                        <p:tgtEl>
                                          <p:spTgt spid="42"/>
                                        </p:tgtEl>
                                        <p:attrNameLst>
                                          <p:attrName>r</p:attrName>
                                        </p:attrNameLst>
                                      </p:cBhvr>
                                    </p:animRot>
                                    <p:animRot by="240000">
                                      <p:cBhvr>
                                        <p:cTn id="156" dur="200" fill="hold">
                                          <p:stCondLst>
                                            <p:cond delay="400"/>
                                          </p:stCondLst>
                                        </p:cTn>
                                        <p:tgtEl>
                                          <p:spTgt spid="42"/>
                                        </p:tgtEl>
                                        <p:attrNameLst>
                                          <p:attrName>r</p:attrName>
                                        </p:attrNameLst>
                                      </p:cBhvr>
                                    </p:animRot>
                                    <p:animRot by="-240000">
                                      <p:cBhvr>
                                        <p:cTn id="157" dur="200" fill="hold">
                                          <p:stCondLst>
                                            <p:cond delay="600"/>
                                          </p:stCondLst>
                                        </p:cTn>
                                        <p:tgtEl>
                                          <p:spTgt spid="42"/>
                                        </p:tgtEl>
                                        <p:attrNameLst>
                                          <p:attrName>r</p:attrName>
                                        </p:attrNameLst>
                                      </p:cBhvr>
                                    </p:animRot>
                                    <p:animRot by="120000">
                                      <p:cBhvr>
                                        <p:cTn id="158" dur="200" fill="hold">
                                          <p:stCondLst>
                                            <p:cond delay="800"/>
                                          </p:stCondLst>
                                        </p:cTn>
                                        <p:tgtEl>
                                          <p:spTgt spid="42"/>
                                        </p:tgtEl>
                                        <p:attrNameLst>
                                          <p:attrName>r</p:attrName>
                                        </p:attrNameLst>
                                      </p:cBhvr>
                                    </p:animRot>
                                  </p:childTnLst>
                                </p:cTn>
                              </p:par>
                              <p:par>
                                <p:cTn id="159" presetID="32" presetClass="emph" presetSubtype="0" fill="hold" nodeType="withEffect">
                                  <p:stCondLst>
                                    <p:cond delay="0"/>
                                  </p:stCondLst>
                                  <p:childTnLst>
                                    <p:animRot by="120000">
                                      <p:cBhvr>
                                        <p:cTn id="160" dur="100" fill="hold">
                                          <p:stCondLst>
                                            <p:cond delay="0"/>
                                          </p:stCondLst>
                                        </p:cTn>
                                        <p:tgtEl>
                                          <p:spTgt spid="43"/>
                                        </p:tgtEl>
                                        <p:attrNameLst>
                                          <p:attrName>r</p:attrName>
                                        </p:attrNameLst>
                                      </p:cBhvr>
                                    </p:animRot>
                                    <p:animRot by="-240000">
                                      <p:cBhvr>
                                        <p:cTn id="161" dur="200" fill="hold">
                                          <p:stCondLst>
                                            <p:cond delay="200"/>
                                          </p:stCondLst>
                                        </p:cTn>
                                        <p:tgtEl>
                                          <p:spTgt spid="43"/>
                                        </p:tgtEl>
                                        <p:attrNameLst>
                                          <p:attrName>r</p:attrName>
                                        </p:attrNameLst>
                                      </p:cBhvr>
                                    </p:animRot>
                                    <p:animRot by="240000">
                                      <p:cBhvr>
                                        <p:cTn id="162" dur="200" fill="hold">
                                          <p:stCondLst>
                                            <p:cond delay="400"/>
                                          </p:stCondLst>
                                        </p:cTn>
                                        <p:tgtEl>
                                          <p:spTgt spid="43"/>
                                        </p:tgtEl>
                                        <p:attrNameLst>
                                          <p:attrName>r</p:attrName>
                                        </p:attrNameLst>
                                      </p:cBhvr>
                                    </p:animRot>
                                    <p:animRot by="-240000">
                                      <p:cBhvr>
                                        <p:cTn id="163" dur="200" fill="hold">
                                          <p:stCondLst>
                                            <p:cond delay="600"/>
                                          </p:stCondLst>
                                        </p:cTn>
                                        <p:tgtEl>
                                          <p:spTgt spid="43"/>
                                        </p:tgtEl>
                                        <p:attrNameLst>
                                          <p:attrName>r</p:attrName>
                                        </p:attrNameLst>
                                      </p:cBhvr>
                                    </p:animRot>
                                    <p:animRot by="120000">
                                      <p:cBhvr>
                                        <p:cTn id="164" dur="200" fill="hold">
                                          <p:stCondLst>
                                            <p:cond delay="800"/>
                                          </p:stCondLst>
                                        </p:cTn>
                                        <p:tgtEl>
                                          <p:spTgt spid="43"/>
                                        </p:tgtEl>
                                        <p:attrNameLst>
                                          <p:attrName>r</p:attrName>
                                        </p:attrNameLst>
                                      </p:cBhvr>
                                    </p:animRot>
                                  </p:childTnLst>
                                </p:cTn>
                              </p:par>
                              <p:par>
                                <p:cTn id="165" presetID="32" presetClass="emph" presetSubtype="0" fill="hold" nodeType="withEffect">
                                  <p:stCondLst>
                                    <p:cond delay="0"/>
                                  </p:stCondLst>
                                  <p:childTnLst>
                                    <p:animRot by="120000">
                                      <p:cBhvr>
                                        <p:cTn id="166" dur="100" fill="hold">
                                          <p:stCondLst>
                                            <p:cond delay="0"/>
                                          </p:stCondLst>
                                        </p:cTn>
                                        <p:tgtEl>
                                          <p:spTgt spid="39"/>
                                        </p:tgtEl>
                                        <p:attrNameLst>
                                          <p:attrName>r</p:attrName>
                                        </p:attrNameLst>
                                      </p:cBhvr>
                                    </p:animRot>
                                    <p:animRot by="-240000">
                                      <p:cBhvr>
                                        <p:cTn id="167" dur="200" fill="hold">
                                          <p:stCondLst>
                                            <p:cond delay="200"/>
                                          </p:stCondLst>
                                        </p:cTn>
                                        <p:tgtEl>
                                          <p:spTgt spid="39"/>
                                        </p:tgtEl>
                                        <p:attrNameLst>
                                          <p:attrName>r</p:attrName>
                                        </p:attrNameLst>
                                      </p:cBhvr>
                                    </p:animRot>
                                    <p:animRot by="240000">
                                      <p:cBhvr>
                                        <p:cTn id="168" dur="200" fill="hold">
                                          <p:stCondLst>
                                            <p:cond delay="400"/>
                                          </p:stCondLst>
                                        </p:cTn>
                                        <p:tgtEl>
                                          <p:spTgt spid="39"/>
                                        </p:tgtEl>
                                        <p:attrNameLst>
                                          <p:attrName>r</p:attrName>
                                        </p:attrNameLst>
                                      </p:cBhvr>
                                    </p:animRot>
                                    <p:animRot by="-240000">
                                      <p:cBhvr>
                                        <p:cTn id="169" dur="200" fill="hold">
                                          <p:stCondLst>
                                            <p:cond delay="600"/>
                                          </p:stCondLst>
                                        </p:cTn>
                                        <p:tgtEl>
                                          <p:spTgt spid="39"/>
                                        </p:tgtEl>
                                        <p:attrNameLst>
                                          <p:attrName>r</p:attrName>
                                        </p:attrNameLst>
                                      </p:cBhvr>
                                    </p:animRot>
                                    <p:animRot by="120000">
                                      <p:cBhvr>
                                        <p:cTn id="170" dur="200" fill="hold">
                                          <p:stCondLst>
                                            <p:cond delay="800"/>
                                          </p:stCondLst>
                                        </p:cTn>
                                        <p:tgtEl>
                                          <p:spTgt spid="39"/>
                                        </p:tgtEl>
                                        <p:attrNameLst>
                                          <p:attrName>r</p:attrName>
                                        </p:attrNameLst>
                                      </p:cBhvr>
                                    </p:animRot>
                                  </p:childTnLst>
                                </p:cTn>
                              </p:par>
                              <p:par>
                                <p:cTn id="171" presetID="32" presetClass="emph" presetSubtype="0" fill="hold" nodeType="withEffect">
                                  <p:stCondLst>
                                    <p:cond delay="0"/>
                                  </p:stCondLst>
                                  <p:childTnLst>
                                    <p:animRot by="120000">
                                      <p:cBhvr>
                                        <p:cTn id="172" dur="100" fill="hold">
                                          <p:stCondLst>
                                            <p:cond delay="0"/>
                                          </p:stCondLst>
                                        </p:cTn>
                                        <p:tgtEl>
                                          <p:spTgt spid="36"/>
                                        </p:tgtEl>
                                        <p:attrNameLst>
                                          <p:attrName>r</p:attrName>
                                        </p:attrNameLst>
                                      </p:cBhvr>
                                    </p:animRot>
                                    <p:animRot by="-240000">
                                      <p:cBhvr>
                                        <p:cTn id="173" dur="200" fill="hold">
                                          <p:stCondLst>
                                            <p:cond delay="200"/>
                                          </p:stCondLst>
                                        </p:cTn>
                                        <p:tgtEl>
                                          <p:spTgt spid="36"/>
                                        </p:tgtEl>
                                        <p:attrNameLst>
                                          <p:attrName>r</p:attrName>
                                        </p:attrNameLst>
                                      </p:cBhvr>
                                    </p:animRot>
                                    <p:animRot by="240000">
                                      <p:cBhvr>
                                        <p:cTn id="174" dur="200" fill="hold">
                                          <p:stCondLst>
                                            <p:cond delay="400"/>
                                          </p:stCondLst>
                                        </p:cTn>
                                        <p:tgtEl>
                                          <p:spTgt spid="36"/>
                                        </p:tgtEl>
                                        <p:attrNameLst>
                                          <p:attrName>r</p:attrName>
                                        </p:attrNameLst>
                                      </p:cBhvr>
                                    </p:animRot>
                                    <p:animRot by="-240000">
                                      <p:cBhvr>
                                        <p:cTn id="175" dur="200" fill="hold">
                                          <p:stCondLst>
                                            <p:cond delay="600"/>
                                          </p:stCondLst>
                                        </p:cTn>
                                        <p:tgtEl>
                                          <p:spTgt spid="36"/>
                                        </p:tgtEl>
                                        <p:attrNameLst>
                                          <p:attrName>r</p:attrName>
                                        </p:attrNameLst>
                                      </p:cBhvr>
                                    </p:animRot>
                                    <p:animRot by="120000">
                                      <p:cBhvr>
                                        <p:cTn id="176" dur="200" fill="hold">
                                          <p:stCondLst>
                                            <p:cond delay="800"/>
                                          </p:stCondLst>
                                        </p:cTn>
                                        <p:tgtEl>
                                          <p:spTgt spid="36"/>
                                        </p:tgtEl>
                                        <p:attrNameLst>
                                          <p:attrName>r</p:attrName>
                                        </p:attrNameLst>
                                      </p:cBhvr>
                                    </p:animRot>
                                  </p:childTnLst>
                                </p:cTn>
                              </p:par>
                              <p:par>
                                <p:cTn id="177" presetID="32" presetClass="emph" presetSubtype="0" fill="hold" nodeType="withEffect">
                                  <p:stCondLst>
                                    <p:cond delay="0"/>
                                  </p:stCondLst>
                                  <p:childTnLst>
                                    <p:animRot by="120000">
                                      <p:cBhvr>
                                        <p:cTn id="178" dur="100" fill="hold">
                                          <p:stCondLst>
                                            <p:cond delay="0"/>
                                          </p:stCondLst>
                                        </p:cTn>
                                        <p:tgtEl>
                                          <p:spTgt spid="41"/>
                                        </p:tgtEl>
                                        <p:attrNameLst>
                                          <p:attrName>r</p:attrName>
                                        </p:attrNameLst>
                                      </p:cBhvr>
                                    </p:animRot>
                                    <p:animRot by="-240000">
                                      <p:cBhvr>
                                        <p:cTn id="179" dur="200" fill="hold">
                                          <p:stCondLst>
                                            <p:cond delay="200"/>
                                          </p:stCondLst>
                                        </p:cTn>
                                        <p:tgtEl>
                                          <p:spTgt spid="41"/>
                                        </p:tgtEl>
                                        <p:attrNameLst>
                                          <p:attrName>r</p:attrName>
                                        </p:attrNameLst>
                                      </p:cBhvr>
                                    </p:animRot>
                                    <p:animRot by="240000">
                                      <p:cBhvr>
                                        <p:cTn id="180" dur="200" fill="hold">
                                          <p:stCondLst>
                                            <p:cond delay="400"/>
                                          </p:stCondLst>
                                        </p:cTn>
                                        <p:tgtEl>
                                          <p:spTgt spid="41"/>
                                        </p:tgtEl>
                                        <p:attrNameLst>
                                          <p:attrName>r</p:attrName>
                                        </p:attrNameLst>
                                      </p:cBhvr>
                                    </p:animRot>
                                    <p:animRot by="-240000">
                                      <p:cBhvr>
                                        <p:cTn id="181" dur="200" fill="hold">
                                          <p:stCondLst>
                                            <p:cond delay="600"/>
                                          </p:stCondLst>
                                        </p:cTn>
                                        <p:tgtEl>
                                          <p:spTgt spid="41"/>
                                        </p:tgtEl>
                                        <p:attrNameLst>
                                          <p:attrName>r</p:attrName>
                                        </p:attrNameLst>
                                      </p:cBhvr>
                                    </p:animRot>
                                    <p:animRot by="120000">
                                      <p:cBhvr>
                                        <p:cTn id="182" dur="200" fill="hold">
                                          <p:stCondLst>
                                            <p:cond delay="800"/>
                                          </p:stCondLst>
                                        </p:cTn>
                                        <p:tgtEl>
                                          <p:spTgt spid="41"/>
                                        </p:tgtEl>
                                        <p:attrNameLst>
                                          <p:attrName>r</p:attrName>
                                        </p:attrNameLst>
                                      </p:cBhvr>
                                    </p:animRot>
                                  </p:childTnLst>
                                </p:cTn>
                              </p:par>
                              <p:par>
                                <p:cTn id="183" presetID="32" presetClass="emph" presetSubtype="0" fill="hold" nodeType="withEffect">
                                  <p:stCondLst>
                                    <p:cond delay="0"/>
                                  </p:stCondLst>
                                  <p:childTnLst>
                                    <p:animRot by="120000">
                                      <p:cBhvr>
                                        <p:cTn id="184" dur="100" fill="hold">
                                          <p:stCondLst>
                                            <p:cond delay="0"/>
                                          </p:stCondLst>
                                        </p:cTn>
                                        <p:tgtEl>
                                          <p:spTgt spid="45"/>
                                        </p:tgtEl>
                                        <p:attrNameLst>
                                          <p:attrName>r</p:attrName>
                                        </p:attrNameLst>
                                      </p:cBhvr>
                                    </p:animRot>
                                    <p:animRot by="-240000">
                                      <p:cBhvr>
                                        <p:cTn id="185" dur="200" fill="hold">
                                          <p:stCondLst>
                                            <p:cond delay="200"/>
                                          </p:stCondLst>
                                        </p:cTn>
                                        <p:tgtEl>
                                          <p:spTgt spid="45"/>
                                        </p:tgtEl>
                                        <p:attrNameLst>
                                          <p:attrName>r</p:attrName>
                                        </p:attrNameLst>
                                      </p:cBhvr>
                                    </p:animRot>
                                    <p:animRot by="240000">
                                      <p:cBhvr>
                                        <p:cTn id="186" dur="200" fill="hold">
                                          <p:stCondLst>
                                            <p:cond delay="400"/>
                                          </p:stCondLst>
                                        </p:cTn>
                                        <p:tgtEl>
                                          <p:spTgt spid="45"/>
                                        </p:tgtEl>
                                        <p:attrNameLst>
                                          <p:attrName>r</p:attrName>
                                        </p:attrNameLst>
                                      </p:cBhvr>
                                    </p:animRot>
                                    <p:animRot by="-240000">
                                      <p:cBhvr>
                                        <p:cTn id="187" dur="200" fill="hold">
                                          <p:stCondLst>
                                            <p:cond delay="600"/>
                                          </p:stCondLst>
                                        </p:cTn>
                                        <p:tgtEl>
                                          <p:spTgt spid="45"/>
                                        </p:tgtEl>
                                        <p:attrNameLst>
                                          <p:attrName>r</p:attrName>
                                        </p:attrNameLst>
                                      </p:cBhvr>
                                    </p:animRot>
                                    <p:animRot by="120000">
                                      <p:cBhvr>
                                        <p:cTn id="188" dur="200" fill="hold">
                                          <p:stCondLst>
                                            <p:cond delay="800"/>
                                          </p:stCondLst>
                                        </p:cTn>
                                        <p:tgtEl>
                                          <p:spTgt spid="45"/>
                                        </p:tgtEl>
                                        <p:attrNameLst>
                                          <p:attrName>r</p:attrName>
                                        </p:attrNameLst>
                                      </p:cBhvr>
                                    </p:animRot>
                                  </p:childTnLst>
                                </p:cTn>
                              </p:par>
                              <p:par>
                                <p:cTn id="189" presetID="32" presetClass="emph" presetSubtype="0" fill="hold" nodeType="withEffect">
                                  <p:stCondLst>
                                    <p:cond delay="0"/>
                                  </p:stCondLst>
                                  <p:childTnLst>
                                    <p:animRot by="120000">
                                      <p:cBhvr>
                                        <p:cTn id="190" dur="100" fill="hold">
                                          <p:stCondLst>
                                            <p:cond delay="0"/>
                                          </p:stCondLst>
                                        </p:cTn>
                                        <p:tgtEl>
                                          <p:spTgt spid="17"/>
                                        </p:tgtEl>
                                        <p:attrNameLst>
                                          <p:attrName>r</p:attrName>
                                        </p:attrNameLst>
                                      </p:cBhvr>
                                    </p:animRot>
                                    <p:animRot by="-240000">
                                      <p:cBhvr>
                                        <p:cTn id="191" dur="200" fill="hold">
                                          <p:stCondLst>
                                            <p:cond delay="200"/>
                                          </p:stCondLst>
                                        </p:cTn>
                                        <p:tgtEl>
                                          <p:spTgt spid="17"/>
                                        </p:tgtEl>
                                        <p:attrNameLst>
                                          <p:attrName>r</p:attrName>
                                        </p:attrNameLst>
                                      </p:cBhvr>
                                    </p:animRot>
                                    <p:animRot by="240000">
                                      <p:cBhvr>
                                        <p:cTn id="192" dur="200" fill="hold">
                                          <p:stCondLst>
                                            <p:cond delay="400"/>
                                          </p:stCondLst>
                                        </p:cTn>
                                        <p:tgtEl>
                                          <p:spTgt spid="17"/>
                                        </p:tgtEl>
                                        <p:attrNameLst>
                                          <p:attrName>r</p:attrName>
                                        </p:attrNameLst>
                                      </p:cBhvr>
                                    </p:animRot>
                                    <p:animRot by="-240000">
                                      <p:cBhvr>
                                        <p:cTn id="193" dur="200" fill="hold">
                                          <p:stCondLst>
                                            <p:cond delay="600"/>
                                          </p:stCondLst>
                                        </p:cTn>
                                        <p:tgtEl>
                                          <p:spTgt spid="17"/>
                                        </p:tgtEl>
                                        <p:attrNameLst>
                                          <p:attrName>r</p:attrName>
                                        </p:attrNameLst>
                                      </p:cBhvr>
                                    </p:animRot>
                                    <p:animRot by="120000">
                                      <p:cBhvr>
                                        <p:cTn id="194" dur="200" fill="hold">
                                          <p:stCondLst>
                                            <p:cond delay="800"/>
                                          </p:stCondLst>
                                        </p:cTn>
                                        <p:tgtEl>
                                          <p:spTgt spid="17"/>
                                        </p:tgtEl>
                                        <p:attrNameLst>
                                          <p:attrName>r</p:attrName>
                                        </p:attrNameLst>
                                      </p:cBhvr>
                                    </p:animRot>
                                  </p:childTnLst>
                                </p:cTn>
                              </p:par>
                              <p:par>
                                <p:cTn id="195" presetID="32" presetClass="emph" presetSubtype="0" fill="hold" nodeType="withEffect">
                                  <p:stCondLst>
                                    <p:cond delay="0"/>
                                  </p:stCondLst>
                                  <p:childTnLst>
                                    <p:animRot by="120000">
                                      <p:cBhvr>
                                        <p:cTn id="196" dur="100" fill="hold">
                                          <p:stCondLst>
                                            <p:cond delay="0"/>
                                          </p:stCondLst>
                                        </p:cTn>
                                        <p:tgtEl>
                                          <p:spTgt spid="49"/>
                                        </p:tgtEl>
                                        <p:attrNameLst>
                                          <p:attrName>r</p:attrName>
                                        </p:attrNameLst>
                                      </p:cBhvr>
                                    </p:animRot>
                                    <p:animRot by="-240000">
                                      <p:cBhvr>
                                        <p:cTn id="197" dur="200" fill="hold">
                                          <p:stCondLst>
                                            <p:cond delay="200"/>
                                          </p:stCondLst>
                                        </p:cTn>
                                        <p:tgtEl>
                                          <p:spTgt spid="49"/>
                                        </p:tgtEl>
                                        <p:attrNameLst>
                                          <p:attrName>r</p:attrName>
                                        </p:attrNameLst>
                                      </p:cBhvr>
                                    </p:animRot>
                                    <p:animRot by="240000">
                                      <p:cBhvr>
                                        <p:cTn id="198" dur="200" fill="hold">
                                          <p:stCondLst>
                                            <p:cond delay="400"/>
                                          </p:stCondLst>
                                        </p:cTn>
                                        <p:tgtEl>
                                          <p:spTgt spid="49"/>
                                        </p:tgtEl>
                                        <p:attrNameLst>
                                          <p:attrName>r</p:attrName>
                                        </p:attrNameLst>
                                      </p:cBhvr>
                                    </p:animRot>
                                    <p:animRot by="-240000">
                                      <p:cBhvr>
                                        <p:cTn id="199" dur="200" fill="hold">
                                          <p:stCondLst>
                                            <p:cond delay="600"/>
                                          </p:stCondLst>
                                        </p:cTn>
                                        <p:tgtEl>
                                          <p:spTgt spid="49"/>
                                        </p:tgtEl>
                                        <p:attrNameLst>
                                          <p:attrName>r</p:attrName>
                                        </p:attrNameLst>
                                      </p:cBhvr>
                                    </p:animRot>
                                    <p:animRot by="120000">
                                      <p:cBhvr>
                                        <p:cTn id="200" dur="200" fill="hold">
                                          <p:stCondLst>
                                            <p:cond delay="800"/>
                                          </p:stCondLst>
                                        </p:cTn>
                                        <p:tgtEl>
                                          <p:spTgt spid="49"/>
                                        </p:tgtEl>
                                        <p:attrNameLst>
                                          <p:attrName>r</p:attrName>
                                        </p:attrNameLst>
                                      </p:cBhvr>
                                    </p:animRot>
                                  </p:childTnLst>
                                </p:cTn>
                              </p:par>
                              <p:par>
                                <p:cTn id="201" presetID="32" presetClass="emph" presetSubtype="0" fill="hold" nodeType="withEffect">
                                  <p:stCondLst>
                                    <p:cond delay="0"/>
                                  </p:stCondLst>
                                  <p:childTnLst>
                                    <p:animRot by="120000">
                                      <p:cBhvr>
                                        <p:cTn id="202" dur="100" fill="hold">
                                          <p:stCondLst>
                                            <p:cond delay="0"/>
                                          </p:stCondLst>
                                        </p:cTn>
                                        <p:tgtEl>
                                          <p:spTgt spid="50"/>
                                        </p:tgtEl>
                                        <p:attrNameLst>
                                          <p:attrName>r</p:attrName>
                                        </p:attrNameLst>
                                      </p:cBhvr>
                                    </p:animRot>
                                    <p:animRot by="-240000">
                                      <p:cBhvr>
                                        <p:cTn id="203" dur="200" fill="hold">
                                          <p:stCondLst>
                                            <p:cond delay="200"/>
                                          </p:stCondLst>
                                        </p:cTn>
                                        <p:tgtEl>
                                          <p:spTgt spid="50"/>
                                        </p:tgtEl>
                                        <p:attrNameLst>
                                          <p:attrName>r</p:attrName>
                                        </p:attrNameLst>
                                      </p:cBhvr>
                                    </p:animRot>
                                    <p:animRot by="240000">
                                      <p:cBhvr>
                                        <p:cTn id="204" dur="200" fill="hold">
                                          <p:stCondLst>
                                            <p:cond delay="400"/>
                                          </p:stCondLst>
                                        </p:cTn>
                                        <p:tgtEl>
                                          <p:spTgt spid="50"/>
                                        </p:tgtEl>
                                        <p:attrNameLst>
                                          <p:attrName>r</p:attrName>
                                        </p:attrNameLst>
                                      </p:cBhvr>
                                    </p:animRot>
                                    <p:animRot by="-240000">
                                      <p:cBhvr>
                                        <p:cTn id="205" dur="200" fill="hold">
                                          <p:stCondLst>
                                            <p:cond delay="600"/>
                                          </p:stCondLst>
                                        </p:cTn>
                                        <p:tgtEl>
                                          <p:spTgt spid="50"/>
                                        </p:tgtEl>
                                        <p:attrNameLst>
                                          <p:attrName>r</p:attrName>
                                        </p:attrNameLst>
                                      </p:cBhvr>
                                    </p:animRot>
                                    <p:animRot by="120000">
                                      <p:cBhvr>
                                        <p:cTn id="206" dur="200" fill="hold">
                                          <p:stCondLst>
                                            <p:cond delay="800"/>
                                          </p:stCondLst>
                                        </p:cTn>
                                        <p:tgtEl>
                                          <p:spTgt spid="50"/>
                                        </p:tgtEl>
                                        <p:attrNameLst>
                                          <p:attrName>r</p:attrName>
                                        </p:attrNameLst>
                                      </p:cBhvr>
                                    </p:animRot>
                                  </p:childTnLst>
                                </p:cTn>
                              </p:par>
                              <p:par>
                                <p:cTn id="207" presetID="32" presetClass="emph" presetSubtype="0" fill="hold" nodeType="withEffect">
                                  <p:stCondLst>
                                    <p:cond delay="0"/>
                                  </p:stCondLst>
                                  <p:childTnLst>
                                    <p:animRot by="120000">
                                      <p:cBhvr>
                                        <p:cTn id="208" dur="100" fill="hold">
                                          <p:stCondLst>
                                            <p:cond delay="0"/>
                                          </p:stCondLst>
                                        </p:cTn>
                                        <p:tgtEl>
                                          <p:spTgt spid="47"/>
                                        </p:tgtEl>
                                        <p:attrNameLst>
                                          <p:attrName>r</p:attrName>
                                        </p:attrNameLst>
                                      </p:cBhvr>
                                    </p:animRot>
                                    <p:animRot by="-240000">
                                      <p:cBhvr>
                                        <p:cTn id="209" dur="200" fill="hold">
                                          <p:stCondLst>
                                            <p:cond delay="200"/>
                                          </p:stCondLst>
                                        </p:cTn>
                                        <p:tgtEl>
                                          <p:spTgt spid="47"/>
                                        </p:tgtEl>
                                        <p:attrNameLst>
                                          <p:attrName>r</p:attrName>
                                        </p:attrNameLst>
                                      </p:cBhvr>
                                    </p:animRot>
                                    <p:animRot by="240000">
                                      <p:cBhvr>
                                        <p:cTn id="210" dur="200" fill="hold">
                                          <p:stCondLst>
                                            <p:cond delay="400"/>
                                          </p:stCondLst>
                                        </p:cTn>
                                        <p:tgtEl>
                                          <p:spTgt spid="47"/>
                                        </p:tgtEl>
                                        <p:attrNameLst>
                                          <p:attrName>r</p:attrName>
                                        </p:attrNameLst>
                                      </p:cBhvr>
                                    </p:animRot>
                                    <p:animRot by="-240000">
                                      <p:cBhvr>
                                        <p:cTn id="211" dur="200" fill="hold">
                                          <p:stCondLst>
                                            <p:cond delay="600"/>
                                          </p:stCondLst>
                                        </p:cTn>
                                        <p:tgtEl>
                                          <p:spTgt spid="47"/>
                                        </p:tgtEl>
                                        <p:attrNameLst>
                                          <p:attrName>r</p:attrName>
                                        </p:attrNameLst>
                                      </p:cBhvr>
                                    </p:animRot>
                                    <p:animRot by="120000">
                                      <p:cBhvr>
                                        <p:cTn id="212" dur="200" fill="hold">
                                          <p:stCondLst>
                                            <p:cond delay="800"/>
                                          </p:stCondLst>
                                        </p:cTn>
                                        <p:tgtEl>
                                          <p:spTgt spid="47"/>
                                        </p:tgtEl>
                                        <p:attrNameLst>
                                          <p:attrName>r</p:attrName>
                                        </p:attrNameLst>
                                      </p:cBhvr>
                                    </p:animRot>
                                  </p:childTnLst>
                                </p:cTn>
                              </p:par>
                              <p:par>
                                <p:cTn id="213" presetID="32" presetClass="emph" presetSubtype="0" fill="hold" nodeType="withEffect">
                                  <p:stCondLst>
                                    <p:cond delay="0"/>
                                  </p:stCondLst>
                                  <p:childTnLst>
                                    <p:animRot by="120000">
                                      <p:cBhvr>
                                        <p:cTn id="214" dur="100" fill="hold">
                                          <p:stCondLst>
                                            <p:cond delay="0"/>
                                          </p:stCondLst>
                                        </p:cTn>
                                        <p:tgtEl>
                                          <p:spTgt spid="46"/>
                                        </p:tgtEl>
                                        <p:attrNameLst>
                                          <p:attrName>r</p:attrName>
                                        </p:attrNameLst>
                                      </p:cBhvr>
                                    </p:animRot>
                                    <p:animRot by="-240000">
                                      <p:cBhvr>
                                        <p:cTn id="215" dur="200" fill="hold">
                                          <p:stCondLst>
                                            <p:cond delay="200"/>
                                          </p:stCondLst>
                                        </p:cTn>
                                        <p:tgtEl>
                                          <p:spTgt spid="46"/>
                                        </p:tgtEl>
                                        <p:attrNameLst>
                                          <p:attrName>r</p:attrName>
                                        </p:attrNameLst>
                                      </p:cBhvr>
                                    </p:animRot>
                                    <p:animRot by="240000">
                                      <p:cBhvr>
                                        <p:cTn id="216" dur="200" fill="hold">
                                          <p:stCondLst>
                                            <p:cond delay="400"/>
                                          </p:stCondLst>
                                        </p:cTn>
                                        <p:tgtEl>
                                          <p:spTgt spid="46"/>
                                        </p:tgtEl>
                                        <p:attrNameLst>
                                          <p:attrName>r</p:attrName>
                                        </p:attrNameLst>
                                      </p:cBhvr>
                                    </p:animRot>
                                    <p:animRot by="-240000">
                                      <p:cBhvr>
                                        <p:cTn id="217" dur="200" fill="hold">
                                          <p:stCondLst>
                                            <p:cond delay="600"/>
                                          </p:stCondLst>
                                        </p:cTn>
                                        <p:tgtEl>
                                          <p:spTgt spid="46"/>
                                        </p:tgtEl>
                                        <p:attrNameLst>
                                          <p:attrName>r</p:attrName>
                                        </p:attrNameLst>
                                      </p:cBhvr>
                                    </p:animRot>
                                    <p:animRot by="120000">
                                      <p:cBhvr>
                                        <p:cTn id="218" dur="200" fill="hold">
                                          <p:stCondLst>
                                            <p:cond delay="800"/>
                                          </p:stCondLst>
                                        </p:cTn>
                                        <p:tgtEl>
                                          <p:spTgt spid="46"/>
                                        </p:tgtEl>
                                        <p:attrNameLst>
                                          <p:attrName>r</p:attrName>
                                        </p:attrNameLst>
                                      </p:cBhvr>
                                    </p:animRot>
                                  </p:childTnLst>
                                </p:cTn>
                              </p:par>
                              <p:par>
                                <p:cTn id="219" presetID="32" presetClass="emph" presetSubtype="0" fill="hold" nodeType="withEffect">
                                  <p:stCondLst>
                                    <p:cond delay="0"/>
                                  </p:stCondLst>
                                  <p:childTnLst>
                                    <p:animRot by="120000">
                                      <p:cBhvr>
                                        <p:cTn id="220" dur="100" fill="hold">
                                          <p:stCondLst>
                                            <p:cond delay="0"/>
                                          </p:stCondLst>
                                        </p:cTn>
                                        <p:tgtEl>
                                          <p:spTgt spid="51"/>
                                        </p:tgtEl>
                                        <p:attrNameLst>
                                          <p:attrName>r</p:attrName>
                                        </p:attrNameLst>
                                      </p:cBhvr>
                                    </p:animRot>
                                    <p:animRot by="-240000">
                                      <p:cBhvr>
                                        <p:cTn id="221" dur="200" fill="hold">
                                          <p:stCondLst>
                                            <p:cond delay="200"/>
                                          </p:stCondLst>
                                        </p:cTn>
                                        <p:tgtEl>
                                          <p:spTgt spid="51"/>
                                        </p:tgtEl>
                                        <p:attrNameLst>
                                          <p:attrName>r</p:attrName>
                                        </p:attrNameLst>
                                      </p:cBhvr>
                                    </p:animRot>
                                    <p:animRot by="240000">
                                      <p:cBhvr>
                                        <p:cTn id="222" dur="200" fill="hold">
                                          <p:stCondLst>
                                            <p:cond delay="400"/>
                                          </p:stCondLst>
                                        </p:cTn>
                                        <p:tgtEl>
                                          <p:spTgt spid="51"/>
                                        </p:tgtEl>
                                        <p:attrNameLst>
                                          <p:attrName>r</p:attrName>
                                        </p:attrNameLst>
                                      </p:cBhvr>
                                    </p:animRot>
                                    <p:animRot by="-240000">
                                      <p:cBhvr>
                                        <p:cTn id="223" dur="200" fill="hold">
                                          <p:stCondLst>
                                            <p:cond delay="600"/>
                                          </p:stCondLst>
                                        </p:cTn>
                                        <p:tgtEl>
                                          <p:spTgt spid="51"/>
                                        </p:tgtEl>
                                        <p:attrNameLst>
                                          <p:attrName>r</p:attrName>
                                        </p:attrNameLst>
                                      </p:cBhvr>
                                    </p:animRot>
                                    <p:animRot by="120000">
                                      <p:cBhvr>
                                        <p:cTn id="224" dur="200" fill="hold">
                                          <p:stCondLst>
                                            <p:cond delay="800"/>
                                          </p:stCondLst>
                                        </p:cTn>
                                        <p:tgtEl>
                                          <p:spTgt spid="51"/>
                                        </p:tgtEl>
                                        <p:attrNameLst>
                                          <p:attrName>r</p:attrName>
                                        </p:attrNameLst>
                                      </p:cBhvr>
                                    </p:animRot>
                                  </p:childTnLst>
                                </p:cTn>
                              </p:par>
                              <p:par>
                                <p:cTn id="225" presetID="32" presetClass="emph" presetSubtype="0" fill="hold" nodeType="withEffect">
                                  <p:stCondLst>
                                    <p:cond delay="0"/>
                                  </p:stCondLst>
                                  <p:childTnLst>
                                    <p:animRot by="120000">
                                      <p:cBhvr>
                                        <p:cTn id="226" dur="100" fill="hold">
                                          <p:stCondLst>
                                            <p:cond delay="0"/>
                                          </p:stCondLst>
                                        </p:cTn>
                                        <p:tgtEl>
                                          <p:spTgt spid="48"/>
                                        </p:tgtEl>
                                        <p:attrNameLst>
                                          <p:attrName>r</p:attrName>
                                        </p:attrNameLst>
                                      </p:cBhvr>
                                    </p:animRot>
                                    <p:animRot by="-240000">
                                      <p:cBhvr>
                                        <p:cTn id="227" dur="200" fill="hold">
                                          <p:stCondLst>
                                            <p:cond delay="200"/>
                                          </p:stCondLst>
                                        </p:cTn>
                                        <p:tgtEl>
                                          <p:spTgt spid="48"/>
                                        </p:tgtEl>
                                        <p:attrNameLst>
                                          <p:attrName>r</p:attrName>
                                        </p:attrNameLst>
                                      </p:cBhvr>
                                    </p:animRot>
                                    <p:animRot by="240000">
                                      <p:cBhvr>
                                        <p:cTn id="228" dur="200" fill="hold">
                                          <p:stCondLst>
                                            <p:cond delay="400"/>
                                          </p:stCondLst>
                                        </p:cTn>
                                        <p:tgtEl>
                                          <p:spTgt spid="48"/>
                                        </p:tgtEl>
                                        <p:attrNameLst>
                                          <p:attrName>r</p:attrName>
                                        </p:attrNameLst>
                                      </p:cBhvr>
                                    </p:animRot>
                                    <p:animRot by="-240000">
                                      <p:cBhvr>
                                        <p:cTn id="229" dur="200" fill="hold">
                                          <p:stCondLst>
                                            <p:cond delay="600"/>
                                          </p:stCondLst>
                                        </p:cTn>
                                        <p:tgtEl>
                                          <p:spTgt spid="48"/>
                                        </p:tgtEl>
                                        <p:attrNameLst>
                                          <p:attrName>r</p:attrName>
                                        </p:attrNameLst>
                                      </p:cBhvr>
                                    </p:animRot>
                                    <p:animRot by="120000">
                                      <p:cBhvr>
                                        <p:cTn id="230" dur="200" fill="hold">
                                          <p:stCondLst>
                                            <p:cond delay="800"/>
                                          </p:stCondLst>
                                        </p:cTn>
                                        <p:tgtEl>
                                          <p:spTgt spid="48"/>
                                        </p:tgtEl>
                                        <p:attrNameLst>
                                          <p:attrName>r</p:attrName>
                                        </p:attrNameLst>
                                      </p:cBhvr>
                                    </p:animRot>
                                  </p:childTnLst>
                                </p:cTn>
                              </p:par>
                              <p:par>
                                <p:cTn id="231" presetID="32" presetClass="emph" presetSubtype="0" fill="hold" nodeType="withEffect">
                                  <p:stCondLst>
                                    <p:cond delay="0"/>
                                  </p:stCondLst>
                                  <p:childTnLst>
                                    <p:animRot by="120000">
                                      <p:cBhvr>
                                        <p:cTn id="232" dur="100" fill="hold">
                                          <p:stCondLst>
                                            <p:cond delay="0"/>
                                          </p:stCondLst>
                                        </p:cTn>
                                        <p:tgtEl>
                                          <p:spTgt spid="54"/>
                                        </p:tgtEl>
                                        <p:attrNameLst>
                                          <p:attrName>r</p:attrName>
                                        </p:attrNameLst>
                                      </p:cBhvr>
                                    </p:animRot>
                                    <p:animRot by="-240000">
                                      <p:cBhvr>
                                        <p:cTn id="233" dur="200" fill="hold">
                                          <p:stCondLst>
                                            <p:cond delay="200"/>
                                          </p:stCondLst>
                                        </p:cTn>
                                        <p:tgtEl>
                                          <p:spTgt spid="54"/>
                                        </p:tgtEl>
                                        <p:attrNameLst>
                                          <p:attrName>r</p:attrName>
                                        </p:attrNameLst>
                                      </p:cBhvr>
                                    </p:animRot>
                                    <p:animRot by="240000">
                                      <p:cBhvr>
                                        <p:cTn id="234" dur="200" fill="hold">
                                          <p:stCondLst>
                                            <p:cond delay="400"/>
                                          </p:stCondLst>
                                        </p:cTn>
                                        <p:tgtEl>
                                          <p:spTgt spid="54"/>
                                        </p:tgtEl>
                                        <p:attrNameLst>
                                          <p:attrName>r</p:attrName>
                                        </p:attrNameLst>
                                      </p:cBhvr>
                                    </p:animRot>
                                    <p:animRot by="-240000">
                                      <p:cBhvr>
                                        <p:cTn id="235" dur="200" fill="hold">
                                          <p:stCondLst>
                                            <p:cond delay="600"/>
                                          </p:stCondLst>
                                        </p:cTn>
                                        <p:tgtEl>
                                          <p:spTgt spid="54"/>
                                        </p:tgtEl>
                                        <p:attrNameLst>
                                          <p:attrName>r</p:attrName>
                                        </p:attrNameLst>
                                      </p:cBhvr>
                                    </p:animRot>
                                    <p:animRot by="120000">
                                      <p:cBhvr>
                                        <p:cTn id="236" dur="200" fill="hold">
                                          <p:stCondLst>
                                            <p:cond delay="800"/>
                                          </p:stCondLst>
                                        </p:cTn>
                                        <p:tgtEl>
                                          <p:spTgt spid="54"/>
                                        </p:tgtEl>
                                        <p:attrNameLst>
                                          <p:attrName>r</p:attrName>
                                        </p:attrNameLst>
                                      </p:cBhvr>
                                    </p:animRot>
                                  </p:childTnLst>
                                </p:cTn>
                              </p:par>
                              <p:par>
                                <p:cTn id="237" presetID="32" presetClass="emph" presetSubtype="0" fill="hold" nodeType="withEffect">
                                  <p:stCondLst>
                                    <p:cond delay="0"/>
                                  </p:stCondLst>
                                  <p:childTnLst>
                                    <p:animRot by="120000">
                                      <p:cBhvr>
                                        <p:cTn id="238" dur="100" fill="hold">
                                          <p:stCondLst>
                                            <p:cond delay="0"/>
                                          </p:stCondLst>
                                        </p:cTn>
                                        <p:tgtEl>
                                          <p:spTgt spid="56"/>
                                        </p:tgtEl>
                                        <p:attrNameLst>
                                          <p:attrName>r</p:attrName>
                                        </p:attrNameLst>
                                      </p:cBhvr>
                                    </p:animRot>
                                    <p:animRot by="-240000">
                                      <p:cBhvr>
                                        <p:cTn id="239" dur="200" fill="hold">
                                          <p:stCondLst>
                                            <p:cond delay="200"/>
                                          </p:stCondLst>
                                        </p:cTn>
                                        <p:tgtEl>
                                          <p:spTgt spid="56"/>
                                        </p:tgtEl>
                                        <p:attrNameLst>
                                          <p:attrName>r</p:attrName>
                                        </p:attrNameLst>
                                      </p:cBhvr>
                                    </p:animRot>
                                    <p:animRot by="240000">
                                      <p:cBhvr>
                                        <p:cTn id="240" dur="200" fill="hold">
                                          <p:stCondLst>
                                            <p:cond delay="400"/>
                                          </p:stCondLst>
                                        </p:cTn>
                                        <p:tgtEl>
                                          <p:spTgt spid="56"/>
                                        </p:tgtEl>
                                        <p:attrNameLst>
                                          <p:attrName>r</p:attrName>
                                        </p:attrNameLst>
                                      </p:cBhvr>
                                    </p:animRot>
                                    <p:animRot by="-240000">
                                      <p:cBhvr>
                                        <p:cTn id="241" dur="200" fill="hold">
                                          <p:stCondLst>
                                            <p:cond delay="600"/>
                                          </p:stCondLst>
                                        </p:cTn>
                                        <p:tgtEl>
                                          <p:spTgt spid="56"/>
                                        </p:tgtEl>
                                        <p:attrNameLst>
                                          <p:attrName>r</p:attrName>
                                        </p:attrNameLst>
                                      </p:cBhvr>
                                    </p:animRot>
                                    <p:animRot by="120000">
                                      <p:cBhvr>
                                        <p:cTn id="242" dur="200" fill="hold">
                                          <p:stCondLst>
                                            <p:cond delay="800"/>
                                          </p:stCondLst>
                                        </p:cTn>
                                        <p:tgtEl>
                                          <p:spTgt spid="56"/>
                                        </p:tgtEl>
                                        <p:attrNameLst>
                                          <p:attrName>r</p:attrName>
                                        </p:attrNameLst>
                                      </p:cBhvr>
                                    </p:animRot>
                                  </p:childTnLst>
                                </p:cTn>
                              </p:par>
                              <p:par>
                                <p:cTn id="243" presetID="32" presetClass="emph" presetSubtype="0" fill="hold" nodeType="withEffect">
                                  <p:stCondLst>
                                    <p:cond delay="0"/>
                                  </p:stCondLst>
                                  <p:childTnLst>
                                    <p:animRot by="120000">
                                      <p:cBhvr>
                                        <p:cTn id="244" dur="100" fill="hold">
                                          <p:stCondLst>
                                            <p:cond delay="0"/>
                                          </p:stCondLst>
                                        </p:cTn>
                                        <p:tgtEl>
                                          <p:spTgt spid="58"/>
                                        </p:tgtEl>
                                        <p:attrNameLst>
                                          <p:attrName>r</p:attrName>
                                        </p:attrNameLst>
                                      </p:cBhvr>
                                    </p:animRot>
                                    <p:animRot by="-240000">
                                      <p:cBhvr>
                                        <p:cTn id="245" dur="200" fill="hold">
                                          <p:stCondLst>
                                            <p:cond delay="200"/>
                                          </p:stCondLst>
                                        </p:cTn>
                                        <p:tgtEl>
                                          <p:spTgt spid="58"/>
                                        </p:tgtEl>
                                        <p:attrNameLst>
                                          <p:attrName>r</p:attrName>
                                        </p:attrNameLst>
                                      </p:cBhvr>
                                    </p:animRot>
                                    <p:animRot by="240000">
                                      <p:cBhvr>
                                        <p:cTn id="246" dur="200" fill="hold">
                                          <p:stCondLst>
                                            <p:cond delay="400"/>
                                          </p:stCondLst>
                                        </p:cTn>
                                        <p:tgtEl>
                                          <p:spTgt spid="58"/>
                                        </p:tgtEl>
                                        <p:attrNameLst>
                                          <p:attrName>r</p:attrName>
                                        </p:attrNameLst>
                                      </p:cBhvr>
                                    </p:animRot>
                                    <p:animRot by="-240000">
                                      <p:cBhvr>
                                        <p:cTn id="247" dur="200" fill="hold">
                                          <p:stCondLst>
                                            <p:cond delay="600"/>
                                          </p:stCondLst>
                                        </p:cTn>
                                        <p:tgtEl>
                                          <p:spTgt spid="58"/>
                                        </p:tgtEl>
                                        <p:attrNameLst>
                                          <p:attrName>r</p:attrName>
                                        </p:attrNameLst>
                                      </p:cBhvr>
                                    </p:animRot>
                                    <p:animRot by="120000">
                                      <p:cBhvr>
                                        <p:cTn id="248" dur="200" fill="hold">
                                          <p:stCondLst>
                                            <p:cond delay="800"/>
                                          </p:stCondLst>
                                        </p:cTn>
                                        <p:tgtEl>
                                          <p:spTgt spid="58"/>
                                        </p:tgtEl>
                                        <p:attrNameLst>
                                          <p:attrName>r</p:attrName>
                                        </p:attrNameLst>
                                      </p:cBhvr>
                                    </p:animRot>
                                  </p:childTnLst>
                                </p:cTn>
                              </p:par>
                              <p:par>
                                <p:cTn id="249" presetID="32" presetClass="emph" presetSubtype="0" fill="hold" nodeType="withEffect">
                                  <p:stCondLst>
                                    <p:cond delay="0"/>
                                  </p:stCondLst>
                                  <p:childTnLst>
                                    <p:animRot by="120000">
                                      <p:cBhvr>
                                        <p:cTn id="250" dur="100" fill="hold">
                                          <p:stCondLst>
                                            <p:cond delay="0"/>
                                          </p:stCondLst>
                                        </p:cTn>
                                        <p:tgtEl>
                                          <p:spTgt spid="57"/>
                                        </p:tgtEl>
                                        <p:attrNameLst>
                                          <p:attrName>r</p:attrName>
                                        </p:attrNameLst>
                                      </p:cBhvr>
                                    </p:animRot>
                                    <p:animRot by="-240000">
                                      <p:cBhvr>
                                        <p:cTn id="251" dur="200" fill="hold">
                                          <p:stCondLst>
                                            <p:cond delay="200"/>
                                          </p:stCondLst>
                                        </p:cTn>
                                        <p:tgtEl>
                                          <p:spTgt spid="57"/>
                                        </p:tgtEl>
                                        <p:attrNameLst>
                                          <p:attrName>r</p:attrName>
                                        </p:attrNameLst>
                                      </p:cBhvr>
                                    </p:animRot>
                                    <p:animRot by="240000">
                                      <p:cBhvr>
                                        <p:cTn id="252" dur="200" fill="hold">
                                          <p:stCondLst>
                                            <p:cond delay="400"/>
                                          </p:stCondLst>
                                        </p:cTn>
                                        <p:tgtEl>
                                          <p:spTgt spid="57"/>
                                        </p:tgtEl>
                                        <p:attrNameLst>
                                          <p:attrName>r</p:attrName>
                                        </p:attrNameLst>
                                      </p:cBhvr>
                                    </p:animRot>
                                    <p:animRot by="-240000">
                                      <p:cBhvr>
                                        <p:cTn id="253" dur="200" fill="hold">
                                          <p:stCondLst>
                                            <p:cond delay="600"/>
                                          </p:stCondLst>
                                        </p:cTn>
                                        <p:tgtEl>
                                          <p:spTgt spid="57"/>
                                        </p:tgtEl>
                                        <p:attrNameLst>
                                          <p:attrName>r</p:attrName>
                                        </p:attrNameLst>
                                      </p:cBhvr>
                                    </p:animRot>
                                    <p:animRot by="120000">
                                      <p:cBhvr>
                                        <p:cTn id="254" dur="200" fill="hold">
                                          <p:stCondLst>
                                            <p:cond delay="800"/>
                                          </p:stCondLst>
                                        </p:cTn>
                                        <p:tgtEl>
                                          <p:spTgt spid="57"/>
                                        </p:tgtEl>
                                        <p:attrNameLst>
                                          <p:attrName>r</p:attrName>
                                        </p:attrNameLst>
                                      </p:cBhvr>
                                    </p:animRot>
                                  </p:childTnLst>
                                </p:cTn>
                              </p:par>
                              <p:par>
                                <p:cTn id="255" presetID="32" presetClass="emph" presetSubtype="0" fill="hold" nodeType="withEffect">
                                  <p:stCondLst>
                                    <p:cond delay="0"/>
                                  </p:stCondLst>
                                  <p:childTnLst>
                                    <p:animRot by="120000">
                                      <p:cBhvr>
                                        <p:cTn id="256" dur="100" fill="hold">
                                          <p:stCondLst>
                                            <p:cond delay="0"/>
                                          </p:stCondLst>
                                        </p:cTn>
                                        <p:tgtEl>
                                          <p:spTgt spid="53"/>
                                        </p:tgtEl>
                                        <p:attrNameLst>
                                          <p:attrName>r</p:attrName>
                                        </p:attrNameLst>
                                      </p:cBhvr>
                                    </p:animRot>
                                    <p:animRot by="-240000">
                                      <p:cBhvr>
                                        <p:cTn id="257" dur="200" fill="hold">
                                          <p:stCondLst>
                                            <p:cond delay="200"/>
                                          </p:stCondLst>
                                        </p:cTn>
                                        <p:tgtEl>
                                          <p:spTgt spid="53"/>
                                        </p:tgtEl>
                                        <p:attrNameLst>
                                          <p:attrName>r</p:attrName>
                                        </p:attrNameLst>
                                      </p:cBhvr>
                                    </p:animRot>
                                    <p:animRot by="240000">
                                      <p:cBhvr>
                                        <p:cTn id="258" dur="200" fill="hold">
                                          <p:stCondLst>
                                            <p:cond delay="400"/>
                                          </p:stCondLst>
                                        </p:cTn>
                                        <p:tgtEl>
                                          <p:spTgt spid="53"/>
                                        </p:tgtEl>
                                        <p:attrNameLst>
                                          <p:attrName>r</p:attrName>
                                        </p:attrNameLst>
                                      </p:cBhvr>
                                    </p:animRot>
                                    <p:animRot by="-240000">
                                      <p:cBhvr>
                                        <p:cTn id="259" dur="200" fill="hold">
                                          <p:stCondLst>
                                            <p:cond delay="600"/>
                                          </p:stCondLst>
                                        </p:cTn>
                                        <p:tgtEl>
                                          <p:spTgt spid="53"/>
                                        </p:tgtEl>
                                        <p:attrNameLst>
                                          <p:attrName>r</p:attrName>
                                        </p:attrNameLst>
                                      </p:cBhvr>
                                    </p:animRot>
                                    <p:animRot by="120000">
                                      <p:cBhvr>
                                        <p:cTn id="260" dur="200" fill="hold">
                                          <p:stCondLst>
                                            <p:cond delay="800"/>
                                          </p:stCondLst>
                                        </p:cTn>
                                        <p:tgtEl>
                                          <p:spTgt spid="53"/>
                                        </p:tgtEl>
                                        <p:attrNameLst>
                                          <p:attrName>r</p:attrName>
                                        </p:attrNameLst>
                                      </p:cBhvr>
                                    </p:animRot>
                                  </p:childTnLst>
                                </p:cTn>
                              </p:par>
                              <p:par>
                                <p:cTn id="261" presetID="32" presetClass="emph" presetSubtype="0" fill="hold" nodeType="withEffect">
                                  <p:stCondLst>
                                    <p:cond delay="0"/>
                                  </p:stCondLst>
                                  <p:childTnLst>
                                    <p:animRot by="120000">
                                      <p:cBhvr>
                                        <p:cTn id="262" dur="100" fill="hold">
                                          <p:stCondLst>
                                            <p:cond delay="0"/>
                                          </p:stCondLst>
                                        </p:cTn>
                                        <p:tgtEl>
                                          <p:spTgt spid="59"/>
                                        </p:tgtEl>
                                        <p:attrNameLst>
                                          <p:attrName>r</p:attrName>
                                        </p:attrNameLst>
                                      </p:cBhvr>
                                    </p:animRot>
                                    <p:animRot by="-240000">
                                      <p:cBhvr>
                                        <p:cTn id="263" dur="200" fill="hold">
                                          <p:stCondLst>
                                            <p:cond delay="200"/>
                                          </p:stCondLst>
                                        </p:cTn>
                                        <p:tgtEl>
                                          <p:spTgt spid="59"/>
                                        </p:tgtEl>
                                        <p:attrNameLst>
                                          <p:attrName>r</p:attrName>
                                        </p:attrNameLst>
                                      </p:cBhvr>
                                    </p:animRot>
                                    <p:animRot by="240000">
                                      <p:cBhvr>
                                        <p:cTn id="264" dur="200" fill="hold">
                                          <p:stCondLst>
                                            <p:cond delay="400"/>
                                          </p:stCondLst>
                                        </p:cTn>
                                        <p:tgtEl>
                                          <p:spTgt spid="59"/>
                                        </p:tgtEl>
                                        <p:attrNameLst>
                                          <p:attrName>r</p:attrName>
                                        </p:attrNameLst>
                                      </p:cBhvr>
                                    </p:animRot>
                                    <p:animRot by="-240000">
                                      <p:cBhvr>
                                        <p:cTn id="265" dur="200" fill="hold">
                                          <p:stCondLst>
                                            <p:cond delay="600"/>
                                          </p:stCondLst>
                                        </p:cTn>
                                        <p:tgtEl>
                                          <p:spTgt spid="59"/>
                                        </p:tgtEl>
                                        <p:attrNameLst>
                                          <p:attrName>r</p:attrName>
                                        </p:attrNameLst>
                                      </p:cBhvr>
                                    </p:animRot>
                                    <p:animRot by="120000">
                                      <p:cBhvr>
                                        <p:cTn id="266" dur="200" fill="hold">
                                          <p:stCondLst>
                                            <p:cond delay="800"/>
                                          </p:stCondLst>
                                        </p:cTn>
                                        <p:tgtEl>
                                          <p:spTgt spid="59"/>
                                        </p:tgtEl>
                                        <p:attrNameLst>
                                          <p:attrName>r</p:attrName>
                                        </p:attrNameLst>
                                      </p:cBhvr>
                                    </p:animRot>
                                  </p:childTnLst>
                                </p:cTn>
                              </p:par>
                            </p:childTnLst>
                          </p:cTn>
                        </p:par>
                      </p:childTnLst>
                    </p:cTn>
                  </p:par>
                  <p:par>
                    <p:cTn id="267" fill="hold">
                      <p:stCondLst>
                        <p:cond delay="indefinite"/>
                      </p:stCondLst>
                      <p:childTnLst>
                        <p:par>
                          <p:cTn id="268" fill="hold">
                            <p:stCondLst>
                              <p:cond delay="0"/>
                            </p:stCondLst>
                            <p:childTnLst>
                              <p:par>
                                <p:cTn id="269" presetID="6" presetClass="entr" presetSubtype="16" fill="hold" grpId="0" nodeType="clickEffect">
                                  <p:stCondLst>
                                    <p:cond delay="0"/>
                                  </p:stCondLst>
                                  <p:childTnLst>
                                    <p:set>
                                      <p:cBhvr>
                                        <p:cTn id="270" dur="1" fill="hold">
                                          <p:stCondLst>
                                            <p:cond delay="0"/>
                                          </p:stCondLst>
                                        </p:cTn>
                                        <p:tgtEl>
                                          <p:spTgt spid="63"/>
                                        </p:tgtEl>
                                        <p:attrNameLst>
                                          <p:attrName>style.visibility</p:attrName>
                                        </p:attrNameLst>
                                      </p:cBhvr>
                                      <p:to>
                                        <p:strVal val="visible"/>
                                      </p:to>
                                    </p:set>
                                    <p:animEffect transition="in" filter="circle(in)">
                                      <p:cBhvr>
                                        <p:cTn id="271" dur="2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34" grpId="1" animBg="1"/>
      <p:bldP spid="35" grpId="0" animBg="1"/>
      <p:bldP spid="35" grpId="1" animBg="1"/>
      <p:bldP spid="6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453874" y="2718638"/>
            <a:ext cx="8016935" cy="2389839"/>
          </a:xfrm>
          <a:prstGeom prst="rect">
            <a:avLst/>
          </a:prstGeom>
          <a:solidFill>
            <a:srgbClr val="60EEB8"/>
          </a:solidFill>
          <a:ln w="19050">
            <a:solidFill>
              <a:srgbClr val="FF33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pic>
      <p:pic>
        <p:nvPicPr>
          <p:cNvPr id="7" name="Picture 12" descr="index_image44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5609234"/>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27480" y="1642850"/>
            <a:ext cx="1111704" cy="115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842907" y="6274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6" descr="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026686" y="4121086"/>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7"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4248757" y="70090"/>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6" descr="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6" descr="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614946" y="900945"/>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7"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5031262" y="142619"/>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7"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3324576" y="70090"/>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7"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3965444" y="364921"/>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7"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2465833" y="-11062"/>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7"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4822800" y="448085"/>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Google Shape;8293;p37"/>
          <p:cNvSpPr txBox="1">
            <a:spLocks/>
          </p:cNvSpPr>
          <p:nvPr/>
        </p:nvSpPr>
        <p:spPr>
          <a:xfrm>
            <a:off x="1075897" y="1699142"/>
            <a:ext cx="6052251" cy="831517"/>
          </a:xfrm>
          <a:prstGeom prst="rect">
            <a:avLst/>
          </a:prstGeom>
          <a:solidFill>
            <a:srgbClr val="60EEB8"/>
          </a:solidFill>
          <a:ln w="1270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slope"/>
          </a:sp3d>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Aft>
                <a:spcPts val="600"/>
              </a:spcAft>
              <a:buFont typeface="Arial" panose="020B0604020202020204" pitchFamily="34" charset="0"/>
              <a:buNone/>
            </a:pPr>
            <a:r>
              <a:rPr lang="en-US" sz="1800" b="1">
                <a:latin typeface="Times New Roman" panose="02020603050405020304" pitchFamily="18" charset="0"/>
                <a:cs typeface="Times New Roman" panose="02020603050405020304" pitchFamily="18" charset="0"/>
              </a:rPr>
              <a:t>Đọc sách mục I trang 36 và thực hiện thí nghiệm như Hình 2.1, 2.2, 2.3 trang 36 -&gt; Hoàn thành bảng sau:</a:t>
            </a:r>
            <a:endParaRPr lang="en-US" sz="18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4"/>
          <a:stretch>
            <a:fillRect/>
          </a:stretch>
        </p:blipFill>
        <p:spPr>
          <a:xfrm>
            <a:off x="2897854" y="944724"/>
            <a:ext cx="548688" cy="548688"/>
          </a:xfrm>
          <a:prstGeom prst="rect">
            <a:avLst/>
          </a:prstGeom>
        </p:spPr>
      </p:pic>
      <p:sp>
        <p:nvSpPr>
          <p:cNvPr id="39" name="Google Shape;8293;p37">
            <a:extLst>
              <a:ext uri="{FF2B5EF4-FFF2-40B4-BE49-F238E27FC236}">
                <a16:creationId xmlns:a16="http://schemas.microsoft.com/office/drawing/2014/main" id="{9DD94409-9405-4919-BCC5-E2BF987143D3}"/>
              </a:ext>
            </a:extLst>
          </p:cNvPr>
          <p:cNvSpPr txBox="1">
            <a:spLocks/>
          </p:cNvSpPr>
          <p:nvPr/>
        </p:nvSpPr>
        <p:spPr>
          <a:xfrm>
            <a:off x="3386899" y="1106978"/>
            <a:ext cx="1361401" cy="4330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indent="0">
              <a:spcAft>
                <a:spcPts val="1600"/>
              </a:spcAft>
              <a:buNone/>
            </a:pPr>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số</a:t>
            </a:r>
            <a:r>
              <a:rPr lang="en-US" sz="2000" b="1">
                <a:solidFill>
                  <a:srgbClr val="FF0000"/>
                </a:solidFill>
                <a:latin typeface="Times New Roman" panose="02020603050405020304" pitchFamily="18" charset="0"/>
                <a:cs typeface="Times New Roman" panose="02020603050405020304" pitchFamily="18" charset="0"/>
              </a:rPr>
              <a:t> 2</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15"/>
          <a:stretch>
            <a:fillRect/>
          </a:stretch>
        </p:blipFill>
        <p:spPr>
          <a:xfrm>
            <a:off x="394989" y="1621454"/>
            <a:ext cx="8134704" cy="3872602"/>
          </a:xfrm>
          <a:prstGeom prst="rect">
            <a:avLst/>
          </a:prstGeom>
        </p:spPr>
      </p:pic>
      <p:pic>
        <p:nvPicPr>
          <p:cNvPr id="20" name="Picture 19" descr="4898DBC5BEA843B582E10C5800F24FAB"/>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0" y="4378728"/>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44738" y="1383277"/>
            <a:ext cx="723900" cy="3252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843043" y="5211080"/>
            <a:ext cx="762000" cy="170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5" descr="下一張(熱鍵:c)">
            <a:hlinkClick r:id="rId20"/>
          </p:cNvPr>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flipH="1">
            <a:off x="-71193" y="1906636"/>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 name="Google Shape;8566;p45">
            <a:extLst>
              <a:ext uri="{FF2B5EF4-FFF2-40B4-BE49-F238E27FC236}">
                <a16:creationId xmlns:a16="http://schemas.microsoft.com/office/drawing/2014/main" id="{270D5642-3D3C-4C0A-BC9D-8A7522C0D556}"/>
              </a:ext>
            </a:extLst>
          </p:cNvPr>
          <p:cNvGrpSpPr/>
          <p:nvPr/>
        </p:nvGrpSpPr>
        <p:grpSpPr>
          <a:xfrm>
            <a:off x="1024999" y="341900"/>
            <a:ext cx="1465682" cy="1084863"/>
            <a:chOff x="4490925" y="1428700"/>
            <a:chExt cx="3785236" cy="2354437"/>
          </a:xfrm>
        </p:grpSpPr>
        <p:sp>
          <p:nvSpPr>
            <p:cNvPr id="41" name="Google Shape;8568;p45">
              <a:extLst>
                <a:ext uri="{FF2B5EF4-FFF2-40B4-BE49-F238E27FC236}">
                  <a16:creationId xmlns:a16="http://schemas.microsoft.com/office/drawing/2014/main" id="{45DD2BC8-4D2D-4D8F-9FB6-2484E4EA23C3}"/>
                </a:ext>
              </a:extLst>
            </p:cNvPr>
            <p:cNvSpPr/>
            <p:nvPr/>
          </p:nvSpPr>
          <p:spPr>
            <a:xfrm>
              <a:off x="4490925" y="1428700"/>
              <a:ext cx="3785236" cy="2354437"/>
            </a:xfrm>
            <a:custGeom>
              <a:avLst/>
              <a:gdLst/>
              <a:ahLst/>
              <a:cxnLst/>
              <a:rect l="l" t="t" r="r" b="b"/>
              <a:pathLst>
                <a:path w="285786" h="180313" extrusionOk="0">
                  <a:moveTo>
                    <a:pt x="154305" y="2668"/>
                  </a:moveTo>
                  <a:cubicBezTo>
                    <a:pt x="160742" y="2668"/>
                    <a:pt x="167178" y="2691"/>
                    <a:pt x="173613" y="2734"/>
                  </a:cubicBezTo>
                  <a:cubicBezTo>
                    <a:pt x="204332" y="2938"/>
                    <a:pt x="235476" y="2838"/>
                    <a:pt x="266051" y="6210"/>
                  </a:cubicBezTo>
                  <a:cubicBezTo>
                    <a:pt x="269630" y="6605"/>
                    <a:pt x="273279" y="6995"/>
                    <a:pt x="276774" y="7894"/>
                  </a:cubicBezTo>
                  <a:cubicBezTo>
                    <a:pt x="278778" y="8407"/>
                    <a:pt x="279398" y="8424"/>
                    <a:pt x="279627" y="10041"/>
                  </a:cubicBezTo>
                  <a:cubicBezTo>
                    <a:pt x="280271" y="14588"/>
                    <a:pt x="280036" y="19417"/>
                    <a:pt x="280149" y="23996"/>
                  </a:cubicBezTo>
                  <a:cubicBezTo>
                    <a:pt x="280354" y="32373"/>
                    <a:pt x="280483" y="40752"/>
                    <a:pt x="280590" y="49130"/>
                  </a:cubicBezTo>
                  <a:cubicBezTo>
                    <a:pt x="280866" y="70511"/>
                    <a:pt x="280973" y="91894"/>
                    <a:pt x="280913" y="113278"/>
                  </a:cubicBezTo>
                  <a:cubicBezTo>
                    <a:pt x="280860" y="130024"/>
                    <a:pt x="280962" y="146846"/>
                    <a:pt x="279972" y="163571"/>
                  </a:cubicBezTo>
                  <a:cubicBezTo>
                    <a:pt x="279870" y="165292"/>
                    <a:pt x="280018" y="167450"/>
                    <a:pt x="279487" y="169109"/>
                  </a:cubicBezTo>
                  <a:cubicBezTo>
                    <a:pt x="279288" y="169734"/>
                    <a:pt x="278740" y="170190"/>
                    <a:pt x="278321" y="170462"/>
                  </a:cubicBezTo>
                  <a:cubicBezTo>
                    <a:pt x="276091" y="171901"/>
                    <a:pt x="272558" y="172647"/>
                    <a:pt x="269386" y="173275"/>
                  </a:cubicBezTo>
                  <a:cubicBezTo>
                    <a:pt x="256846" y="175753"/>
                    <a:pt x="243846" y="176303"/>
                    <a:pt x="231107" y="176838"/>
                  </a:cubicBezTo>
                  <a:cubicBezTo>
                    <a:pt x="216041" y="177470"/>
                    <a:pt x="200954" y="177722"/>
                    <a:pt x="185863" y="177722"/>
                  </a:cubicBezTo>
                  <a:cubicBezTo>
                    <a:pt x="163110" y="177722"/>
                    <a:pt x="140348" y="177149"/>
                    <a:pt x="117631" y="176438"/>
                  </a:cubicBezTo>
                  <a:cubicBezTo>
                    <a:pt x="86085" y="175451"/>
                    <a:pt x="54492" y="174209"/>
                    <a:pt x="23020" y="171776"/>
                  </a:cubicBezTo>
                  <a:cubicBezTo>
                    <a:pt x="19366" y="171492"/>
                    <a:pt x="15705" y="171218"/>
                    <a:pt x="12066" y="170772"/>
                  </a:cubicBezTo>
                  <a:cubicBezTo>
                    <a:pt x="11160" y="170661"/>
                    <a:pt x="10164" y="170618"/>
                    <a:pt x="9286" y="170358"/>
                  </a:cubicBezTo>
                  <a:cubicBezTo>
                    <a:pt x="9220" y="170338"/>
                    <a:pt x="9166" y="170322"/>
                    <a:pt x="9124" y="170309"/>
                  </a:cubicBezTo>
                  <a:lnTo>
                    <a:pt x="9124" y="170309"/>
                  </a:lnTo>
                  <a:cubicBezTo>
                    <a:pt x="9023" y="170173"/>
                    <a:pt x="8804" y="169846"/>
                    <a:pt x="8722" y="169541"/>
                  </a:cubicBezTo>
                  <a:cubicBezTo>
                    <a:pt x="5709" y="158145"/>
                    <a:pt x="5993" y="145628"/>
                    <a:pt x="5618" y="133925"/>
                  </a:cubicBezTo>
                  <a:cubicBezTo>
                    <a:pt x="4432" y="96917"/>
                    <a:pt x="4897" y="59876"/>
                    <a:pt x="4884" y="22856"/>
                  </a:cubicBezTo>
                  <a:cubicBezTo>
                    <a:pt x="4883" y="18997"/>
                    <a:pt x="4941" y="15125"/>
                    <a:pt x="4777" y="11269"/>
                  </a:cubicBezTo>
                  <a:lnTo>
                    <a:pt x="4777" y="11269"/>
                  </a:lnTo>
                  <a:cubicBezTo>
                    <a:pt x="4797" y="11242"/>
                    <a:pt x="4896" y="11124"/>
                    <a:pt x="5305" y="10918"/>
                  </a:cubicBezTo>
                  <a:cubicBezTo>
                    <a:pt x="5686" y="10725"/>
                    <a:pt x="6754" y="10353"/>
                    <a:pt x="7948" y="10030"/>
                  </a:cubicBezTo>
                  <a:cubicBezTo>
                    <a:pt x="11828" y="8986"/>
                    <a:pt x="15852" y="8454"/>
                    <a:pt x="19892" y="7939"/>
                  </a:cubicBezTo>
                  <a:cubicBezTo>
                    <a:pt x="33476" y="6204"/>
                    <a:pt x="47191" y="5421"/>
                    <a:pt x="60860" y="4747"/>
                  </a:cubicBezTo>
                  <a:cubicBezTo>
                    <a:pt x="91974" y="3215"/>
                    <a:pt x="123148" y="2668"/>
                    <a:pt x="154305" y="2668"/>
                  </a:cubicBezTo>
                  <a:close/>
                  <a:moveTo>
                    <a:pt x="157175" y="0"/>
                  </a:moveTo>
                  <a:cubicBezTo>
                    <a:pt x="131420" y="0"/>
                    <a:pt x="105662" y="434"/>
                    <a:pt x="79933" y="1374"/>
                  </a:cubicBezTo>
                  <a:cubicBezTo>
                    <a:pt x="63970" y="1957"/>
                    <a:pt x="47994" y="2701"/>
                    <a:pt x="32083" y="4140"/>
                  </a:cubicBezTo>
                  <a:cubicBezTo>
                    <a:pt x="23052" y="4957"/>
                    <a:pt x="12886" y="5326"/>
                    <a:pt x="4332" y="8667"/>
                  </a:cubicBezTo>
                  <a:cubicBezTo>
                    <a:pt x="2703" y="9303"/>
                    <a:pt x="101" y="10343"/>
                    <a:pt x="5" y="12393"/>
                  </a:cubicBezTo>
                  <a:lnTo>
                    <a:pt x="5" y="12393"/>
                  </a:lnTo>
                  <a:cubicBezTo>
                    <a:pt x="2" y="12435"/>
                    <a:pt x="1" y="12478"/>
                    <a:pt x="3" y="12521"/>
                  </a:cubicBezTo>
                  <a:cubicBezTo>
                    <a:pt x="3" y="12521"/>
                    <a:pt x="3" y="12521"/>
                    <a:pt x="3" y="12521"/>
                  </a:cubicBezTo>
                  <a:lnTo>
                    <a:pt x="3" y="12521"/>
                  </a:lnTo>
                  <a:cubicBezTo>
                    <a:pt x="3" y="12537"/>
                    <a:pt x="3" y="12553"/>
                    <a:pt x="5" y="12569"/>
                  </a:cubicBezTo>
                  <a:lnTo>
                    <a:pt x="5" y="12569"/>
                  </a:lnTo>
                  <a:cubicBezTo>
                    <a:pt x="518" y="24602"/>
                    <a:pt x="88" y="36724"/>
                    <a:pt x="63" y="48762"/>
                  </a:cubicBezTo>
                  <a:cubicBezTo>
                    <a:pt x="19" y="69560"/>
                    <a:pt x="19" y="90360"/>
                    <a:pt x="316" y="111156"/>
                  </a:cubicBezTo>
                  <a:cubicBezTo>
                    <a:pt x="557" y="128097"/>
                    <a:pt x="586" y="145220"/>
                    <a:pt x="2389" y="162085"/>
                  </a:cubicBezTo>
                  <a:cubicBezTo>
                    <a:pt x="2667" y="164686"/>
                    <a:pt x="2564" y="170177"/>
                    <a:pt x="4710" y="172176"/>
                  </a:cubicBezTo>
                  <a:cubicBezTo>
                    <a:pt x="5945" y="173328"/>
                    <a:pt x="8573" y="173251"/>
                    <a:pt x="10127" y="173426"/>
                  </a:cubicBezTo>
                  <a:cubicBezTo>
                    <a:pt x="37538" y="176504"/>
                    <a:pt x="65359" y="177198"/>
                    <a:pt x="92899" y="178276"/>
                  </a:cubicBezTo>
                  <a:cubicBezTo>
                    <a:pt x="122751" y="179444"/>
                    <a:pt x="152652" y="180312"/>
                    <a:pt x="182540" y="180312"/>
                  </a:cubicBezTo>
                  <a:cubicBezTo>
                    <a:pt x="192487" y="180312"/>
                    <a:pt x="202432" y="180216"/>
                    <a:pt x="212374" y="180003"/>
                  </a:cubicBezTo>
                  <a:cubicBezTo>
                    <a:pt x="227746" y="179673"/>
                    <a:pt x="243196" y="179171"/>
                    <a:pt x="258478" y="177376"/>
                  </a:cubicBezTo>
                  <a:cubicBezTo>
                    <a:pt x="263583" y="176778"/>
                    <a:pt x="268727" y="176053"/>
                    <a:pt x="273707" y="174742"/>
                  </a:cubicBezTo>
                  <a:cubicBezTo>
                    <a:pt x="276749" y="173942"/>
                    <a:pt x="280408" y="172940"/>
                    <a:pt x="282763" y="170709"/>
                  </a:cubicBezTo>
                  <a:cubicBezTo>
                    <a:pt x="285180" y="168418"/>
                    <a:pt x="284666" y="164478"/>
                    <a:pt x="284824" y="161419"/>
                  </a:cubicBezTo>
                  <a:cubicBezTo>
                    <a:pt x="285215" y="153864"/>
                    <a:pt x="285346" y="146294"/>
                    <a:pt x="285460" y="138730"/>
                  </a:cubicBezTo>
                  <a:cubicBezTo>
                    <a:pt x="285786" y="117381"/>
                    <a:pt x="285753" y="96024"/>
                    <a:pt x="285617" y="74671"/>
                  </a:cubicBezTo>
                  <a:cubicBezTo>
                    <a:pt x="285501" y="56103"/>
                    <a:pt x="285350" y="37527"/>
                    <a:pt x="284823" y="18967"/>
                  </a:cubicBezTo>
                  <a:cubicBezTo>
                    <a:pt x="284749" y="16369"/>
                    <a:pt x="284672" y="13771"/>
                    <a:pt x="284544" y="11177"/>
                  </a:cubicBezTo>
                  <a:cubicBezTo>
                    <a:pt x="284496" y="10194"/>
                    <a:pt x="284698" y="8561"/>
                    <a:pt x="284253" y="7651"/>
                  </a:cubicBezTo>
                  <a:cubicBezTo>
                    <a:pt x="283409" y="5926"/>
                    <a:pt x="280467" y="5516"/>
                    <a:pt x="278833" y="5148"/>
                  </a:cubicBezTo>
                  <a:cubicBezTo>
                    <a:pt x="268996" y="2929"/>
                    <a:pt x="258547" y="2632"/>
                    <a:pt x="248518" y="2055"/>
                  </a:cubicBezTo>
                  <a:cubicBezTo>
                    <a:pt x="231906" y="1098"/>
                    <a:pt x="215264" y="652"/>
                    <a:pt x="198629" y="364"/>
                  </a:cubicBezTo>
                  <a:cubicBezTo>
                    <a:pt x="184815" y="125"/>
                    <a:pt x="170996" y="0"/>
                    <a:pt x="157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69;p45">
              <a:extLst>
                <a:ext uri="{FF2B5EF4-FFF2-40B4-BE49-F238E27FC236}">
                  <a16:creationId xmlns:a16="http://schemas.microsoft.com/office/drawing/2014/main" id="{E262F19E-C7EB-4571-B123-3105805C3C88}"/>
                </a:ext>
              </a:extLst>
            </p:cNvPr>
            <p:cNvSpPr/>
            <p:nvPr/>
          </p:nvSpPr>
          <p:spPr>
            <a:xfrm>
              <a:off x="4511200" y="3373100"/>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71;p45">
              <a:extLst>
                <a:ext uri="{FF2B5EF4-FFF2-40B4-BE49-F238E27FC236}">
                  <a16:creationId xmlns:a16="http://schemas.microsoft.com/office/drawing/2014/main" id="{A638F586-F053-4AC3-9680-D56EB71B0757}"/>
                </a:ext>
              </a:extLst>
            </p:cNvPr>
            <p:cNvSpPr/>
            <p:nvPr/>
          </p:nvSpPr>
          <p:spPr>
            <a:xfrm>
              <a:off x="4910696" y="3379420"/>
              <a:ext cx="66066" cy="330224"/>
            </a:xfrm>
            <a:custGeom>
              <a:avLst/>
              <a:gdLst/>
              <a:ahLst/>
              <a:cxnLst/>
              <a:rect l="l" t="t" r="r" b="b"/>
              <a:pathLst>
                <a:path w="4988" h="25290" extrusionOk="0">
                  <a:moveTo>
                    <a:pt x="2097" y="1"/>
                  </a:moveTo>
                  <a:cubicBezTo>
                    <a:pt x="1424" y="1"/>
                    <a:pt x="596" y="365"/>
                    <a:pt x="559" y="895"/>
                  </a:cubicBezTo>
                  <a:lnTo>
                    <a:pt x="559" y="897"/>
                  </a:lnTo>
                  <a:cubicBezTo>
                    <a:pt x="0" y="8856"/>
                    <a:pt x="639" y="17065"/>
                    <a:pt x="2455" y="24822"/>
                  </a:cubicBezTo>
                  <a:cubicBezTo>
                    <a:pt x="2532" y="25151"/>
                    <a:pt x="2874" y="25290"/>
                    <a:pt x="3277" y="25290"/>
                  </a:cubicBezTo>
                  <a:cubicBezTo>
                    <a:pt x="4027" y="25290"/>
                    <a:pt x="4988" y="24809"/>
                    <a:pt x="4842" y="24181"/>
                  </a:cubicBezTo>
                  <a:cubicBezTo>
                    <a:pt x="3051" y="16534"/>
                    <a:pt x="2408" y="8490"/>
                    <a:pt x="2958" y="645"/>
                  </a:cubicBezTo>
                  <a:cubicBezTo>
                    <a:pt x="2990" y="191"/>
                    <a:pt x="2584" y="1"/>
                    <a:pt x="2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72;p45">
              <a:extLst>
                <a:ext uri="{FF2B5EF4-FFF2-40B4-BE49-F238E27FC236}">
                  <a16:creationId xmlns:a16="http://schemas.microsoft.com/office/drawing/2014/main" id="{579217E8-40B2-4AC6-9DE7-5165B6775EA1}"/>
                </a:ext>
              </a:extLst>
            </p:cNvPr>
            <p:cNvSpPr/>
            <p:nvPr/>
          </p:nvSpPr>
          <p:spPr>
            <a:xfrm>
              <a:off x="4665175" y="3453559"/>
              <a:ext cx="166397" cy="153974"/>
            </a:xfrm>
            <a:custGeom>
              <a:avLst/>
              <a:gdLst/>
              <a:ahLst/>
              <a:cxnLst/>
              <a:rect l="l" t="t" r="r" b="b"/>
              <a:pathLst>
                <a:path w="12563" h="11792" extrusionOk="0">
                  <a:moveTo>
                    <a:pt x="2470" y="1379"/>
                  </a:moveTo>
                  <a:cubicBezTo>
                    <a:pt x="2482" y="1380"/>
                    <a:pt x="2495" y="1381"/>
                    <a:pt x="2508" y="1383"/>
                  </a:cubicBezTo>
                  <a:lnTo>
                    <a:pt x="2508" y="1383"/>
                  </a:lnTo>
                  <a:cubicBezTo>
                    <a:pt x="2415" y="1432"/>
                    <a:pt x="2358" y="1449"/>
                    <a:pt x="2330" y="1449"/>
                  </a:cubicBezTo>
                  <a:cubicBezTo>
                    <a:pt x="2310" y="1449"/>
                    <a:pt x="2304" y="1441"/>
                    <a:pt x="2308" y="1431"/>
                  </a:cubicBezTo>
                  <a:lnTo>
                    <a:pt x="2308" y="1431"/>
                  </a:lnTo>
                  <a:cubicBezTo>
                    <a:pt x="2364" y="1416"/>
                    <a:pt x="2419" y="1399"/>
                    <a:pt x="2470" y="1379"/>
                  </a:cubicBezTo>
                  <a:close/>
                  <a:moveTo>
                    <a:pt x="2811" y="1524"/>
                  </a:moveTo>
                  <a:lnTo>
                    <a:pt x="2811" y="1524"/>
                  </a:lnTo>
                  <a:cubicBezTo>
                    <a:pt x="3050" y="1632"/>
                    <a:pt x="3370" y="1682"/>
                    <a:pt x="3608" y="1781"/>
                  </a:cubicBezTo>
                  <a:cubicBezTo>
                    <a:pt x="4244" y="2042"/>
                    <a:pt x="4859" y="2364"/>
                    <a:pt x="5457" y="2700"/>
                  </a:cubicBezTo>
                  <a:cubicBezTo>
                    <a:pt x="6641" y="3368"/>
                    <a:pt x="7803" y="4119"/>
                    <a:pt x="8840" y="5001"/>
                  </a:cubicBezTo>
                  <a:cubicBezTo>
                    <a:pt x="9604" y="5650"/>
                    <a:pt x="10096" y="5946"/>
                    <a:pt x="9319" y="6771"/>
                  </a:cubicBezTo>
                  <a:cubicBezTo>
                    <a:pt x="8321" y="7829"/>
                    <a:pt x="6861" y="8584"/>
                    <a:pt x="5601" y="9277"/>
                  </a:cubicBezTo>
                  <a:cubicBezTo>
                    <a:pt x="4996" y="9610"/>
                    <a:pt x="4379" y="9927"/>
                    <a:pt x="3745" y="10202"/>
                  </a:cubicBezTo>
                  <a:cubicBezTo>
                    <a:pt x="3603" y="10265"/>
                    <a:pt x="3423" y="10373"/>
                    <a:pt x="3246" y="10449"/>
                  </a:cubicBezTo>
                  <a:lnTo>
                    <a:pt x="3246" y="10449"/>
                  </a:lnTo>
                  <a:cubicBezTo>
                    <a:pt x="3233" y="10415"/>
                    <a:pt x="3219" y="10372"/>
                    <a:pt x="3207" y="10317"/>
                  </a:cubicBezTo>
                  <a:cubicBezTo>
                    <a:pt x="3001" y="9330"/>
                    <a:pt x="2653" y="8445"/>
                    <a:pt x="2570" y="7401"/>
                  </a:cubicBezTo>
                  <a:cubicBezTo>
                    <a:pt x="2461" y="6032"/>
                    <a:pt x="2482" y="4642"/>
                    <a:pt x="2611" y="3274"/>
                  </a:cubicBezTo>
                  <a:cubicBezTo>
                    <a:pt x="2653" y="2808"/>
                    <a:pt x="2655" y="2093"/>
                    <a:pt x="2811" y="1524"/>
                  </a:cubicBezTo>
                  <a:close/>
                  <a:moveTo>
                    <a:pt x="3174" y="1"/>
                  </a:moveTo>
                  <a:cubicBezTo>
                    <a:pt x="2484" y="1"/>
                    <a:pt x="1829" y="169"/>
                    <a:pt x="1245" y="573"/>
                  </a:cubicBezTo>
                  <a:cubicBezTo>
                    <a:pt x="1124" y="657"/>
                    <a:pt x="1031" y="735"/>
                    <a:pt x="962" y="809"/>
                  </a:cubicBezTo>
                  <a:lnTo>
                    <a:pt x="962" y="809"/>
                  </a:lnTo>
                  <a:cubicBezTo>
                    <a:pt x="928" y="837"/>
                    <a:pt x="898" y="866"/>
                    <a:pt x="873" y="896"/>
                  </a:cubicBezTo>
                  <a:cubicBezTo>
                    <a:pt x="120" y="1816"/>
                    <a:pt x="203" y="3580"/>
                    <a:pt x="150" y="4700"/>
                  </a:cubicBezTo>
                  <a:cubicBezTo>
                    <a:pt x="66" y="6450"/>
                    <a:pt x="1" y="8388"/>
                    <a:pt x="490" y="10092"/>
                  </a:cubicBezTo>
                  <a:cubicBezTo>
                    <a:pt x="850" y="11346"/>
                    <a:pt x="1621" y="11791"/>
                    <a:pt x="2557" y="11791"/>
                  </a:cubicBezTo>
                  <a:cubicBezTo>
                    <a:pt x="4297" y="11791"/>
                    <a:pt x="6606" y="10249"/>
                    <a:pt x="7893" y="9491"/>
                  </a:cubicBezTo>
                  <a:cubicBezTo>
                    <a:pt x="9145" y="8753"/>
                    <a:pt x="11454" y="7587"/>
                    <a:pt x="12061" y="6142"/>
                  </a:cubicBezTo>
                  <a:cubicBezTo>
                    <a:pt x="12563" y="4948"/>
                    <a:pt x="11205" y="4162"/>
                    <a:pt x="10357" y="3520"/>
                  </a:cubicBezTo>
                  <a:cubicBezTo>
                    <a:pt x="8718" y="2282"/>
                    <a:pt x="5712" y="1"/>
                    <a:pt x="3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73;p45">
              <a:extLst>
                <a:ext uri="{FF2B5EF4-FFF2-40B4-BE49-F238E27FC236}">
                  <a16:creationId xmlns:a16="http://schemas.microsoft.com/office/drawing/2014/main" id="{063BC513-7105-4CD8-91A7-866EC10F3C94}"/>
                </a:ext>
              </a:extLst>
            </p:cNvPr>
            <p:cNvSpPr/>
            <p:nvPr/>
          </p:nvSpPr>
          <p:spPr>
            <a:xfrm>
              <a:off x="5308375" y="3398771"/>
              <a:ext cx="62040" cy="332757"/>
            </a:xfrm>
            <a:custGeom>
              <a:avLst/>
              <a:gdLst/>
              <a:ahLst/>
              <a:cxnLst/>
              <a:rect l="l" t="t" r="r" b="b"/>
              <a:pathLst>
                <a:path w="4684" h="25484" extrusionOk="0">
                  <a:moveTo>
                    <a:pt x="2042" y="0"/>
                  </a:moveTo>
                  <a:cubicBezTo>
                    <a:pt x="1385" y="0"/>
                    <a:pt x="625" y="371"/>
                    <a:pt x="581" y="979"/>
                  </a:cubicBezTo>
                  <a:cubicBezTo>
                    <a:pt x="1" y="8927"/>
                    <a:pt x="562" y="17089"/>
                    <a:pt x="2150" y="24889"/>
                  </a:cubicBezTo>
                  <a:cubicBezTo>
                    <a:pt x="2234" y="25305"/>
                    <a:pt x="2616" y="25483"/>
                    <a:pt x="3052" y="25483"/>
                  </a:cubicBezTo>
                  <a:cubicBezTo>
                    <a:pt x="3791" y="25483"/>
                    <a:pt x="4683" y="24972"/>
                    <a:pt x="4536" y="24248"/>
                  </a:cubicBezTo>
                  <a:cubicBezTo>
                    <a:pt x="2977" y="16591"/>
                    <a:pt x="2431" y="8612"/>
                    <a:pt x="3001" y="806"/>
                  </a:cubicBezTo>
                  <a:cubicBezTo>
                    <a:pt x="3042" y="245"/>
                    <a:pt x="2576" y="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74;p45">
              <a:extLst>
                <a:ext uri="{FF2B5EF4-FFF2-40B4-BE49-F238E27FC236}">
                  <a16:creationId xmlns:a16="http://schemas.microsoft.com/office/drawing/2014/main" id="{BD431B0C-90AE-4E30-A3E7-24FCD6E9552D}"/>
                </a:ext>
              </a:extLst>
            </p:cNvPr>
            <p:cNvSpPr/>
            <p:nvPr/>
          </p:nvSpPr>
          <p:spPr>
            <a:xfrm>
              <a:off x="5028497" y="3460244"/>
              <a:ext cx="97722" cy="177151"/>
            </a:xfrm>
            <a:custGeom>
              <a:avLst/>
              <a:gdLst/>
              <a:ahLst/>
              <a:cxnLst/>
              <a:rect l="l" t="t" r="r" b="b"/>
              <a:pathLst>
                <a:path w="7378" h="13567" extrusionOk="0">
                  <a:moveTo>
                    <a:pt x="2944" y="1215"/>
                  </a:moveTo>
                  <a:lnTo>
                    <a:pt x="4741" y="1314"/>
                  </a:lnTo>
                  <a:lnTo>
                    <a:pt x="4741" y="1314"/>
                  </a:lnTo>
                  <a:cubicBezTo>
                    <a:pt x="4069" y="4839"/>
                    <a:pt x="4646" y="8898"/>
                    <a:pt x="4900" y="12513"/>
                  </a:cubicBezTo>
                  <a:lnTo>
                    <a:pt x="4900" y="12513"/>
                  </a:lnTo>
                  <a:cubicBezTo>
                    <a:pt x="4827" y="12514"/>
                    <a:pt x="4754" y="12515"/>
                    <a:pt x="4681" y="12515"/>
                  </a:cubicBezTo>
                  <a:cubicBezTo>
                    <a:pt x="4021" y="12515"/>
                    <a:pt x="3405" y="12460"/>
                    <a:pt x="3066" y="12249"/>
                  </a:cubicBezTo>
                  <a:cubicBezTo>
                    <a:pt x="3063" y="12248"/>
                    <a:pt x="3061" y="12246"/>
                    <a:pt x="3059" y="12245"/>
                  </a:cubicBezTo>
                  <a:lnTo>
                    <a:pt x="3059" y="12245"/>
                  </a:lnTo>
                  <a:cubicBezTo>
                    <a:pt x="3086" y="12255"/>
                    <a:pt x="3113" y="12262"/>
                    <a:pt x="3136" y="12262"/>
                  </a:cubicBezTo>
                  <a:cubicBezTo>
                    <a:pt x="3192" y="12262"/>
                    <a:pt x="3222" y="12221"/>
                    <a:pt x="3164" y="12082"/>
                  </a:cubicBezTo>
                  <a:cubicBezTo>
                    <a:pt x="3075" y="11871"/>
                    <a:pt x="3048" y="11482"/>
                    <a:pt x="3058" y="11244"/>
                  </a:cubicBezTo>
                  <a:cubicBezTo>
                    <a:pt x="3091" y="10421"/>
                    <a:pt x="2948" y="9549"/>
                    <a:pt x="2924" y="8723"/>
                  </a:cubicBezTo>
                  <a:cubicBezTo>
                    <a:pt x="2852" y="6224"/>
                    <a:pt x="2877" y="3717"/>
                    <a:pt x="2944" y="1215"/>
                  </a:cubicBezTo>
                  <a:close/>
                  <a:moveTo>
                    <a:pt x="2408" y="0"/>
                  </a:moveTo>
                  <a:cubicBezTo>
                    <a:pt x="1708" y="0"/>
                    <a:pt x="602" y="337"/>
                    <a:pt x="585" y="877"/>
                  </a:cubicBezTo>
                  <a:cubicBezTo>
                    <a:pt x="465" y="4816"/>
                    <a:pt x="1" y="9238"/>
                    <a:pt x="854" y="13108"/>
                  </a:cubicBezTo>
                  <a:cubicBezTo>
                    <a:pt x="890" y="13269"/>
                    <a:pt x="1167" y="13334"/>
                    <a:pt x="1291" y="13340"/>
                  </a:cubicBezTo>
                  <a:lnTo>
                    <a:pt x="5391" y="13564"/>
                  </a:lnTo>
                  <a:cubicBezTo>
                    <a:pt x="5419" y="13566"/>
                    <a:pt x="5450" y="13567"/>
                    <a:pt x="5485" y="13567"/>
                  </a:cubicBezTo>
                  <a:cubicBezTo>
                    <a:pt x="6041" y="13567"/>
                    <a:pt x="7377" y="13365"/>
                    <a:pt x="7339" y="12692"/>
                  </a:cubicBezTo>
                  <a:cubicBezTo>
                    <a:pt x="7128" y="8881"/>
                    <a:pt x="6368" y="4350"/>
                    <a:pt x="7178" y="603"/>
                  </a:cubicBezTo>
                  <a:cubicBezTo>
                    <a:pt x="7235" y="344"/>
                    <a:pt x="6965" y="247"/>
                    <a:pt x="6751" y="235"/>
                  </a:cubicBezTo>
                  <a:lnTo>
                    <a:pt x="2560" y="6"/>
                  </a:lnTo>
                  <a:lnTo>
                    <a:pt x="2560" y="6"/>
                  </a:lnTo>
                  <a:cubicBezTo>
                    <a:pt x="2512" y="2"/>
                    <a:pt x="2461" y="0"/>
                    <a:pt x="2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75;p45">
              <a:extLst>
                <a:ext uri="{FF2B5EF4-FFF2-40B4-BE49-F238E27FC236}">
                  <a16:creationId xmlns:a16="http://schemas.microsoft.com/office/drawing/2014/main" id="{D762483C-0886-4514-A09E-E85D58F29568}"/>
                </a:ext>
              </a:extLst>
            </p:cNvPr>
            <p:cNvSpPr/>
            <p:nvPr/>
          </p:nvSpPr>
          <p:spPr>
            <a:xfrm>
              <a:off x="5133635" y="3466407"/>
              <a:ext cx="97682" cy="176211"/>
            </a:xfrm>
            <a:custGeom>
              <a:avLst/>
              <a:gdLst/>
              <a:ahLst/>
              <a:cxnLst/>
              <a:rect l="l" t="t" r="r" b="b"/>
              <a:pathLst>
                <a:path w="7375" h="13495" extrusionOk="0">
                  <a:moveTo>
                    <a:pt x="2945" y="1144"/>
                  </a:moveTo>
                  <a:lnTo>
                    <a:pt x="4754" y="1243"/>
                  </a:lnTo>
                  <a:lnTo>
                    <a:pt x="4754" y="1243"/>
                  </a:lnTo>
                  <a:cubicBezTo>
                    <a:pt x="4068" y="4787"/>
                    <a:pt x="4651" y="8873"/>
                    <a:pt x="4904" y="12511"/>
                  </a:cubicBezTo>
                  <a:lnTo>
                    <a:pt x="4904" y="12511"/>
                  </a:lnTo>
                  <a:cubicBezTo>
                    <a:pt x="4830" y="12512"/>
                    <a:pt x="4757" y="12513"/>
                    <a:pt x="4684" y="12513"/>
                  </a:cubicBezTo>
                  <a:cubicBezTo>
                    <a:pt x="4018" y="12513"/>
                    <a:pt x="3400" y="12458"/>
                    <a:pt x="3074" y="12245"/>
                  </a:cubicBezTo>
                  <a:cubicBezTo>
                    <a:pt x="3009" y="12202"/>
                    <a:pt x="2974" y="12181"/>
                    <a:pt x="2960" y="12173"/>
                  </a:cubicBezTo>
                  <a:lnTo>
                    <a:pt x="2960" y="12173"/>
                  </a:lnTo>
                  <a:cubicBezTo>
                    <a:pt x="2985" y="12187"/>
                    <a:pt x="3071" y="12231"/>
                    <a:pt x="3132" y="12231"/>
                  </a:cubicBezTo>
                  <a:cubicBezTo>
                    <a:pt x="3190" y="12231"/>
                    <a:pt x="3226" y="12190"/>
                    <a:pt x="3165" y="12044"/>
                  </a:cubicBezTo>
                  <a:cubicBezTo>
                    <a:pt x="3074" y="11831"/>
                    <a:pt x="3050" y="11445"/>
                    <a:pt x="3059" y="11206"/>
                  </a:cubicBezTo>
                  <a:cubicBezTo>
                    <a:pt x="3089" y="10382"/>
                    <a:pt x="2949" y="9514"/>
                    <a:pt x="2925" y="8685"/>
                  </a:cubicBezTo>
                  <a:cubicBezTo>
                    <a:pt x="2853" y="6173"/>
                    <a:pt x="2878" y="3657"/>
                    <a:pt x="2945" y="1144"/>
                  </a:cubicBezTo>
                  <a:close/>
                  <a:moveTo>
                    <a:pt x="2518" y="1"/>
                  </a:moveTo>
                  <a:cubicBezTo>
                    <a:pt x="2489" y="1"/>
                    <a:pt x="2456" y="3"/>
                    <a:pt x="2420" y="8"/>
                  </a:cubicBezTo>
                  <a:lnTo>
                    <a:pt x="2420" y="8"/>
                  </a:lnTo>
                  <a:cubicBezTo>
                    <a:pt x="1720" y="17"/>
                    <a:pt x="601" y="331"/>
                    <a:pt x="585" y="841"/>
                  </a:cubicBezTo>
                  <a:cubicBezTo>
                    <a:pt x="465" y="4779"/>
                    <a:pt x="1" y="9202"/>
                    <a:pt x="853" y="13070"/>
                  </a:cubicBezTo>
                  <a:cubicBezTo>
                    <a:pt x="888" y="13223"/>
                    <a:pt x="1174" y="13263"/>
                    <a:pt x="1281" y="13269"/>
                  </a:cubicBezTo>
                  <a:lnTo>
                    <a:pt x="5381" y="13493"/>
                  </a:lnTo>
                  <a:cubicBezTo>
                    <a:pt x="5404" y="13494"/>
                    <a:pt x="5429" y="13495"/>
                    <a:pt x="5458" y="13495"/>
                  </a:cubicBezTo>
                  <a:cubicBezTo>
                    <a:pt x="5975" y="13495"/>
                    <a:pt x="7374" y="13280"/>
                    <a:pt x="7340" y="12655"/>
                  </a:cubicBezTo>
                  <a:cubicBezTo>
                    <a:pt x="7129" y="8842"/>
                    <a:pt x="6365" y="4303"/>
                    <a:pt x="7174" y="553"/>
                  </a:cubicBezTo>
                  <a:cubicBezTo>
                    <a:pt x="7230" y="300"/>
                    <a:pt x="6960" y="244"/>
                    <a:pt x="6760" y="232"/>
                  </a:cubicBezTo>
                  <a:lnTo>
                    <a:pt x="2544" y="1"/>
                  </a:lnTo>
                  <a:cubicBezTo>
                    <a:pt x="2536" y="1"/>
                    <a:pt x="2527" y="1"/>
                    <a:pt x="25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76;p45">
              <a:extLst>
                <a:ext uri="{FF2B5EF4-FFF2-40B4-BE49-F238E27FC236}">
                  <a16:creationId xmlns:a16="http://schemas.microsoft.com/office/drawing/2014/main" id="{E271797D-4CDE-4336-8CD7-08D84B8F6E5C}"/>
                </a:ext>
              </a:extLst>
            </p:cNvPr>
            <p:cNvSpPr/>
            <p:nvPr/>
          </p:nvSpPr>
          <p:spPr>
            <a:xfrm>
              <a:off x="7775905" y="3398092"/>
              <a:ext cx="62437" cy="342864"/>
            </a:xfrm>
            <a:custGeom>
              <a:avLst/>
              <a:gdLst/>
              <a:ahLst/>
              <a:cxnLst/>
              <a:rect l="l" t="t" r="r" b="b"/>
              <a:pathLst>
                <a:path w="4714" h="26258" extrusionOk="0">
                  <a:moveTo>
                    <a:pt x="2075" y="0"/>
                  </a:moveTo>
                  <a:cubicBezTo>
                    <a:pt x="1390" y="0"/>
                    <a:pt x="499" y="361"/>
                    <a:pt x="472" y="834"/>
                  </a:cubicBezTo>
                  <a:cubicBezTo>
                    <a:pt x="0" y="9177"/>
                    <a:pt x="558" y="17699"/>
                    <a:pt x="2214" y="25882"/>
                  </a:cubicBezTo>
                  <a:cubicBezTo>
                    <a:pt x="2267" y="26146"/>
                    <a:pt x="2567" y="26258"/>
                    <a:pt x="2938" y="26258"/>
                  </a:cubicBezTo>
                  <a:cubicBezTo>
                    <a:pt x="3683" y="26258"/>
                    <a:pt x="4714" y="25808"/>
                    <a:pt x="4600" y="25242"/>
                  </a:cubicBezTo>
                  <a:cubicBezTo>
                    <a:pt x="2967" y="17169"/>
                    <a:pt x="2390" y="8755"/>
                    <a:pt x="2857" y="525"/>
                  </a:cubicBezTo>
                  <a:cubicBezTo>
                    <a:pt x="2878" y="152"/>
                    <a:pt x="2520" y="0"/>
                    <a:pt x="2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7;p45">
              <a:extLst>
                <a:ext uri="{FF2B5EF4-FFF2-40B4-BE49-F238E27FC236}">
                  <a16:creationId xmlns:a16="http://schemas.microsoft.com/office/drawing/2014/main" id="{6E7824A7-3E4A-4FE9-8757-25F9516BDCD7}"/>
                </a:ext>
              </a:extLst>
            </p:cNvPr>
            <p:cNvSpPr/>
            <p:nvPr/>
          </p:nvSpPr>
          <p:spPr>
            <a:xfrm>
              <a:off x="7283075" y="3424611"/>
              <a:ext cx="79589" cy="348753"/>
            </a:xfrm>
            <a:custGeom>
              <a:avLst/>
              <a:gdLst/>
              <a:ahLst/>
              <a:cxnLst/>
              <a:rect l="l" t="t" r="r" b="b"/>
              <a:pathLst>
                <a:path w="6009" h="26709" extrusionOk="0">
                  <a:moveTo>
                    <a:pt x="1804" y="0"/>
                  </a:moveTo>
                  <a:cubicBezTo>
                    <a:pt x="1090" y="0"/>
                    <a:pt x="1" y="374"/>
                    <a:pt x="23" y="918"/>
                  </a:cubicBezTo>
                  <a:lnTo>
                    <a:pt x="23" y="917"/>
                  </a:lnTo>
                  <a:cubicBezTo>
                    <a:pt x="365" y="9404"/>
                    <a:pt x="1037" y="18252"/>
                    <a:pt x="3480" y="26413"/>
                  </a:cubicBezTo>
                  <a:cubicBezTo>
                    <a:pt x="3542" y="26622"/>
                    <a:pt x="3803" y="26709"/>
                    <a:pt x="4131" y="26709"/>
                  </a:cubicBezTo>
                  <a:cubicBezTo>
                    <a:pt x="4890" y="26709"/>
                    <a:pt x="6008" y="26246"/>
                    <a:pt x="5866" y="25772"/>
                  </a:cubicBezTo>
                  <a:cubicBezTo>
                    <a:pt x="3424" y="17612"/>
                    <a:pt x="2752" y="8764"/>
                    <a:pt x="2408" y="278"/>
                  </a:cubicBezTo>
                  <a:cubicBezTo>
                    <a:pt x="2401" y="85"/>
                    <a:pt x="2145" y="0"/>
                    <a:pt x="18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78;p45">
              <a:extLst>
                <a:ext uri="{FF2B5EF4-FFF2-40B4-BE49-F238E27FC236}">
                  <a16:creationId xmlns:a16="http://schemas.microsoft.com/office/drawing/2014/main" id="{02650C3B-AAFA-43B6-A9B4-1E5A17431C65}"/>
                </a:ext>
              </a:extLst>
            </p:cNvPr>
            <p:cNvSpPr/>
            <p:nvPr/>
          </p:nvSpPr>
          <p:spPr>
            <a:xfrm>
              <a:off x="8068909" y="3424063"/>
              <a:ext cx="99947" cy="78332"/>
            </a:xfrm>
            <a:custGeom>
              <a:avLst/>
              <a:gdLst/>
              <a:ahLst/>
              <a:cxnLst/>
              <a:rect l="l" t="t" r="r" b="b"/>
              <a:pathLst>
                <a:path w="7546" h="5999" extrusionOk="0">
                  <a:moveTo>
                    <a:pt x="5650" y="0"/>
                  </a:moveTo>
                  <a:cubicBezTo>
                    <a:pt x="4953" y="0"/>
                    <a:pt x="4203" y="174"/>
                    <a:pt x="3593" y="278"/>
                  </a:cubicBezTo>
                  <a:cubicBezTo>
                    <a:pt x="2770" y="418"/>
                    <a:pt x="1949" y="576"/>
                    <a:pt x="1135" y="760"/>
                  </a:cubicBezTo>
                  <a:cubicBezTo>
                    <a:pt x="692" y="858"/>
                    <a:pt x="1" y="1296"/>
                    <a:pt x="145" y="1840"/>
                  </a:cubicBezTo>
                  <a:cubicBezTo>
                    <a:pt x="250" y="2227"/>
                    <a:pt x="659" y="2337"/>
                    <a:pt x="1046" y="2337"/>
                  </a:cubicBezTo>
                  <a:cubicBezTo>
                    <a:pt x="1228" y="2337"/>
                    <a:pt x="1405" y="2312"/>
                    <a:pt x="1544" y="2282"/>
                  </a:cubicBezTo>
                  <a:lnTo>
                    <a:pt x="1542" y="2282"/>
                  </a:lnTo>
                  <a:cubicBezTo>
                    <a:pt x="2071" y="2162"/>
                    <a:pt x="2603" y="2054"/>
                    <a:pt x="3136" y="1955"/>
                  </a:cubicBezTo>
                  <a:cubicBezTo>
                    <a:pt x="3566" y="1876"/>
                    <a:pt x="3997" y="1804"/>
                    <a:pt x="4431" y="1751"/>
                  </a:cubicBezTo>
                  <a:cubicBezTo>
                    <a:pt x="4571" y="1735"/>
                    <a:pt x="4714" y="1727"/>
                    <a:pt x="4856" y="1714"/>
                  </a:cubicBezTo>
                  <a:lnTo>
                    <a:pt x="4856" y="1714"/>
                  </a:lnTo>
                  <a:cubicBezTo>
                    <a:pt x="4865" y="1810"/>
                    <a:pt x="4882" y="1910"/>
                    <a:pt x="4883" y="1965"/>
                  </a:cubicBezTo>
                  <a:cubicBezTo>
                    <a:pt x="4889" y="2425"/>
                    <a:pt x="4853" y="2889"/>
                    <a:pt x="4821" y="3347"/>
                  </a:cubicBezTo>
                  <a:cubicBezTo>
                    <a:pt x="4776" y="3992"/>
                    <a:pt x="4718" y="4635"/>
                    <a:pt x="4646" y="5279"/>
                  </a:cubicBezTo>
                  <a:cubicBezTo>
                    <a:pt x="4591" y="5782"/>
                    <a:pt x="5020" y="5998"/>
                    <a:pt x="5532" y="5998"/>
                  </a:cubicBezTo>
                  <a:cubicBezTo>
                    <a:pt x="6194" y="5998"/>
                    <a:pt x="6993" y="5636"/>
                    <a:pt x="7057" y="5068"/>
                  </a:cubicBezTo>
                  <a:cubicBezTo>
                    <a:pt x="7149" y="4233"/>
                    <a:pt x="7223" y="3397"/>
                    <a:pt x="7266" y="2559"/>
                  </a:cubicBezTo>
                  <a:cubicBezTo>
                    <a:pt x="7309" y="1742"/>
                    <a:pt x="7545" y="487"/>
                    <a:pt x="6582" y="142"/>
                  </a:cubicBezTo>
                  <a:cubicBezTo>
                    <a:pt x="6296" y="39"/>
                    <a:pt x="5979" y="0"/>
                    <a:pt x="5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79;p45">
              <a:extLst>
                <a:ext uri="{FF2B5EF4-FFF2-40B4-BE49-F238E27FC236}">
                  <a16:creationId xmlns:a16="http://schemas.microsoft.com/office/drawing/2014/main" id="{9E9239E2-5810-4246-9CB1-F744E3D344BA}"/>
                </a:ext>
              </a:extLst>
            </p:cNvPr>
            <p:cNvSpPr/>
            <p:nvPr/>
          </p:nvSpPr>
          <p:spPr>
            <a:xfrm>
              <a:off x="7860315" y="3444941"/>
              <a:ext cx="111126" cy="95176"/>
            </a:xfrm>
            <a:custGeom>
              <a:avLst/>
              <a:gdLst/>
              <a:ahLst/>
              <a:cxnLst/>
              <a:rect l="l" t="t" r="r" b="b"/>
              <a:pathLst>
                <a:path w="8390" h="7289" extrusionOk="0">
                  <a:moveTo>
                    <a:pt x="2640" y="2025"/>
                  </a:moveTo>
                  <a:lnTo>
                    <a:pt x="2640" y="2025"/>
                  </a:lnTo>
                  <a:cubicBezTo>
                    <a:pt x="2642" y="2054"/>
                    <a:pt x="2641" y="2088"/>
                    <a:pt x="2637" y="2124"/>
                  </a:cubicBezTo>
                  <a:lnTo>
                    <a:pt x="2637" y="2124"/>
                  </a:lnTo>
                  <a:cubicBezTo>
                    <a:pt x="2568" y="2119"/>
                    <a:pt x="2475" y="2100"/>
                    <a:pt x="2352" y="2061"/>
                  </a:cubicBezTo>
                  <a:lnTo>
                    <a:pt x="2352" y="2061"/>
                  </a:lnTo>
                  <a:cubicBezTo>
                    <a:pt x="2364" y="2065"/>
                    <a:pt x="2380" y="2067"/>
                    <a:pt x="2398" y="2067"/>
                  </a:cubicBezTo>
                  <a:cubicBezTo>
                    <a:pt x="2457" y="2067"/>
                    <a:pt x="2543" y="2049"/>
                    <a:pt x="2640" y="2025"/>
                  </a:cubicBezTo>
                  <a:close/>
                  <a:moveTo>
                    <a:pt x="5409" y="1"/>
                  </a:moveTo>
                  <a:cubicBezTo>
                    <a:pt x="3852" y="1"/>
                    <a:pt x="2091" y="112"/>
                    <a:pt x="940" y="936"/>
                  </a:cubicBezTo>
                  <a:cubicBezTo>
                    <a:pt x="94" y="1541"/>
                    <a:pt x="118" y="2678"/>
                    <a:pt x="66" y="3621"/>
                  </a:cubicBezTo>
                  <a:cubicBezTo>
                    <a:pt x="13" y="4590"/>
                    <a:pt x="1" y="5565"/>
                    <a:pt x="11" y="6535"/>
                  </a:cubicBezTo>
                  <a:cubicBezTo>
                    <a:pt x="18" y="7064"/>
                    <a:pt x="480" y="7289"/>
                    <a:pt x="999" y="7289"/>
                  </a:cubicBezTo>
                  <a:cubicBezTo>
                    <a:pt x="1669" y="7289"/>
                    <a:pt x="2432" y="6914"/>
                    <a:pt x="2425" y="6336"/>
                  </a:cubicBezTo>
                  <a:cubicBezTo>
                    <a:pt x="2416" y="5607"/>
                    <a:pt x="2424" y="4879"/>
                    <a:pt x="2448" y="4151"/>
                  </a:cubicBezTo>
                  <a:cubicBezTo>
                    <a:pt x="2464" y="3675"/>
                    <a:pt x="2484" y="3200"/>
                    <a:pt x="2528" y="2726"/>
                  </a:cubicBezTo>
                  <a:cubicBezTo>
                    <a:pt x="2540" y="2600"/>
                    <a:pt x="2620" y="2322"/>
                    <a:pt x="2637" y="2124"/>
                  </a:cubicBezTo>
                  <a:lnTo>
                    <a:pt x="2637" y="2124"/>
                  </a:lnTo>
                  <a:cubicBezTo>
                    <a:pt x="2651" y="2125"/>
                    <a:pt x="2663" y="2125"/>
                    <a:pt x="2674" y="2125"/>
                  </a:cubicBezTo>
                  <a:cubicBezTo>
                    <a:pt x="2816" y="2125"/>
                    <a:pt x="2834" y="2055"/>
                    <a:pt x="2805" y="1980"/>
                  </a:cubicBezTo>
                  <a:lnTo>
                    <a:pt x="2805" y="1980"/>
                  </a:lnTo>
                  <a:cubicBezTo>
                    <a:pt x="2749" y="1996"/>
                    <a:pt x="2693" y="2011"/>
                    <a:pt x="2640" y="2025"/>
                  </a:cubicBezTo>
                  <a:lnTo>
                    <a:pt x="2640" y="2025"/>
                  </a:lnTo>
                  <a:cubicBezTo>
                    <a:pt x="2638" y="1997"/>
                    <a:pt x="2634" y="1974"/>
                    <a:pt x="2627" y="1954"/>
                  </a:cubicBezTo>
                  <a:cubicBezTo>
                    <a:pt x="2587" y="1847"/>
                    <a:pt x="2599" y="1808"/>
                    <a:pt x="2631" y="1808"/>
                  </a:cubicBezTo>
                  <a:cubicBezTo>
                    <a:pt x="2678" y="1808"/>
                    <a:pt x="2771" y="1896"/>
                    <a:pt x="2805" y="1980"/>
                  </a:cubicBezTo>
                  <a:lnTo>
                    <a:pt x="2805" y="1980"/>
                  </a:lnTo>
                  <a:cubicBezTo>
                    <a:pt x="2967" y="1933"/>
                    <a:pt x="3130" y="1882"/>
                    <a:pt x="3218" y="1870"/>
                  </a:cubicBezTo>
                  <a:cubicBezTo>
                    <a:pt x="3697" y="1802"/>
                    <a:pt x="4184" y="1770"/>
                    <a:pt x="4667" y="1743"/>
                  </a:cubicBezTo>
                  <a:cubicBezTo>
                    <a:pt x="5207" y="1713"/>
                    <a:pt x="5749" y="1697"/>
                    <a:pt x="6291" y="1697"/>
                  </a:cubicBezTo>
                  <a:cubicBezTo>
                    <a:pt x="6375" y="1697"/>
                    <a:pt x="6460" y="1697"/>
                    <a:pt x="6545" y="1698"/>
                  </a:cubicBezTo>
                  <a:cubicBezTo>
                    <a:pt x="6549" y="1698"/>
                    <a:pt x="6553" y="1698"/>
                    <a:pt x="6557" y="1698"/>
                  </a:cubicBezTo>
                  <a:cubicBezTo>
                    <a:pt x="7887" y="1698"/>
                    <a:pt x="8390" y="29"/>
                    <a:pt x="6774" y="15"/>
                  </a:cubicBezTo>
                  <a:cubicBezTo>
                    <a:pt x="6355" y="11"/>
                    <a:pt x="5892" y="1"/>
                    <a:pt x="5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80;p45">
              <a:extLst>
                <a:ext uri="{FF2B5EF4-FFF2-40B4-BE49-F238E27FC236}">
                  <a16:creationId xmlns:a16="http://schemas.microsoft.com/office/drawing/2014/main" id="{D03A17C0-8A6C-4E00-A193-9C86CE126220}"/>
                </a:ext>
              </a:extLst>
            </p:cNvPr>
            <p:cNvSpPr/>
            <p:nvPr/>
          </p:nvSpPr>
          <p:spPr>
            <a:xfrm>
              <a:off x="8061982" y="3566347"/>
              <a:ext cx="103563" cy="90959"/>
            </a:xfrm>
            <a:custGeom>
              <a:avLst/>
              <a:gdLst/>
              <a:ahLst/>
              <a:cxnLst/>
              <a:rect l="l" t="t" r="r" b="b"/>
              <a:pathLst>
                <a:path w="7819" h="6966" extrusionOk="0">
                  <a:moveTo>
                    <a:pt x="6999" y="0"/>
                  </a:moveTo>
                  <a:cubicBezTo>
                    <a:pt x="6293" y="0"/>
                    <a:pt x="5070" y="343"/>
                    <a:pt x="5100" y="815"/>
                  </a:cubicBezTo>
                  <a:cubicBezTo>
                    <a:pt x="5168" y="1879"/>
                    <a:pt x="5412" y="3825"/>
                    <a:pt x="4750" y="4729"/>
                  </a:cubicBezTo>
                  <a:cubicBezTo>
                    <a:pt x="4386" y="5224"/>
                    <a:pt x="3433" y="5392"/>
                    <a:pt x="2870" y="5580"/>
                  </a:cubicBezTo>
                  <a:cubicBezTo>
                    <a:pt x="2326" y="5762"/>
                    <a:pt x="1779" y="5931"/>
                    <a:pt x="1227" y="6088"/>
                  </a:cubicBezTo>
                  <a:cubicBezTo>
                    <a:pt x="1035" y="6142"/>
                    <a:pt x="1" y="6431"/>
                    <a:pt x="132" y="6778"/>
                  </a:cubicBezTo>
                  <a:cubicBezTo>
                    <a:pt x="186" y="6920"/>
                    <a:pt x="371" y="6966"/>
                    <a:pt x="588" y="6966"/>
                  </a:cubicBezTo>
                  <a:cubicBezTo>
                    <a:pt x="910" y="6966"/>
                    <a:pt x="1300" y="6864"/>
                    <a:pt x="1425" y="6829"/>
                  </a:cubicBezTo>
                  <a:cubicBezTo>
                    <a:pt x="2275" y="6588"/>
                    <a:pt x="3118" y="6324"/>
                    <a:pt x="3953" y="6038"/>
                  </a:cubicBezTo>
                  <a:cubicBezTo>
                    <a:pt x="4845" y="5731"/>
                    <a:pt x="6013" y="5420"/>
                    <a:pt x="6735" y="4775"/>
                  </a:cubicBezTo>
                  <a:cubicBezTo>
                    <a:pt x="7818" y="3805"/>
                    <a:pt x="7569" y="1484"/>
                    <a:pt x="7487" y="175"/>
                  </a:cubicBezTo>
                  <a:cubicBezTo>
                    <a:pt x="7479" y="54"/>
                    <a:pt x="7280" y="0"/>
                    <a:pt x="6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81;p45">
              <a:extLst>
                <a:ext uri="{FF2B5EF4-FFF2-40B4-BE49-F238E27FC236}">
                  <a16:creationId xmlns:a16="http://schemas.microsoft.com/office/drawing/2014/main" id="{714B27B0-CC6D-4B1D-BAD8-012AC4F195A8}"/>
                </a:ext>
              </a:extLst>
            </p:cNvPr>
            <p:cNvSpPr/>
            <p:nvPr/>
          </p:nvSpPr>
          <p:spPr>
            <a:xfrm>
              <a:off x="7859123" y="3606955"/>
              <a:ext cx="121682" cy="79324"/>
            </a:xfrm>
            <a:custGeom>
              <a:avLst/>
              <a:gdLst/>
              <a:ahLst/>
              <a:cxnLst/>
              <a:rect l="l" t="t" r="r" b="b"/>
              <a:pathLst>
                <a:path w="9187" h="6075" extrusionOk="0">
                  <a:moveTo>
                    <a:pt x="1985" y="1"/>
                  </a:moveTo>
                  <a:cubicBezTo>
                    <a:pt x="1325" y="1"/>
                    <a:pt x="573" y="374"/>
                    <a:pt x="553" y="978"/>
                  </a:cubicBezTo>
                  <a:lnTo>
                    <a:pt x="555" y="977"/>
                  </a:lnTo>
                  <a:lnTo>
                    <a:pt x="555" y="977"/>
                  </a:lnTo>
                  <a:cubicBezTo>
                    <a:pt x="511" y="2324"/>
                    <a:pt x="0" y="5789"/>
                    <a:pt x="1896" y="6044"/>
                  </a:cubicBezTo>
                  <a:cubicBezTo>
                    <a:pt x="2053" y="6065"/>
                    <a:pt x="2213" y="6074"/>
                    <a:pt x="2376" y="6074"/>
                  </a:cubicBezTo>
                  <a:cubicBezTo>
                    <a:pt x="3312" y="6074"/>
                    <a:pt x="4329" y="5764"/>
                    <a:pt x="5202" y="5577"/>
                  </a:cubicBezTo>
                  <a:cubicBezTo>
                    <a:pt x="6089" y="5386"/>
                    <a:pt x="6972" y="5179"/>
                    <a:pt x="7854" y="4958"/>
                  </a:cubicBezTo>
                  <a:cubicBezTo>
                    <a:pt x="9187" y="4621"/>
                    <a:pt x="8960" y="3247"/>
                    <a:pt x="7822" y="3247"/>
                  </a:cubicBezTo>
                  <a:cubicBezTo>
                    <a:pt x="7695" y="3247"/>
                    <a:pt x="7557" y="3264"/>
                    <a:pt x="7409" y="3302"/>
                  </a:cubicBezTo>
                  <a:cubicBezTo>
                    <a:pt x="6837" y="3446"/>
                    <a:pt x="6261" y="3585"/>
                    <a:pt x="5684" y="3716"/>
                  </a:cubicBezTo>
                  <a:cubicBezTo>
                    <a:pt x="4922" y="3890"/>
                    <a:pt x="3879" y="3908"/>
                    <a:pt x="3125" y="4181"/>
                  </a:cubicBezTo>
                  <a:lnTo>
                    <a:pt x="3125" y="4181"/>
                  </a:lnTo>
                  <a:cubicBezTo>
                    <a:pt x="3132" y="3766"/>
                    <a:pt x="2985" y="3237"/>
                    <a:pt x="2973" y="2839"/>
                  </a:cubicBezTo>
                  <a:cubicBezTo>
                    <a:pt x="2951" y="2161"/>
                    <a:pt x="2952" y="1480"/>
                    <a:pt x="2973" y="802"/>
                  </a:cubicBezTo>
                  <a:cubicBezTo>
                    <a:pt x="2991" y="243"/>
                    <a:pt x="2518" y="1"/>
                    <a:pt x="1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82;p45">
              <a:extLst>
                <a:ext uri="{FF2B5EF4-FFF2-40B4-BE49-F238E27FC236}">
                  <a16:creationId xmlns:a16="http://schemas.microsoft.com/office/drawing/2014/main" id="{5CC23E06-FEC5-49A1-9B18-BF9DFE62550F}"/>
                </a:ext>
              </a:extLst>
            </p:cNvPr>
            <p:cNvSpPr/>
            <p:nvPr/>
          </p:nvSpPr>
          <p:spPr>
            <a:xfrm>
              <a:off x="7417444" y="3497601"/>
              <a:ext cx="187231" cy="196346"/>
            </a:xfrm>
            <a:custGeom>
              <a:avLst/>
              <a:gdLst/>
              <a:ahLst/>
              <a:cxnLst/>
              <a:rect l="l" t="t" r="r" b="b"/>
              <a:pathLst>
                <a:path w="14136" h="15037" extrusionOk="0">
                  <a:moveTo>
                    <a:pt x="9602" y="1644"/>
                  </a:moveTo>
                  <a:lnTo>
                    <a:pt x="9602" y="1644"/>
                  </a:lnTo>
                  <a:cubicBezTo>
                    <a:pt x="9817" y="2339"/>
                    <a:pt x="10226" y="3187"/>
                    <a:pt x="10330" y="3777"/>
                  </a:cubicBezTo>
                  <a:cubicBezTo>
                    <a:pt x="10822" y="6594"/>
                    <a:pt x="11042" y="9587"/>
                    <a:pt x="10860" y="12442"/>
                  </a:cubicBezTo>
                  <a:cubicBezTo>
                    <a:pt x="10854" y="12531"/>
                    <a:pt x="10836" y="12643"/>
                    <a:pt x="10812" y="12768"/>
                  </a:cubicBezTo>
                  <a:lnTo>
                    <a:pt x="10812" y="12768"/>
                  </a:lnTo>
                  <a:cubicBezTo>
                    <a:pt x="10102" y="11906"/>
                    <a:pt x="9043" y="11051"/>
                    <a:pt x="8454" y="10189"/>
                  </a:cubicBezTo>
                  <a:cubicBezTo>
                    <a:pt x="8375" y="10074"/>
                    <a:pt x="8209" y="10039"/>
                    <a:pt x="8031" y="10039"/>
                  </a:cubicBezTo>
                  <a:cubicBezTo>
                    <a:pt x="7830" y="10039"/>
                    <a:pt x="7614" y="10084"/>
                    <a:pt x="7494" y="10108"/>
                  </a:cubicBezTo>
                  <a:cubicBezTo>
                    <a:pt x="7112" y="10184"/>
                    <a:pt x="4690" y="10512"/>
                    <a:pt x="3094" y="10909"/>
                  </a:cubicBezTo>
                  <a:lnTo>
                    <a:pt x="3094" y="10909"/>
                  </a:lnTo>
                  <a:cubicBezTo>
                    <a:pt x="3064" y="10711"/>
                    <a:pt x="3044" y="10512"/>
                    <a:pt x="3032" y="10313"/>
                  </a:cubicBezTo>
                  <a:cubicBezTo>
                    <a:pt x="3111" y="9872"/>
                    <a:pt x="2996" y="9310"/>
                    <a:pt x="2993" y="8865"/>
                  </a:cubicBezTo>
                  <a:cubicBezTo>
                    <a:pt x="2989" y="7957"/>
                    <a:pt x="3018" y="7045"/>
                    <a:pt x="3060" y="6138"/>
                  </a:cubicBezTo>
                  <a:lnTo>
                    <a:pt x="3060" y="6138"/>
                  </a:lnTo>
                  <a:cubicBezTo>
                    <a:pt x="3550" y="5013"/>
                    <a:pt x="7088" y="5296"/>
                    <a:pt x="8030" y="4164"/>
                  </a:cubicBezTo>
                  <a:cubicBezTo>
                    <a:pt x="8425" y="3688"/>
                    <a:pt x="8665" y="3007"/>
                    <a:pt x="9010" y="2488"/>
                  </a:cubicBezTo>
                  <a:cubicBezTo>
                    <a:pt x="9194" y="2210"/>
                    <a:pt x="9443" y="1936"/>
                    <a:pt x="9602" y="1644"/>
                  </a:cubicBezTo>
                  <a:close/>
                  <a:moveTo>
                    <a:pt x="10604" y="1"/>
                  </a:moveTo>
                  <a:cubicBezTo>
                    <a:pt x="8277" y="1"/>
                    <a:pt x="6728" y="2575"/>
                    <a:pt x="5749" y="4468"/>
                  </a:cubicBezTo>
                  <a:lnTo>
                    <a:pt x="5749" y="4468"/>
                  </a:lnTo>
                  <a:cubicBezTo>
                    <a:pt x="3837" y="4722"/>
                    <a:pt x="1192" y="5224"/>
                    <a:pt x="695" y="6624"/>
                  </a:cubicBezTo>
                  <a:cubicBezTo>
                    <a:pt x="693" y="6631"/>
                    <a:pt x="691" y="6638"/>
                    <a:pt x="691" y="6644"/>
                  </a:cubicBezTo>
                  <a:lnTo>
                    <a:pt x="691" y="6644"/>
                  </a:lnTo>
                  <a:cubicBezTo>
                    <a:pt x="682" y="6669"/>
                    <a:pt x="677" y="6696"/>
                    <a:pt x="676" y="6722"/>
                  </a:cubicBezTo>
                  <a:cubicBezTo>
                    <a:pt x="623" y="7810"/>
                    <a:pt x="1" y="11537"/>
                    <a:pt x="1075" y="12160"/>
                  </a:cubicBezTo>
                  <a:cubicBezTo>
                    <a:pt x="1181" y="12222"/>
                    <a:pt x="1310" y="12247"/>
                    <a:pt x="1453" y="12247"/>
                  </a:cubicBezTo>
                  <a:cubicBezTo>
                    <a:pt x="2009" y="12247"/>
                    <a:pt x="2775" y="11866"/>
                    <a:pt x="3169" y="11758"/>
                  </a:cubicBezTo>
                  <a:cubicBezTo>
                    <a:pt x="4176" y="11482"/>
                    <a:pt x="5204" y="11271"/>
                    <a:pt x="6230" y="11067"/>
                  </a:cubicBezTo>
                  <a:lnTo>
                    <a:pt x="6230" y="11067"/>
                  </a:lnTo>
                  <a:cubicBezTo>
                    <a:pt x="7241" y="12555"/>
                    <a:pt x="8923" y="15037"/>
                    <a:pt x="10854" y="15037"/>
                  </a:cubicBezTo>
                  <a:cubicBezTo>
                    <a:pt x="11275" y="15037"/>
                    <a:pt x="11707" y="14919"/>
                    <a:pt x="12147" y="14648"/>
                  </a:cubicBezTo>
                  <a:cubicBezTo>
                    <a:pt x="14136" y="13422"/>
                    <a:pt x="13304" y="9031"/>
                    <a:pt x="13170" y="7107"/>
                  </a:cubicBezTo>
                  <a:cubicBezTo>
                    <a:pt x="13048" y="5366"/>
                    <a:pt x="13274" y="177"/>
                    <a:pt x="10822" y="8"/>
                  </a:cubicBezTo>
                  <a:cubicBezTo>
                    <a:pt x="10749" y="3"/>
                    <a:pt x="10676" y="1"/>
                    <a:pt x="106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83;p45">
              <a:extLst>
                <a:ext uri="{FF2B5EF4-FFF2-40B4-BE49-F238E27FC236}">
                  <a16:creationId xmlns:a16="http://schemas.microsoft.com/office/drawing/2014/main" id="{9C28D5C4-D062-43C8-8E13-DB82436419EB}"/>
                </a:ext>
              </a:extLst>
            </p:cNvPr>
            <p:cNvSpPr/>
            <p:nvPr/>
          </p:nvSpPr>
          <p:spPr>
            <a:xfrm>
              <a:off x="7574436" y="3483826"/>
              <a:ext cx="109377" cy="75707"/>
            </a:xfrm>
            <a:custGeom>
              <a:avLst/>
              <a:gdLst/>
              <a:ahLst/>
              <a:cxnLst/>
              <a:rect l="l" t="t" r="r" b="b"/>
              <a:pathLst>
                <a:path w="8258" h="5798" extrusionOk="0">
                  <a:moveTo>
                    <a:pt x="7519" y="0"/>
                  </a:moveTo>
                  <a:cubicBezTo>
                    <a:pt x="7034" y="0"/>
                    <a:pt x="6387" y="220"/>
                    <a:pt x="6038" y="468"/>
                  </a:cubicBezTo>
                  <a:cubicBezTo>
                    <a:pt x="4001" y="1911"/>
                    <a:pt x="2174" y="3694"/>
                    <a:pt x="360" y="5401"/>
                  </a:cubicBezTo>
                  <a:cubicBezTo>
                    <a:pt x="0" y="5739"/>
                    <a:pt x="582" y="5798"/>
                    <a:pt x="854" y="5798"/>
                  </a:cubicBezTo>
                  <a:cubicBezTo>
                    <a:pt x="881" y="5798"/>
                    <a:pt x="905" y="5797"/>
                    <a:pt x="925" y="5796"/>
                  </a:cubicBezTo>
                  <a:cubicBezTo>
                    <a:pt x="1436" y="5767"/>
                    <a:pt x="2134" y="5588"/>
                    <a:pt x="2522" y="5225"/>
                  </a:cubicBezTo>
                  <a:lnTo>
                    <a:pt x="2521" y="5225"/>
                  </a:lnTo>
                  <a:cubicBezTo>
                    <a:pt x="4231" y="3616"/>
                    <a:pt x="5949" y="1901"/>
                    <a:pt x="7867" y="542"/>
                  </a:cubicBezTo>
                  <a:cubicBezTo>
                    <a:pt x="8257" y="265"/>
                    <a:pt x="8152" y="87"/>
                    <a:pt x="7725" y="16"/>
                  </a:cubicBezTo>
                  <a:cubicBezTo>
                    <a:pt x="7661" y="5"/>
                    <a:pt x="7592" y="0"/>
                    <a:pt x="7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584;p45">
              <a:extLst>
                <a:ext uri="{FF2B5EF4-FFF2-40B4-BE49-F238E27FC236}">
                  <a16:creationId xmlns:a16="http://schemas.microsoft.com/office/drawing/2014/main" id="{4D3C9B06-FC21-4DFD-B5AE-4A5CCE73AC4C}"/>
                </a:ext>
              </a:extLst>
            </p:cNvPr>
            <p:cNvSpPr/>
            <p:nvPr/>
          </p:nvSpPr>
          <p:spPr>
            <a:xfrm>
              <a:off x="7575761" y="3571714"/>
              <a:ext cx="127867" cy="24653"/>
            </a:xfrm>
            <a:custGeom>
              <a:avLst/>
              <a:gdLst/>
              <a:ahLst/>
              <a:cxnLst/>
              <a:rect l="l" t="t" r="r" b="b"/>
              <a:pathLst>
                <a:path w="9654" h="1888" extrusionOk="0">
                  <a:moveTo>
                    <a:pt x="8624" y="0"/>
                  </a:moveTo>
                  <a:cubicBezTo>
                    <a:pt x="8471" y="0"/>
                    <a:pt x="8295" y="24"/>
                    <a:pt x="8098" y="78"/>
                  </a:cubicBezTo>
                  <a:cubicBezTo>
                    <a:pt x="6833" y="421"/>
                    <a:pt x="5489" y="527"/>
                    <a:pt x="4158" y="527"/>
                  </a:cubicBezTo>
                  <a:cubicBezTo>
                    <a:pt x="3603" y="527"/>
                    <a:pt x="3050" y="509"/>
                    <a:pt x="2507" y="481"/>
                  </a:cubicBezTo>
                  <a:cubicBezTo>
                    <a:pt x="2491" y="481"/>
                    <a:pt x="2475" y="480"/>
                    <a:pt x="2459" y="480"/>
                  </a:cubicBezTo>
                  <a:cubicBezTo>
                    <a:pt x="1536" y="480"/>
                    <a:pt x="0" y="1763"/>
                    <a:pt x="1582" y="1843"/>
                  </a:cubicBezTo>
                  <a:cubicBezTo>
                    <a:pt x="2135" y="1871"/>
                    <a:pt x="2695" y="1887"/>
                    <a:pt x="3258" y="1887"/>
                  </a:cubicBezTo>
                  <a:cubicBezTo>
                    <a:pt x="4998" y="1887"/>
                    <a:pt x="6760" y="1732"/>
                    <a:pt x="8421" y="1281"/>
                  </a:cubicBezTo>
                  <a:cubicBezTo>
                    <a:pt x="9653" y="947"/>
                    <a:pt x="9591" y="0"/>
                    <a:pt x="8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585;p45">
              <a:extLst>
                <a:ext uri="{FF2B5EF4-FFF2-40B4-BE49-F238E27FC236}">
                  <a16:creationId xmlns:a16="http://schemas.microsoft.com/office/drawing/2014/main" id="{2A3419E6-3E67-4ACA-BDA5-292E6B9F829C}"/>
                </a:ext>
              </a:extLst>
            </p:cNvPr>
            <p:cNvSpPr/>
            <p:nvPr/>
          </p:nvSpPr>
          <p:spPr>
            <a:xfrm>
              <a:off x="7585549" y="3623290"/>
              <a:ext cx="131205" cy="79063"/>
            </a:xfrm>
            <a:custGeom>
              <a:avLst/>
              <a:gdLst/>
              <a:ahLst/>
              <a:cxnLst/>
              <a:rect l="l" t="t" r="r" b="b"/>
              <a:pathLst>
                <a:path w="9906" h="6055" extrusionOk="0">
                  <a:moveTo>
                    <a:pt x="2054" y="1"/>
                  </a:moveTo>
                  <a:cubicBezTo>
                    <a:pt x="1130" y="1"/>
                    <a:pt x="0" y="905"/>
                    <a:pt x="856" y="1600"/>
                  </a:cubicBezTo>
                  <a:cubicBezTo>
                    <a:pt x="2830" y="3199"/>
                    <a:pt x="4943" y="4992"/>
                    <a:pt x="7305" y="5977"/>
                  </a:cubicBezTo>
                  <a:cubicBezTo>
                    <a:pt x="7433" y="6030"/>
                    <a:pt x="7571" y="6054"/>
                    <a:pt x="7713" y="6054"/>
                  </a:cubicBezTo>
                  <a:cubicBezTo>
                    <a:pt x="8719" y="6054"/>
                    <a:pt x="9906" y="4855"/>
                    <a:pt x="8675" y="4341"/>
                  </a:cubicBezTo>
                  <a:cubicBezTo>
                    <a:pt x="6492" y="3429"/>
                    <a:pt x="4516" y="1681"/>
                    <a:pt x="2691" y="202"/>
                  </a:cubicBezTo>
                  <a:cubicBezTo>
                    <a:pt x="2518" y="62"/>
                    <a:pt x="2293" y="1"/>
                    <a:pt x="2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586;p45">
              <a:extLst>
                <a:ext uri="{FF2B5EF4-FFF2-40B4-BE49-F238E27FC236}">
                  <a16:creationId xmlns:a16="http://schemas.microsoft.com/office/drawing/2014/main" id="{2DD8235E-3092-4C55-8E95-CFA6921AF2E9}"/>
                </a:ext>
              </a:extLst>
            </p:cNvPr>
            <p:cNvSpPr/>
            <p:nvPr/>
          </p:nvSpPr>
          <p:spPr>
            <a:xfrm rot="10800000" flipH="1">
              <a:off x="4511188" y="1532025"/>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9" name="1 Minute Countdown Timer (High Quality)">
            <a:hlinkClick r:id="" action="ppaction://media"/>
            <a:extLst>
              <a:ext uri="{FF2B5EF4-FFF2-40B4-BE49-F238E27FC236}">
                <a16:creationId xmlns:a16="http://schemas.microsoft.com/office/drawing/2014/main" id="{804466FF-D4DD-4661-B044-49C7D23B67E1}"/>
              </a:ext>
            </a:extLst>
          </p:cNvPr>
          <p:cNvPicPr>
            <a:picLocks noChangeAspect="1"/>
          </p:cNvPicPr>
          <p:nvPr>
            <a:videoFile r:link="rId2"/>
            <p:extLst>
              <p:ext uri="{DAA4B4D4-6D71-4841-9C94-3DE7FCFB9230}">
                <p14:media xmlns:p14="http://schemas.microsoft.com/office/powerpoint/2010/main" r:embed="rId1"/>
              </p:ext>
            </p:extLst>
          </p:nvPr>
        </p:nvPicPr>
        <p:blipFill>
          <a:blip r:embed="rId22"/>
          <a:stretch>
            <a:fillRect/>
          </a:stretch>
        </p:blipFill>
        <p:spPr>
          <a:xfrm>
            <a:off x="1085953" y="456148"/>
            <a:ext cx="1328786" cy="744609"/>
          </a:xfrm>
          <a:prstGeom prst="rect">
            <a:avLst/>
          </a:prstGeom>
        </p:spPr>
      </p:pic>
    </p:spTree>
    <p:extLst>
      <p:ext uri="{BB962C8B-B14F-4D97-AF65-F5344CB8AC3E}">
        <p14:creationId xmlns:p14="http://schemas.microsoft.com/office/powerpoint/2010/main" val="3842837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slide(fromBottom)">
                                      <p:cBhvr>
                                        <p:cTn id="7" dur="500"/>
                                        <p:tgtEl>
                                          <p:spTgt spid="27"/>
                                        </p:tgtEl>
                                      </p:cBhvr>
                                    </p:animEffect>
                                  </p:childTnLst>
                                </p:cTn>
                              </p:par>
                              <p:par>
                                <p:cTn id="8" presetID="12" presetClass="entr" presetSubtype="4"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slide(fromBottom)">
                                      <p:cBhvr>
                                        <p:cTn id="10" dur="500"/>
                                        <p:tgtEl>
                                          <p:spTgt spid="28"/>
                                        </p:tgtEl>
                                      </p:cBhvr>
                                    </p:animEffect>
                                  </p:childTnLst>
                                </p:cTn>
                              </p:par>
                              <p:par>
                                <p:cTn id="11" presetID="12" presetClass="entr" presetSubtype="4"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slide(fromBottom)">
                                      <p:cBhvr>
                                        <p:cTn id="13" dur="500"/>
                                        <p:tgtEl>
                                          <p:spTgt spid="29"/>
                                        </p:tgtEl>
                                      </p:cBhvr>
                                    </p:animEffect>
                                  </p:childTnLst>
                                </p:cTn>
                              </p:par>
                              <p:par>
                                <p:cTn id="14" presetID="12" presetClass="entr" presetSubtype="4"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slide(fromBottom)">
                                      <p:cBhvr>
                                        <p:cTn id="16" dur="500"/>
                                        <p:tgtEl>
                                          <p:spTgt spid="30"/>
                                        </p:tgtEl>
                                      </p:cBhvr>
                                    </p:animEffect>
                                  </p:childTnLst>
                                </p:cTn>
                              </p:par>
                              <p:par>
                                <p:cTn id="17" presetID="12" presetClass="entr" presetSubtype="4"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slide(fromBottom)">
                                      <p:cBhvr>
                                        <p:cTn id="19" dur="500"/>
                                        <p:tgtEl>
                                          <p:spTgt spid="31"/>
                                        </p:tgtEl>
                                      </p:cBhvr>
                                    </p:animEffect>
                                  </p:childTnLst>
                                </p:cTn>
                              </p:par>
                              <p:par>
                                <p:cTn id="20" presetID="12" presetClass="entr" presetSubtype="4"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slide(fromBottom)">
                                      <p:cBhvr>
                                        <p:cTn id="22" dur="500"/>
                                        <p:tgtEl>
                                          <p:spTgt spid="32"/>
                                        </p:tgtEl>
                                      </p:cBhvr>
                                    </p:animEffect>
                                  </p:childTnLst>
                                </p:cTn>
                              </p:par>
                              <p:par>
                                <p:cTn id="23" presetID="12" presetClass="entr" presetSubtype="4"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slide(fromBottom)">
                                      <p:cBhvr>
                                        <p:cTn id="25" dur="500"/>
                                        <p:tgtEl>
                                          <p:spTgt spid="33"/>
                                        </p:tgtEl>
                                      </p:cBhvr>
                                    </p:animEffect>
                                  </p:childTnLst>
                                </p:cTn>
                              </p:par>
                              <p:par>
                                <p:cTn id="26" presetID="12" presetClass="entr" presetSubtype="4"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slide(fromBottom)">
                                      <p:cBhvr>
                                        <p:cTn id="28" dur="500"/>
                                        <p:tgtEl>
                                          <p:spTgt spid="34"/>
                                        </p:tgtEl>
                                      </p:cBhvr>
                                    </p:animEffect>
                                  </p:childTnLst>
                                </p:cTn>
                              </p:par>
                              <p:par>
                                <p:cTn id="29" presetID="12" presetClass="entr" presetSubtype="4"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slide(fromBottom)">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circle(in)">
                                      <p:cBhvr>
                                        <p:cTn id="36" dur="2000"/>
                                        <p:tgtEl>
                                          <p:spTgt spid="39"/>
                                        </p:tgtEl>
                                      </p:cBhvr>
                                    </p:animEffect>
                                  </p:childTnLst>
                                </p:cTn>
                              </p:par>
                              <p:par>
                                <p:cTn id="37" presetID="6" presetClass="entr" presetSubtype="16"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20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8" fill="hold" grpId="0"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heel(8)">
                                      <p:cBhvr>
                                        <p:cTn id="44" dur="2000"/>
                                        <p:tgtEl>
                                          <p:spTgt spid="38"/>
                                        </p:tgtEl>
                                      </p:cBhvr>
                                    </p:animEffect>
                                  </p:childTnLst>
                                </p:cTn>
                              </p:par>
                              <p:par>
                                <p:cTn id="45" presetID="21" presetClass="entr" presetSubtype="8" fill="hold" nodeType="with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heel(8)">
                                      <p:cBhvr>
                                        <p:cTn id="47" dur="20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4"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heel(4)">
                                      <p:cBhvr>
                                        <p:cTn id="5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3" fill="hold" display="0">
                  <p:stCondLst>
                    <p:cond delay="indefinite"/>
                  </p:stCondLst>
                </p:cTn>
                <p:tgtEl>
                  <p:spTgt spid="59"/>
                </p:tgtEl>
              </p:cMediaNode>
            </p:video>
          </p:childTnLst>
        </p:cTn>
      </p:par>
    </p:tnLst>
    <p:bldLst>
      <p:bldP spid="38" grpId="0" animBg="1"/>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14086" y="1676509"/>
            <a:ext cx="6876884" cy="4023709"/>
          </a:xfrm>
          <a:prstGeom prst="rect">
            <a:avLst/>
          </a:prstGeom>
          <a:solidFill>
            <a:srgbClr val="FFCC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ross"/>
          </a:sp3d>
        </p:spPr>
      </p:pic>
      <p:pic>
        <p:nvPicPr>
          <p:cNvPr id="5" name="Picture 6" descr="star00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5509" y="3388"/>
            <a:ext cx="1814166" cy="81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index_image44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27480" y="1642850"/>
            <a:ext cx="1111704" cy="115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842907" y="62743"/>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830474" y="4863236"/>
            <a:ext cx="889907" cy="2005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5250" y="1409419"/>
            <a:ext cx="723900" cy="3252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rot="14684316">
            <a:off x="672563" y="4785775"/>
            <a:ext cx="554117" cy="1957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6" descr="1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026686" y="4121086"/>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4248757" y="70090"/>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6" descr="1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6" descr="1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7614946" y="900945"/>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324576" y="70090"/>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965444" y="364921"/>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2465833" y="-11062"/>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4795158" y="433951"/>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8"/>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104403" y="1906636"/>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a:extLst>
              <a:ext uri="{FF2B5EF4-FFF2-40B4-BE49-F238E27FC236}">
                <a16:creationId xmlns:a16="http://schemas.microsoft.com/office/drawing/2014/main" id="{E3CEA42B-05DD-4EC2-8EFF-0159A373F93B}"/>
              </a:ext>
            </a:extLst>
          </p:cNvPr>
          <p:cNvSpPr txBox="1"/>
          <p:nvPr/>
        </p:nvSpPr>
        <p:spPr>
          <a:xfrm>
            <a:off x="1538160" y="969954"/>
            <a:ext cx="5473587" cy="646331"/>
          </a:xfrm>
          <a:prstGeom prst="rect">
            <a:avLst/>
          </a:prstGeom>
          <a:solidFill>
            <a:srgbClr val="FFCCFF"/>
          </a:solidFill>
          <a:ln>
            <a:solidFill>
              <a:srgbClr val="FF33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ross"/>
          </a:sp3d>
        </p:spPr>
        <p:txBody>
          <a:bodyPr wrap="square" rtlCol="0">
            <a:spAutoFit/>
          </a:bodyPr>
          <a:lstStyle/>
          <a:p>
            <a:pPr algn="ctr"/>
            <a:r>
              <a:rPr lang="en-US" sz="1800" b="1" dirty="0" err="1">
                <a:solidFill>
                  <a:srgbClr val="002060"/>
                </a:solidFill>
                <a:latin typeface="Times New Roman" panose="02020603050405020304" pitchFamily="18" charset="0"/>
                <a:cs typeface="Times New Roman" panose="02020603050405020304" pitchFamily="18" charset="0"/>
              </a:rPr>
              <a:t>Các</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chất</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đều</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được</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cấu</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tạo</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từ</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những</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hạt</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vô</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cùng</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nhỏ</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bé</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mà</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mắt</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thường</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không</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nhìn</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thấy</a:t>
            </a:r>
            <a:r>
              <a:rPr lang="en-US" sz="1800" b="1" dirty="0">
                <a:solidFill>
                  <a:srgbClr val="002060"/>
                </a:solidFill>
                <a:latin typeface="Times New Roman" panose="02020603050405020304" pitchFamily="18" charset="0"/>
                <a:cs typeface="Times New Roman" panose="02020603050405020304" pitchFamily="18" charset="0"/>
              </a:rPr>
              <a:t> </a:t>
            </a:r>
            <a:r>
              <a:rPr lang="en-US" sz="1800" b="1" dirty="0" err="1">
                <a:solidFill>
                  <a:srgbClr val="002060"/>
                </a:solidFill>
                <a:latin typeface="Times New Roman" panose="02020603050405020304" pitchFamily="18" charset="0"/>
                <a:cs typeface="Times New Roman" panose="02020603050405020304" pitchFamily="18" charset="0"/>
              </a:rPr>
              <a:t>được</a:t>
            </a:r>
            <a:r>
              <a:rPr lang="en-US" sz="1800" b="1" dirty="0">
                <a:solidFill>
                  <a:srgbClr val="002060"/>
                </a:solidFill>
                <a:latin typeface="Times New Roman" panose="02020603050405020304" pitchFamily="18" charset="0"/>
                <a:cs typeface="Times New Roman" panose="02020603050405020304" pitchFamily="18" charset="0"/>
              </a:rPr>
              <a:t>.</a:t>
            </a:r>
            <a:endParaRPr lang="vi-VN" sz="1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2781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Bottom)">
                                      <p:cBhvr>
                                        <p:cTn id="7" dur="500"/>
                                        <p:tgtEl>
                                          <p:spTgt spid="21"/>
                                        </p:tgtEl>
                                      </p:cBhvr>
                                    </p:animEffect>
                                  </p:childTnLst>
                                </p:cTn>
                              </p:par>
                              <p:par>
                                <p:cTn id="8" presetID="12" presetClass="entr" presetSubtype="4"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slide(fromBottom)">
                                      <p:cBhvr>
                                        <p:cTn id="10" dur="500"/>
                                        <p:tgtEl>
                                          <p:spTgt spid="22"/>
                                        </p:tgtEl>
                                      </p:cBhvr>
                                    </p:animEffect>
                                  </p:childTnLst>
                                </p:cTn>
                              </p:par>
                              <p:par>
                                <p:cTn id="11" presetID="12" presetClass="entr" presetSubtype="4"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slide(fromBottom)">
                                      <p:cBhvr>
                                        <p:cTn id="13" dur="500"/>
                                        <p:tgtEl>
                                          <p:spTgt spid="23"/>
                                        </p:tgtEl>
                                      </p:cBhvr>
                                    </p:animEffect>
                                  </p:childTnLst>
                                </p:cTn>
                              </p:par>
                              <p:par>
                                <p:cTn id="14" presetID="1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slide(fromBottom)">
                                      <p:cBhvr>
                                        <p:cTn id="16" dur="500"/>
                                        <p:tgtEl>
                                          <p:spTgt spid="24"/>
                                        </p:tgtEl>
                                      </p:cBhvr>
                                    </p:animEffect>
                                  </p:childTnLst>
                                </p:cTn>
                              </p:par>
                              <p:par>
                                <p:cTn id="17" presetID="12" presetClass="entr" presetSubtype="4"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slide(fromBottom)">
                                      <p:cBhvr>
                                        <p:cTn id="19" dur="500"/>
                                        <p:tgtEl>
                                          <p:spTgt spid="27"/>
                                        </p:tgtEl>
                                      </p:cBhvr>
                                    </p:animEffect>
                                  </p:childTnLst>
                                </p:cTn>
                              </p:par>
                              <p:par>
                                <p:cTn id="20" presetID="12" presetClass="entr" presetSubtype="4"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slide(fromBottom)">
                                      <p:cBhvr>
                                        <p:cTn id="22" dur="500"/>
                                        <p:tgtEl>
                                          <p:spTgt spid="28"/>
                                        </p:tgtEl>
                                      </p:cBhvr>
                                    </p:animEffect>
                                  </p:childTnLst>
                                </p:cTn>
                              </p:par>
                              <p:par>
                                <p:cTn id="23" presetID="1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slide(fromBottom)">
                                      <p:cBhvr>
                                        <p:cTn id="25" dur="500"/>
                                        <p:tgtEl>
                                          <p:spTgt spid="29"/>
                                        </p:tgtEl>
                                      </p:cBhvr>
                                    </p:animEffect>
                                  </p:childTnLst>
                                </p:cTn>
                              </p:par>
                              <p:par>
                                <p:cTn id="26" presetID="12" presetClass="entr" presetSubtype="4"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slide(fromBottom)">
                                      <p:cBhvr>
                                        <p:cTn id="28" dur="500"/>
                                        <p:tgtEl>
                                          <p:spTgt spid="30"/>
                                        </p:tgtEl>
                                      </p:cBhvr>
                                    </p:animEffect>
                                  </p:childTnLst>
                                </p:cTn>
                              </p:par>
                              <p:par>
                                <p:cTn id="29" presetID="1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slide(fromBottom)">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down)">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EF6FE"/>
        </a:solidFill>
        <a:effectLst/>
      </p:bgPr>
    </p:bg>
    <p:spTree>
      <p:nvGrpSpPr>
        <p:cNvPr id="1" name=""/>
        <p:cNvGrpSpPr/>
        <p:nvPr/>
      </p:nvGrpSpPr>
      <p:grpSpPr>
        <a:xfrm>
          <a:off x="0" y="0"/>
          <a:ext cx="0" cy="0"/>
          <a:chOff x="0" y="0"/>
          <a:chExt cx="0" cy="0"/>
        </a:xfrm>
      </p:grpSpPr>
      <p:pic>
        <p:nvPicPr>
          <p:cNvPr id="39" name="Picture 2" descr="Anh do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5300"/>
                    </a14:imgEffect>
                    <a14:imgEffect>
                      <a14:saturation sat="66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258505" y="4266078"/>
            <a:ext cx="25939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Google Shape;8293;p37">
            <a:extLst>
              <a:ext uri="{FF2B5EF4-FFF2-40B4-BE49-F238E27FC236}">
                <a16:creationId xmlns:a16="http://schemas.microsoft.com/office/drawing/2014/main" id="{60EB532F-8ADF-4CDF-A2B1-EB03A20CECC3}"/>
              </a:ext>
            </a:extLst>
          </p:cNvPr>
          <p:cNvSpPr txBox="1">
            <a:spLocks/>
          </p:cNvSpPr>
          <p:nvPr/>
        </p:nvSpPr>
        <p:spPr>
          <a:xfrm>
            <a:off x="5781940" y="3606845"/>
            <a:ext cx="2521068" cy="12542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lvl="0" indent="0" algn="ctr">
              <a:spcAft>
                <a:spcPts val="1600"/>
              </a:spcAft>
              <a:buNone/>
              <a:defRPr/>
            </a:pPr>
            <a:r>
              <a:rPr lang="en-US" sz="1600" b="1" dirty="0">
                <a:latin typeface="Times New Roman" panose="02020603050405020304" pitchFamily="18" charset="0"/>
                <a:cs typeface="Times New Roman" panose="02020603050405020304" pitchFamily="18" charset="0"/>
              </a:rPr>
              <a:t>Khi </a:t>
            </a:r>
            <a:r>
              <a:rPr lang="en-US" sz="1600" b="1" dirty="0" err="1">
                <a:latin typeface="Times New Roman" panose="02020603050405020304" pitchFamily="18" charset="0"/>
                <a:cs typeface="Times New Roman" panose="02020603050405020304" pitchFamily="18" charset="0"/>
              </a:rPr>
              <a:t>tác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dụng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lực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vào</a:t>
            </a:r>
            <a:r>
              <a:rPr lang="en-US" sz="1600" b="1" dirty="0">
                <a:latin typeface="Times New Roman" panose="02020603050405020304" pitchFamily="18" charset="0"/>
                <a:cs typeface="Times New Roman" panose="02020603050405020304" pitchFamily="18" charset="0"/>
              </a:rPr>
              <a:t> chai,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hạt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nước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không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còn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khoảng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trống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để</a:t>
            </a:r>
            <a:r>
              <a:rPr lang="en-US" sz="1600" b="1" dirty="0">
                <a:latin typeface="Times New Roman" panose="02020603050405020304" pitchFamily="18" charset="0"/>
                <a:cs typeface="Times New Roman" panose="02020603050405020304" pitchFamily="18" charset="0"/>
              </a:rPr>
              <a:t> di </a:t>
            </a:r>
            <a:r>
              <a:rPr lang="en-US" sz="1600" b="1" dirty="0" err="1">
                <a:latin typeface="Times New Roman" panose="02020603050405020304" pitchFamily="18" charset="0"/>
                <a:cs typeface="Times New Roman" panose="02020603050405020304" pitchFamily="18" charset="0"/>
              </a:rPr>
              <a:t>chuyển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nước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khó</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nén</a:t>
            </a:r>
            <a:r>
              <a:rPr lang="en-US" sz="1600" b="1" dirty="0">
                <a:latin typeface="Times New Roman" panose="02020603050405020304" pitchFamily="18" charset="0"/>
                <a:cs typeface="Times New Roman" panose="02020603050405020304" pitchFamily="18" charset="0"/>
              </a:rPr>
              <a:t>.</a:t>
            </a:r>
            <a:br>
              <a:rPr lang="en-US" sz="1600" b="1" dirty="0">
                <a:latin typeface="Times New Roman" panose="02020603050405020304" pitchFamily="18" charset="0"/>
                <a:cs typeface="Times New Roman" panose="02020603050405020304" pitchFamily="18" charset="0"/>
              </a:rPr>
            </a:br>
            <a:endParaRPr lang="en-US" sz="1600" b="1" dirty="0">
              <a:latin typeface="Times New Roman" panose="02020603050405020304" pitchFamily="18" charset="0"/>
              <a:cs typeface="Times New Roman" panose="02020603050405020304" pitchFamily="18" charset="0"/>
            </a:endParaRPr>
          </a:p>
        </p:txBody>
      </p:sp>
      <p:pic>
        <p:nvPicPr>
          <p:cNvPr id="5" name="Picture 6" descr="star00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42794" y="70807"/>
            <a:ext cx="1814166" cy="58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index_image44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308834" y="15095"/>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842907" y="4657031"/>
            <a:ext cx="762000" cy="220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5250" y="1409419"/>
            <a:ext cx="723900" cy="3252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6" descr="1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026686" y="4121086"/>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4248757" y="70090"/>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6" descr="1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6" descr="1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7614946" y="900945"/>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324576" y="70090"/>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965444" y="364921"/>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7" descr="8"/>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2465833" y="-11062"/>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8"/>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flipH="1">
            <a:off x="-33936" y="1917522"/>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20"/>
          <a:stretch>
            <a:fillRect/>
          </a:stretch>
        </p:blipFill>
        <p:spPr>
          <a:xfrm>
            <a:off x="1021775" y="2091708"/>
            <a:ext cx="7004911" cy="1538109"/>
          </a:xfrm>
          <a:prstGeom prst="rect">
            <a:avLst/>
          </a:prstGeom>
          <a:solidFill>
            <a:srgbClr val="FFCCFF"/>
          </a:solidFill>
        </p:spPr>
      </p:pic>
      <p:sp>
        <p:nvSpPr>
          <p:cNvPr id="33" name="Google Shape;8293;p37">
            <a:extLst>
              <a:ext uri="{FF2B5EF4-FFF2-40B4-BE49-F238E27FC236}">
                <a16:creationId xmlns:a16="http://schemas.microsoft.com/office/drawing/2014/main" id="{034A567D-05AC-4668-A81D-CF7E2E3848F9}"/>
              </a:ext>
            </a:extLst>
          </p:cNvPr>
          <p:cNvSpPr txBox="1">
            <a:spLocks/>
          </p:cNvSpPr>
          <p:nvPr/>
        </p:nvSpPr>
        <p:spPr>
          <a:xfrm>
            <a:off x="742794" y="3576504"/>
            <a:ext cx="1102930" cy="70382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marR="0" lvl="0" indent="0" algn="ctr" defTabSz="914400" rtl="0" eaLnBrk="1" fontAlgn="auto" latinLnBrk="0" hangingPunct="1">
              <a:lnSpc>
                <a:spcPct val="115000"/>
              </a:lnSpc>
              <a:spcBef>
                <a:spcPts val="0"/>
              </a:spcBef>
              <a:spcAft>
                <a:spcPts val="1600"/>
              </a:spcAft>
              <a:buClr>
                <a:srgbClr val="000000"/>
              </a:buClr>
              <a:buSzPts val="1500"/>
              <a:buFont typeface="Nunito"/>
              <a:buNone/>
              <a:tabLst/>
              <a:defRPr/>
            </a:pPr>
            <a:r>
              <a:rPr lang="en-US" sz="1600" b="1" dirty="0">
                <a:latin typeface="Times New Roman" panose="02020603050405020304" pitchFamily="18" charset="0"/>
                <a:cs typeface="Times New Roman" panose="02020603050405020304" pitchFamily="18" charset="0"/>
              </a:rPr>
              <a:t>Chai </a:t>
            </a:r>
            <a:r>
              <a:rPr lang="en-US" sz="1600" b="1" dirty="0" err="1">
                <a:latin typeface="Times New Roman" panose="02020603050405020304" pitchFamily="18" charset="0"/>
                <a:cs typeface="Times New Roman" panose="02020603050405020304" pitchFamily="18" charset="0"/>
              </a:rPr>
              <a:t>chứa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đầy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khí</a:t>
            </a:r>
            <a:endPar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Nunito"/>
            </a:endParaRPr>
          </a:p>
        </p:txBody>
      </p:sp>
      <p:sp>
        <p:nvSpPr>
          <p:cNvPr id="34" name="Google Shape;8293;p37">
            <a:extLst>
              <a:ext uri="{FF2B5EF4-FFF2-40B4-BE49-F238E27FC236}">
                <a16:creationId xmlns:a16="http://schemas.microsoft.com/office/drawing/2014/main" id="{36630909-7631-4251-8A04-CB1CEC7198D8}"/>
              </a:ext>
            </a:extLst>
          </p:cNvPr>
          <p:cNvSpPr txBox="1">
            <a:spLocks/>
          </p:cNvSpPr>
          <p:nvPr/>
        </p:nvSpPr>
        <p:spPr>
          <a:xfrm>
            <a:off x="2151376" y="3603770"/>
            <a:ext cx="2169109" cy="10301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marR="0" lvl="0" indent="0" algn="ctr" defTabSz="914400" rtl="0" eaLnBrk="1" fontAlgn="auto" latinLnBrk="0" hangingPunct="1">
              <a:lnSpc>
                <a:spcPct val="115000"/>
              </a:lnSpc>
              <a:spcBef>
                <a:spcPts val="0"/>
              </a:spcBef>
              <a:spcAft>
                <a:spcPts val="1600"/>
              </a:spcAft>
              <a:buClr>
                <a:srgbClr val="000000"/>
              </a:buClr>
              <a:buSzPts val="1500"/>
              <a:buFont typeface="Nunito"/>
              <a:buNone/>
              <a:tabLst/>
              <a:defRPr/>
            </a:pPr>
            <a:r>
              <a:rPr lang="en-US" sz="1600" b="1">
                <a:latin typeface="Times New Roman" panose="02020603050405020304" pitchFamily="18" charset="0"/>
                <a:cs typeface="Times New Roman" panose="02020603050405020304" pitchFamily="18" charset="0"/>
              </a:rPr>
              <a:t>Khi tác dụng </a:t>
            </a:r>
            <a:r>
              <a:rPr lang="en-US" sz="1600" b="1" dirty="0" err="1">
                <a:latin typeface="Times New Roman" panose="02020603050405020304" pitchFamily="18" charset="0"/>
                <a:cs typeface="Times New Roman" panose="02020603050405020304" pitchFamily="18" charset="0"/>
              </a:rPr>
              <a:t>lực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vào</a:t>
            </a:r>
            <a:r>
              <a:rPr lang="en-US" sz="1600" b="1" dirty="0">
                <a:latin typeface="Times New Roman" panose="02020603050405020304" pitchFamily="18" charset="0"/>
                <a:cs typeface="Times New Roman" panose="02020603050405020304" pitchFamily="18" charset="0"/>
              </a:rPr>
              <a:t> chai, </a:t>
            </a:r>
            <a:r>
              <a:rPr lang="en-US" sz="1600" b="1" dirty="0" err="1">
                <a:latin typeface="Times New Roman" panose="02020603050405020304" pitchFamily="18" charset="0"/>
                <a:cs typeface="Times New Roman" panose="02020603050405020304" pitchFamily="18" charset="0"/>
              </a:rPr>
              <a:t>các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hạt</a:t>
            </a:r>
            <a:r>
              <a:rPr lang="en-US" sz="1600" b="1" dirty="0">
                <a:latin typeface="Times New Roman" panose="02020603050405020304" pitchFamily="18" charset="0"/>
                <a:cs typeface="Times New Roman" panose="02020603050405020304" pitchFamily="18" charset="0"/>
              </a:rPr>
              <a:t>” </a:t>
            </a:r>
            <a:r>
              <a:rPr lang="en-US" sz="1600" b="1" err="1">
                <a:latin typeface="Times New Roman" panose="02020603050405020304" pitchFamily="18" charset="0"/>
                <a:cs typeface="Times New Roman" panose="02020603050405020304" pitchFamily="18" charset="0"/>
              </a:rPr>
              <a:t>khí</a:t>
            </a:r>
            <a:r>
              <a:rPr lang="en-US" sz="1600" b="1">
                <a:latin typeface="Times New Roman" panose="02020603050405020304" pitchFamily="18" charset="0"/>
                <a:cs typeface="Times New Roman" panose="02020603050405020304" pitchFamily="18" charset="0"/>
              </a:rPr>
              <a:t> d.chuyển </a:t>
            </a:r>
            <a:r>
              <a:rPr lang="en-US" sz="1600" b="1" dirty="0" err="1">
                <a:latin typeface="Times New Roman" panose="02020603050405020304" pitchFamily="18" charset="0"/>
                <a:cs typeface="Times New Roman" panose="02020603050405020304" pitchFamily="18" charset="0"/>
              </a:rPr>
              <a:t>lại</a:t>
            </a:r>
            <a:r>
              <a:rPr lang="en-US" sz="1600" b="1" dirty="0">
                <a:latin typeface="Times New Roman" panose="02020603050405020304" pitchFamily="18" charset="0"/>
                <a:cs typeface="Times New Roman" panose="02020603050405020304" pitchFamily="18" charset="0"/>
              </a:rPr>
              <a:t> </a:t>
            </a:r>
            <a:r>
              <a:rPr lang="en-US" sz="1600" b="1" err="1">
                <a:latin typeface="Times New Roman" panose="02020603050405020304" pitchFamily="18" charset="0"/>
                <a:cs typeface="Times New Roman" panose="02020603050405020304" pitchFamily="18" charset="0"/>
              </a:rPr>
              <a:t>gần</a:t>
            </a:r>
            <a:r>
              <a:rPr lang="en-US" sz="1600" b="1">
                <a:latin typeface="Times New Roman" panose="02020603050405020304" pitchFamily="18" charset="0"/>
                <a:cs typeface="Times New Roman" panose="02020603050405020304" pitchFamily="18" charset="0"/>
              </a:rPr>
              <a:t> nhau.</a:t>
            </a:r>
            <a:endPar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Nunito"/>
            </a:endParaRPr>
          </a:p>
        </p:txBody>
      </p:sp>
      <p:sp>
        <p:nvSpPr>
          <p:cNvPr id="35" name="Google Shape;8293;p37">
            <a:extLst>
              <a:ext uri="{FF2B5EF4-FFF2-40B4-BE49-F238E27FC236}">
                <a16:creationId xmlns:a16="http://schemas.microsoft.com/office/drawing/2014/main" id="{487E4F03-8305-4493-A15C-EC59716CF22B}"/>
              </a:ext>
            </a:extLst>
          </p:cNvPr>
          <p:cNvSpPr txBox="1">
            <a:spLocks/>
          </p:cNvSpPr>
          <p:nvPr/>
        </p:nvSpPr>
        <p:spPr>
          <a:xfrm>
            <a:off x="4656955" y="3582939"/>
            <a:ext cx="1112643" cy="6984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marR="0" lvl="0" indent="0" algn="ctr" defTabSz="914400" rtl="0" eaLnBrk="1" fontAlgn="auto" latinLnBrk="0" hangingPunct="1">
              <a:lnSpc>
                <a:spcPct val="115000"/>
              </a:lnSpc>
              <a:spcBef>
                <a:spcPts val="0"/>
              </a:spcBef>
              <a:spcAft>
                <a:spcPts val="1600"/>
              </a:spcAft>
              <a:buClr>
                <a:srgbClr val="000000"/>
              </a:buClr>
              <a:buSzPts val="1500"/>
              <a:buFont typeface="Nunito"/>
              <a:buNone/>
              <a:tabLst/>
              <a:defRPr/>
            </a:pPr>
            <a:r>
              <a:rPr lang="en-US" sz="1600" b="1" dirty="0">
                <a:latin typeface="Times New Roman" panose="02020603050405020304" pitchFamily="18" charset="0"/>
                <a:cs typeface="Times New Roman" panose="02020603050405020304" pitchFamily="18" charset="0"/>
              </a:rPr>
              <a:t>Chai </a:t>
            </a:r>
            <a:r>
              <a:rPr lang="en-US" sz="1600" b="1" dirty="0" err="1">
                <a:latin typeface="Times New Roman" panose="02020603050405020304" pitchFamily="18" charset="0"/>
                <a:cs typeface="Times New Roman" panose="02020603050405020304" pitchFamily="18" charset="0"/>
              </a:rPr>
              <a:t>chứa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đầy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nước</a:t>
            </a:r>
            <a:endPar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Nunito"/>
            </a:endParaRPr>
          </a:p>
        </p:txBody>
      </p:sp>
      <p:sp>
        <p:nvSpPr>
          <p:cNvPr id="37" name="Google Shape;8292;p37">
            <a:extLst>
              <a:ext uri="{FF2B5EF4-FFF2-40B4-BE49-F238E27FC236}">
                <a16:creationId xmlns:a16="http://schemas.microsoft.com/office/drawing/2014/main" id="{8C5BD1E3-B457-4201-A75E-07F230B1AF0C}"/>
              </a:ext>
            </a:extLst>
          </p:cNvPr>
          <p:cNvSpPr txBox="1">
            <a:spLocks/>
          </p:cNvSpPr>
          <p:nvPr/>
        </p:nvSpPr>
        <p:spPr>
          <a:xfrm>
            <a:off x="1906216" y="1067171"/>
            <a:ext cx="4995591" cy="602555"/>
          </a:xfrm>
          <a:prstGeom prst="rect">
            <a:avLst/>
          </a:prstGeom>
          <a:solidFill>
            <a:srgbClr val="66FF99"/>
          </a:solidFill>
          <a:ln w="19050">
            <a:solidFill>
              <a:srgbClr val="FF33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Sue Ellen Francisco"/>
              <a:buNone/>
              <a:defRPr sz="40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9pPr>
          </a:lstStyle>
          <a:p>
            <a:pPr marL="0" marR="0" lvl="0" indent="0" algn="l" defTabSz="914400" rtl="0" eaLnBrk="1" fontAlgn="auto" latinLnBrk="0" hangingPunct="1">
              <a:lnSpc>
                <a:spcPct val="100000"/>
              </a:lnSpc>
              <a:spcBef>
                <a:spcPts val="0"/>
              </a:spcBef>
              <a:spcAft>
                <a:spcPts val="0"/>
              </a:spcAft>
              <a:buClr>
                <a:srgbClr val="96AFED"/>
              </a:buClr>
              <a:buSzPts val="2400"/>
              <a:buFont typeface="Sue Ellen Francisco"/>
              <a:buNone/>
              <a:tabLst/>
              <a:defRPr/>
            </a:pP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Chất</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lỏng</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và</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chất</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rắn</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rất</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khó</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bị</a:t>
            </a:r>
            <a:r>
              <a:rPr kumimoji="0" lang="en-US"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 </a:t>
            </a:r>
            <a:r>
              <a:rPr kumimoji="0" lang="en-US" sz="2400" b="1"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Sue Ellen Francisco"/>
              </a:rPr>
              <a:t>nén</a:t>
            </a:r>
            <a:endParaRPr kumimoji="0" lang="vi-VN"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endParaRPr>
          </a:p>
        </p:txBody>
      </p:sp>
    </p:spTree>
    <p:extLst>
      <p:ext uri="{BB962C8B-B14F-4D97-AF65-F5344CB8AC3E}">
        <p14:creationId xmlns:p14="http://schemas.microsoft.com/office/powerpoint/2010/main" val="143673771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Bottom)">
                                      <p:cBhvr>
                                        <p:cTn id="7" dur="500"/>
                                        <p:tgtEl>
                                          <p:spTgt spid="21"/>
                                        </p:tgtEl>
                                      </p:cBhvr>
                                    </p:animEffect>
                                  </p:childTnLst>
                                </p:cTn>
                              </p:par>
                              <p:par>
                                <p:cTn id="8" presetID="12" presetClass="entr" presetSubtype="4"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slide(fromBottom)">
                                      <p:cBhvr>
                                        <p:cTn id="10" dur="500"/>
                                        <p:tgtEl>
                                          <p:spTgt spid="22"/>
                                        </p:tgtEl>
                                      </p:cBhvr>
                                    </p:animEffect>
                                  </p:childTnLst>
                                </p:cTn>
                              </p:par>
                              <p:par>
                                <p:cTn id="11" presetID="12" presetClass="entr" presetSubtype="4"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slide(fromBottom)">
                                      <p:cBhvr>
                                        <p:cTn id="13" dur="500"/>
                                        <p:tgtEl>
                                          <p:spTgt spid="23"/>
                                        </p:tgtEl>
                                      </p:cBhvr>
                                    </p:animEffect>
                                  </p:childTnLst>
                                </p:cTn>
                              </p:par>
                              <p:par>
                                <p:cTn id="14" presetID="1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slide(fromBottom)">
                                      <p:cBhvr>
                                        <p:cTn id="16" dur="500"/>
                                        <p:tgtEl>
                                          <p:spTgt spid="24"/>
                                        </p:tgtEl>
                                      </p:cBhvr>
                                    </p:animEffect>
                                  </p:childTnLst>
                                </p:cTn>
                              </p:par>
                              <p:par>
                                <p:cTn id="17" presetID="12" presetClass="entr" presetSubtype="4"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slide(fromBottom)">
                                      <p:cBhvr>
                                        <p:cTn id="19" dur="500"/>
                                        <p:tgtEl>
                                          <p:spTgt spid="27"/>
                                        </p:tgtEl>
                                      </p:cBhvr>
                                    </p:animEffect>
                                  </p:childTnLst>
                                </p:cTn>
                              </p:par>
                              <p:par>
                                <p:cTn id="20" presetID="12" presetClass="entr" presetSubtype="4"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slide(fromBottom)">
                                      <p:cBhvr>
                                        <p:cTn id="22" dur="500"/>
                                        <p:tgtEl>
                                          <p:spTgt spid="28"/>
                                        </p:tgtEl>
                                      </p:cBhvr>
                                    </p:animEffect>
                                  </p:childTnLst>
                                </p:cTn>
                              </p:par>
                              <p:par>
                                <p:cTn id="23" presetID="1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slide(fromBottom)">
                                      <p:cBhvr>
                                        <p:cTn id="25" dur="500"/>
                                        <p:tgtEl>
                                          <p:spTgt spid="29"/>
                                        </p:tgtEl>
                                      </p:cBhvr>
                                    </p:animEffect>
                                  </p:childTnLst>
                                </p:cTn>
                              </p:par>
                              <p:par>
                                <p:cTn id="26" presetID="12" presetClass="entr" presetSubtype="4"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slide(fromBottom)">
                                      <p:cBhvr>
                                        <p:cTn id="2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4" name="Google Shape;8292;p37">
            <a:extLst>
              <a:ext uri="{FF2B5EF4-FFF2-40B4-BE49-F238E27FC236}">
                <a16:creationId xmlns:a16="http://schemas.microsoft.com/office/drawing/2014/main" id="{8C5BD1E3-B457-4201-A75E-07F230B1AF0C}"/>
              </a:ext>
            </a:extLst>
          </p:cNvPr>
          <p:cNvSpPr txBox="1">
            <a:spLocks/>
          </p:cNvSpPr>
          <p:nvPr/>
        </p:nvSpPr>
        <p:spPr>
          <a:xfrm>
            <a:off x="706555" y="654933"/>
            <a:ext cx="7103953" cy="602555"/>
          </a:xfrm>
          <a:prstGeom prst="rect">
            <a:avLst/>
          </a:prstGeom>
          <a:solidFill>
            <a:srgbClr val="66FF99"/>
          </a:solidFill>
          <a:ln w="19050">
            <a:solidFill>
              <a:srgbClr val="FF33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Sue Ellen Francisco"/>
              <a:buNone/>
              <a:defRPr sz="40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9pPr>
          </a:lstStyle>
          <a:p>
            <a:pPr marL="0" marR="0" lvl="0" indent="0" algn="l" defTabSz="914400" rtl="0" eaLnBrk="1" fontAlgn="auto" latinLnBrk="0" hangingPunct="1">
              <a:lnSpc>
                <a:spcPct val="100000"/>
              </a:lnSpc>
              <a:spcBef>
                <a:spcPts val="0"/>
              </a:spcBef>
              <a:spcAft>
                <a:spcPts val="0"/>
              </a:spcAft>
              <a:buClr>
                <a:srgbClr val="96AFED"/>
              </a:buClr>
              <a:buSzPts val="2400"/>
              <a:buFont typeface="Sue Ellen Francisco"/>
              <a:buNone/>
              <a:tabLst/>
              <a:defRPr/>
            </a:pPr>
            <a:r>
              <a:rPr lang="en-US" sz="2400" b="1" kern="0">
                <a:solidFill>
                  <a:schemeClr val="tx1"/>
                </a:solidFill>
                <a:latin typeface="Times New Roman" panose="02020603050405020304" pitchFamily="18" charset="0"/>
                <a:cs typeface="Times New Roman" panose="02020603050405020304" pitchFamily="18" charset="0"/>
              </a:rPr>
              <a:t>Quan sát h/a? sau và cho biết các hiện tượng xảy ra?</a:t>
            </a:r>
            <a:endParaRPr kumimoji="0" lang="vi-VN" sz="2400" b="1"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Sue Ellen Francisco"/>
            </a:endParaRPr>
          </a:p>
        </p:txBody>
      </p:sp>
      <p:pic>
        <p:nvPicPr>
          <p:cNvPr id="4" name="Picture 3"/>
          <p:cNvPicPr>
            <a:picLocks noChangeAspect="1"/>
          </p:cNvPicPr>
          <p:nvPr/>
        </p:nvPicPr>
        <p:blipFill>
          <a:blip r:embed="rId2"/>
          <a:stretch>
            <a:fillRect/>
          </a:stretch>
        </p:blipFill>
        <p:spPr>
          <a:xfrm>
            <a:off x="5739418" y="3454909"/>
            <a:ext cx="2354278" cy="2350658"/>
          </a:xfrm>
          <a:prstGeom prst="rect">
            <a:avLst/>
          </a:prstGeom>
        </p:spPr>
      </p:pic>
      <p:pic>
        <p:nvPicPr>
          <p:cNvPr id="2" name="Picture 1"/>
          <p:cNvPicPr>
            <a:picLocks noChangeAspect="1"/>
          </p:cNvPicPr>
          <p:nvPr/>
        </p:nvPicPr>
        <p:blipFill>
          <a:blip r:embed="rId3"/>
          <a:stretch>
            <a:fillRect/>
          </a:stretch>
        </p:blipFill>
        <p:spPr>
          <a:xfrm>
            <a:off x="3289720" y="1299071"/>
            <a:ext cx="2419360" cy="2128693"/>
          </a:xfrm>
          <a:prstGeom prst="rect">
            <a:avLst/>
          </a:prstGeom>
        </p:spPr>
      </p:pic>
      <p:pic>
        <p:nvPicPr>
          <p:cNvPr id="7" name="Picture 12" descr="index_image44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546404" y="13599"/>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842907"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211645" y="-31959"/>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5121102" y="73562"/>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401809" y="24644"/>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009926" y="298690"/>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838153" y="425241"/>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2761323" y="-10216"/>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19"/>
          <a:stretch>
            <a:fillRect/>
          </a:stretch>
        </p:blipFill>
        <p:spPr>
          <a:xfrm>
            <a:off x="5716009" y="1315753"/>
            <a:ext cx="2362569" cy="2168562"/>
          </a:xfrm>
          <a:prstGeom prst="rect">
            <a:avLst/>
          </a:prstGeom>
        </p:spPr>
      </p:pic>
      <p:pic>
        <p:nvPicPr>
          <p:cNvPr id="13" name="Picture 12"/>
          <p:cNvPicPr>
            <a:picLocks noChangeAspect="1"/>
          </p:cNvPicPr>
          <p:nvPr/>
        </p:nvPicPr>
        <p:blipFill>
          <a:blip r:embed="rId20"/>
          <a:stretch>
            <a:fillRect/>
          </a:stretch>
        </p:blipFill>
        <p:spPr>
          <a:xfrm>
            <a:off x="713013" y="1291348"/>
            <a:ext cx="2573432" cy="2138595"/>
          </a:xfrm>
          <a:prstGeom prst="rect">
            <a:avLst/>
          </a:prstGeom>
        </p:spPr>
      </p:pic>
      <p:pic>
        <p:nvPicPr>
          <p:cNvPr id="37"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17" descr="AG00501_[1]"/>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a:off x="723900" y="3514655"/>
            <a:ext cx="2472574" cy="229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https://hoc24.vn/source/KHTN%206/Ch%C6%B0%C6%A1ng%203/1e991-boil.gif"/>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a:off x="3272375" y="3471526"/>
            <a:ext cx="2466975" cy="2361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0022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8" fill="hold" grpId="0" nodeType="click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wheel(8)">
                                      <p:cBhvr>
                                        <p:cTn id="36" dur="2000"/>
                                        <p:tgtEl>
                                          <p:spTgt spid="44"/>
                                        </p:tgtEl>
                                      </p:cBhvr>
                                    </p:animEffect>
                                  </p:childTnLst>
                                </p:cTn>
                              </p:par>
                              <p:par>
                                <p:cTn id="37" presetID="21"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heel(8)">
                                      <p:cBhvr>
                                        <p:cTn id="39" dur="2000"/>
                                        <p:tgtEl>
                                          <p:spTgt spid="13"/>
                                        </p:tgtEl>
                                      </p:cBhvr>
                                    </p:animEffect>
                                  </p:childTnLst>
                                </p:cTn>
                              </p:par>
                              <p:par>
                                <p:cTn id="40" presetID="21" presetClass="entr" presetSubtype="8" fill="hold"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heel(8)">
                                      <p:cBhvr>
                                        <p:cTn id="42" dur="2000"/>
                                        <p:tgtEl>
                                          <p:spTgt spid="2"/>
                                        </p:tgtEl>
                                      </p:cBhvr>
                                    </p:animEffect>
                                  </p:childTnLst>
                                </p:cTn>
                              </p:par>
                              <p:par>
                                <p:cTn id="43" presetID="21" presetClass="entr" presetSubtype="8"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heel(8)">
                                      <p:cBhvr>
                                        <p:cTn id="45" dur="2000"/>
                                        <p:tgtEl>
                                          <p:spTgt spid="12"/>
                                        </p:tgtEl>
                                      </p:cBhvr>
                                    </p:animEffect>
                                  </p:childTnLst>
                                </p:cTn>
                              </p:par>
                              <p:par>
                                <p:cTn id="46" presetID="21" presetClass="entr" presetSubtype="8" fill="hold" nodeType="withEffect">
                                  <p:stCondLst>
                                    <p:cond delay="0"/>
                                  </p:stCondLst>
                                  <p:childTnLst>
                                    <p:set>
                                      <p:cBhvr>
                                        <p:cTn id="47" dur="1" fill="hold">
                                          <p:stCondLst>
                                            <p:cond delay="0"/>
                                          </p:stCondLst>
                                        </p:cTn>
                                        <p:tgtEl>
                                          <p:spTgt spid="46"/>
                                        </p:tgtEl>
                                        <p:attrNameLst>
                                          <p:attrName>style.visibility</p:attrName>
                                        </p:attrNameLst>
                                      </p:cBhvr>
                                      <p:to>
                                        <p:strVal val="visible"/>
                                      </p:to>
                                    </p:set>
                                    <p:animEffect transition="in" filter="wheel(8)">
                                      <p:cBhvr>
                                        <p:cTn id="48" dur="2000"/>
                                        <p:tgtEl>
                                          <p:spTgt spid="46"/>
                                        </p:tgtEl>
                                      </p:cBhvr>
                                    </p:animEffect>
                                  </p:childTnLst>
                                </p:cTn>
                              </p:par>
                              <p:par>
                                <p:cTn id="49" presetID="21" presetClass="entr" presetSubtype="8" fill="hold" nodeType="withEffect">
                                  <p:stCondLst>
                                    <p:cond delay="0"/>
                                  </p:stCondLst>
                                  <p:childTnLst>
                                    <p:set>
                                      <p:cBhvr>
                                        <p:cTn id="50" dur="1" fill="hold">
                                          <p:stCondLst>
                                            <p:cond delay="0"/>
                                          </p:stCondLst>
                                        </p:cTn>
                                        <p:tgtEl>
                                          <p:spTgt spid="8194"/>
                                        </p:tgtEl>
                                        <p:attrNameLst>
                                          <p:attrName>style.visibility</p:attrName>
                                        </p:attrNameLst>
                                      </p:cBhvr>
                                      <p:to>
                                        <p:strVal val="visible"/>
                                      </p:to>
                                    </p:set>
                                    <p:animEffect transition="in" filter="wheel(8)">
                                      <p:cBhvr>
                                        <p:cTn id="51" dur="2000"/>
                                        <p:tgtEl>
                                          <p:spTgt spid="8194"/>
                                        </p:tgtEl>
                                      </p:cBhvr>
                                    </p:animEffect>
                                  </p:childTnLst>
                                </p:cTn>
                              </p:par>
                              <p:par>
                                <p:cTn id="52" presetID="21" presetClass="entr" presetSubtype="8" fill="hold" nodeType="with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heel(8)">
                                      <p:cBhvr>
                                        <p:cTn id="5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4" name="Google Shape;8293;p37"/>
          <p:cNvSpPr txBox="1">
            <a:spLocks/>
          </p:cNvSpPr>
          <p:nvPr/>
        </p:nvSpPr>
        <p:spPr>
          <a:xfrm>
            <a:off x="635872" y="1978170"/>
            <a:ext cx="7877950" cy="3373243"/>
          </a:xfrm>
          <a:prstGeom prst="rect">
            <a:avLst/>
          </a:prstGeom>
          <a:solidFill>
            <a:schemeClr val="accent5">
              <a:lumMod val="20000"/>
              <a:lumOff val="80000"/>
            </a:schemeClr>
          </a:solidFill>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1800" b="1">
                <a:solidFill>
                  <a:srgbClr val="0000FF"/>
                </a:solidFill>
                <a:latin typeface="Times New Roman" panose="02020603050405020304" pitchFamily="18" charset="0"/>
                <a:cs typeface="Times New Roman" panose="02020603050405020304" pitchFamily="18" charset="0"/>
              </a:rPr>
              <a:t>Đọc sách mục II trang 38 và quan sát Hình 2.4 a, b.</a:t>
            </a:r>
          </a:p>
          <a:p>
            <a:pPr marL="133350" indent="0">
              <a:lnSpc>
                <a:spcPct val="100000"/>
              </a:lnSpc>
              <a:spcBef>
                <a:spcPts val="600"/>
              </a:spcBef>
              <a:spcAft>
                <a:spcPts val="1000"/>
              </a:spcAft>
              <a:buFont typeface="Arial" panose="020B0604020202020204" pitchFamily="34" charset="0"/>
              <a:buNone/>
            </a:pPr>
            <a:r>
              <a:rPr lang="en-US" sz="1800" b="1">
                <a:solidFill>
                  <a:srgbClr val="FF0000"/>
                </a:solidFill>
                <a:latin typeface="Times New Roman" panose="02020603050405020304" pitchFamily="18" charset="0"/>
                <a:ea typeface="Constantia" panose="02030602050306030303" pitchFamily="18" charset="0"/>
                <a:cs typeface="Times New Roman" panose="02020603050405020304" pitchFamily="18" charset="0"/>
              </a:rPr>
              <a:t>1. </a:t>
            </a:r>
            <a:r>
              <a:rPr lang="en-US" sz="1800" b="1">
                <a:latin typeface="Times New Roman" panose="02020603050405020304" pitchFamily="18" charset="0"/>
                <a:ea typeface="Constantia" panose="02030602050306030303" pitchFamily="18" charset="0"/>
                <a:cs typeface="Times New Roman" panose="02020603050405020304" pitchFamily="18" charset="0"/>
              </a:rPr>
              <a:t>Thế nào là sự nóng chảy? Sự nóng chảy xảy ra ở nhiệt độ nào?</a:t>
            </a:r>
          </a:p>
          <a:p>
            <a:pPr marL="133350" indent="0">
              <a:lnSpc>
                <a:spcPct val="100000"/>
              </a:lnSpc>
              <a:spcBef>
                <a:spcPts val="600"/>
              </a:spcBef>
              <a:spcAft>
                <a:spcPts val="1000"/>
              </a:spcAft>
              <a:buFont typeface="Arial" panose="020B0604020202020204" pitchFamily="34" charset="0"/>
              <a:buNone/>
            </a:pPr>
            <a:r>
              <a:rPr lang="en-US" sz="1800" b="1">
                <a:solidFill>
                  <a:srgbClr val="FF0000"/>
                </a:solidFill>
                <a:latin typeface="Times New Roman" panose="02020603050405020304" pitchFamily="18" charset="0"/>
                <a:ea typeface="Constantia" panose="02030602050306030303" pitchFamily="18" charset="0"/>
                <a:cs typeface="Times New Roman" panose="02020603050405020304" pitchFamily="18" charset="0"/>
              </a:rPr>
              <a:t>2. </a:t>
            </a:r>
            <a:r>
              <a:rPr lang="en-US" sz="1800" b="1">
                <a:latin typeface="Times New Roman" panose="02020603050405020304" pitchFamily="18" charset="0"/>
                <a:ea typeface="Constantia" panose="02030602050306030303" pitchFamily="18" charset="0"/>
                <a:cs typeface="Times New Roman" panose="02020603050405020304" pitchFamily="18" charset="0"/>
              </a:rPr>
              <a:t>Thế nào là sự đông đặc? Sự đông đặc xảy ra ở nhiệt độ nào?</a:t>
            </a:r>
          </a:p>
          <a:p>
            <a:pPr marL="133350" indent="0">
              <a:lnSpc>
                <a:spcPct val="100000"/>
              </a:lnSpc>
              <a:buFont typeface="Arial" panose="020B0604020202020204" pitchFamily="34" charset="0"/>
              <a:buNone/>
            </a:pPr>
            <a:r>
              <a:rPr lang="en-US" sz="1800" b="1">
                <a:solidFill>
                  <a:srgbClr val="FF0000"/>
                </a:solidFill>
                <a:latin typeface="Times New Roman" panose="02020603050405020304" pitchFamily="18" charset="0"/>
                <a:ea typeface="Constantia" panose="02030602050306030303" pitchFamily="18" charset="0"/>
                <a:cs typeface="Times New Roman" panose="02020603050405020304" pitchFamily="18" charset="0"/>
              </a:rPr>
              <a:t>3. </a:t>
            </a:r>
            <a:r>
              <a:rPr lang="en-US" sz="1800" b="1">
                <a:latin typeface="Times New Roman" panose="02020603050405020304" pitchFamily="18" charset="0"/>
                <a:ea typeface="Constantia" panose="02030602050306030303" pitchFamily="18" charset="0"/>
                <a:cs typeface="Times New Roman" panose="02020603050405020304" pitchFamily="18" charset="0"/>
              </a:rPr>
              <a:t>Nhiệt độ nóng chảy của sắt, thiếc và thuỷ ngân lần lượt là 1538</a:t>
            </a:r>
            <a:r>
              <a:rPr lang="en-US" sz="1800" b="1" baseline="30000">
                <a:latin typeface="Times New Roman" panose="02020603050405020304" pitchFamily="18" charset="0"/>
                <a:ea typeface="Constantia" panose="02030602050306030303" pitchFamily="18" charset="0"/>
                <a:cs typeface="Times New Roman" panose="02020603050405020304" pitchFamily="18" charset="0"/>
              </a:rPr>
              <a:t>o </a:t>
            </a:r>
            <a:r>
              <a:rPr lang="en-US" sz="1800" b="1">
                <a:latin typeface="Times New Roman" panose="02020603050405020304" pitchFamily="18" charset="0"/>
                <a:ea typeface="Constantia" panose="02030602050306030303" pitchFamily="18" charset="0"/>
                <a:cs typeface="Times New Roman" panose="02020603050405020304" pitchFamily="18" charset="0"/>
              </a:rPr>
              <a:t>C, 232</a:t>
            </a:r>
            <a:r>
              <a:rPr lang="en-US" sz="1800" b="1" baseline="30000">
                <a:latin typeface="Times New Roman" panose="02020603050405020304" pitchFamily="18" charset="0"/>
                <a:ea typeface="Constantia" panose="02030602050306030303" pitchFamily="18" charset="0"/>
                <a:cs typeface="Times New Roman" panose="02020603050405020304" pitchFamily="18" charset="0"/>
              </a:rPr>
              <a:t>o </a:t>
            </a:r>
            <a:r>
              <a:rPr lang="en-US" sz="1800" b="1">
                <a:latin typeface="Times New Roman" panose="02020603050405020304" pitchFamily="18" charset="0"/>
                <a:ea typeface="Constantia" panose="02030602050306030303" pitchFamily="18" charset="0"/>
                <a:cs typeface="Times New Roman" panose="02020603050405020304" pitchFamily="18" charset="0"/>
              </a:rPr>
              <a:t>C, -39</a:t>
            </a:r>
            <a:r>
              <a:rPr lang="en-US" sz="1800" b="1" baseline="30000">
                <a:latin typeface="Times New Roman" panose="02020603050405020304" pitchFamily="18" charset="0"/>
                <a:ea typeface="Constantia" panose="02030602050306030303" pitchFamily="18" charset="0"/>
                <a:cs typeface="Times New Roman" panose="02020603050405020304" pitchFamily="18" charset="0"/>
              </a:rPr>
              <a:t>o </a:t>
            </a:r>
            <a:r>
              <a:rPr lang="en-US" sz="1800" b="1">
                <a:latin typeface="Times New Roman" panose="02020603050405020304" pitchFamily="18" charset="0"/>
                <a:ea typeface="Constantia" panose="02030602050306030303" pitchFamily="18" charset="0"/>
                <a:cs typeface="Times New Roman" panose="02020603050405020304" pitchFamily="18" charset="0"/>
              </a:rPr>
              <a:t>C. Hãy dự đoán chất nào là chất lỏng ở nhiệt độ thường.</a:t>
            </a:r>
          </a:p>
          <a:p>
            <a:pPr marL="133350" indent="0">
              <a:lnSpc>
                <a:spcPct val="100000"/>
              </a:lnSpc>
              <a:spcBef>
                <a:spcPts val="600"/>
              </a:spcBef>
              <a:spcAft>
                <a:spcPts val="1000"/>
              </a:spcAft>
              <a:buFont typeface="Arial" panose="020B0604020202020204" pitchFamily="34" charset="0"/>
              <a:buNone/>
            </a:pPr>
            <a:r>
              <a:rPr lang="en-US" sz="1800" b="1">
                <a:solidFill>
                  <a:srgbClr val="FF0000"/>
                </a:solidFill>
                <a:latin typeface="Times New Roman" panose="02020603050405020304" pitchFamily="18" charset="0"/>
                <a:ea typeface="Constantia" panose="02030602050306030303" pitchFamily="18" charset="0"/>
                <a:cs typeface="Times New Roman" panose="02020603050405020304" pitchFamily="18" charset="0"/>
              </a:rPr>
              <a:t>4. </a:t>
            </a:r>
            <a:r>
              <a:rPr lang="en-US" sz="1800" b="1">
                <a:latin typeface="Times New Roman" panose="02020603050405020304" pitchFamily="18" charset="0"/>
                <a:ea typeface="Constantia" panose="02030602050306030303" pitchFamily="18" charset="0"/>
                <a:cs typeface="Times New Roman" panose="02020603050405020304" pitchFamily="18" charset="0"/>
              </a:rPr>
              <a:t>Khi để cục đá ở nhiệt độ phòng em thấy có hiện tượng gì? Tại sao?</a:t>
            </a:r>
          </a:p>
          <a:p>
            <a:pPr marL="133350" indent="0">
              <a:lnSpc>
                <a:spcPct val="100000"/>
              </a:lnSpc>
              <a:buFont typeface="Arial" panose="020B0604020202020204" pitchFamily="34" charset="0"/>
              <a:buNone/>
            </a:pPr>
            <a:r>
              <a:rPr lang="en-US" sz="1800" b="1">
                <a:solidFill>
                  <a:srgbClr val="FF0000"/>
                </a:solidFill>
                <a:latin typeface="Times New Roman" panose="02020603050405020304" pitchFamily="18" charset="0"/>
                <a:ea typeface="Constantia" panose="02030602050306030303" pitchFamily="18" charset="0"/>
                <a:cs typeface="Times New Roman" panose="02020603050405020304" pitchFamily="18" charset="0"/>
              </a:rPr>
              <a:t>5. </a:t>
            </a:r>
            <a:r>
              <a:rPr lang="en-US" sz="1800" b="1">
                <a:latin typeface="Times New Roman" panose="02020603050405020304" pitchFamily="18" charset="0"/>
                <a:ea typeface="Constantia" panose="02030602050306030303" pitchFamily="18" charset="0"/>
                <a:cs typeface="Times New Roman" panose="02020603050405020304" pitchFamily="18" charset="0"/>
              </a:rPr>
              <a:t>Quan sát Hình 2.4 và trình bày sự chuyển thể đã diễn ra ở thác nước khi chuyển sang mùa hè (hình a) và khi chuyển sang mùa đông (hình b).</a:t>
            </a:r>
            <a:endParaRPr lang="en-US" sz="1800" b="1" dirty="0">
              <a:latin typeface="Times New Roman" panose="02020603050405020304" pitchFamily="18" charset="0"/>
              <a:cs typeface="Times New Roman" panose="02020603050405020304" pitchFamily="18" charset="0"/>
            </a:endParaRPr>
          </a:p>
        </p:txBody>
      </p:sp>
      <p:pic>
        <p:nvPicPr>
          <p:cNvPr id="7" name="Picture 12" descr="index_image44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638800"/>
            <a:ext cx="9144000" cy="129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oa2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05043" y="5137202"/>
            <a:ext cx="24574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sun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326272" y="192781"/>
            <a:ext cx="1045709" cy="8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4" descr="887917o2kfoubdex"/>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21170706">
            <a:off x="8248630" y="2892361"/>
            <a:ext cx="7903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724608s7aonrbep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4410075"/>
            <a:ext cx="7620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724608s7aonrbep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842907" y="5137202"/>
            <a:ext cx="762000" cy="1720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descr="engel02"/>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887" y="-25852"/>
            <a:ext cx="858611" cy="16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6" descr="659204qfhni5vgxw"/>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flipH="1">
            <a:off x="8140064" y="70090"/>
            <a:ext cx="976722" cy="1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4898DBC5BEA843B582E10C5800F24FAB"/>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004401" y="200722"/>
            <a:ext cx="4381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2" descr="877936y19bvb4k8l"/>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602522" y="1445079"/>
            <a:ext cx="45277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4684316">
            <a:off x="720137" y="4602005"/>
            <a:ext cx="62303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1153132qsksesct1e"/>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4272" y="1445080"/>
            <a:ext cx="723900" cy="345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4218758" y="6128290"/>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324850" y="1110662"/>
            <a:ext cx="819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下一張(熱鍵:c)">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flipH="1">
            <a:off x="-38608" y="2044160"/>
            <a:ext cx="664269" cy="76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8084897" y="4097007"/>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211645" y="-31959"/>
            <a:ext cx="75962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flipH="1">
            <a:off x="376054" y="2211779"/>
            <a:ext cx="559086" cy="60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6" descr="11"/>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7734308" y="945614"/>
            <a:ext cx="514350" cy="66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5110064" y="122338"/>
            <a:ext cx="788766" cy="411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401809" y="24644"/>
            <a:ext cx="74302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009926" y="298690"/>
            <a:ext cx="7616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4838153" y="425241"/>
            <a:ext cx="801622" cy="45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7" descr="8"/>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flipH="1">
            <a:off x="2761323" y="-10216"/>
            <a:ext cx="622879" cy="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p:cNvPicPr>
            <a:picLocks noChangeAspect="1"/>
          </p:cNvPicPr>
          <p:nvPr/>
        </p:nvPicPr>
        <p:blipFill>
          <a:blip r:embed="rId19"/>
          <a:stretch>
            <a:fillRect/>
          </a:stretch>
        </p:blipFill>
        <p:spPr>
          <a:xfrm>
            <a:off x="3418964" y="1121704"/>
            <a:ext cx="548688" cy="548688"/>
          </a:xfrm>
          <a:prstGeom prst="rect">
            <a:avLst/>
          </a:prstGeom>
        </p:spPr>
      </p:pic>
      <p:sp>
        <p:nvSpPr>
          <p:cNvPr id="46" name="Google Shape;8293;p37">
            <a:extLst>
              <a:ext uri="{FF2B5EF4-FFF2-40B4-BE49-F238E27FC236}">
                <a16:creationId xmlns:a16="http://schemas.microsoft.com/office/drawing/2014/main" id="{9DD94409-9405-4919-BCC5-E2BF987143D3}"/>
              </a:ext>
            </a:extLst>
          </p:cNvPr>
          <p:cNvSpPr txBox="1">
            <a:spLocks/>
          </p:cNvSpPr>
          <p:nvPr/>
        </p:nvSpPr>
        <p:spPr>
          <a:xfrm>
            <a:off x="3908009" y="1283958"/>
            <a:ext cx="1361401" cy="4330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indent="0">
              <a:spcAft>
                <a:spcPts val="1600"/>
              </a:spcAft>
              <a:buNone/>
            </a:pPr>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số</a:t>
            </a:r>
            <a:r>
              <a:rPr lang="en-US" sz="2000" b="1">
                <a:solidFill>
                  <a:srgbClr val="FF0000"/>
                </a:solidFill>
                <a:latin typeface="Times New Roman" panose="02020603050405020304" pitchFamily="18" charset="0"/>
                <a:cs typeface="Times New Roman" panose="02020603050405020304" pitchFamily="18" charset="0"/>
              </a:rPr>
              <a:t> 3</a:t>
            </a:r>
            <a:endParaRPr lang="en-US" sz="2000" b="1" dirty="0">
              <a:solidFill>
                <a:srgbClr val="FF0000"/>
              </a:solidFill>
              <a:latin typeface="Times New Roman" panose="02020603050405020304" pitchFamily="18" charset="0"/>
              <a:cs typeface="Times New Roman" panose="02020603050405020304" pitchFamily="18" charset="0"/>
            </a:endParaRPr>
          </a:p>
        </p:txBody>
      </p:sp>
      <p:grpSp>
        <p:nvGrpSpPr>
          <p:cNvPr id="47" name="Google Shape;8566;p45">
            <a:extLst>
              <a:ext uri="{FF2B5EF4-FFF2-40B4-BE49-F238E27FC236}">
                <a16:creationId xmlns:a16="http://schemas.microsoft.com/office/drawing/2014/main" id="{270D5642-3D3C-4C0A-BC9D-8A7522C0D556}"/>
              </a:ext>
            </a:extLst>
          </p:cNvPr>
          <p:cNvGrpSpPr/>
          <p:nvPr/>
        </p:nvGrpSpPr>
        <p:grpSpPr>
          <a:xfrm>
            <a:off x="946341" y="518883"/>
            <a:ext cx="1465682" cy="1084863"/>
            <a:chOff x="4490925" y="1428700"/>
            <a:chExt cx="3785236" cy="2354437"/>
          </a:xfrm>
        </p:grpSpPr>
        <p:sp>
          <p:nvSpPr>
            <p:cNvPr id="48" name="Google Shape;8568;p45">
              <a:extLst>
                <a:ext uri="{FF2B5EF4-FFF2-40B4-BE49-F238E27FC236}">
                  <a16:creationId xmlns:a16="http://schemas.microsoft.com/office/drawing/2014/main" id="{45DD2BC8-4D2D-4D8F-9FB6-2484E4EA23C3}"/>
                </a:ext>
              </a:extLst>
            </p:cNvPr>
            <p:cNvSpPr/>
            <p:nvPr/>
          </p:nvSpPr>
          <p:spPr>
            <a:xfrm>
              <a:off x="4490925" y="1428700"/>
              <a:ext cx="3785236" cy="2354437"/>
            </a:xfrm>
            <a:custGeom>
              <a:avLst/>
              <a:gdLst/>
              <a:ahLst/>
              <a:cxnLst/>
              <a:rect l="l" t="t" r="r" b="b"/>
              <a:pathLst>
                <a:path w="285786" h="180313" extrusionOk="0">
                  <a:moveTo>
                    <a:pt x="154305" y="2668"/>
                  </a:moveTo>
                  <a:cubicBezTo>
                    <a:pt x="160742" y="2668"/>
                    <a:pt x="167178" y="2691"/>
                    <a:pt x="173613" y="2734"/>
                  </a:cubicBezTo>
                  <a:cubicBezTo>
                    <a:pt x="204332" y="2938"/>
                    <a:pt x="235476" y="2838"/>
                    <a:pt x="266051" y="6210"/>
                  </a:cubicBezTo>
                  <a:cubicBezTo>
                    <a:pt x="269630" y="6605"/>
                    <a:pt x="273279" y="6995"/>
                    <a:pt x="276774" y="7894"/>
                  </a:cubicBezTo>
                  <a:cubicBezTo>
                    <a:pt x="278778" y="8407"/>
                    <a:pt x="279398" y="8424"/>
                    <a:pt x="279627" y="10041"/>
                  </a:cubicBezTo>
                  <a:cubicBezTo>
                    <a:pt x="280271" y="14588"/>
                    <a:pt x="280036" y="19417"/>
                    <a:pt x="280149" y="23996"/>
                  </a:cubicBezTo>
                  <a:cubicBezTo>
                    <a:pt x="280354" y="32373"/>
                    <a:pt x="280483" y="40752"/>
                    <a:pt x="280590" y="49130"/>
                  </a:cubicBezTo>
                  <a:cubicBezTo>
                    <a:pt x="280866" y="70511"/>
                    <a:pt x="280973" y="91894"/>
                    <a:pt x="280913" y="113278"/>
                  </a:cubicBezTo>
                  <a:cubicBezTo>
                    <a:pt x="280860" y="130024"/>
                    <a:pt x="280962" y="146846"/>
                    <a:pt x="279972" y="163571"/>
                  </a:cubicBezTo>
                  <a:cubicBezTo>
                    <a:pt x="279870" y="165292"/>
                    <a:pt x="280018" y="167450"/>
                    <a:pt x="279487" y="169109"/>
                  </a:cubicBezTo>
                  <a:cubicBezTo>
                    <a:pt x="279288" y="169734"/>
                    <a:pt x="278740" y="170190"/>
                    <a:pt x="278321" y="170462"/>
                  </a:cubicBezTo>
                  <a:cubicBezTo>
                    <a:pt x="276091" y="171901"/>
                    <a:pt x="272558" y="172647"/>
                    <a:pt x="269386" y="173275"/>
                  </a:cubicBezTo>
                  <a:cubicBezTo>
                    <a:pt x="256846" y="175753"/>
                    <a:pt x="243846" y="176303"/>
                    <a:pt x="231107" y="176838"/>
                  </a:cubicBezTo>
                  <a:cubicBezTo>
                    <a:pt x="216041" y="177470"/>
                    <a:pt x="200954" y="177722"/>
                    <a:pt x="185863" y="177722"/>
                  </a:cubicBezTo>
                  <a:cubicBezTo>
                    <a:pt x="163110" y="177722"/>
                    <a:pt x="140348" y="177149"/>
                    <a:pt x="117631" y="176438"/>
                  </a:cubicBezTo>
                  <a:cubicBezTo>
                    <a:pt x="86085" y="175451"/>
                    <a:pt x="54492" y="174209"/>
                    <a:pt x="23020" y="171776"/>
                  </a:cubicBezTo>
                  <a:cubicBezTo>
                    <a:pt x="19366" y="171492"/>
                    <a:pt x="15705" y="171218"/>
                    <a:pt x="12066" y="170772"/>
                  </a:cubicBezTo>
                  <a:cubicBezTo>
                    <a:pt x="11160" y="170661"/>
                    <a:pt x="10164" y="170618"/>
                    <a:pt x="9286" y="170358"/>
                  </a:cubicBezTo>
                  <a:cubicBezTo>
                    <a:pt x="9220" y="170338"/>
                    <a:pt x="9166" y="170322"/>
                    <a:pt x="9124" y="170309"/>
                  </a:cubicBezTo>
                  <a:lnTo>
                    <a:pt x="9124" y="170309"/>
                  </a:lnTo>
                  <a:cubicBezTo>
                    <a:pt x="9023" y="170173"/>
                    <a:pt x="8804" y="169846"/>
                    <a:pt x="8722" y="169541"/>
                  </a:cubicBezTo>
                  <a:cubicBezTo>
                    <a:pt x="5709" y="158145"/>
                    <a:pt x="5993" y="145628"/>
                    <a:pt x="5618" y="133925"/>
                  </a:cubicBezTo>
                  <a:cubicBezTo>
                    <a:pt x="4432" y="96917"/>
                    <a:pt x="4897" y="59876"/>
                    <a:pt x="4884" y="22856"/>
                  </a:cubicBezTo>
                  <a:cubicBezTo>
                    <a:pt x="4883" y="18997"/>
                    <a:pt x="4941" y="15125"/>
                    <a:pt x="4777" y="11269"/>
                  </a:cubicBezTo>
                  <a:lnTo>
                    <a:pt x="4777" y="11269"/>
                  </a:lnTo>
                  <a:cubicBezTo>
                    <a:pt x="4797" y="11242"/>
                    <a:pt x="4896" y="11124"/>
                    <a:pt x="5305" y="10918"/>
                  </a:cubicBezTo>
                  <a:cubicBezTo>
                    <a:pt x="5686" y="10725"/>
                    <a:pt x="6754" y="10353"/>
                    <a:pt x="7948" y="10030"/>
                  </a:cubicBezTo>
                  <a:cubicBezTo>
                    <a:pt x="11828" y="8986"/>
                    <a:pt x="15852" y="8454"/>
                    <a:pt x="19892" y="7939"/>
                  </a:cubicBezTo>
                  <a:cubicBezTo>
                    <a:pt x="33476" y="6204"/>
                    <a:pt x="47191" y="5421"/>
                    <a:pt x="60860" y="4747"/>
                  </a:cubicBezTo>
                  <a:cubicBezTo>
                    <a:pt x="91974" y="3215"/>
                    <a:pt x="123148" y="2668"/>
                    <a:pt x="154305" y="2668"/>
                  </a:cubicBezTo>
                  <a:close/>
                  <a:moveTo>
                    <a:pt x="157175" y="0"/>
                  </a:moveTo>
                  <a:cubicBezTo>
                    <a:pt x="131420" y="0"/>
                    <a:pt x="105662" y="434"/>
                    <a:pt x="79933" y="1374"/>
                  </a:cubicBezTo>
                  <a:cubicBezTo>
                    <a:pt x="63970" y="1957"/>
                    <a:pt x="47994" y="2701"/>
                    <a:pt x="32083" y="4140"/>
                  </a:cubicBezTo>
                  <a:cubicBezTo>
                    <a:pt x="23052" y="4957"/>
                    <a:pt x="12886" y="5326"/>
                    <a:pt x="4332" y="8667"/>
                  </a:cubicBezTo>
                  <a:cubicBezTo>
                    <a:pt x="2703" y="9303"/>
                    <a:pt x="101" y="10343"/>
                    <a:pt x="5" y="12393"/>
                  </a:cubicBezTo>
                  <a:lnTo>
                    <a:pt x="5" y="12393"/>
                  </a:lnTo>
                  <a:cubicBezTo>
                    <a:pt x="2" y="12435"/>
                    <a:pt x="1" y="12478"/>
                    <a:pt x="3" y="12521"/>
                  </a:cubicBezTo>
                  <a:cubicBezTo>
                    <a:pt x="3" y="12521"/>
                    <a:pt x="3" y="12521"/>
                    <a:pt x="3" y="12521"/>
                  </a:cubicBezTo>
                  <a:lnTo>
                    <a:pt x="3" y="12521"/>
                  </a:lnTo>
                  <a:cubicBezTo>
                    <a:pt x="3" y="12537"/>
                    <a:pt x="3" y="12553"/>
                    <a:pt x="5" y="12569"/>
                  </a:cubicBezTo>
                  <a:lnTo>
                    <a:pt x="5" y="12569"/>
                  </a:lnTo>
                  <a:cubicBezTo>
                    <a:pt x="518" y="24602"/>
                    <a:pt x="88" y="36724"/>
                    <a:pt x="63" y="48762"/>
                  </a:cubicBezTo>
                  <a:cubicBezTo>
                    <a:pt x="19" y="69560"/>
                    <a:pt x="19" y="90360"/>
                    <a:pt x="316" y="111156"/>
                  </a:cubicBezTo>
                  <a:cubicBezTo>
                    <a:pt x="557" y="128097"/>
                    <a:pt x="586" y="145220"/>
                    <a:pt x="2389" y="162085"/>
                  </a:cubicBezTo>
                  <a:cubicBezTo>
                    <a:pt x="2667" y="164686"/>
                    <a:pt x="2564" y="170177"/>
                    <a:pt x="4710" y="172176"/>
                  </a:cubicBezTo>
                  <a:cubicBezTo>
                    <a:pt x="5945" y="173328"/>
                    <a:pt x="8573" y="173251"/>
                    <a:pt x="10127" y="173426"/>
                  </a:cubicBezTo>
                  <a:cubicBezTo>
                    <a:pt x="37538" y="176504"/>
                    <a:pt x="65359" y="177198"/>
                    <a:pt x="92899" y="178276"/>
                  </a:cubicBezTo>
                  <a:cubicBezTo>
                    <a:pt x="122751" y="179444"/>
                    <a:pt x="152652" y="180312"/>
                    <a:pt x="182540" y="180312"/>
                  </a:cubicBezTo>
                  <a:cubicBezTo>
                    <a:pt x="192487" y="180312"/>
                    <a:pt x="202432" y="180216"/>
                    <a:pt x="212374" y="180003"/>
                  </a:cubicBezTo>
                  <a:cubicBezTo>
                    <a:pt x="227746" y="179673"/>
                    <a:pt x="243196" y="179171"/>
                    <a:pt x="258478" y="177376"/>
                  </a:cubicBezTo>
                  <a:cubicBezTo>
                    <a:pt x="263583" y="176778"/>
                    <a:pt x="268727" y="176053"/>
                    <a:pt x="273707" y="174742"/>
                  </a:cubicBezTo>
                  <a:cubicBezTo>
                    <a:pt x="276749" y="173942"/>
                    <a:pt x="280408" y="172940"/>
                    <a:pt x="282763" y="170709"/>
                  </a:cubicBezTo>
                  <a:cubicBezTo>
                    <a:pt x="285180" y="168418"/>
                    <a:pt x="284666" y="164478"/>
                    <a:pt x="284824" y="161419"/>
                  </a:cubicBezTo>
                  <a:cubicBezTo>
                    <a:pt x="285215" y="153864"/>
                    <a:pt x="285346" y="146294"/>
                    <a:pt x="285460" y="138730"/>
                  </a:cubicBezTo>
                  <a:cubicBezTo>
                    <a:pt x="285786" y="117381"/>
                    <a:pt x="285753" y="96024"/>
                    <a:pt x="285617" y="74671"/>
                  </a:cubicBezTo>
                  <a:cubicBezTo>
                    <a:pt x="285501" y="56103"/>
                    <a:pt x="285350" y="37527"/>
                    <a:pt x="284823" y="18967"/>
                  </a:cubicBezTo>
                  <a:cubicBezTo>
                    <a:pt x="284749" y="16369"/>
                    <a:pt x="284672" y="13771"/>
                    <a:pt x="284544" y="11177"/>
                  </a:cubicBezTo>
                  <a:cubicBezTo>
                    <a:pt x="284496" y="10194"/>
                    <a:pt x="284698" y="8561"/>
                    <a:pt x="284253" y="7651"/>
                  </a:cubicBezTo>
                  <a:cubicBezTo>
                    <a:pt x="283409" y="5926"/>
                    <a:pt x="280467" y="5516"/>
                    <a:pt x="278833" y="5148"/>
                  </a:cubicBezTo>
                  <a:cubicBezTo>
                    <a:pt x="268996" y="2929"/>
                    <a:pt x="258547" y="2632"/>
                    <a:pt x="248518" y="2055"/>
                  </a:cubicBezTo>
                  <a:cubicBezTo>
                    <a:pt x="231906" y="1098"/>
                    <a:pt x="215264" y="652"/>
                    <a:pt x="198629" y="364"/>
                  </a:cubicBezTo>
                  <a:cubicBezTo>
                    <a:pt x="184815" y="125"/>
                    <a:pt x="170996" y="0"/>
                    <a:pt x="157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69;p45">
              <a:extLst>
                <a:ext uri="{FF2B5EF4-FFF2-40B4-BE49-F238E27FC236}">
                  <a16:creationId xmlns:a16="http://schemas.microsoft.com/office/drawing/2014/main" id="{E262F19E-C7EB-4571-B123-3105805C3C88}"/>
                </a:ext>
              </a:extLst>
            </p:cNvPr>
            <p:cNvSpPr/>
            <p:nvPr/>
          </p:nvSpPr>
          <p:spPr>
            <a:xfrm>
              <a:off x="4511200" y="3373100"/>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71;p45">
              <a:extLst>
                <a:ext uri="{FF2B5EF4-FFF2-40B4-BE49-F238E27FC236}">
                  <a16:creationId xmlns:a16="http://schemas.microsoft.com/office/drawing/2014/main" id="{A638F586-F053-4AC3-9680-D56EB71B0757}"/>
                </a:ext>
              </a:extLst>
            </p:cNvPr>
            <p:cNvSpPr/>
            <p:nvPr/>
          </p:nvSpPr>
          <p:spPr>
            <a:xfrm>
              <a:off x="4910696" y="3379420"/>
              <a:ext cx="66066" cy="330224"/>
            </a:xfrm>
            <a:custGeom>
              <a:avLst/>
              <a:gdLst/>
              <a:ahLst/>
              <a:cxnLst/>
              <a:rect l="l" t="t" r="r" b="b"/>
              <a:pathLst>
                <a:path w="4988" h="25290" extrusionOk="0">
                  <a:moveTo>
                    <a:pt x="2097" y="1"/>
                  </a:moveTo>
                  <a:cubicBezTo>
                    <a:pt x="1424" y="1"/>
                    <a:pt x="596" y="365"/>
                    <a:pt x="559" y="895"/>
                  </a:cubicBezTo>
                  <a:lnTo>
                    <a:pt x="559" y="897"/>
                  </a:lnTo>
                  <a:cubicBezTo>
                    <a:pt x="0" y="8856"/>
                    <a:pt x="639" y="17065"/>
                    <a:pt x="2455" y="24822"/>
                  </a:cubicBezTo>
                  <a:cubicBezTo>
                    <a:pt x="2532" y="25151"/>
                    <a:pt x="2874" y="25290"/>
                    <a:pt x="3277" y="25290"/>
                  </a:cubicBezTo>
                  <a:cubicBezTo>
                    <a:pt x="4027" y="25290"/>
                    <a:pt x="4988" y="24809"/>
                    <a:pt x="4842" y="24181"/>
                  </a:cubicBezTo>
                  <a:cubicBezTo>
                    <a:pt x="3051" y="16534"/>
                    <a:pt x="2408" y="8490"/>
                    <a:pt x="2958" y="645"/>
                  </a:cubicBezTo>
                  <a:cubicBezTo>
                    <a:pt x="2990" y="191"/>
                    <a:pt x="2584" y="1"/>
                    <a:pt x="2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72;p45">
              <a:extLst>
                <a:ext uri="{FF2B5EF4-FFF2-40B4-BE49-F238E27FC236}">
                  <a16:creationId xmlns:a16="http://schemas.microsoft.com/office/drawing/2014/main" id="{579217E8-40B2-4AC6-9DE7-5165B6775EA1}"/>
                </a:ext>
              </a:extLst>
            </p:cNvPr>
            <p:cNvSpPr/>
            <p:nvPr/>
          </p:nvSpPr>
          <p:spPr>
            <a:xfrm>
              <a:off x="4665175" y="3453559"/>
              <a:ext cx="166397" cy="153974"/>
            </a:xfrm>
            <a:custGeom>
              <a:avLst/>
              <a:gdLst/>
              <a:ahLst/>
              <a:cxnLst/>
              <a:rect l="l" t="t" r="r" b="b"/>
              <a:pathLst>
                <a:path w="12563" h="11792" extrusionOk="0">
                  <a:moveTo>
                    <a:pt x="2470" y="1379"/>
                  </a:moveTo>
                  <a:cubicBezTo>
                    <a:pt x="2482" y="1380"/>
                    <a:pt x="2495" y="1381"/>
                    <a:pt x="2508" y="1383"/>
                  </a:cubicBezTo>
                  <a:lnTo>
                    <a:pt x="2508" y="1383"/>
                  </a:lnTo>
                  <a:cubicBezTo>
                    <a:pt x="2415" y="1432"/>
                    <a:pt x="2358" y="1449"/>
                    <a:pt x="2330" y="1449"/>
                  </a:cubicBezTo>
                  <a:cubicBezTo>
                    <a:pt x="2310" y="1449"/>
                    <a:pt x="2304" y="1441"/>
                    <a:pt x="2308" y="1431"/>
                  </a:cubicBezTo>
                  <a:lnTo>
                    <a:pt x="2308" y="1431"/>
                  </a:lnTo>
                  <a:cubicBezTo>
                    <a:pt x="2364" y="1416"/>
                    <a:pt x="2419" y="1399"/>
                    <a:pt x="2470" y="1379"/>
                  </a:cubicBezTo>
                  <a:close/>
                  <a:moveTo>
                    <a:pt x="2811" y="1524"/>
                  </a:moveTo>
                  <a:lnTo>
                    <a:pt x="2811" y="1524"/>
                  </a:lnTo>
                  <a:cubicBezTo>
                    <a:pt x="3050" y="1632"/>
                    <a:pt x="3370" y="1682"/>
                    <a:pt x="3608" y="1781"/>
                  </a:cubicBezTo>
                  <a:cubicBezTo>
                    <a:pt x="4244" y="2042"/>
                    <a:pt x="4859" y="2364"/>
                    <a:pt x="5457" y="2700"/>
                  </a:cubicBezTo>
                  <a:cubicBezTo>
                    <a:pt x="6641" y="3368"/>
                    <a:pt x="7803" y="4119"/>
                    <a:pt x="8840" y="5001"/>
                  </a:cubicBezTo>
                  <a:cubicBezTo>
                    <a:pt x="9604" y="5650"/>
                    <a:pt x="10096" y="5946"/>
                    <a:pt x="9319" y="6771"/>
                  </a:cubicBezTo>
                  <a:cubicBezTo>
                    <a:pt x="8321" y="7829"/>
                    <a:pt x="6861" y="8584"/>
                    <a:pt x="5601" y="9277"/>
                  </a:cubicBezTo>
                  <a:cubicBezTo>
                    <a:pt x="4996" y="9610"/>
                    <a:pt x="4379" y="9927"/>
                    <a:pt x="3745" y="10202"/>
                  </a:cubicBezTo>
                  <a:cubicBezTo>
                    <a:pt x="3603" y="10265"/>
                    <a:pt x="3423" y="10373"/>
                    <a:pt x="3246" y="10449"/>
                  </a:cubicBezTo>
                  <a:lnTo>
                    <a:pt x="3246" y="10449"/>
                  </a:lnTo>
                  <a:cubicBezTo>
                    <a:pt x="3233" y="10415"/>
                    <a:pt x="3219" y="10372"/>
                    <a:pt x="3207" y="10317"/>
                  </a:cubicBezTo>
                  <a:cubicBezTo>
                    <a:pt x="3001" y="9330"/>
                    <a:pt x="2653" y="8445"/>
                    <a:pt x="2570" y="7401"/>
                  </a:cubicBezTo>
                  <a:cubicBezTo>
                    <a:pt x="2461" y="6032"/>
                    <a:pt x="2482" y="4642"/>
                    <a:pt x="2611" y="3274"/>
                  </a:cubicBezTo>
                  <a:cubicBezTo>
                    <a:pt x="2653" y="2808"/>
                    <a:pt x="2655" y="2093"/>
                    <a:pt x="2811" y="1524"/>
                  </a:cubicBezTo>
                  <a:close/>
                  <a:moveTo>
                    <a:pt x="3174" y="1"/>
                  </a:moveTo>
                  <a:cubicBezTo>
                    <a:pt x="2484" y="1"/>
                    <a:pt x="1829" y="169"/>
                    <a:pt x="1245" y="573"/>
                  </a:cubicBezTo>
                  <a:cubicBezTo>
                    <a:pt x="1124" y="657"/>
                    <a:pt x="1031" y="735"/>
                    <a:pt x="962" y="809"/>
                  </a:cubicBezTo>
                  <a:lnTo>
                    <a:pt x="962" y="809"/>
                  </a:lnTo>
                  <a:cubicBezTo>
                    <a:pt x="928" y="837"/>
                    <a:pt x="898" y="866"/>
                    <a:pt x="873" y="896"/>
                  </a:cubicBezTo>
                  <a:cubicBezTo>
                    <a:pt x="120" y="1816"/>
                    <a:pt x="203" y="3580"/>
                    <a:pt x="150" y="4700"/>
                  </a:cubicBezTo>
                  <a:cubicBezTo>
                    <a:pt x="66" y="6450"/>
                    <a:pt x="1" y="8388"/>
                    <a:pt x="490" y="10092"/>
                  </a:cubicBezTo>
                  <a:cubicBezTo>
                    <a:pt x="850" y="11346"/>
                    <a:pt x="1621" y="11791"/>
                    <a:pt x="2557" y="11791"/>
                  </a:cubicBezTo>
                  <a:cubicBezTo>
                    <a:pt x="4297" y="11791"/>
                    <a:pt x="6606" y="10249"/>
                    <a:pt x="7893" y="9491"/>
                  </a:cubicBezTo>
                  <a:cubicBezTo>
                    <a:pt x="9145" y="8753"/>
                    <a:pt x="11454" y="7587"/>
                    <a:pt x="12061" y="6142"/>
                  </a:cubicBezTo>
                  <a:cubicBezTo>
                    <a:pt x="12563" y="4948"/>
                    <a:pt x="11205" y="4162"/>
                    <a:pt x="10357" y="3520"/>
                  </a:cubicBezTo>
                  <a:cubicBezTo>
                    <a:pt x="8718" y="2282"/>
                    <a:pt x="5712" y="1"/>
                    <a:pt x="3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73;p45">
              <a:extLst>
                <a:ext uri="{FF2B5EF4-FFF2-40B4-BE49-F238E27FC236}">
                  <a16:creationId xmlns:a16="http://schemas.microsoft.com/office/drawing/2014/main" id="{063BC513-7105-4CD8-91A7-866EC10F3C94}"/>
                </a:ext>
              </a:extLst>
            </p:cNvPr>
            <p:cNvSpPr/>
            <p:nvPr/>
          </p:nvSpPr>
          <p:spPr>
            <a:xfrm>
              <a:off x="5308375" y="3398771"/>
              <a:ext cx="62040" cy="332757"/>
            </a:xfrm>
            <a:custGeom>
              <a:avLst/>
              <a:gdLst/>
              <a:ahLst/>
              <a:cxnLst/>
              <a:rect l="l" t="t" r="r" b="b"/>
              <a:pathLst>
                <a:path w="4684" h="25484" extrusionOk="0">
                  <a:moveTo>
                    <a:pt x="2042" y="0"/>
                  </a:moveTo>
                  <a:cubicBezTo>
                    <a:pt x="1385" y="0"/>
                    <a:pt x="625" y="371"/>
                    <a:pt x="581" y="979"/>
                  </a:cubicBezTo>
                  <a:cubicBezTo>
                    <a:pt x="1" y="8927"/>
                    <a:pt x="562" y="17089"/>
                    <a:pt x="2150" y="24889"/>
                  </a:cubicBezTo>
                  <a:cubicBezTo>
                    <a:pt x="2234" y="25305"/>
                    <a:pt x="2616" y="25483"/>
                    <a:pt x="3052" y="25483"/>
                  </a:cubicBezTo>
                  <a:cubicBezTo>
                    <a:pt x="3791" y="25483"/>
                    <a:pt x="4683" y="24972"/>
                    <a:pt x="4536" y="24248"/>
                  </a:cubicBezTo>
                  <a:cubicBezTo>
                    <a:pt x="2977" y="16591"/>
                    <a:pt x="2431" y="8612"/>
                    <a:pt x="3001" y="806"/>
                  </a:cubicBezTo>
                  <a:cubicBezTo>
                    <a:pt x="3042" y="245"/>
                    <a:pt x="2576" y="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74;p45">
              <a:extLst>
                <a:ext uri="{FF2B5EF4-FFF2-40B4-BE49-F238E27FC236}">
                  <a16:creationId xmlns:a16="http://schemas.microsoft.com/office/drawing/2014/main" id="{BD431B0C-90AE-4E30-A3E7-24FCD6E9552D}"/>
                </a:ext>
              </a:extLst>
            </p:cNvPr>
            <p:cNvSpPr/>
            <p:nvPr/>
          </p:nvSpPr>
          <p:spPr>
            <a:xfrm>
              <a:off x="5028497" y="3460244"/>
              <a:ext cx="97722" cy="177151"/>
            </a:xfrm>
            <a:custGeom>
              <a:avLst/>
              <a:gdLst/>
              <a:ahLst/>
              <a:cxnLst/>
              <a:rect l="l" t="t" r="r" b="b"/>
              <a:pathLst>
                <a:path w="7378" h="13567" extrusionOk="0">
                  <a:moveTo>
                    <a:pt x="2944" y="1215"/>
                  </a:moveTo>
                  <a:lnTo>
                    <a:pt x="4741" y="1314"/>
                  </a:lnTo>
                  <a:lnTo>
                    <a:pt x="4741" y="1314"/>
                  </a:lnTo>
                  <a:cubicBezTo>
                    <a:pt x="4069" y="4839"/>
                    <a:pt x="4646" y="8898"/>
                    <a:pt x="4900" y="12513"/>
                  </a:cubicBezTo>
                  <a:lnTo>
                    <a:pt x="4900" y="12513"/>
                  </a:lnTo>
                  <a:cubicBezTo>
                    <a:pt x="4827" y="12514"/>
                    <a:pt x="4754" y="12515"/>
                    <a:pt x="4681" y="12515"/>
                  </a:cubicBezTo>
                  <a:cubicBezTo>
                    <a:pt x="4021" y="12515"/>
                    <a:pt x="3405" y="12460"/>
                    <a:pt x="3066" y="12249"/>
                  </a:cubicBezTo>
                  <a:cubicBezTo>
                    <a:pt x="3063" y="12248"/>
                    <a:pt x="3061" y="12246"/>
                    <a:pt x="3059" y="12245"/>
                  </a:cubicBezTo>
                  <a:lnTo>
                    <a:pt x="3059" y="12245"/>
                  </a:lnTo>
                  <a:cubicBezTo>
                    <a:pt x="3086" y="12255"/>
                    <a:pt x="3113" y="12262"/>
                    <a:pt x="3136" y="12262"/>
                  </a:cubicBezTo>
                  <a:cubicBezTo>
                    <a:pt x="3192" y="12262"/>
                    <a:pt x="3222" y="12221"/>
                    <a:pt x="3164" y="12082"/>
                  </a:cubicBezTo>
                  <a:cubicBezTo>
                    <a:pt x="3075" y="11871"/>
                    <a:pt x="3048" y="11482"/>
                    <a:pt x="3058" y="11244"/>
                  </a:cubicBezTo>
                  <a:cubicBezTo>
                    <a:pt x="3091" y="10421"/>
                    <a:pt x="2948" y="9549"/>
                    <a:pt x="2924" y="8723"/>
                  </a:cubicBezTo>
                  <a:cubicBezTo>
                    <a:pt x="2852" y="6224"/>
                    <a:pt x="2877" y="3717"/>
                    <a:pt x="2944" y="1215"/>
                  </a:cubicBezTo>
                  <a:close/>
                  <a:moveTo>
                    <a:pt x="2408" y="0"/>
                  </a:moveTo>
                  <a:cubicBezTo>
                    <a:pt x="1708" y="0"/>
                    <a:pt x="602" y="337"/>
                    <a:pt x="585" y="877"/>
                  </a:cubicBezTo>
                  <a:cubicBezTo>
                    <a:pt x="465" y="4816"/>
                    <a:pt x="1" y="9238"/>
                    <a:pt x="854" y="13108"/>
                  </a:cubicBezTo>
                  <a:cubicBezTo>
                    <a:pt x="890" y="13269"/>
                    <a:pt x="1167" y="13334"/>
                    <a:pt x="1291" y="13340"/>
                  </a:cubicBezTo>
                  <a:lnTo>
                    <a:pt x="5391" y="13564"/>
                  </a:lnTo>
                  <a:cubicBezTo>
                    <a:pt x="5419" y="13566"/>
                    <a:pt x="5450" y="13567"/>
                    <a:pt x="5485" y="13567"/>
                  </a:cubicBezTo>
                  <a:cubicBezTo>
                    <a:pt x="6041" y="13567"/>
                    <a:pt x="7377" y="13365"/>
                    <a:pt x="7339" y="12692"/>
                  </a:cubicBezTo>
                  <a:cubicBezTo>
                    <a:pt x="7128" y="8881"/>
                    <a:pt x="6368" y="4350"/>
                    <a:pt x="7178" y="603"/>
                  </a:cubicBezTo>
                  <a:cubicBezTo>
                    <a:pt x="7235" y="344"/>
                    <a:pt x="6965" y="247"/>
                    <a:pt x="6751" y="235"/>
                  </a:cubicBezTo>
                  <a:lnTo>
                    <a:pt x="2560" y="6"/>
                  </a:lnTo>
                  <a:lnTo>
                    <a:pt x="2560" y="6"/>
                  </a:lnTo>
                  <a:cubicBezTo>
                    <a:pt x="2512" y="2"/>
                    <a:pt x="2461" y="0"/>
                    <a:pt x="2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75;p45">
              <a:extLst>
                <a:ext uri="{FF2B5EF4-FFF2-40B4-BE49-F238E27FC236}">
                  <a16:creationId xmlns:a16="http://schemas.microsoft.com/office/drawing/2014/main" id="{D762483C-0886-4514-A09E-E85D58F29568}"/>
                </a:ext>
              </a:extLst>
            </p:cNvPr>
            <p:cNvSpPr/>
            <p:nvPr/>
          </p:nvSpPr>
          <p:spPr>
            <a:xfrm>
              <a:off x="5133635" y="3466407"/>
              <a:ext cx="97682" cy="176211"/>
            </a:xfrm>
            <a:custGeom>
              <a:avLst/>
              <a:gdLst/>
              <a:ahLst/>
              <a:cxnLst/>
              <a:rect l="l" t="t" r="r" b="b"/>
              <a:pathLst>
                <a:path w="7375" h="13495" extrusionOk="0">
                  <a:moveTo>
                    <a:pt x="2945" y="1144"/>
                  </a:moveTo>
                  <a:lnTo>
                    <a:pt x="4754" y="1243"/>
                  </a:lnTo>
                  <a:lnTo>
                    <a:pt x="4754" y="1243"/>
                  </a:lnTo>
                  <a:cubicBezTo>
                    <a:pt x="4068" y="4787"/>
                    <a:pt x="4651" y="8873"/>
                    <a:pt x="4904" y="12511"/>
                  </a:cubicBezTo>
                  <a:lnTo>
                    <a:pt x="4904" y="12511"/>
                  </a:lnTo>
                  <a:cubicBezTo>
                    <a:pt x="4830" y="12512"/>
                    <a:pt x="4757" y="12513"/>
                    <a:pt x="4684" y="12513"/>
                  </a:cubicBezTo>
                  <a:cubicBezTo>
                    <a:pt x="4018" y="12513"/>
                    <a:pt x="3400" y="12458"/>
                    <a:pt x="3074" y="12245"/>
                  </a:cubicBezTo>
                  <a:cubicBezTo>
                    <a:pt x="3009" y="12202"/>
                    <a:pt x="2974" y="12181"/>
                    <a:pt x="2960" y="12173"/>
                  </a:cubicBezTo>
                  <a:lnTo>
                    <a:pt x="2960" y="12173"/>
                  </a:lnTo>
                  <a:cubicBezTo>
                    <a:pt x="2985" y="12187"/>
                    <a:pt x="3071" y="12231"/>
                    <a:pt x="3132" y="12231"/>
                  </a:cubicBezTo>
                  <a:cubicBezTo>
                    <a:pt x="3190" y="12231"/>
                    <a:pt x="3226" y="12190"/>
                    <a:pt x="3165" y="12044"/>
                  </a:cubicBezTo>
                  <a:cubicBezTo>
                    <a:pt x="3074" y="11831"/>
                    <a:pt x="3050" y="11445"/>
                    <a:pt x="3059" y="11206"/>
                  </a:cubicBezTo>
                  <a:cubicBezTo>
                    <a:pt x="3089" y="10382"/>
                    <a:pt x="2949" y="9514"/>
                    <a:pt x="2925" y="8685"/>
                  </a:cubicBezTo>
                  <a:cubicBezTo>
                    <a:pt x="2853" y="6173"/>
                    <a:pt x="2878" y="3657"/>
                    <a:pt x="2945" y="1144"/>
                  </a:cubicBezTo>
                  <a:close/>
                  <a:moveTo>
                    <a:pt x="2518" y="1"/>
                  </a:moveTo>
                  <a:cubicBezTo>
                    <a:pt x="2489" y="1"/>
                    <a:pt x="2456" y="3"/>
                    <a:pt x="2420" y="8"/>
                  </a:cubicBezTo>
                  <a:lnTo>
                    <a:pt x="2420" y="8"/>
                  </a:lnTo>
                  <a:cubicBezTo>
                    <a:pt x="1720" y="17"/>
                    <a:pt x="601" y="331"/>
                    <a:pt x="585" y="841"/>
                  </a:cubicBezTo>
                  <a:cubicBezTo>
                    <a:pt x="465" y="4779"/>
                    <a:pt x="1" y="9202"/>
                    <a:pt x="853" y="13070"/>
                  </a:cubicBezTo>
                  <a:cubicBezTo>
                    <a:pt x="888" y="13223"/>
                    <a:pt x="1174" y="13263"/>
                    <a:pt x="1281" y="13269"/>
                  </a:cubicBezTo>
                  <a:lnTo>
                    <a:pt x="5381" y="13493"/>
                  </a:lnTo>
                  <a:cubicBezTo>
                    <a:pt x="5404" y="13494"/>
                    <a:pt x="5429" y="13495"/>
                    <a:pt x="5458" y="13495"/>
                  </a:cubicBezTo>
                  <a:cubicBezTo>
                    <a:pt x="5975" y="13495"/>
                    <a:pt x="7374" y="13280"/>
                    <a:pt x="7340" y="12655"/>
                  </a:cubicBezTo>
                  <a:cubicBezTo>
                    <a:pt x="7129" y="8842"/>
                    <a:pt x="6365" y="4303"/>
                    <a:pt x="7174" y="553"/>
                  </a:cubicBezTo>
                  <a:cubicBezTo>
                    <a:pt x="7230" y="300"/>
                    <a:pt x="6960" y="244"/>
                    <a:pt x="6760" y="232"/>
                  </a:cubicBezTo>
                  <a:lnTo>
                    <a:pt x="2544" y="1"/>
                  </a:lnTo>
                  <a:cubicBezTo>
                    <a:pt x="2536" y="1"/>
                    <a:pt x="2527" y="1"/>
                    <a:pt x="25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76;p45">
              <a:extLst>
                <a:ext uri="{FF2B5EF4-FFF2-40B4-BE49-F238E27FC236}">
                  <a16:creationId xmlns:a16="http://schemas.microsoft.com/office/drawing/2014/main" id="{E271797D-4CDE-4336-8CD7-08D84B8F6E5C}"/>
                </a:ext>
              </a:extLst>
            </p:cNvPr>
            <p:cNvSpPr/>
            <p:nvPr/>
          </p:nvSpPr>
          <p:spPr>
            <a:xfrm>
              <a:off x="7775905" y="3398092"/>
              <a:ext cx="62437" cy="342864"/>
            </a:xfrm>
            <a:custGeom>
              <a:avLst/>
              <a:gdLst/>
              <a:ahLst/>
              <a:cxnLst/>
              <a:rect l="l" t="t" r="r" b="b"/>
              <a:pathLst>
                <a:path w="4714" h="26258" extrusionOk="0">
                  <a:moveTo>
                    <a:pt x="2075" y="0"/>
                  </a:moveTo>
                  <a:cubicBezTo>
                    <a:pt x="1390" y="0"/>
                    <a:pt x="499" y="361"/>
                    <a:pt x="472" y="834"/>
                  </a:cubicBezTo>
                  <a:cubicBezTo>
                    <a:pt x="0" y="9177"/>
                    <a:pt x="558" y="17699"/>
                    <a:pt x="2214" y="25882"/>
                  </a:cubicBezTo>
                  <a:cubicBezTo>
                    <a:pt x="2267" y="26146"/>
                    <a:pt x="2567" y="26258"/>
                    <a:pt x="2938" y="26258"/>
                  </a:cubicBezTo>
                  <a:cubicBezTo>
                    <a:pt x="3683" y="26258"/>
                    <a:pt x="4714" y="25808"/>
                    <a:pt x="4600" y="25242"/>
                  </a:cubicBezTo>
                  <a:cubicBezTo>
                    <a:pt x="2967" y="17169"/>
                    <a:pt x="2390" y="8755"/>
                    <a:pt x="2857" y="525"/>
                  </a:cubicBezTo>
                  <a:cubicBezTo>
                    <a:pt x="2878" y="152"/>
                    <a:pt x="2520" y="0"/>
                    <a:pt x="2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577;p45">
              <a:extLst>
                <a:ext uri="{FF2B5EF4-FFF2-40B4-BE49-F238E27FC236}">
                  <a16:creationId xmlns:a16="http://schemas.microsoft.com/office/drawing/2014/main" id="{6E7824A7-3E4A-4FE9-8757-25F9516BDCD7}"/>
                </a:ext>
              </a:extLst>
            </p:cNvPr>
            <p:cNvSpPr/>
            <p:nvPr/>
          </p:nvSpPr>
          <p:spPr>
            <a:xfrm>
              <a:off x="7283075" y="3424611"/>
              <a:ext cx="79589" cy="348753"/>
            </a:xfrm>
            <a:custGeom>
              <a:avLst/>
              <a:gdLst/>
              <a:ahLst/>
              <a:cxnLst/>
              <a:rect l="l" t="t" r="r" b="b"/>
              <a:pathLst>
                <a:path w="6009" h="26709" extrusionOk="0">
                  <a:moveTo>
                    <a:pt x="1804" y="0"/>
                  </a:moveTo>
                  <a:cubicBezTo>
                    <a:pt x="1090" y="0"/>
                    <a:pt x="1" y="374"/>
                    <a:pt x="23" y="918"/>
                  </a:cubicBezTo>
                  <a:lnTo>
                    <a:pt x="23" y="917"/>
                  </a:lnTo>
                  <a:cubicBezTo>
                    <a:pt x="365" y="9404"/>
                    <a:pt x="1037" y="18252"/>
                    <a:pt x="3480" y="26413"/>
                  </a:cubicBezTo>
                  <a:cubicBezTo>
                    <a:pt x="3542" y="26622"/>
                    <a:pt x="3803" y="26709"/>
                    <a:pt x="4131" y="26709"/>
                  </a:cubicBezTo>
                  <a:cubicBezTo>
                    <a:pt x="4890" y="26709"/>
                    <a:pt x="6008" y="26246"/>
                    <a:pt x="5866" y="25772"/>
                  </a:cubicBezTo>
                  <a:cubicBezTo>
                    <a:pt x="3424" y="17612"/>
                    <a:pt x="2752" y="8764"/>
                    <a:pt x="2408" y="278"/>
                  </a:cubicBezTo>
                  <a:cubicBezTo>
                    <a:pt x="2401" y="85"/>
                    <a:pt x="2145" y="0"/>
                    <a:pt x="18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578;p45">
              <a:extLst>
                <a:ext uri="{FF2B5EF4-FFF2-40B4-BE49-F238E27FC236}">
                  <a16:creationId xmlns:a16="http://schemas.microsoft.com/office/drawing/2014/main" id="{02650C3B-AAFA-43B6-A9B4-1E5A17431C65}"/>
                </a:ext>
              </a:extLst>
            </p:cNvPr>
            <p:cNvSpPr/>
            <p:nvPr/>
          </p:nvSpPr>
          <p:spPr>
            <a:xfrm>
              <a:off x="8068909" y="3424063"/>
              <a:ext cx="99947" cy="78332"/>
            </a:xfrm>
            <a:custGeom>
              <a:avLst/>
              <a:gdLst/>
              <a:ahLst/>
              <a:cxnLst/>
              <a:rect l="l" t="t" r="r" b="b"/>
              <a:pathLst>
                <a:path w="7546" h="5999" extrusionOk="0">
                  <a:moveTo>
                    <a:pt x="5650" y="0"/>
                  </a:moveTo>
                  <a:cubicBezTo>
                    <a:pt x="4953" y="0"/>
                    <a:pt x="4203" y="174"/>
                    <a:pt x="3593" y="278"/>
                  </a:cubicBezTo>
                  <a:cubicBezTo>
                    <a:pt x="2770" y="418"/>
                    <a:pt x="1949" y="576"/>
                    <a:pt x="1135" y="760"/>
                  </a:cubicBezTo>
                  <a:cubicBezTo>
                    <a:pt x="692" y="858"/>
                    <a:pt x="1" y="1296"/>
                    <a:pt x="145" y="1840"/>
                  </a:cubicBezTo>
                  <a:cubicBezTo>
                    <a:pt x="250" y="2227"/>
                    <a:pt x="659" y="2337"/>
                    <a:pt x="1046" y="2337"/>
                  </a:cubicBezTo>
                  <a:cubicBezTo>
                    <a:pt x="1228" y="2337"/>
                    <a:pt x="1405" y="2312"/>
                    <a:pt x="1544" y="2282"/>
                  </a:cubicBezTo>
                  <a:lnTo>
                    <a:pt x="1542" y="2282"/>
                  </a:lnTo>
                  <a:cubicBezTo>
                    <a:pt x="2071" y="2162"/>
                    <a:pt x="2603" y="2054"/>
                    <a:pt x="3136" y="1955"/>
                  </a:cubicBezTo>
                  <a:cubicBezTo>
                    <a:pt x="3566" y="1876"/>
                    <a:pt x="3997" y="1804"/>
                    <a:pt x="4431" y="1751"/>
                  </a:cubicBezTo>
                  <a:cubicBezTo>
                    <a:pt x="4571" y="1735"/>
                    <a:pt x="4714" y="1727"/>
                    <a:pt x="4856" y="1714"/>
                  </a:cubicBezTo>
                  <a:lnTo>
                    <a:pt x="4856" y="1714"/>
                  </a:lnTo>
                  <a:cubicBezTo>
                    <a:pt x="4865" y="1810"/>
                    <a:pt x="4882" y="1910"/>
                    <a:pt x="4883" y="1965"/>
                  </a:cubicBezTo>
                  <a:cubicBezTo>
                    <a:pt x="4889" y="2425"/>
                    <a:pt x="4853" y="2889"/>
                    <a:pt x="4821" y="3347"/>
                  </a:cubicBezTo>
                  <a:cubicBezTo>
                    <a:pt x="4776" y="3992"/>
                    <a:pt x="4718" y="4635"/>
                    <a:pt x="4646" y="5279"/>
                  </a:cubicBezTo>
                  <a:cubicBezTo>
                    <a:pt x="4591" y="5782"/>
                    <a:pt x="5020" y="5998"/>
                    <a:pt x="5532" y="5998"/>
                  </a:cubicBezTo>
                  <a:cubicBezTo>
                    <a:pt x="6194" y="5998"/>
                    <a:pt x="6993" y="5636"/>
                    <a:pt x="7057" y="5068"/>
                  </a:cubicBezTo>
                  <a:cubicBezTo>
                    <a:pt x="7149" y="4233"/>
                    <a:pt x="7223" y="3397"/>
                    <a:pt x="7266" y="2559"/>
                  </a:cubicBezTo>
                  <a:cubicBezTo>
                    <a:pt x="7309" y="1742"/>
                    <a:pt x="7545" y="487"/>
                    <a:pt x="6582" y="142"/>
                  </a:cubicBezTo>
                  <a:cubicBezTo>
                    <a:pt x="6296" y="39"/>
                    <a:pt x="5979" y="0"/>
                    <a:pt x="5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579;p45">
              <a:extLst>
                <a:ext uri="{FF2B5EF4-FFF2-40B4-BE49-F238E27FC236}">
                  <a16:creationId xmlns:a16="http://schemas.microsoft.com/office/drawing/2014/main" id="{9E9239E2-5810-4246-9CB1-F744E3D344BA}"/>
                </a:ext>
              </a:extLst>
            </p:cNvPr>
            <p:cNvSpPr/>
            <p:nvPr/>
          </p:nvSpPr>
          <p:spPr>
            <a:xfrm>
              <a:off x="7860315" y="3444941"/>
              <a:ext cx="111126" cy="95176"/>
            </a:xfrm>
            <a:custGeom>
              <a:avLst/>
              <a:gdLst/>
              <a:ahLst/>
              <a:cxnLst/>
              <a:rect l="l" t="t" r="r" b="b"/>
              <a:pathLst>
                <a:path w="8390" h="7289" extrusionOk="0">
                  <a:moveTo>
                    <a:pt x="2640" y="2025"/>
                  </a:moveTo>
                  <a:lnTo>
                    <a:pt x="2640" y="2025"/>
                  </a:lnTo>
                  <a:cubicBezTo>
                    <a:pt x="2642" y="2054"/>
                    <a:pt x="2641" y="2088"/>
                    <a:pt x="2637" y="2124"/>
                  </a:cubicBezTo>
                  <a:lnTo>
                    <a:pt x="2637" y="2124"/>
                  </a:lnTo>
                  <a:cubicBezTo>
                    <a:pt x="2568" y="2119"/>
                    <a:pt x="2475" y="2100"/>
                    <a:pt x="2352" y="2061"/>
                  </a:cubicBezTo>
                  <a:lnTo>
                    <a:pt x="2352" y="2061"/>
                  </a:lnTo>
                  <a:cubicBezTo>
                    <a:pt x="2364" y="2065"/>
                    <a:pt x="2380" y="2067"/>
                    <a:pt x="2398" y="2067"/>
                  </a:cubicBezTo>
                  <a:cubicBezTo>
                    <a:pt x="2457" y="2067"/>
                    <a:pt x="2543" y="2049"/>
                    <a:pt x="2640" y="2025"/>
                  </a:cubicBezTo>
                  <a:close/>
                  <a:moveTo>
                    <a:pt x="5409" y="1"/>
                  </a:moveTo>
                  <a:cubicBezTo>
                    <a:pt x="3852" y="1"/>
                    <a:pt x="2091" y="112"/>
                    <a:pt x="940" y="936"/>
                  </a:cubicBezTo>
                  <a:cubicBezTo>
                    <a:pt x="94" y="1541"/>
                    <a:pt x="118" y="2678"/>
                    <a:pt x="66" y="3621"/>
                  </a:cubicBezTo>
                  <a:cubicBezTo>
                    <a:pt x="13" y="4590"/>
                    <a:pt x="1" y="5565"/>
                    <a:pt x="11" y="6535"/>
                  </a:cubicBezTo>
                  <a:cubicBezTo>
                    <a:pt x="18" y="7064"/>
                    <a:pt x="480" y="7289"/>
                    <a:pt x="999" y="7289"/>
                  </a:cubicBezTo>
                  <a:cubicBezTo>
                    <a:pt x="1669" y="7289"/>
                    <a:pt x="2432" y="6914"/>
                    <a:pt x="2425" y="6336"/>
                  </a:cubicBezTo>
                  <a:cubicBezTo>
                    <a:pt x="2416" y="5607"/>
                    <a:pt x="2424" y="4879"/>
                    <a:pt x="2448" y="4151"/>
                  </a:cubicBezTo>
                  <a:cubicBezTo>
                    <a:pt x="2464" y="3675"/>
                    <a:pt x="2484" y="3200"/>
                    <a:pt x="2528" y="2726"/>
                  </a:cubicBezTo>
                  <a:cubicBezTo>
                    <a:pt x="2540" y="2600"/>
                    <a:pt x="2620" y="2322"/>
                    <a:pt x="2637" y="2124"/>
                  </a:cubicBezTo>
                  <a:lnTo>
                    <a:pt x="2637" y="2124"/>
                  </a:lnTo>
                  <a:cubicBezTo>
                    <a:pt x="2651" y="2125"/>
                    <a:pt x="2663" y="2125"/>
                    <a:pt x="2674" y="2125"/>
                  </a:cubicBezTo>
                  <a:cubicBezTo>
                    <a:pt x="2816" y="2125"/>
                    <a:pt x="2834" y="2055"/>
                    <a:pt x="2805" y="1980"/>
                  </a:cubicBezTo>
                  <a:lnTo>
                    <a:pt x="2805" y="1980"/>
                  </a:lnTo>
                  <a:cubicBezTo>
                    <a:pt x="2749" y="1996"/>
                    <a:pt x="2693" y="2011"/>
                    <a:pt x="2640" y="2025"/>
                  </a:cubicBezTo>
                  <a:lnTo>
                    <a:pt x="2640" y="2025"/>
                  </a:lnTo>
                  <a:cubicBezTo>
                    <a:pt x="2638" y="1997"/>
                    <a:pt x="2634" y="1974"/>
                    <a:pt x="2627" y="1954"/>
                  </a:cubicBezTo>
                  <a:cubicBezTo>
                    <a:pt x="2587" y="1847"/>
                    <a:pt x="2599" y="1808"/>
                    <a:pt x="2631" y="1808"/>
                  </a:cubicBezTo>
                  <a:cubicBezTo>
                    <a:pt x="2678" y="1808"/>
                    <a:pt x="2771" y="1896"/>
                    <a:pt x="2805" y="1980"/>
                  </a:cubicBezTo>
                  <a:lnTo>
                    <a:pt x="2805" y="1980"/>
                  </a:lnTo>
                  <a:cubicBezTo>
                    <a:pt x="2967" y="1933"/>
                    <a:pt x="3130" y="1882"/>
                    <a:pt x="3218" y="1870"/>
                  </a:cubicBezTo>
                  <a:cubicBezTo>
                    <a:pt x="3697" y="1802"/>
                    <a:pt x="4184" y="1770"/>
                    <a:pt x="4667" y="1743"/>
                  </a:cubicBezTo>
                  <a:cubicBezTo>
                    <a:pt x="5207" y="1713"/>
                    <a:pt x="5749" y="1697"/>
                    <a:pt x="6291" y="1697"/>
                  </a:cubicBezTo>
                  <a:cubicBezTo>
                    <a:pt x="6375" y="1697"/>
                    <a:pt x="6460" y="1697"/>
                    <a:pt x="6545" y="1698"/>
                  </a:cubicBezTo>
                  <a:cubicBezTo>
                    <a:pt x="6549" y="1698"/>
                    <a:pt x="6553" y="1698"/>
                    <a:pt x="6557" y="1698"/>
                  </a:cubicBezTo>
                  <a:cubicBezTo>
                    <a:pt x="7887" y="1698"/>
                    <a:pt x="8390" y="29"/>
                    <a:pt x="6774" y="15"/>
                  </a:cubicBezTo>
                  <a:cubicBezTo>
                    <a:pt x="6355" y="11"/>
                    <a:pt x="5892" y="1"/>
                    <a:pt x="5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580;p45">
              <a:extLst>
                <a:ext uri="{FF2B5EF4-FFF2-40B4-BE49-F238E27FC236}">
                  <a16:creationId xmlns:a16="http://schemas.microsoft.com/office/drawing/2014/main" id="{D03A17C0-8A6C-4E00-A193-9C86CE126220}"/>
                </a:ext>
              </a:extLst>
            </p:cNvPr>
            <p:cNvSpPr/>
            <p:nvPr/>
          </p:nvSpPr>
          <p:spPr>
            <a:xfrm>
              <a:off x="8061982" y="3566347"/>
              <a:ext cx="103563" cy="90959"/>
            </a:xfrm>
            <a:custGeom>
              <a:avLst/>
              <a:gdLst/>
              <a:ahLst/>
              <a:cxnLst/>
              <a:rect l="l" t="t" r="r" b="b"/>
              <a:pathLst>
                <a:path w="7819" h="6966" extrusionOk="0">
                  <a:moveTo>
                    <a:pt x="6999" y="0"/>
                  </a:moveTo>
                  <a:cubicBezTo>
                    <a:pt x="6293" y="0"/>
                    <a:pt x="5070" y="343"/>
                    <a:pt x="5100" y="815"/>
                  </a:cubicBezTo>
                  <a:cubicBezTo>
                    <a:pt x="5168" y="1879"/>
                    <a:pt x="5412" y="3825"/>
                    <a:pt x="4750" y="4729"/>
                  </a:cubicBezTo>
                  <a:cubicBezTo>
                    <a:pt x="4386" y="5224"/>
                    <a:pt x="3433" y="5392"/>
                    <a:pt x="2870" y="5580"/>
                  </a:cubicBezTo>
                  <a:cubicBezTo>
                    <a:pt x="2326" y="5762"/>
                    <a:pt x="1779" y="5931"/>
                    <a:pt x="1227" y="6088"/>
                  </a:cubicBezTo>
                  <a:cubicBezTo>
                    <a:pt x="1035" y="6142"/>
                    <a:pt x="1" y="6431"/>
                    <a:pt x="132" y="6778"/>
                  </a:cubicBezTo>
                  <a:cubicBezTo>
                    <a:pt x="186" y="6920"/>
                    <a:pt x="371" y="6966"/>
                    <a:pt x="588" y="6966"/>
                  </a:cubicBezTo>
                  <a:cubicBezTo>
                    <a:pt x="910" y="6966"/>
                    <a:pt x="1300" y="6864"/>
                    <a:pt x="1425" y="6829"/>
                  </a:cubicBezTo>
                  <a:cubicBezTo>
                    <a:pt x="2275" y="6588"/>
                    <a:pt x="3118" y="6324"/>
                    <a:pt x="3953" y="6038"/>
                  </a:cubicBezTo>
                  <a:cubicBezTo>
                    <a:pt x="4845" y="5731"/>
                    <a:pt x="6013" y="5420"/>
                    <a:pt x="6735" y="4775"/>
                  </a:cubicBezTo>
                  <a:cubicBezTo>
                    <a:pt x="7818" y="3805"/>
                    <a:pt x="7569" y="1484"/>
                    <a:pt x="7487" y="175"/>
                  </a:cubicBezTo>
                  <a:cubicBezTo>
                    <a:pt x="7479" y="54"/>
                    <a:pt x="7280" y="0"/>
                    <a:pt x="6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581;p45">
              <a:extLst>
                <a:ext uri="{FF2B5EF4-FFF2-40B4-BE49-F238E27FC236}">
                  <a16:creationId xmlns:a16="http://schemas.microsoft.com/office/drawing/2014/main" id="{714B27B0-CC6D-4B1D-BAD8-012AC4F195A8}"/>
                </a:ext>
              </a:extLst>
            </p:cNvPr>
            <p:cNvSpPr/>
            <p:nvPr/>
          </p:nvSpPr>
          <p:spPr>
            <a:xfrm>
              <a:off x="7859123" y="3606955"/>
              <a:ext cx="121682" cy="79324"/>
            </a:xfrm>
            <a:custGeom>
              <a:avLst/>
              <a:gdLst/>
              <a:ahLst/>
              <a:cxnLst/>
              <a:rect l="l" t="t" r="r" b="b"/>
              <a:pathLst>
                <a:path w="9187" h="6075" extrusionOk="0">
                  <a:moveTo>
                    <a:pt x="1985" y="1"/>
                  </a:moveTo>
                  <a:cubicBezTo>
                    <a:pt x="1325" y="1"/>
                    <a:pt x="573" y="374"/>
                    <a:pt x="553" y="978"/>
                  </a:cubicBezTo>
                  <a:lnTo>
                    <a:pt x="555" y="977"/>
                  </a:lnTo>
                  <a:lnTo>
                    <a:pt x="555" y="977"/>
                  </a:lnTo>
                  <a:cubicBezTo>
                    <a:pt x="511" y="2324"/>
                    <a:pt x="0" y="5789"/>
                    <a:pt x="1896" y="6044"/>
                  </a:cubicBezTo>
                  <a:cubicBezTo>
                    <a:pt x="2053" y="6065"/>
                    <a:pt x="2213" y="6074"/>
                    <a:pt x="2376" y="6074"/>
                  </a:cubicBezTo>
                  <a:cubicBezTo>
                    <a:pt x="3312" y="6074"/>
                    <a:pt x="4329" y="5764"/>
                    <a:pt x="5202" y="5577"/>
                  </a:cubicBezTo>
                  <a:cubicBezTo>
                    <a:pt x="6089" y="5386"/>
                    <a:pt x="6972" y="5179"/>
                    <a:pt x="7854" y="4958"/>
                  </a:cubicBezTo>
                  <a:cubicBezTo>
                    <a:pt x="9187" y="4621"/>
                    <a:pt x="8960" y="3247"/>
                    <a:pt x="7822" y="3247"/>
                  </a:cubicBezTo>
                  <a:cubicBezTo>
                    <a:pt x="7695" y="3247"/>
                    <a:pt x="7557" y="3264"/>
                    <a:pt x="7409" y="3302"/>
                  </a:cubicBezTo>
                  <a:cubicBezTo>
                    <a:pt x="6837" y="3446"/>
                    <a:pt x="6261" y="3585"/>
                    <a:pt x="5684" y="3716"/>
                  </a:cubicBezTo>
                  <a:cubicBezTo>
                    <a:pt x="4922" y="3890"/>
                    <a:pt x="3879" y="3908"/>
                    <a:pt x="3125" y="4181"/>
                  </a:cubicBezTo>
                  <a:lnTo>
                    <a:pt x="3125" y="4181"/>
                  </a:lnTo>
                  <a:cubicBezTo>
                    <a:pt x="3132" y="3766"/>
                    <a:pt x="2985" y="3237"/>
                    <a:pt x="2973" y="2839"/>
                  </a:cubicBezTo>
                  <a:cubicBezTo>
                    <a:pt x="2951" y="2161"/>
                    <a:pt x="2952" y="1480"/>
                    <a:pt x="2973" y="802"/>
                  </a:cubicBezTo>
                  <a:cubicBezTo>
                    <a:pt x="2991" y="243"/>
                    <a:pt x="2518" y="1"/>
                    <a:pt x="1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582;p45">
              <a:extLst>
                <a:ext uri="{FF2B5EF4-FFF2-40B4-BE49-F238E27FC236}">
                  <a16:creationId xmlns:a16="http://schemas.microsoft.com/office/drawing/2014/main" id="{5CC23E06-FEC5-49A1-9B18-BF9DFE62550F}"/>
                </a:ext>
              </a:extLst>
            </p:cNvPr>
            <p:cNvSpPr/>
            <p:nvPr/>
          </p:nvSpPr>
          <p:spPr>
            <a:xfrm>
              <a:off x="7417444" y="3497601"/>
              <a:ext cx="187231" cy="196346"/>
            </a:xfrm>
            <a:custGeom>
              <a:avLst/>
              <a:gdLst/>
              <a:ahLst/>
              <a:cxnLst/>
              <a:rect l="l" t="t" r="r" b="b"/>
              <a:pathLst>
                <a:path w="14136" h="15037" extrusionOk="0">
                  <a:moveTo>
                    <a:pt x="9602" y="1644"/>
                  </a:moveTo>
                  <a:lnTo>
                    <a:pt x="9602" y="1644"/>
                  </a:lnTo>
                  <a:cubicBezTo>
                    <a:pt x="9817" y="2339"/>
                    <a:pt x="10226" y="3187"/>
                    <a:pt x="10330" y="3777"/>
                  </a:cubicBezTo>
                  <a:cubicBezTo>
                    <a:pt x="10822" y="6594"/>
                    <a:pt x="11042" y="9587"/>
                    <a:pt x="10860" y="12442"/>
                  </a:cubicBezTo>
                  <a:cubicBezTo>
                    <a:pt x="10854" y="12531"/>
                    <a:pt x="10836" y="12643"/>
                    <a:pt x="10812" y="12768"/>
                  </a:cubicBezTo>
                  <a:lnTo>
                    <a:pt x="10812" y="12768"/>
                  </a:lnTo>
                  <a:cubicBezTo>
                    <a:pt x="10102" y="11906"/>
                    <a:pt x="9043" y="11051"/>
                    <a:pt x="8454" y="10189"/>
                  </a:cubicBezTo>
                  <a:cubicBezTo>
                    <a:pt x="8375" y="10074"/>
                    <a:pt x="8209" y="10039"/>
                    <a:pt x="8031" y="10039"/>
                  </a:cubicBezTo>
                  <a:cubicBezTo>
                    <a:pt x="7830" y="10039"/>
                    <a:pt x="7614" y="10084"/>
                    <a:pt x="7494" y="10108"/>
                  </a:cubicBezTo>
                  <a:cubicBezTo>
                    <a:pt x="7112" y="10184"/>
                    <a:pt x="4690" y="10512"/>
                    <a:pt x="3094" y="10909"/>
                  </a:cubicBezTo>
                  <a:lnTo>
                    <a:pt x="3094" y="10909"/>
                  </a:lnTo>
                  <a:cubicBezTo>
                    <a:pt x="3064" y="10711"/>
                    <a:pt x="3044" y="10512"/>
                    <a:pt x="3032" y="10313"/>
                  </a:cubicBezTo>
                  <a:cubicBezTo>
                    <a:pt x="3111" y="9872"/>
                    <a:pt x="2996" y="9310"/>
                    <a:pt x="2993" y="8865"/>
                  </a:cubicBezTo>
                  <a:cubicBezTo>
                    <a:pt x="2989" y="7957"/>
                    <a:pt x="3018" y="7045"/>
                    <a:pt x="3060" y="6138"/>
                  </a:cubicBezTo>
                  <a:lnTo>
                    <a:pt x="3060" y="6138"/>
                  </a:lnTo>
                  <a:cubicBezTo>
                    <a:pt x="3550" y="5013"/>
                    <a:pt x="7088" y="5296"/>
                    <a:pt x="8030" y="4164"/>
                  </a:cubicBezTo>
                  <a:cubicBezTo>
                    <a:pt x="8425" y="3688"/>
                    <a:pt x="8665" y="3007"/>
                    <a:pt x="9010" y="2488"/>
                  </a:cubicBezTo>
                  <a:cubicBezTo>
                    <a:pt x="9194" y="2210"/>
                    <a:pt x="9443" y="1936"/>
                    <a:pt x="9602" y="1644"/>
                  </a:cubicBezTo>
                  <a:close/>
                  <a:moveTo>
                    <a:pt x="10604" y="1"/>
                  </a:moveTo>
                  <a:cubicBezTo>
                    <a:pt x="8277" y="1"/>
                    <a:pt x="6728" y="2575"/>
                    <a:pt x="5749" y="4468"/>
                  </a:cubicBezTo>
                  <a:lnTo>
                    <a:pt x="5749" y="4468"/>
                  </a:lnTo>
                  <a:cubicBezTo>
                    <a:pt x="3837" y="4722"/>
                    <a:pt x="1192" y="5224"/>
                    <a:pt x="695" y="6624"/>
                  </a:cubicBezTo>
                  <a:cubicBezTo>
                    <a:pt x="693" y="6631"/>
                    <a:pt x="691" y="6638"/>
                    <a:pt x="691" y="6644"/>
                  </a:cubicBezTo>
                  <a:lnTo>
                    <a:pt x="691" y="6644"/>
                  </a:lnTo>
                  <a:cubicBezTo>
                    <a:pt x="682" y="6669"/>
                    <a:pt x="677" y="6696"/>
                    <a:pt x="676" y="6722"/>
                  </a:cubicBezTo>
                  <a:cubicBezTo>
                    <a:pt x="623" y="7810"/>
                    <a:pt x="1" y="11537"/>
                    <a:pt x="1075" y="12160"/>
                  </a:cubicBezTo>
                  <a:cubicBezTo>
                    <a:pt x="1181" y="12222"/>
                    <a:pt x="1310" y="12247"/>
                    <a:pt x="1453" y="12247"/>
                  </a:cubicBezTo>
                  <a:cubicBezTo>
                    <a:pt x="2009" y="12247"/>
                    <a:pt x="2775" y="11866"/>
                    <a:pt x="3169" y="11758"/>
                  </a:cubicBezTo>
                  <a:cubicBezTo>
                    <a:pt x="4176" y="11482"/>
                    <a:pt x="5204" y="11271"/>
                    <a:pt x="6230" y="11067"/>
                  </a:cubicBezTo>
                  <a:lnTo>
                    <a:pt x="6230" y="11067"/>
                  </a:lnTo>
                  <a:cubicBezTo>
                    <a:pt x="7241" y="12555"/>
                    <a:pt x="8923" y="15037"/>
                    <a:pt x="10854" y="15037"/>
                  </a:cubicBezTo>
                  <a:cubicBezTo>
                    <a:pt x="11275" y="15037"/>
                    <a:pt x="11707" y="14919"/>
                    <a:pt x="12147" y="14648"/>
                  </a:cubicBezTo>
                  <a:cubicBezTo>
                    <a:pt x="14136" y="13422"/>
                    <a:pt x="13304" y="9031"/>
                    <a:pt x="13170" y="7107"/>
                  </a:cubicBezTo>
                  <a:cubicBezTo>
                    <a:pt x="13048" y="5366"/>
                    <a:pt x="13274" y="177"/>
                    <a:pt x="10822" y="8"/>
                  </a:cubicBezTo>
                  <a:cubicBezTo>
                    <a:pt x="10749" y="3"/>
                    <a:pt x="10676" y="1"/>
                    <a:pt x="106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583;p45">
              <a:extLst>
                <a:ext uri="{FF2B5EF4-FFF2-40B4-BE49-F238E27FC236}">
                  <a16:creationId xmlns:a16="http://schemas.microsoft.com/office/drawing/2014/main" id="{9C28D5C4-D062-43C8-8E13-DB82436419EB}"/>
                </a:ext>
              </a:extLst>
            </p:cNvPr>
            <p:cNvSpPr/>
            <p:nvPr/>
          </p:nvSpPr>
          <p:spPr>
            <a:xfrm>
              <a:off x="7574436" y="3483826"/>
              <a:ext cx="109377" cy="75707"/>
            </a:xfrm>
            <a:custGeom>
              <a:avLst/>
              <a:gdLst/>
              <a:ahLst/>
              <a:cxnLst/>
              <a:rect l="l" t="t" r="r" b="b"/>
              <a:pathLst>
                <a:path w="8258" h="5798" extrusionOk="0">
                  <a:moveTo>
                    <a:pt x="7519" y="0"/>
                  </a:moveTo>
                  <a:cubicBezTo>
                    <a:pt x="7034" y="0"/>
                    <a:pt x="6387" y="220"/>
                    <a:pt x="6038" y="468"/>
                  </a:cubicBezTo>
                  <a:cubicBezTo>
                    <a:pt x="4001" y="1911"/>
                    <a:pt x="2174" y="3694"/>
                    <a:pt x="360" y="5401"/>
                  </a:cubicBezTo>
                  <a:cubicBezTo>
                    <a:pt x="0" y="5739"/>
                    <a:pt x="582" y="5798"/>
                    <a:pt x="854" y="5798"/>
                  </a:cubicBezTo>
                  <a:cubicBezTo>
                    <a:pt x="881" y="5798"/>
                    <a:pt x="905" y="5797"/>
                    <a:pt x="925" y="5796"/>
                  </a:cubicBezTo>
                  <a:cubicBezTo>
                    <a:pt x="1436" y="5767"/>
                    <a:pt x="2134" y="5588"/>
                    <a:pt x="2522" y="5225"/>
                  </a:cubicBezTo>
                  <a:lnTo>
                    <a:pt x="2521" y="5225"/>
                  </a:lnTo>
                  <a:cubicBezTo>
                    <a:pt x="4231" y="3616"/>
                    <a:pt x="5949" y="1901"/>
                    <a:pt x="7867" y="542"/>
                  </a:cubicBezTo>
                  <a:cubicBezTo>
                    <a:pt x="8257" y="265"/>
                    <a:pt x="8152" y="87"/>
                    <a:pt x="7725" y="16"/>
                  </a:cubicBezTo>
                  <a:cubicBezTo>
                    <a:pt x="7661" y="5"/>
                    <a:pt x="7592" y="0"/>
                    <a:pt x="75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584;p45">
              <a:extLst>
                <a:ext uri="{FF2B5EF4-FFF2-40B4-BE49-F238E27FC236}">
                  <a16:creationId xmlns:a16="http://schemas.microsoft.com/office/drawing/2014/main" id="{4D3C9B06-FC21-4DFD-B5AE-4A5CCE73AC4C}"/>
                </a:ext>
              </a:extLst>
            </p:cNvPr>
            <p:cNvSpPr/>
            <p:nvPr/>
          </p:nvSpPr>
          <p:spPr>
            <a:xfrm>
              <a:off x="7575761" y="3571714"/>
              <a:ext cx="127867" cy="24653"/>
            </a:xfrm>
            <a:custGeom>
              <a:avLst/>
              <a:gdLst/>
              <a:ahLst/>
              <a:cxnLst/>
              <a:rect l="l" t="t" r="r" b="b"/>
              <a:pathLst>
                <a:path w="9654" h="1888" extrusionOk="0">
                  <a:moveTo>
                    <a:pt x="8624" y="0"/>
                  </a:moveTo>
                  <a:cubicBezTo>
                    <a:pt x="8471" y="0"/>
                    <a:pt x="8295" y="24"/>
                    <a:pt x="8098" y="78"/>
                  </a:cubicBezTo>
                  <a:cubicBezTo>
                    <a:pt x="6833" y="421"/>
                    <a:pt x="5489" y="527"/>
                    <a:pt x="4158" y="527"/>
                  </a:cubicBezTo>
                  <a:cubicBezTo>
                    <a:pt x="3603" y="527"/>
                    <a:pt x="3050" y="509"/>
                    <a:pt x="2507" y="481"/>
                  </a:cubicBezTo>
                  <a:cubicBezTo>
                    <a:pt x="2491" y="481"/>
                    <a:pt x="2475" y="480"/>
                    <a:pt x="2459" y="480"/>
                  </a:cubicBezTo>
                  <a:cubicBezTo>
                    <a:pt x="1536" y="480"/>
                    <a:pt x="0" y="1763"/>
                    <a:pt x="1582" y="1843"/>
                  </a:cubicBezTo>
                  <a:cubicBezTo>
                    <a:pt x="2135" y="1871"/>
                    <a:pt x="2695" y="1887"/>
                    <a:pt x="3258" y="1887"/>
                  </a:cubicBezTo>
                  <a:cubicBezTo>
                    <a:pt x="4998" y="1887"/>
                    <a:pt x="6760" y="1732"/>
                    <a:pt x="8421" y="1281"/>
                  </a:cubicBezTo>
                  <a:cubicBezTo>
                    <a:pt x="9653" y="947"/>
                    <a:pt x="9591" y="0"/>
                    <a:pt x="8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585;p45">
              <a:extLst>
                <a:ext uri="{FF2B5EF4-FFF2-40B4-BE49-F238E27FC236}">
                  <a16:creationId xmlns:a16="http://schemas.microsoft.com/office/drawing/2014/main" id="{2A3419E6-3E67-4ACA-BDA5-292E6B9F829C}"/>
                </a:ext>
              </a:extLst>
            </p:cNvPr>
            <p:cNvSpPr/>
            <p:nvPr/>
          </p:nvSpPr>
          <p:spPr>
            <a:xfrm>
              <a:off x="7585549" y="3623290"/>
              <a:ext cx="131205" cy="79063"/>
            </a:xfrm>
            <a:custGeom>
              <a:avLst/>
              <a:gdLst/>
              <a:ahLst/>
              <a:cxnLst/>
              <a:rect l="l" t="t" r="r" b="b"/>
              <a:pathLst>
                <a:path w="9906" h="6055" extrusionOk="0">
                  <a:moveTo>
                    <a:pt x="2054" y="1"/>
                  </a:moveTo>
                  <a:cubicBezTo>
                    <a:pt x="1130" y="1"/>
                    <a:pt x="0" y="905"/>
                    <a:pt x="856" y="1600"/>
                  </a:cubicBezTo>
                  <a:cubicBezTo>
                    <a:pt x="2830" y="3199"/>
                    <a:pt x="4943" y="4992"/>
                    <a:pt x="7305" y="5977"/>
                  </a:cubicBezTo>
                  <a:cubicBezTo>
                    <a:pt x="7433" y="6030"/>
                    <a:pt x="7571" y="6054"/>
                    <a:pt x="7713" y="6054"/>
                  </a:cubicBezTo>
                  <a:cubicBezTo>
                    <a:pt x="8719" y="6054"/>
                    <a:pt x="9906" y="4855"/>
                    <a:pt x="8675" y="4341"/>
                  </a:cubicBezTo>
                  <a:cubicBezTo>
                    <a:pt x="6492" y="3429"/>
                    <a:pt x="4516" y="1681"/>
                    <a:pt x="2691" y="202"/>
                  </a:cubicBezTo>
                  <a:cubicBezTo>
                    <a:pt x="2518" y="62"/>
                    <a:pt x="2293" y="1"/>
                    <a:pt x="2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586;p45">
              <a:extLst>
                <a:ext uri="{FF2B5EF4-FFF2-40B4-BE49-F238E27FC236}">
                  <a16:creationId xmlns:a16="http://schemas.microsoft.com/office/drawing/2014/main" id="{2DD8235E-3092-4C55-8E95-CFA6921AF2E9}"/>
                </a:ext>
              </a:extLst>
            </p:cNvPr>
            <p:cNvSpPr/>
            <p:nvPr/>
          </p:nvSpPr>
          <p:spPr>
            <a:xfrm rot="10800000" flipH="1">
              <a:off x="4511188" y="1532025"/>
              <a:ext cx="3744706" cy="46947"/>
            </a:xfrm>
            <a:custGeom>
              <a:avLst/>
              <a:gdLst/>
              <a:ahLst/>
              <a:cxnLst/>
              <a:rect l="l" t="t" r="r" b="b"/>
              <a:pathLst>
                <a:path w="282726" h="8567" extrusionOk="0">
                  <a:moveTo>
                    <a:pt x="281440" y="0"/>
                  </a:moveTo>
                  <a:cubicBezTo>
                    <a:pt x="281358" y="0"/>
                    <a:pt x="281269" y="7"/>
                    <a:pt x="281172" y="21"/>
                  </a:cubicBezTo>
                  <a:cubicBezTo>
                    <a:pt x="244658" y="5455"/>
                    <a:pt x="207489" y="6751"/>
                    <a:pt x="170508" y="6751"/>
                  </a:cubicBezTo>
                  <a:cubicBezTo>
                    <a:pt x="161603" y="6751"/>
                    <a:pt x="152708" y="6676"/>
                    <a:pt x="143836" y="6565"/>
                  </a:cubicBezTo>
                  <a:cubicBezTo>
                    <a:pt x="104367" y="6072"/>
                    <a:pt x="64908" y="4358"/>
                    <a:pt x="25525" y="1725"/>
                  </a:cubicBezTo>
                  <a:cubicBezTo>
                    <a:pt x="17804" y="1209"/>
                    <a:pt x="10082" y="677"/>
                    <a:pt x="2370" y="30"/>
                  </a:cubicBezTo>
                  <a:cubicBezTo>
                    <a:pt x="2336" y="27"/>
                    <a:pt x="2302" y="26"/>
                    <a:pt x="2268" y="26"/>
                  </a:cubicBezTo>
                  <a:cubicBezTo>
                    <a:pt x="1088" y="26"/>
                    <a:pt x="1" y="1713"/>
                    <a:pt x="1565" y="1844"/>
                  </a:cubicBezTo>
                  <a:lnTo>
                    <a:pt x="1565" y="1846"/>
                  </a:lnTo>
                  <a:cubicBezTo>
                    <a:pt x="23837" y="3710"/>
                    <a:pt x="46172" y="4976"/>
                    <a:pt x="68494" y="6051"/>
                  </a:cubicBezTo>
                  <a:cubicBezTo>
                    <a:pt x="99920" y="7565"/>
                    <a:pt x="131406" y="8567"/>
                    <a:pt x="162883" y="8567"/>
                  </a:cubicBezTo>
                  <a:cubicBezTo>
                    <a:pt x="177207" y="8567"/>
                    <a:pt x="191528" y="8360"/>
                    <a:pt x="205842" y="7899"/>
                  </a:cubicBezTo>
                  <a:cubicBezTo>
                    <a:pt x="230949" y="7090"/>
                    <a:pt x="256119" y="5557"/>
                    <a:pt x="280984" y="1856"/>
                  </a:cubicBezTo>
                  <a:cubicBezTo>
                    <a:pt x="282243" y="1668"/>
                    <a:pt x="282726" y="0"/>
                    <a:pt x="281440"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6" name="1 Minute Countdown Timer (High Quality)">
            <a:hlinkClick r:id="" action="ppaction://media"/>
            <a:extLst>
              <a:ext uri="{FF2B5EF4-FFF2-40B4-BE49-F238E27FC236}">
                <a16:creationId xmlns:a16="http://schemas.microsoft.com/office/drawing/2014/main" id="{804466FF-D4DD-4661-B044-49C7D23B67E1}"/>
              </a:ext>
            </a:extLst>
          </p:cNvPr>
          <p:cNvPicPr>
            <a:picLocks noChangeAspect="1"/>
          </p:cNvPicPr>
          <p:nvPr>
            <a:videoFile r:link="rId2"/>
            <p:extLst>
              <p:ext uri="{DAA4B4D4-6D71-4841-9C94-3DE7FCFB9230}">
                <p14:media xmlns:p14="http://schemas.microsoft.com/office/powerpoint/2010/main" r:embed="rId1"/>
              </p:ext>
            </p:extLst>
          </p:nvPr>
        </p:nvPicPr>
        <p:blipFill>
          <a:blip r:embed="rId20"/>
          <a:stretch>
            <a:fillRect/>
          </a:stretch>
        </p:blipFill>
        <p:spPr>
          <a:xfrm>
            <a:off x="1007295" y="633131"/>
            <a:ext cx="1328786" cy="744609"/>
          </a:xfrm>
          <a:prstGeom prst="rect">
            <a:avLst/>
          </a:prstGeom>
        </p:spPr>
      </p:pic>
    </p:spTree>
    <p:extLst>
      <p:ext uri="{BB962C8B-B14F-4D97-AF65-F5344CB8AC3E}">
        <p14:creationId xmlns:p14="http://schemas.microsoft.com/office/powerpoint/2010/main" val="36023402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slide(fromBottom)">
                                      <p:cBhvr>
                                        <p:cTn id="7" dur="500"/>
                                        <p:tgtEl>
                                          <p:spTgt spid="35"/>
                                        </p:tgtEl>
                                      </p:cBhvr>
                                    </p:animEffect>
                                  </p:childTnLst>
                                </p:cTn>
                              </p:par>
                              <p:par>
                                <p:cTn id="8" presetID="1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slide(fromBottom)">
                                      <p:cBhvr>
                                        <p:cTn id="10" dur="500"/>
                                        <p:tgtEl>
                                          <p:spTgt spid="36"/>
                                        </p:tgtEl>
                                      </p:cBhvr>
                                    </p:animEffect>
                                  </p:childTnLst>
                                </p:cTn>
                              </p:par>
                              <p:par>
                                <p:cTn id="11" presetID="12" presetClass="entr" presetSubtype="4"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slide(fromBottom)">
                                      <p:cBhvr>
                                        <p:cTn id="13" dur="500"/>
                                        <p:tgtEl>
                                          <p:spTgt spid="37"/>
                                        </p:tgtEl>
                                      </p:cBhvr>
                                    </p:animEffect>
                                  </p:childTnLst>
                                </p:cTn>
                              </p:par>
                              <p:par>
                                <p:cTn id="14" presetID="1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slide(fromBottom)">
                                      <p:cBhvr>
                                        <p:cTn id="16" dur="500"/>
                                        <p:tgtEl>
                                          <p:spTgt spid="38"/>
                                        </p:tgtEl>
                                      </p:cBhvr>
                                    </p:animEffect>
                                  </p:childTnLst>
                                </p:cTn>
                              </p:par>
                              <p:par>
                                <p:cTn id="17" presetID="1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slide(fromBottom)">
                                      <p:cBhvr>
                                        <p:cTn id="19" dur="500"/>
                                        <p:tgtEl>
                                          <p:spTgt spid="39"/>
                                        </p:tgtEl>
                                      </p:cBhvr>
                                    </p:animEffect>
                                  </p:childTnLst>
                                </p:cTn>
                              </p:par>
                              <p:par>
                                <p:cTn id="20" presetID="1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slide(fromBottom)">
                                      <p:cBhvr>
                                        <p:cTn id="22" dur="500"/>
                                        <p:tgtEl>
                                          <p:spTgt spid="40"/>
                                        </p:tgtEl>
                                      </p:cBhvr>
                                    </p:animEffect>
                                  </p:childTnLst>
                                </p:cTn>
                              </p:par>
                              <p:par>
                                <p:cTn id="23" presetID="12" presetClass="entr" presetSubtype="4"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slide(fromBottom)">
                                      <p:cBhvr>
                                        <p:cTn id="25" dur="500"/>
                                        <p:tgtEl>
                                          <p:spTgt spid="41"/>
                                        </p:tgtEl>
                                      </p:cBhvr>
                                    </p:animEffect>
                                  </p:childTnLst>
                                </p:cTn>
                              </p:par>
                              <p:par>
                                <p:cTn id="26" presetID="1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lide(fromBottom)">
                                      <p:cBhvr>
                                        <p:cTn id="28" dur="500"/>
                                        <p:tgtEl>
                                          <p:spTgt spid="42"/>
                                        </p:tgtEl>
                                      </p:cBhvr>
                                    </p:animEffect>
                                  </p:childTnLst>
                                </p:cTn>
                              </p:par>
                              <p:par>
                                <p:cTn id="29" presetID="12" presetClass="entr" presetSubtype="4"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slide(fromBottom)">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wheel(1)">
                                      <p:cBhvr>
                                        <p:cTn id="36" dur="2000"/>
                                        <p:tgtEl>
                                          <p:spTgt spid="44"/>
                                        </p:tgtEl>
                                      </p:cBhvr>
                                    </p:animEffect>
                                  </p:childTnLst>
                                </p:cTn>
                              </p:par>
                              <p:par>
                                <p:cTn id="37" presetID="21" presetClass="entr" presetSubtype="1"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wheel(1)">
                                      <p:cBhvr>
                                        <p:cTn id="39" dur="2000"/>
                                        <p:tgtEl>
                                          <p:spTgt spid="46"/>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heel(1)">
                                      <p:cBhvr>
                                        <p:cTn id="42"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3" fill="hold" display="0">
                  <p:stCondLst>
                    <p:cond delay="indefinite"/>
                  </p:stCondLst>
                </p:cTn>
                <p:tgtEl>
                  <p:spTgt spid="66"/>
                </p:tgtEl>
              </p:cMediaNode>
            </p:video>
          </p:childTnLst>
        </p:cTn>
      </p:par>
    </p:tnLst>
    <p:bldLst>
      <p:bldP spid="34" grpId="0" animBg="1"/>
      <p:bldP spid="4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00TGp_globalcity_light_ani">
  <a:themeElements>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5F5F5F"/>
        </a:dk1>
        <a:lt1>
          <a:srgbClr val="FFFFFF"/>
        </a:lt1>
        <a:dk2>
          <a:srgbClr val="C36609"/>
        </a:dk2>
        <a:lt2>
          <a:srgbClr val="DDDDDD"/>
        </a:lt2>
        <a:accent1>
          <a:srgbClr val="D2B94E"/>
        </a:accent1>
        <a:accent2>
          <a:srgbClr val="2395B9"/>
        </a:accent2>
        <a:accent3>
          <a:srgbClr val="FFFFFF"/>
        </a:accent3>
        <a:accent4>
          <a:srgbClr val="505050"/>
        </a:accent4>
        <a:accent5>
          <a:srgbClr val="E5D9B2"/>
        </a:accent5>
        <a:accent6>
          <a:srgbClr val="1F87A7"/>
        </a:accent6>
        <a:hlink>
          <a:srgbClr val="5C984E"/>
        </a:hlink>
        <a:folHlink>
          <a:srgbClr val="B5C77B"/>
        </a:folHlink>
      </a:clrScheme>
      <a:clrMap bg1="lt1" tx1="dk1" bg2="lt2" tx2="dk2" accent1="accent1" accent2="accent2" accent3="accent3" accent4="accent4" accent5="accent5" accent6="accent6" hlink="hlink" folHlink="folHlink"/>
    </a:extraClrScheme>
    <a:extraClrScheme>
      <a:clrScheme name="Default Design 2">
        <a:dk1>
          <a:srgbClr val="5F5F5F"/>
        </a:dk1>
        <a:lt1>
          <a:srgbClr val="FFFFFF"/>
        </a:lt1>
        <a:dk2>
          <a:srgbClr val="9FC591"/>
        </a:dk2>
        <a:lt2>
          <a:srgbClr val="DDDDDD"/>
        </a:lt2>
        <a:accent1>
          <a:srgbClr val="7B82B7"/>
        </a:accent1>
        <a:accent2>
          <a:srgbClr val="8D337C"/>
        </a:accent2>
        <a:accent3>
          <a:srgbClr val="FFFFFF"/>
        </a:accent3>
        <a:accent4>
          <a:srgbClr val="505050"/>
        </a:accent4>
        <a:accent5>
          <a:srgbClr val="BFC1D8"/>
        </a:accent5>
        <a:accent6>
          <a:srgbClr val="7F2D70"/>
        </a:accent6>
        <a:hlink>
          <a:srgbClr val="CC87E1"/>
        </a:hlink>
        <a:folHlink>
          <a:srgbClr val="76C5D0"/>
        </a:folHlink>
      </a:clrScheme>
      <a:clrMap bg1="lt1" tx1="dk1" bg2="lt2" tx2="dk2" accent1="accent1" accent2="accent2" accent3="accent3" accent4="accent4" accent5="accent5" accent6="accent6" hlink="hlink" folHlink="folHlink"/>
    </a:extraClrScheme>
    <a:extraClrScheme>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4749</TotalTime>
  <Words>908</Words>
  <Application>Microsoft Office PowerPoint</Application>
  <PresentationFormat>Trình chiếu Trên màn hình (4:3)</PresentationFormat>
  <Paragraphs>89</Paragraphs>
  <Slides>21</Slides>
  <Notes>0</Notes>
  <HiddenSlides>0</HiddenSlides>
  <MMClips>6</MMClips>
  <ScaleCrop>false</ScaleCrop>
  <HeadingPairs>
    <vt:vector size="6" baseType="variant">
      <vt:variant>
        <vt:lpstr>Phông được Dùng</vt:lpstr>
      </vt:variant>
      <vt:variant>
        <vt:i4>9</vt:i4>
      </vt:variant>
      <vt:variant>
        <vt:lpstr>Chủ đề</vt:lpstr>
      </vt:variant>
      <vt:variant>
        <vt:i4>2</vt:i4>
      </vt:variant>
      <vt:variant>
        <vt:lpstr>Tiêu đề Bản chiếu</vt:lpstr>
      </vt:variant>
      <vt:variant>
        <vt:i4>21</vt:i4>
      </vt:variant>
    </vt:vector>
  </HeadingPairs>
  <TitlesOfParts>
    <vt:vector size="32" baseType="lpstr">
      <vt:lpstr>Arial</vt:lpstr>
      <vt:lpstr>Calibri</vt:lpstr>
      <vt:lpstr>Calibri Light</vt:lpstr>
      <vt:lpstr>Nunito</vt:lpstr>
      <vt:lpstr>Sue Ellen Francisco</vt:lpstr>
      <vt:lpstr>Times New Roman</vt:lpstr>
      <vt:lpstr>UNI Chu truyen thong</vt:lpstr>
      <vt:lpstr>Verdana</vt:lpstr>
      <vt:lpstr>Wingdings</vt:lpstr>
      <vt:lpstr>Office Theme</vt:lpstr>
      <vt:lpstr>400TGp_globalcity_light_ani</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RABBIT</dc:creator>
  <cp:lastModifiedBy>Huế Vũ</cp:lastModifiedBy>
  <cp:revision>655</cp:revision>
  <dcterms:created xsi:type="dcterms:W3CDTF">2006-08-16T00:00:00Z</dcterms:created>
  <dcterms:modified xsi:type="dcterms:W3CDTF">2024-02-26T18:42:07Z</dcterms:modified>
</cp:coreProperties>
</file>