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9" r:id="rId2"/>
  </p:sldMasterIdLst>
  <p:notesMasterIdLst>
    <p:notesMasterId r:id="rId44"/>
  </p:notesMasterIdLst>
  <p:sldIdLst>
    <p:sldId id="256" r:id="rId3"/>
    <p:sldId id="315" r:id="rId4"/>
    <p:sldId id="316" r:id="rId5"/>
    <p:sldId id="317" r:id="rId6"/>
    <p:sldId id="318" r:id="rId7"/>
    <p:sldId id="319" r:id="rId8"/>
    <p:sldId id="320" r:id="rId9"/>
    <p:sldId id="259" r:id="rId10"/>
    <p:sldId id="258" r:id="rId11"/>
    <p:sldId id="321" r:id="rId12"/>
    <p:sldId id="324" r:id="rId13"/>
    <p:sldId id="325" r:id="rId14"/>
    <p:sldId id="326" r:id="rId15"/>
    <p:sldId id="329" r:id="rId16"/>
    <p:sldId id="322" r:id="rId17"/>
    <p:sldId id="328" r:id="rId18"/>
    <p:sldId id="286" r:id="rId19"/>
    <p:sldId id="334" r:id="rId20"/>
    <p:sldId id="330" r:id="rId21"/>
    <p:sldId id="266" r:id="rId22"/>
    <p:sldId id="332" r:id="rId23"/>
    <p:sldId id="333" r:id="rId24"/>
    <p:sldId id="313" r:id="rId25"/>
    <p:sldId id="257" r:id="rId26"/>
    <p:sldId id="335" r:id="rId27"/>
    <p:sldId id="337" r:id="rId28"/>
    <p:sldId id="336" r:id="rId29"/>
    <p:sldId id="338" r:id="rId30"/>
    <p:sldId id="339" r:id="rId31"/>
    <p:sldId id="382" r:id="rId32"/>
    <p:sldId id="302" r:id="rId33"/>
    <p:sldId id="288" r:id="rId34"/>
    <p:sldId id="443" r:id="rId35"/>
    <p:sldId id="446" r:id="rId36"/>
    <p:sldId id="444" r:id="rId37"/>
    <p:sldId id="445" r:id="rId38"/>
    <p:sldId id="448" r:id="rId39"/>
    <p:sldId id="447" r:id="rId40"/>
    <p:sldId id="6349" r:id="rId41"/>
    <p:sldId id="6350" r:id="rId42"/>
    <p:sldId id="6348" r:id="rId43"/>
  </p:sldIdLst>
  <p:sldSz cx="9144000" cy="5143500" type="screen16x9"/>
  <p:notesSz cx="6858000" cy="9144000"/>
  <p:embeddedFontLst>
    <p:embeddedFont>
      <p:font typeface="#9Slide01 Noi dung ngan" panose="00000500000000000000" pitchFamily="2" charset="0"/>
      <p:regular r:id="rId45"/>
    </p:embeddedFont>
    <p:embeddedFont>
      <p:font typeface="#9Slide02 Noi dung rat dai" panose="02000000000000000000" pitchFamily="2" charset="0"/>
      <p:regular r:id="rId46"/>
    </p:embeddedFont>
    <p:embeddedFont>
      <p:font typeface="#9Slide03 Iciel Blooming Elegan" pitchFamily="2" charset="0"/>
      <p:regular r:id="rId47"/>
    </p:embeddedFont>
    <p:embeddedFont>
      <p:font typeface="#9Slide05 Claudia" pitchFamily="2" charset="0"/>
      <p:regular r:id="rId48"/>
    </p:embeddedFont>
    <p:embeddedFont>
      <p:font typeface="#9Slide05 Gullever Font" panose="02000507000000020004" pitchFamily="2" charset="0"/>
      <p:regular r:id="rId49"/>
    </p:embeddedFont>
    <p:embeddedFont>
      <p:font typeface="#9Slide07 IcielBaliho Script" pitchFamily="2" charset="0"/>
      <p:regular r:id="rId50"/>
    </p:embeddedFont>
    <p:embeddedFont>
      <p:font typeface="#9Slide07 IcielCadena" panose="02000503000000020004" pitchFamily="2" charset="0"/>
      <p:bold r:id="rId51"/>
    </p:embeddedFont>
    <p:embeddedFont>
      <p:font typeface="#9Slide07 IcielPony" panose="02000000000000000000" pitchFamily="2" charset="0"/>
      <p:regular r:id="rId52"/>
    </p:embeddedFont>
    <p:embeddedFont>
      <p:font typeface="Barlow Condensed" panose="00000506000000000000" pitchFamily="2" charset="0"/>
      <p:regular r:id="rId53"/>
      <p:bold r:id="rId54"/>
      <p:italic r:id="rId55"/>
      <p:boldItalic r:id="rId56"/>
    </p:embeddedFont>
    <p:embeddedFont>
      <p:font typeface="Calibri" panose="020F0502020204030204" pitchFamily="34" charset="0"/>
      <p:regular r:id="rId57"/>
      <p:bold r:id="rId58"/>
      <p:italic r:id="rId59"/>
      <p:boldItalic r:id="rId60"/>
    </p:embeddedFont>
    <p:embeddedFont>
      <p:font typeface="Calibri Light" panose="020F0302020204030204" pitchFamily="34" charset="0"/>
      <p:regular r:id="rId61"/>
      <p:italic r:id="rId62"/>
    </p:embeddedFont>
    <p:embeddedFont>
      <p:font typeface="Fredoka One" panose="020B0604020202020204" charset="0"/>
      <p:regular r:id="rId63"/>
    </p:embeddedFont>
    <p:embeddedFont>
      <p:font typeface="Lato" panose="020F0502020204030203" pitchFamily="34" charset="0"/>
      <p:regular r:id="rId64"/>
      <p:bold r:id="rId65"/>
      <p:italic r:id="rId66"/>
      <p:boldItalic r:id="rId67"/>
    </p:embeddedFont>
    <p:embeddedFont>
      <p:font typeface="Patrick Hand" panose="00000500000000000000" pitchFamily="2" charset="0"/>
      <p:regular r:id="rId68"/>
    </p:embeddedFont>
    <p:embeddedFont>
      <p:font typeface="Roboto" panose="02000000000000000000" pitchFamily="2"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3468"/>
    <a:srgbClr val="028910"/>
    <a:srgbClr val="03AC13"/>
    <a:srgbClr val="FE0849"/>
    <a:srgbClr val="0000FF"/>
    <a:srgbClr val="F34976"/>
    <a:srgbClr val="0099FF"/>
    <a:srgbClr val="FF66FF"/>
    <a:srgbClr val="B0F05F"/>
    <a:srgbClr val="F390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FD0E7F-9C0A-4CCD-AD92-66A2B31F771F}">
  <a:tblStyle styleId="{B7FD0E7F-9C0A-4CCD-AD92-66A2B31F771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1" autoAdjust="0"/>
    <p:restoredTop sz="94660"/>
  </p:normalViewPr>
  <p:slideViewPr>
    <p:cSldViewPr>
      <p:cViewPr varScale="1">
        <p:scale>
          <a:sx n="78" d="100"/>
          <a:sy n="78" d="100"/>
        </p:scale>
        <p:origin x="60" y="168"/>
      </p:cViewPr>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17.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8" Type="http://schemas.openxmlformats.org/officeDocument/2006/relationships/slide" Target="slides/slide6.xml"/><Relationship Id="rId51" Type="http://schemas.openxmlformats.org/officeDocument/2006/relationships/font" Target="fonts/font7.fntdata"/><Relationship Id="rId72" Type="http://schemas.openxmlformats.org/officeDocument/2006/relationships/font" Target="fonts/font2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font" Target="fonts/font6.fntdata"/><Relationship Id="rId55" Type="http://schemas.openxmlformats.org/officeDocument/2006/relationships/font" Target="fonts/font11.fntdata"/><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2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9"/>
        <p:cNvGrpSpPr/>
        <p:nvPr/>
      </p:nvGrpSpPr>
      <p:grpSpPr>
        <a:xfrm>
          <a:off x="0" y="0"/>
          <a:ext cx="0" cy="0"/>
          <a:chOff x="0" y="0"/>
          <a:chExt cx="0" cy="0"/>
        </a:xfrm>
      </p:grpSpPr>
      <p:sp>
        <p:nvSpPr>
          <p:cNvPr id="2070" name="Google Shape;20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1" name="Google Shape;20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9"/>
        <p:cNvGrpSpPr/>
        <p:nvPr/>
      </p:nvGrpSpPr>
      <p:grpSpPr>
        <a:xfrm>
          <a:off x="0" y="0"/>
          <a:ext cx="0" cy="0"/>
          <a:chOff x="0" y="0"/>
          <a:chExt cx="0" cy="0"/>
        </a:xfrm>
      </p:grpSpPr>
      <p:sp>
        <p:nvSpPr>
          <p:cNvPr id="2070" name="Google Shape;20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1" name="Google Shape;20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0752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6"/>
        <p:cNvGrpSpPr/>
        <p:nvPr/>
      </p:nvGrpSpPr>
      <p:grpSpPr>
        <a:xfrm>
          <a:off x="0" y="0"/>
          <a:ext cx="0" cy="0"/>
          <a:chOff x="0" y="0"/>
          <a:chExt cx="0" cy="0"/>
        </a:xfrm>
      </p:grpSpPr>
      <p:sp>
        <p:nvSpPr>
          <p:cNvPr id="2137" name="Google Shape;2137;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8" name="Google Shape;2138;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1364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5" name="Google Shape;21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2490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5" name="Google Shape;21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3322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1"/>
        <p:cNvGrpSpPr/>
        <p:nvPr/>
      </p:nvGrpSpPr>
      <p:grpSpPr>
        <a:xfrm>
          <a:off x="0" y="0"/>
          <a:ext cx="0" cy="0"/>
          <a:chOff x="0" y="0"/>
          <a:chExt cx="0" cy="0"/>
        </a:xfrm>
      </p:grpSpPr>
      <p:sp>
        <p:nvSpPr>
          <p:cNvPr id="2222" name="Google Shape;2222;g8b385fd27f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3" name="Google Shape;2223;g8b385fd27f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5" name="Google Shape;21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5" name="Google Shape;21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0280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5" name="Google Shape;21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4425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5" name="Google Shape;21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1342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5" name="Google Shape;21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1594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1"/>
        <p:cNvGrpSpPr/>
        <p:nvPr/>
      </p:nvGrpSpPr>
      <p:grpSpPr>
        <a:xfrm>
          <a:off x="0" y="0"/>
          <a:ext cx="0" cy="0"/>
          <a:chOff x="0" y="0"/>
          <a:chExt cx="0" cy="0"/>
        </a:xfrm>
      </p:grpSpPr>
      <p:sp>
        <p:nvSpPr>
          <p:cNvPr id="3622" name="Google Shape;3622;ga1242414e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3" name="Google Shape;3623;ga1242414e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5" name="Google Shape;21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8161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635025" y="874200"/>
            <a:ext cx="5874000" cy="20523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6800">
                <a:solidFill>
                  <a:schemeClr val="dk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436450" y="2926650"/>
            <a:ext cx="4271100" cy="39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solidFill>
                  <a:srgbClr val="1C400D"/>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11" name="Google Shape;11;p2"/>
          <p:cNvGrpSpPr/>
          <p:nvPr/>
        </p:nvGrpSpPr>
        <p:grpSpPr>
          <a:xfrm rot="9000089">
            <a:off x="190707" y="-263267"/>
            <a:ext cx="1192457" cy="1606540"/>
            <a:chOff x="3915984" y="2821214"/>
            <a:chExt cx="958524" cy="1291373"/>
          </a:xfrm>
        </p:grpSpPr>
        <p:sp>
          <p:nvSpPr>
            <p:cNvPr id="12" name="Google Shape;12;p2"/>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rot="-9000089" flipH="1">
            <a:off x="7827773" y="-263267"/>
            <a:ext cx="1192457" cy="1606540"/>
            <a:chOff x="3915984" y="2821214"/>
            <a:chExt cx="958524" cy="1291373"/>
          </a:xfrm>
        </p:grpSpPr>
        <p:sp>
          <p:nvSpPr>
            <p:cNvPr id="27" name="Google Shape;27;p2"/>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41;p2"/>
          <p:cNvGrpSpPr/>
          <p:nvPr/>
        </p:nvGrpSpPr>
        <p:grpSpPr>
          <a:xfrm>
            <a:off x="8067338" y="3794589"/>
            <a:ext cx="917468" cy="1463268"/>
            <a:chOff x="2082700" y="2684302"/>
            <a:chExt cx="917468" cy="1463268"/>
          </a:xfrm>
        </p:grpSpPr>
        <p:sp>
          <p:nvSpPr>
            <p:cNvPr id="42" name="Google Shape;42;p2"/>
            <p:cNvSpPr/>
            <p:nvPr/>
          </p:nvSpPr>
          <p:spPr>
            <a:xfrm>
              <a:off x="2197665" y="2684302"/>
              <a:ext cx="391323" cy="450247"/>
            </a:xfrm>
            <a:custGeom>
              <a:avLst/>
              <a:gdLst/>
              <a:ahLst/>
              <a:cxnLst/>
              <a:rect l="l" t="t" r="r" b="b"/>
              <a:pathLst>
                <a:path w="8826" h="10155" extrusionOk="0">
                  <a:moveTo>
                    <a:pt x="303" y="1"/>
                  </a:moveTo>
                  <a:lnTo>
                    <a:pt x="303" y="1"/>
                  </a:lnTo>
                  <a:cubicBezTo>
                    <a:pt x="303" y="1"/>
                    <a:pt x="1" y="5224"/>
                    <a:pt x="2521" y="7744"/>
                  </a:cubicBezTo>
                  <a:cubicBezTo>
                    <a:pt x="4885" y="10118"/>
                    <a:pt x="7369" y="10154"/>
                    <a:pt x="7369" y="10154"/>
                  </a:cubicBezTo>
                  <a:cubicBezTo>
                    <a:pt x="7369" y="10154"/>
                    <a:pt x="8826" y="6791"/>
                    <a:pt x="6837" y="4354"/>
                  </a:cubicBezTo>
                  <a:cubicBezTo>
                    <a:pt x="4931" y="2017"/>
                    <a:pt x="1302" y="1788"/>
                    <a:pt x="30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554843" y="2982112"/>
              <a:ext cx="430295" cy="299988"/>
            </a:xfrm>
            <a:custGeom>
              <a:avLst/>
              <a:gdLst/>
              <a:ahLst/>
              <a:cxnLst/>
              <a:rect l="l" t="t" r="r" b="b"/>
              <a:pathLst>
                <a:path w="9705" h="6766" extrusionOk="0">
                  <a:moveTo>
                    <a:pt x="9705" y="1"/>
                  </a:moveTo>
                  <a:lnTo>
                    <a:pt x="9705" y="1"/>
                  </a:lnTo>
                  <a:cubicBezTo>
                    <a:pt x="9705" y="1"/>
                    <a:pt x="5883" y="38"/>
                    <a:pt x="3171" y="2063"/>
                  </a:cubicBezTo>
                  <a:cubicBezTo>
                    <a:pt x="0" y="4464"/>
                    <a:pt x="1530" y="6608"/>
                    <a:pt x="1530" y="6608"/>
                  </a:cubicBezTo>
                  <a:cubicBezTo>
                    <a:pt x="1530" y="6608"/>
                    <a:pt x="1972" y="6766"/>
                    <a:pt x="2647" y="6766"/>
                  </a:cubicBezTo>
                  <a:cubicBezTo>
                    <a:pt x="3634" y="6766"/>
                    <a:pt x="5119" y="6430"/>
                    <a:pt x="6452" y="4775"/>
                  </a:cubicBezTo>
                  <a:cubicBezTo>
                    <a:pt x="8706" y="1944"/>
                    <a:pt x="7945" y="2099"/>
                    <a:pt x="9705"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2082700" y="3172361"/>
              <a:ext cx="418147" cy="197612"/>
            </a:xfrm>
            <a:custGeom>
              <a:avLst/>
              <a:gdLst/>
              <a:ahLst/>
              <a:cxnLst/>
              <a:rect l="l" t="t" r="r" b="b"/>
              <a:pathLst>
                <a:path w="9431" h="4457" extrusionOk="0">
                  <a:moveTo>
                    <a:pt x="5223" y="0"/>
                  </a:moveTo>
                  <a:cubicBezTo>
                    <a:pt x="3668" y="0"/>
                    <a:pt x="2557" y="537"/>
                    <a:pt x="0" y="594"/>
                  </a:cubicBezTo>
                  <a:cubicBezTo>
                    <a:pt x="0" y="594"/>
                    <a:pt x="2255" y="3609"/>
                    <a:pt x="4692" y="4223"/>
                  </a:cubicBezTo>
                  <a:cubicBezTo>
                    <a:pt x="5343" y="4394"/>
                    <a:pt x="5973" y="4457"/>
                    <a:pt x="6548" y="4457"/>
                  </a:cubicBezTo>
                  <a:cubicBezTo>
                    <a:pt x="8169" y="4457"/>
                    <a:pt x="9357" y="3958"/>
                    <a:pt x="9357" y="3958"/>
                  </a:cubicBezTo>
                  <a:cubicBezTo>
                    <a:pt x="9238" y="3692"/>
                    <a:pt x="9430" y="677"/>
                    <a:pt x="6608" y="136"/>
                  </a:cubicBezTo>
                  <a:cubicBezTo>
                    <a:pt x="6090" y="39"/>
                    <a:pt x="5640" y="0"/>
                    <a:pt x="522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605609" y="3203973"/>
              <a:ext cx="394559" cy="445370"/>
            </a:xfrm>
            <a:custGeom>
              <a:avLst/>
              <a:gdLst/>
              <a:ahLst/>
              <a:cxnLst/>
              <a:rect l="l" t="t" r="r" b="b"/>
              <a:pathLst>
                <a:path w="8899" h="10045" extrusionOk="0">
                  <a:moveTo>
                    <a:pt x="8899" y="1"/>
                  </a:moveTo>
                  <a:lnTo>
                    <a:pt x="8899" y="1"/>
                  </a:lnTo>
                  <a:cubicBezTo>
                    <a:pt x="3437" y="2062"/>
                    <a:pt x="1" y="6415"/>
                    <a:pt x="999" y="10044"/>
                  </a:cubicBezTo>
                  <a:cubicBezTo>
                    <a:pt x="999" y="10044"/>
                    <a:pt x="4354" y="9586"/>
                    <a:pt x="6269" y="6984"/>
                  </a:cubicBezTo>
                  <a:cubicBezTo>
                    <a:pt x="8670" y="3630"/>
                    <a:pt x="7983" y="2172"/>
                    <a:pt x="889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2138343" y="3440865"/>
              <a:ext cx="362503" cy="365696"/>
            </a:xfrm>
            <a:custGeom>
              <a:avLst/>
              <a:gdLst/>
              <a:ahLst/>
              <a:cxnLst/>
              <a:rect l="l" t="t" r="r" b="b"/>
              <a:pathLst>
                <a:path w="8176" h="8248" extrusionOk="0">
                  <a:moveTo>
                    <a:pt x="1" y="0"/>
                  </a:moveTo>
                  <a:cubicBezTo>
                    <a:pt x="1" y="1"/>
                    <a:pt x="917" y="8175"/>
                    <a:pt x="7827" y="8248"/>
                  </a:cubicBezTo>
                  <a:cubicBezTo>
                    <a:pt x="7827" y="8248"/>
                    <a:pt x="8175" y="5425"/>
                    <a:pt x="6269" y="3629"/>
                  </a:cubicBezTo>
                  <a:cubicBezTo>
                    <a:pt x="4354" y="1796"/>
                    <a:pt x="1531" y="1641"/>
                    <a:pt x="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352135" y="2874950"/>
              <a:ext cx="429852" cy="1272619"/>
            </a:xfrm>
            <a:custGeom>
              <a:avLst/>
              <a:gdLst/>
              <a:ahLst/>
              <a:cxnLst/>
              <a:rect l="l" t="t" r="r" b="b"/>
              <a:pathLst>
                <a:path w="9695" h="28703" extrusionOk="0">
                  <a:moveTo>
                    <a:pt x="117" y="1"/>
                  </a:moveTo>
                  <a:cubicBezTo>
                    <a:pt x="54" y="1"/>
                    <a:pt x="0" y="100"/>
                    <a:pt x="72" y="164"/>
                  </a:cubicBezTo>
                  <a:cubicBezTo>
                    <a:pt x="63" y="156"/>
                    <a:pt x="59" y="153"/>
                    <a:pt x="59" y="153"/>
                  </a:cubicBezTo>
                  <a:lnTo>
                    <a:pt x="59" y="153"/>
                  </a:lnTo>
                  <a:cubicBezTo>
                    <a:pt x="58" y="153"/>
                    <a:pt x="116" y="200"/>
                    <a:pt x="146" y="200"/>
                  </a:cubicBezTo>
                  <a:cubicBezTo>
                    <a:pt x="182" y="237"/>
                    <a:pt x="256" y="319"/>
                    <a:pt x="301" y="356"/>
                  </a:cubicBezTo>
                  <a:cubicBezTo>
                    <a:pt x="531" y="548"/>
                    <a:pt x="714" y="778"/>
                    <a:pt x="906" y="970"/>
                  </a:cubicBezTo>
                  <a:cubicBezTo>
                    <a:pt x="1594" y="1767"/>
                    <a:pt x="2171" y="2684"/>
                    <a:pt x="2666" y="3637"/>
                  </a:cubicBezTo>
                  <a:cubicBezTo>
                    <a:pt x="3280" y="4901"/>
                    <a:pt x="3811" y="6276"/>
                    <a:pt x="3967" y="7687"/>
                  </a:cubicBezTo>
                  <a:cubicBezTo>
                    <a:pt x="4114" y="9291"/>
                    <a:pt x="4077" y="10931"/>
                    <a:pt x="4114" y="12572"/>
                  </a:cubicBezTo>
                  <a:cubicBezTo>
                    <a:pt x="4150" y="15404"/>
                    <a:pt x="4306" y="18263"/>
                    <a:pt x="4838" y="21085"/>
                  </a:cubicBezTo>
                  <a:cubicBezTo>
                    <a:pt x="5149" y="22808"/>
                    <a:pt x="5608" y="24568"/>
                    <a:pt x="6487" y="26089"/>
                  </a:cubicBezTo>
                  <a:cubicBezTo>
                    <a:pt x="6790" y="26630"/>
                    <a:pt x="7175" y="27161"/>
                    <a:pt x="7633" y="27619"/>
                  </a:cubicBezTo>
                  <a:cubicBezTo>
                    <a:pt x="7816" y="27812"/>
                    <a:pt x="8009" y="28004"/>
                    <a:pt x="8238" y="28188"/>
                  </a:cubicBezTo>
                  <a:cubicBezTo>
                    <a:pt x="8467" y="28343"/>
                    <a:pt x="8696" y="28536"/>
                    <a:pt x="8962" y="28646"/>
                  </a:cubicBezTo>
                  <a:cubicBezTo>
                    <a:pt x="9035" y="28684"/>
                    <a:pt x="9113" y="28702"/>
                    <a:pt x="9188" y="28702"/>
                  </a:cubicBezTo>
                  <a:cubicBezTo>
                    <a:pt x="9349" y="28702"/>
                    <a:pt x="9501" y="28618"/>
                    <a:pt x="9576" y="28462"/>
                  </a:cubicBezTo>
                  <a:cubicBezTo>
                    <a:pt x="9649" y="28307"/>
                    <a:pt x="9695" y="28114"/>
                    <a:pt x="9576" y="27958"/>
                  </a:cubicBezTo>
                  <a:cubicBezTo>
                    <a:pt x="9466" y="27812"/>
                    <a:pt x="9273" y="27693"/>
                    <a:pt x="9117" y="27583"/>
                  </a:cubicBezTo>
                  <a:cubicBezTo>
                    <a:pt x="8733" y="27271"/>
                    <a:pt x="8393" y="26969"/>
                    <a:pt x="8091" y="26584"/>
                  </a:cubicBezTo>
                  <a:cubicBezTo>
                    <a:pt x="7477" y="25896"/>
                    <a:pt x="6982" y="25063"/>
                    <a:pt x="6597" y="24219"/>
                  </a:cubicBezTo>
                  <a:cubicBezTo>
                    <a:pt x="5718" y="22277"/>
                    <a:pt x="5259" y="20096"/>
                    <a:pt x="4994" y="17997"/>
                  </a:cubicBezTo>
                  <a:cubicBezTo>
                    <a:pt x="4728" y="15779"/>
                    <a:pt x="4728" y="13571"/>
                    <a:pt x="4691" y="11353"/>
                  </a:cubicBezTo>
                  <a:cubicBezTo>
                    <a:pt x="4691" y="9172"/>
                    <a:pt x="4654" y="7000"/>
                    <a:pt x="3921" y="4938"/>
                  </a:cubicBezTo>
                  <a:cubicBezTo>
                    <a:pt x="3280" y="3179"/>
                    <a:pt x="2171" y="1611"/>
                    <a:pt x="714" y="429"/>
                  </a:cubicBezTo>
                  <a:cubicBezTo>
                    <a:pt x="531" y="283"/>
                    <a:pt x="338" y="164"/>
                    <a:pt x="146" y="8"/>
                  </a:cubicBezTo>
                  <a:cubicBezTo>
                    <a:pt x="136" y="3"/>
                    <a:pt x="127" y="1"/>
                    <a:pt x="11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246879" y="3079653"/>
              <a:ext cx="599310" cy="387199"/>
            </a:xfrm>
            <a:custGeom>
              <a:avLst/>
              <a:gdLst/>
              <a:ahLst/>
              <a:cxnLst/>
              <a:rect l="l" t="t" r="r" b="b"/>
              <a:pathLst>
                <a:path w="13517" h="8733" extrusionOk="0">
                  <a:moveTo>
                    <a:pt x="13349" y="0"/>
                  </a:moveTo>
                  <a:cubicBezTo>
                    <a:pt x="13329" y="0"/>
                    <a:pt x="13308" y="6"/>
                    <a:pt x="13288" y="19"/>
                  </a:cubicBezTo>
                  <a:cubicBezTo>
                    <a:pt x="11950" y="623"/>
                    <a:pt x="10767" y="1622"/>
                    <a:pt x="9778" y="2685"/>
                  </a:cubicBezTo>
                  <a:cubicBezTo>
                    <a:pt x="8742" y="3831"/>
                    <a:pt x="7826" y="5096"/>
                    <a:pt x="7212" y="6507"/>
                  </a:cubicBezTo>
                  <a:cubicBezTo>
                    <a:pt x="7027" y="6959"/>
                    <a:pt x="6860" y="7429"/>
                    <a:pt x="6751" y="7916"/>
                  </a:cubicBezTo>
                  <a:lnTo>
                    <a:pt x="6751" y="7916"/>
                  </a:lnTo>
                  <a:cubicBezTo>
                    <a:pt x="6413" y="7003"/>
                    <a:pt x="5878" y="6155"/>
                    <a:pt x="5196" y="5435"/>
                  </a:cubicBezTo>
                  <a:cubicBezTo>
                    <a:pt x="4353" y="4555"/>
                    <a:pt x="3317" y="3913"/>
                    <a:pt x="2171" y="3492"/>
                  </a:cubicBezTo>
                  <a:cubicBezTo>
                    <a:pt x="1530" y="3299"/>
                    <a:pt x="879" y="3144"/>
                    <a:pt x="192" y="3144"/>
                  </a:cubicBezTo>
                  <a:cubicBezTo>
                    <a:pt x="181" y="3142"/>
                    <a:pt x="171" y="3141"/>
                    <a:pt x="161" y="3141"/>
                  </a:cubicBezTo>
                  <a:cubicBezTo>
                    <a:pt x="0" y="3141"/>
                    <a:pt x="10" y="3412"/>
                    <a:pt x="192" y="3455"/>
                  </a:cubicBezTo>
                  <a:cubicBezTo>
                    <a:pt x="1337" y="3492"/>
                    <a:pt x="2483" y="3831"/>
                    <a:pt x="3436" y="4445"/>
                  </a:cubicBezTo>
                  <a:cubicBezTo>
                    <a:pt x="4426" y="5013"/>
                    <a:pt x="5306" y="5856"/>
                    <a:pt x="5883" y="6846"/>
                  </a:cubicBezTo>
                  <a:cubicBezTo>
                    <a:pt x="6222" y="7387"/>
                    <a:pt x="6488" y="7991"/>
                    <a:pt x="6644" y="8605"/>
                  </a:cubicBezTo>
                  <a:cubicBezTo>
                    <a:pt x="6677" y="8693"/>
                    <a:pt x="6742" y="8733"/>
                    <a:pt x="6803" y="8733"/>
                  </a:cubicBezTo>
                  <a:cubicBezTo>
                    <a:pt x="6877" y="8733"/>
                    <a:pt x="6946" y="8674"/>
                    <a:pt x="6946" y="8569"/>
                  </a:cubicBezTo>
                  <a:cubicBezTo>
                    <a:pt x="7028" y="7955"/>
                    <a:pt x="7175" y="7387"/>
                    <a:pt x="7441" y="6809"/>
                  </a:cubicBezTo>
                  <a:cubicBezTo>
                    <a:pt x="7716" y="6159"/>
                    <a:pt x="8055" y="5554"/>
                    <a:pt x="8440" y="4940"/>
                  </a:cubicBezTo>
                  <a:cubicBezTo>
                    <a:pt x="9237" y="3684"/>
                    <a:pt x="10273" y="2493"/>
                    <a:pt x="11455" y="1540"/>
                  </a:cubicBezTo>
                  <a:cubicBezTo>
                    <a:pt x="12069" y="1045"/>
                    <a:pt x="12710" y="587"/>
                    <a:pt x="13443" y="284"/>
                  </a:cubicBezTo>
                  <a:cubicBezTo>
                    <a:pt x="13517" y="248"/>
                    <a:pt x="13517" y="129"/>
                    <a:pt x="13480" y="92"/>
                  </a:cubicBezTo>
                  <a:cubicBezTo>
                    <a:pt x="13454" y="39"/>
                    <a:pt x="13403" y="0"/>
                    <a:pt x="13349"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181527" y="3513090"/>
              <a:ext cx="426394" cy="372657"/>
            </a:xfrm>
            <a:custGeom>
              <a:avLst/>
              <a:gdLst/>
              <a:ahLst/>
              <a:cxnLst/>
              <a:rect l="l" t="t" r="r" b="b"/>
              <a:pathLst>
                <a:path w="9617" h="8405" extrusionOk="0">
                  <a:moveTo>
                    <a:pt x="197" y="0"/>
                  </a:moveTo>
                  <a:cubicBezTo>
                    <a:pt x="48" y="0"/>
                    <a:pt x="0" y="245"/>
                    <a:pt x="172" y="277"/>
                  </a:cubicBezTo>
                  <a:cubicBezTo>
                    <a:pt x="1015" y="552"/>
                    <a:pt x="1813" y="928"/>
                    <a:pt x="2546" y="1469"/>
                  </a:cubicBezTo>
                  <a:cubicBezTo>
                    <a:pt x="3306" y="2037"/>
                    <a:pt x="3875" y="2761"/>
                    <a:pt x="4415" y="3567"/>
                  </a:cubicBezTo>
                  <a:cubicBezTo>
                    <a:pt x="4681" y="3943"/>
                    <a:pt x="4947" y="4365"/>
                    <a:pt x="5213" y="4786"/>
                  </a:cubicBezTo>
                  <a:cubicBezTo>
                    <a:pt x="5405" y="5052"/>
                    <a:pt x="5634" y="5363"/>
                    <a:pt x="5827" y="5629"/>
                  </a:cubicBezTo>
                  <a:cubicBezTo>
                    <a:pt x="6211" y="6087"/>
                    <a:pt x="6587" y="6546"/>
                    <a:pt x="7045" y="6921"/>
                  </a:cubicBezTo>
                  <a:cubicBezTo>
                    <a:pt x="7733" y="7499"/>
                    <a:pt x="8502" y="7957"/>
                    <a:pt x="9300" y="8379"/>
                  </a:cubicBezTo>
                  <a:cubicBezTo>
                    <a:pt x="9332" y="8397"/>
                    <a:pt x="9363" y="8405"/>
                    <a:pt x="9391" y="8405"/>
                  </a:cubicBezTo>
                  <a:cubicBezTo>
                    <a:pt x="9534" y="8405"/>
                    <a:pt x="9616" y="8204"/>
                    <a:pt x="9456" y="8113"/>
                  </a:cubicBezTo>
                  <a:cubicBezTo>
                    <a:pt x="8732" y="7728"/>
                    <a:pt x="8044" y="7343"/>
                    <a:pt x="7394" y="6811"/>
                  </a:cubicBezTo>
                  <a:cubicBezTo>
                    <a:pt x="6935" y="6427"/>
                    <a:pt x="6514" y="6005"/>
                    <a:pt x="6166" y="5510"/>
                  </a:cubicBezTo>
                  <a:cubicBezTo>
                    <a:pt x="5671" y="4905"/>
                    <a:pt x="5213" y="4218"/>
                    <a:pt x="4754" y="3531"/>
                  </a:cubicBezTo>
                  <a:cubicBezTo>
                    <a:pt x="4223" y="2761"/>
                    <a:pt x="3645" y="2000"/>
                    <a:pt x="2921" y="1386"/>
                  </a:cubicBezTo>
                  <a:cubicBezTo>
                    <a:pt x="2124" y="736"/>
                    <a:pt x="1208" y="277"/>
                    <a:pt x="255" y="12"/>
                  </a:cubicBezTo>
                  <a:cubicBezTo>
                    <a:pt x="234" y="4"/>
                    <a:pt x="215" y="0"/>
                    <a:pt x="19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578785" y="3316677"/>
              <a:ext cx="335280" cy="503319"/>
            </a:xfrm>
            <a:custGeom>
              <a:avLst/>
              <a:gdLst/>
              <a:ahLst/>
              <a:cxnLst/>
              <a:rect l="l" t="t" r="r" b="b"/>
              <a:pathLst>
                <a:path w="7562" h="11352" extrusionOk="0">
                  <a:moveTo>
                    <a:pt x="7413" y="1"/>
                  </a:moveTo>
                  <a:cubicBezTo>
                    <a:pt x="7350" y="1"/>
                    <a:pt x="7286" y="35"/>
                    <a:pt x="7286" y="89"/>
                  </a:cubicBezTo>
                  <a:cubicBezTo>
                    <a:pt x="6911" y="895"/>
                    <a:pt x="6416" y="1656"/>
                    <a:pt x="5838" y="2343"/>
                  </a:cubicBezTo>
                  <a:cubicBezTo>
                    <a:pt x="5343" y="2957"/>
                    <a:pt x="4812" y="3525"/>
                    <a:pt x="4235" y="4103"/>
                  </a:cubicBezTo>
                  <a:cubicBezTo>
                    <a:pt x="3052" y="5321"/>
                    <a:pt x="1870" y="6659"/>
                    <a:pt x="1027" y="8144"/>
                  </a:cubicBezTo>
                  <a:cubicBezTo>
                    <a:pt x="532" y="9106"/>
                    <a:pt x="147" y="10133"/>
                    <a:pt x="37" y="11205"/>
                  </a:cubicBezTo>
                  <a:cubicBezTo>
                    <a:pt x="1" y="11315"/>
                    <a:pt x="111" y="11351"/>
                    <a:pt x="184" y="11351"/>
                  </a:cubicBezTo>
                  <a:cubicBezTo>
                    <a:pt x="266" y="11351"/>
                    <a:pt x="303" y="11315"/>
                    <a:pt x="340" y="11205"/>
                  </a:cubicBezTo>
                  <a:cubicBezTo>
                    <a:pt x="569" y="9335"/>
                    <a:pt x="1604" y="7612"/>
                    <a:pt x="2787" y="6164"/>
                  </a:cubicBezTo>
                  <a:cubicBezTo>
                    <a:pt x="3281" y="5550"/>
                    <a:pt x="3813" y="4982"/>
                    <a:pt x="4354" y="4405"/>
                  </a:cubicBezTo>
                  <a:cubicBezTo>
                    <a:pt x="4885" y="3873"/>
                    <a:pt x="5417" y="3333"/>
                    <a:pt x="5875" y="2765"/>
                  </a:cubicBezTo>
                  <a:cubicBezTo>
                    <a:pt x="6526" y="1958"/>
                    <a:pt x="7140" y="1161"/>
                    <a:pt x="7561" y="244"/>
                  </a:cubicBezTo>
                  <a:cubicBezTo>
                    <a:pt x="7561" y="171"/>
                    <a:pt x="7561" y="89"/>
                    <a:pt x="7479" y="15"/>
                  </a:cubicBezTo>
                  <a:cubicBezTo>
                    <a:pt x="7459" y="6"/>
                    <a:pt x="7436" y="1"/>
                    <a:pt x="7413"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51;p2"/>
          <p:cNvGrpSpPr/>
          <p:nvPr/>
        </p:nvGrpSpPr>
        <p:grpSpPr>
          <a:xfrm flipH="1">
            <a:off x="159188" y="3794589"/>
            <a:ext cx="917468" cy="1463268"/>
            <a:chOff x="2082700" y="2684302"/>
            <a:chExt cx="917468" cy="1463268"/>
          </a:xfrm>
        </p:grpSpPr>
        <p:sp>
          <p:nvSpPr>
            <p:cNvPr id="52" name="Google Shape;52;p2"/>
            <p:cNvSpPr/>
            <p:nvPr/>
          </p:nvSpPr>
          <p:spPr>
            <a:xfrm>
              <a:off x="2197665" y="2684302"/>
              <a:ext cx="391323" cy="450247"/>
            </a:xfrm>
            <a:custGeom>
              <a:avLst/>
              <a:gdLst/>
              <a:ahLst/>
              <a:cxnLst/>
              <a:rect l="l" t="t" r="r" b="b"/>
              <a:pathLst>
                <a:path w="8826" h="10155" extrusionOk="0">
                  <a:moveTo>
                    <a:pt x="303" y="1"/>
                  </a:moveTo>
                  <a:lnTo>
                    <a:pt x="303" y="1"/>
                  </a:lnTo>
                  <a:cubicBezTo>
                    <a:pt x="303" y="1"/>
                    <a:pt x="1" y="5224"/>
                    <a:pt x="2521" y="7744"/>
                  </a:cubicBezTo>
                  <a:cubicBezTo>
                    <a:pt x="4885" y="10118"/>
                    <a:pt x="7369" y="10154"/>
                    <a:pt x="7369" y="10154"/>
                  </a:cubicBezTo>
                  <a:cubicBezTo>
                    <a:pt x="7369" y="10154"/>
                    <a:pt x="8826" y="6791"/>
                    <a:pt x="6837" y="4354"/>
                  </a:cubicBezTo>
                  <a:cubicBezTo>
                    <a:pt x="4931" y="2017"/>
                    <a:pt x="1302" y="1788"/>
                    <a:pt x="30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2554843" y="2982112"/>
              <a:ext cx="430295" cy="299988"/>
            </a:xfrm>
            <a:custGeom>
              <a:avLst/>
              <a:gdLst/>
              <a:ahLst/>
              <a:cxnLst/>
              <a:rect l="l" t="t" r="r" b="b"/>
              <a:pathLst>
                <a:path w="9705" h="6766" extrusionOk="0">
                  <a:moveTo>
                    <a:pt x="9705" y="1"/>
                  </a:moveTo>
                  <a:lnTo>
                    <a:pt x="9705" y="1"/>
                  </a:lnTo>
                  <a:cubicBezTo>
                    <a:pt x="9705" y="1"/>
                    <a:pt x="5883" y="38"/>
                    <a:pt x="3171" y="2063"/>
                  </a:cubicBezTo>
                  <a:cubicBezTo>
                    <a:pt x="0" y="4464"/>
                    <a:pt x="1530" y="6608"/>
                    <a:pt x="1530" y="6608"/>
                  </a:cubicBezTo>
                  <a:cubicBezTo>
                    <a:pt x="1530" y="6608"/>
                    <a:pt x="1972" y="6766"/>
                    <a:pt x="2647" y="6766"/>
                  </a:cubicBezTo>
                  <a:cubicBezTo>
                    <a:pt x="3634" y="6766"/>
                    <a:pt x="5119" y="6430"/>
                    <a:pt x="6452" y="4775"/>
                  </a:cubicBezTo>
                  <a:cubicBezTo>
                    <a:pt x="8706" y="1944"/>
                    <a:pt x="7945" y="2099"/>
                    <a:pt x="9705"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082700" y="3172361"/>
              <a:ext cx="418147" cy="197612"/>
            </a:xfrm>
            <a:custGeom>
              <a:avLst/>
              <a:gdLst/>
              <a:ahLst/>
              <a:cxnLst/>
              <a:rect l="l" t="t" r="r" b="b"/>
              <a:pathLst>
                <a:path w="9431" h="4457" extrusionOk="0">
                  <a:moveTo>
                    <a:pt x="5223" y="0"/>
                  </a:moveTo>
                  <a:cubicBezTo>
                    <a:pt x="3668" y="0"/>
                    <a:pt x="2557" y="537"/>
                    <a:pt x="0" y="594"/>
                  </a:cubicBezTo>
                  <a:cubicBezTo>
                    <a:pt x="0" y="594"/>
                    <a:pt x="2255" y="3609"/>
                    <a:pt x="4692" y="4223"/>
                  </a:cubicBezTo>
                  <a:cubicBezTo>
                    <a:pt x="5343" y="4394"/>
                    <a:pt x="5973" y="4457"/>
                    <a:pt x="6548" y="4457"/>
                  </a:cubicBezTo>
                  <a:cubicBezTo>
                    <a:pt x="8169" y="4457"/>
                    <a:pt x="9357" y="3958"/>
                    <a:pt x="9357" y="3958"/>
                  </a:cubicBezTo>
                  <a:cubicBezTo>
                    <a:pt x="9238" y="3692"/>
                    <a:pt x="9430" y="677"/>
                    <a:pt x="6608" y="136"/>
                  </a:cubicBezTo>
                  <a:cubicBezTo>
                    <a:pt x="6090" y="39"/>
                    <a:pt x="5640" y="0"/>
                    <a:pt x="522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2605609" y="3203973"/>
              <a:ext cx="394559" cy="445370"/>
            </a:xfrm>
            <a:custGeom>
              <a:avLst/>
              <a:gdLst/>
              <a:ahLst/>
              <a:cxnLst/>
              <a:rect l="l" t="t" r="r" b="b"/>
              <a:pathLst>
                <a:path w="8899" h="10045" extrusionOk="0">
                  <a:moveTo>
                    <a:pt x="8899" y="1"/>
                  </a:moveTo>
                  <a:lnTo>
                    <a:pt x="8899" y="1"/>
                  </a:lnTo>
                  <a:cubicBezTo>
                    <a:pt x="3437" y="2062"/>
                    <a:pt x="1" y="6415"/>
                    <a:pt x="999" y="10044"/>
                  </a:cubicBezTo>
                  <a:cubicBezTo>
                    <a:pt x="999" y="10044"/>
                    <a:pt x="4354" y="9586"/>
                    <a:pt x="6269" y="6984"/>
                  </a:cubicBezTo>
                  <a:cubicBezTo>
                    <a:pt x="8670" y="3630"/>
                    <a:pt x="7983" y="2172"/>
                    <a:pt x="889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2138343" y="3440865"/>
              <a:ext cx="362503" cy="365696"/>
            </a:xfrm>
            <a:custGeom>
              <a:avLst/>
              <a:gdLst/>
              <a:ahLst/>
              <a:cxnLst/>
              <a:rect l="l" t="t" r="r" b="b"/>
              <a:pathLst>
                <a:path w="8176" h="8248" extrusionOk="0">
                  <a:moveTo>
                    <a:pt x="1" y="0"/>
                  </a:moveTo>
                  <a:cubicBezTo>
                    <a:pt x="1" y="1"/>
                    <a:pt x="917" y="8175"/>
                    <a:pt x="7827" y="8248"/>
                  </a:cubicBezTo>
                  <a:cubicBezTo>
                    <a:pt x="7827" y="8248"/>
                    <a:pt x="8175" y="5425"/>
                    <a:pt x="6269" y="3629"/>
                  </a:cubicBezTo>
                  <a:cubicBezTo>
                    <a:pt x="4354" y="1796"/>
                    <a:pt x="1531" y="1641"/>
                    <a:pt x="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352135" y="2874950"/>
              <a:ext cx="429852" cy="1272619"/>
            </a:xfrm>
            <a:custGeom>
              <a:avLst/>
              <a:gdLst/>
              <a:ahLst/>
              <a:cxnLst/>
              <a:rect l="l" t="t" r="r" b="b"/>
              <a:pathLst>
                <a:path w="9695" h="28703" extrusionOk="0">
                  <a:moveTo>
                    <a:pt x="117" y="1"/>
                  </a:moveTo>
                  <a:cubicBezTo>
                    <a:pt x="54" y="1"/>
                    <a:pt x="0" y="100"/>
                    <a:pt x="72" y="164"/>
                  </a:cubicBezTo>
                  <a:cubicBezTo>
                    <a:pt x="63" y="156"/>
                    <a:pt x="59" y="153"/>
                    <a:pt x="59" y="153"/>
                  </a:cubicBezTo>
                  <a:lnTo>
                    <a:pt x="59" y="153"/>
                  </a:lnTo>
                  <a:cubicBezTo>
                    <a:pt x="58" y="153"/>
                    <a:pt x="116" y="200"/>
                    <a:pt x="146" y="200"/>
                  </a:cubicBezTo>
                  <a:cubicBezTo>
                    <a:pt x="182" y="237"/>
                    <a:pt x="256" y="319"/>
                    <a:pt x="301" y="356"/>
                  </a:cubicBezTo>
                  <a:cubicBezTo>
                    <a:pt x="531" y="548"/>
                    <a:pt x="714" y="778"/>
                    <a:pt x="906" y="970"/>
                  </a:cubicBezTo>
                  <a:cubicBezTo>
                    <a:pt x="1594" y="1767"/>
                    <a:pt x="2171" y="2684"/>
                    <a:pt x="2666" y="3637"/>
                  </a:cubicBezTo>
                  <a:cubicBezTo>
                    <a:pt x="3280" y="4901"/>
                    <a:pt x="3811" y="6276"/>
                    <a:pt x="3967" y="7687"/>
                  </a:cubicBezTo>
                  <a:cubicBezTo>
                    <a:pt x="4114" y="9291"/>
                    <a:pt x="4077" y="10931"/>
                    <a:pt x="4114" y="12572"/>
                  </a:cubicBezTo>
                  <a:cubicBezTo>
                    <a:pt x="4150" y="15404"/>
                    <a:pt x="4306" y="18263"/>
                    <a:pt x="4838" y="21085"/>
                  </a:cubicBezTo>
                  <a:cubicBezTo>
                    <a:pt x="5149" y="22808"/>
                    <a:pt x="5608" y="24568"/>
                    <a:pt x="6487" y="26089"/>
                  </a:cubicBezTo>
                  <a:cubicBezTo>
                    <a:pt x="6790" y="26630"/>
                    <a:pt x="7175" y="27161"/>
                    <a:pt x="7633" y="27619"/>
                  </a:cubicBezTo>
                  <a:cubicBezTo>
                    <a:pt x="7816" y="27812"/>
                    <a:pt x="8009" y="28004"/>
                    <a:pt x="8238" y="28188"/>
                  </a:cubicBezTo>
                  <a:cubicBezTo>
                    <a:pt x="8467" y="28343"/>
                    <a:pt x="8696" y="28536"/>
                    <a:pt x="8962" y="28646"/>
                  </a:cubicBezTo>
                  <a:cubicBezTo>
                    <a:pt x="9035" y="28684"/>
                    <a:pt x="9113" y="28702"/>
                    <a:pt x="9188" y="28702"/>
                  </a:cubicBezTo>
                  <a:cubicBezTo>
                    <a:pt x="9349" y="28702"/>
                    <a:pt x="9501" y="28618"/>
                    <a:pt x="9576" y="28462"/>
                  </a:cubicBezTo>
                  <a:cubicBezTo>
                    <a:pt x="9649" y="28307"/>
                    <a:pt x="9695" y="28114"/>
                    <a:pt x="9576" y="27958"/>
                  </a:cubicBezTo>
                  <a:cubicBezTo>
                    <a:pt x="9466" y="27812"/>
                    <a:pt x="9273" y="27693"/>
                    <a:pt x="9117" y="27583"/>
                  </a:cubicBezTo>
                  <a:cubicBezTo>
                    <a:pt x="8733" y="27271"/>
                    <a:pt x="8393" y="26969"/>
                    <a:pt x="8091" y="26584"/>
                  </a:cubicBezTo>
                  <a:cubicBezTo>
                    <a:pt x="7477" y="25896"/>
                    <a:pt x="6982" y="25063"/>
                    <a:pt x="6597" y="24219"/>
                  </a:cubicBezTo>
                  <a:cubicBezTo>
                    <a:pt x="5718" y="22277"/>
                    <a:pt x="5259" y="20096"/>
                    <a:pt x="4994" y="17997"/>
                  </a:cubicBezTo>
                  <a:cubicBezTo>
                    <a:pt x="4728" y="15779"/>
                    <a:pt x="4728" y="13571"/>
                    <a:pt x="4691" y="11353"/>
                  </a:cubicBezTo>
                  <a:cubicBezTo>
                    <a:pt x="4691" y="9172"/>
                    <a:pt x="4654" y="7000"/>
                    <a:pt x="3921" y="4938"/>
                  </a:cubicBezTo>
                  <a:cubicBezTo>
                    <a:pt x="3280" y="3179"/>
                    <a:pt x="2171" y="1611"/>
                    <a:pt x="714" y="429"/>
                  </a:cubicBezTo>
                  <a:cubicBezTo>
                    <a:pt x="531" y="283"/>
                    <a:pt x="338" y="164"/>
                    <a:pt x="146" y="8"/>
                  </a:cubicBezTo>
                  <a:cubicBezTo>
                    <a:pt x="136" y="3"/>
                    <a:pt x="127" y="1"/>
                    <a:pt x="11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246879" y="3079653"/>
              <a:ext cx="599310" cy="387199"/>
            </a:xfrm>
            <a:custGeom>
              <a:avLst/>
              <a:gdLst/>
              <a:ahLst/>
              <a:cxnLst/>
              <a:rect l="l" t="t" r="r" b="b"/>
              <a:pathLst>
                <a:path w="13517" h="8733" extrusionOk="0">
                  <a:moveTo>
                    <a:pt x="13349" y="0"/>
                  </a:moveTo>
                  <a:cubicBezTo>
                    <a:pt x="13329" y="0"/>
                    <a:pt x="13308" y="6"/>
                    <a:pt x="13288" y="19"/>
                  </a:cubicBezTo>
                  <a:cubicBezTo>
                    <a:pt x="11950" y="623"/>
                    <a:pt x="10767" y="1622"/>
                    <a:pt x="9778" y="2685"/>
                  </a:cubicBezTo>
                  <a:cubicBezTo>
                    <a:pt x="8742" y="3831"/>
                    <a:pt x="7826" y="5096"/>
                    <a:pt x="7212" y="6507"/>
                  </a:cubicBezTo>
                  <a:cubicBezTo>
                    <a:pt x="7027" y="6959"/>
                    <a:pt x="6860" y="7429"/>
                    <a:pt x="6751" y="7916"/>
                  </a:cubicBezTo>
                  <a:lnTo>
                    <a:pt x="6751" y="7916"/>
                  </a:lnTo>
                  <a:cubicBezTo>
                    <a:pt x="6413" y="7003"/>
                    <a:pt x="5878" y="6155"/>
                    <a:pt x="5196" y="5435"/>
                  </a:cubicBezTo>
                  <a:cubicBezTo>
                    <a:pt x="4353" y="4555"/>
                    <a:pt x="3317" y="3913"/>
                    <a:pt x="2171" y="3492"/>
                  </a:cubicBezTo>
                  <a:cubicBezTo>
                    <a:pt x="1530" y="3299"/>
                    <a:pt x="879" y="3144"/>
                    <a:pt x="192" y="3144"/>
                  </a:cubicBezTo>
                  <a:cubicBezTo>
                    <a:pt x="181" y="3142"/>
                    <a:pt x="171" y="3141"/>
                    <a:pt x="161" y="3141"/>
                  </a:cubicBezTo>
                  <a:cubicBezTo>
                    <a:pt x="0" y="3141"/>
                    <a:pt x="10" y="3412"/>
                    <a:pt x="192" y="3455"/>
                  </a:cubicBezTo>
                  <a:cubicBezTo>
                    <a:pt x="1337" y="3492"/>
                    <a:pt x="2483" y="3831"/>
                    <a:pt x="3436" y="4445"/>
                  </a:cubicBezTo>
                  <a:cubicBezTo>
                    <a:pt x="4426" y="5013"/>
                    <a:pt x="5306" y="5856"/>
                    <a:pt x="5883" y="6846"/>
                  </a:cubicBezTo>
                  <a:cubicBezTo>
                    <a:pt x="6222" y="7387"/>
                    <a:pt x="6488" y="7991"/>
                    <a:pt x="6644" y="8605"/>
                  </a:cubicBezTo>
                  <a:cubicBezTo>
                    <a:pt x="6677" y="8693"/>
                    <a:pt x="6742" y="8733"/>
                    <a:pt x="6803" y="8733"/>
                  </a:cubicBezTo>
                  <a:cubicBezTo>
                    <a:pt x="6877" y="8733"/>
                    <a:pt x="6946" y="8674"/>
                    <a:pt x="6946" y="8569"/>
                  </a:cubicBezTo>
                  <a:cubicBezTo>
                    <a:pt x="7028" y="7955"/>
                    <a:pt x="7175" y="7387"/>
                    <a:pt x="7441" y="6809"/>
                  </a:cubicBezTo>
                  <a:cubicBezTo>
                    <a:pt x="7716" y="6159"/>
                    <a:pt x="8055" y="5554"/>
                    <a:pt x="8440" y="4940"/>
                  </a:cubicBezTo>
                  <a:cubicBezTo>
                    <a:pt x="9237" y="3684"/>
                    <a:pt x="10273" y="2493"/>
                    <a:pt x="11455" y="1540"/>
                  </a:cubicBezTo>
                  <a:cubicBezTo>
                    <a:pt x="12069" y="1045"/>
                    <a:pt x="12710" y="587"/>
                    <a:pt x="13443" y="284"/>
                  </a:cubicBezTo>
                  <a:cubicBezTo>
                    <a:pt x="13517" y="248"/>
                    <a:pt x="13517" y="129"/>
                    <a:pt x="13480" y="92"/>
                  </a:cubicBezTo>
                  <a:cubicBezTo>
                    <a:pt x="13454" y="39"/>
                    <a:pt x="13403" y="0"/>
                    <a:pt x="13349"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2181527" y="3513090"/>
              <a:ext cx="426394" cy="372657"/>
            </a:xfrm>
            <a:custGeom>
              <a:avLst/>
              <a:gdLst/>
              <a:ahLst/>
              <a:cxnLst/>
              <a:rect l="l" t="t" r="r" b="b"/>
              <a:pathLst>
                <a:path w="9617" h="8405" extrusionOk="0">
                  <a:moveTo>
                    <a:pt x="197" y="0"/>
                  </a:moveTo>
                  <a:cubicBezTo>
                    <a:pt x="48" y="0"/>
                    <a:pt x="0" y="245"/>
                    <a:pt x="172" y="277"/>
                  </a:cubicBezTo>
                  <a:cubicBezTo>
                    <a:pt x="1015" y="552"/>
                    <a:pt x="1813" y="928"/>
                    <a:pt x="2546" y="1469"/>
                  </a:cubicBezTo>
                  <a:cubicBezTo>
                    <a:pt x="3306" y="2037"/>
                    <a:pt x="3875" y="2761"/>
                    <a:pt x="4415" y="3567"/>
                  </a:cubicBezTo>
                  <a:cubicBezTo>
                    <a:pt x="4681" y="3943"/>
                    <a:pt x="4947" y="4365"/>
                    <a:pt x="5213" y="4786"/>
                  </a:cubicBezTo>
                  <a:cubicBezTo>
                    <a:pt x="5405" y="5052"/>
                    <a:pt x="5634" y="5363"/>
                    <a:pt x="5827" y="5629"/>
                  </a:cubicBezTo>
                  <a:cubicBezTo>
                    <a:pt x="6211" y="6087"/>
                    <a:pt x="6587" y="6546"/>
                    <a:pt x="7045" y="6921"/>
                  </a:cubicBezTo>
                  <a:cubicBezTo>
                    <a:pt x="7733" y="7499"/>
                    <a:pt x="8502" y="7957"/>
                    <a:pt x="9300" y="8379"/>
                  </a:cubicBezTo>
                  <a:cubicBezTo>
                    <a:pt x="9332" y="8397"/>
                    <a:pt x="9363" y="8405"/>
                    <a:pt x="9391" y="8405"/>
                  </a:cubicBezTo>
                  <a:cubicBezTo>
                    <a:pt x="9534" y="8405"/>
                    <a:pt x="9616" y="8204"/>
                    <a:pt x="9456" y="8113"/>
                  </a:cubicBezTo>
                  <a:cubicBezTo>
                    <a:pt x="8732" y="7728"/>
                    <a:pt x="8044" y="7343"/>
                    <a:pt x="7394" y="6811"/>
                  </a:cubicBezTo>
                  <a:cubicBezTo>
                    <a:pt x="6935" y="6427"/>
                    <a:pt x="6514" y="6005"/>
                    <a:pt x="6166" y="5510"/>
                  </a:cubicBezTo>
                  <a:cubicBezTo>
                    <a:pt x="5671" y="4905"/>
                    <a:pt x="5213" y="4218"/>
                    <a:pt x="4754" y="3531"/>
                  </a:cubicBezTo>
                  <a:cubicBezTo>
                    <a:pt x="4223" y="2761"/>
                    <a:pt x="3645" y="2000"/>
                    <a:pt x="2921" y="1386"/>
                  </a:cubicBezTo>
                  <a:cubicBezTo>
                    <a:pt x="2124" y="736"/>
                    <a:pt x="1208" y="277"/>
                    <a:pt x="255" y="12"/>
                  </a:cubicBezTo>
                  <a:cubicBezTo>
                    <a:pt x="234" y="4"/>
                    <a:pt x="215" y="0"/>
                    <a:pt x="19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578785" y="3316677"/>
              <a:ext cx="335280" cy="503319"/>
            </a:xfrm>
            <a:custGeom>
              <a:avLst/>
              <a:gdLst/>
              <a:ahLst/>
              <a:cxnLst/>
              <a:rect l="l" t="t" r="r" b="b"/>
              <a:pathLst>
                <a:path w="7562" h="11352" extrusionOk="0">
                  <a:moveTo>
                    <a:pt x="7413" y="1"/>
                  </a:moveTo>
                  <a:cubicBezTo>
                    <a:pt x="7350" y="1"/>
                    <a:pt x="7286" y="35"/>
                    <a:pt x="7286" y="89"/>
                  </a:cubicBezTo>
                  <a:cubicBezTo>
                    <a:pt x="6911" y="895"/>
                    <a:pt x="6416" y="1656"/>
                    <a:pt x="5838" y="2343"/>
                  </a:cubicBezTo>
                  <a:cubicBezTo>
                    <a:pt x="5343" y="2957"/>
                    <a:pt x="4812" y="3525"/>
                    <a:pt x="4235" y="4103"/>
                  </a:cubicBezTo>
                  <a:cubicBezTo>
                    <a:pt x="3052" y="5321"/>
                    <a:pt x="1870" y="6659"/>
                    <a:pt x="1027" y="8144"/>
                  </a:cubicBezTo>
                  <a:cubicBezTo>
                    <a:pt x="532" y="9106"/>
                    <a:pt x="147" y="10133"/>
                    <a:pt x="37" y="11205"/>
                  </a:cubicBezTo>
                  <a:cubicBezTo>
                    <a:pt x="1" y="11315"/>
                    <a:pt x="111" y="11351"/>
                    <a:pt x="184" y="11351"/>
                  </a:cubicBezTo>
                  <a:cubicBezTo>
                    <a:pt x="266" y="11351"/>
                    <a:pt x="303" y="11315"/>
                    <a:pt x="340" y="11205"/>
                  </a:cubicBezTo>
                  <a:cubicBezTo>
                    <a:pt x="569" y="9335"/>
                    <a:pt x="1604" y="7612"/>
                    <a:pt x="2787" y="6164"/>
                  </a:cubicBezTo>
                  <a:cubicBezTo>
                    <a:pt x="3281" y="5550"/>
                    <a:pt x="3813" y="4982"/>
                    <a:pt x="4354" y="4405"/>
                  </a:cubicBezTo>
                  <a:cubicBezTo>
                    <a:pt x="4885" y="3873"/>
                    <a:pt x="5417" y="3333"/>
                    <a:pt x="5875" y="2765"/>
                  </a:cubicBezTo>
                  <a:cubicBezTo>
                    <a:pt x="6526" y="1958"/>
                    <a:pt x="7140" y="1161"/>
                    <a:pt x="7561" y="244"/>
                  </a:cubicBezTo>
                  <a:cubicBezTo>
                    <a:pt x="7561" y="171"/>
                    <a:pt x="7561" y="89"/>
                    <a:pt x="7479" y="15"/>
                  </a:cubicBezTo>
                  <a:cubicBezTo>
                    <a:pt x="7459" y="6"/>
                    <a:pt x="7436" y="1"/>
                    <a:pt x="7413"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38C1F-99E0-4034-B73C-EB135FDD9F38}"/>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0634885-9E56-4848-BCBE-81C6B237150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6055053-8D61-4474-8A14-753EECFC4558}"/>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5" name="Footer Placeholder 4">
            <a:extLst>
              <a:ext uri="{FF2B5EF4-FFF2-40B4-BE49-F238E27FC236}">
                <a16:creationId xmlns:a16="http://schemas.microsoft.com/office/drawing/2014/main" id="{907C4A79-9178-4765-B430-8E1DB9F07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5E974F-2617-462A-8FEB-79F8BAFD3EA8}"/>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42749606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C5A0E-7FE8-47C2-B16B-93B12E6766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938F94-5C19-48A5-9DC5-1298839EF8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A288D2-AD00-4C35-9C84-C8621D16C99A}"/>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5" name="Footer Placeholder 4">
            <a:extLst>
              <a:ext uri="{FF2B5EF4-FFF2-40B4-BE49-F238E27FC236}">
                <a16:creationId xmlns:a16="http://schemas.microsoft.com/office/drawing/2014/main" id="{96C69A53-1B36-4958-BEC4-9898A54678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B3F887-72A9-4192-AA90-2B5C268B0C7C}"/>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2481154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E7FC9-63CB-49CB-818D-74E1285B14D9}"/>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9760336-3435-403C-83F7-02F01A99C239}"/>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5594A7-D3E0-449A-A7B9-4FB159E2B26B}"/>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5" name="Footer Placeholder 4">
            <a:extLst>
              <a:ext uri="{FF2B5EF4-FFF2-40B4-BE49-F238E27FC236}">
                <a16:creationId xmlns:a16="http://schemas.microsoft.com/office/drawing/2014/main" id="{C05B1C45-CCC0-452A-8083-1F8FA68C70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A18988-52D7-4E9A-8459-B5F1F99F0DFA}"/>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383858163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40143-555C-4EBE-B129-785255EA4B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5E9E8-DB9E-4035-8DAA-560768A10F87}"/>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645DD7-3753-43FB-BE92-8B50E3A0CF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DF275-296C-4DFE-B65A-82466B2EDFDE}"/>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6" name="Footer Placeholder 5">
            <a:extLst>
              <a:ext uri="{FF2B5EF4-FFF2-40B4-BE49-F238E27FC236}">
                <a16:creationId xmlns:a16="http://schemas.microsoft.com/office/drawing/2014/main" id="{209AC85F-D37C-4F13-B17B-CE17F31635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CC7FFC-5BBF-4EF2-8F94-138280AF86AA}"/>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9818776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201E-56C2-4223-9320-094C47579A65}"/>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63621D-FD3E-4FF4-BC87-E7C97BEEA878}"/>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CE4623F-EF59-4F1D-947D-0A61112733D4}"/>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7DF705-EC66-4D19-A89E-6EA4E2D5DDC4}"/>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4B26D5D-AF62-437C-9C6E-A37349F71133}"/>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B6B9DC-112B-42D7-B5EC-174656200371}"/>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8" name="Footer Placeholder 7">
            <a:extLst>
              <a:ext uri="{FF2B5EF4-FFF2-40B4-BE49-F238E27FC236}">
                <a16:creationId xmlns:a16="http://schemas.microsoft.com/office/drawing/2014/main" id="{F5F1E7BD-D7E5-4C19-9DE3-9FB90D4834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6B4C537-536E-4F6E-81A8-9DDB534E4F7E}"/>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3677333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4846E-A7AA-460F-81B5-BF8A5924A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4063AE-253D-4766-B0EC-E0DE585FFCFB}"/>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4" name="Footer Placeholder 3">
            <a:extLst>
              <a:ext uri="{FF2B5EF4-FFF2-40B4-BE49-F238E27FC236}">
                <a16:creationId xmlns:a16="http://schemas.microsoft.com/office/drawing/2014/main" id="{E33BB335-C7A3-4641-B3A0-61CCFD1A24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60B964-7A7A-4A2B-AF5C-CBD9E744E236}"/>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23394675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FBB6BB-36C6-4618-B024-D8361A7E8BFD}"/>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3" name="Footer Placeholder 2">
            <a:extLst>
              <a:ext uri="{FF2B5EF4-FFF2-40B4-BE49-F238E27FC236}">
                <a16:creationId xmlns:a16="http://schemas.microsoft.com/office/drawing/2014/main" id="{085009E0-DA5E-4487-8558-DB05F15B2E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793199-694E-4995-AEF0-39AC75D59CEB}"/>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7085258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CFCC1-447D-4423-8A18-5DCFD8CA29B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9083449-75C2-4759-9A7D-677B7532D6A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E8E45D-2873-42DC-ABAB-B308D6B20A3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32A7F1E-0C07-44DE-A1E6-3CBB9EB9A6BC}"/>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6" name="Footer Placeholder 5">
            <a:extLst>
              <a:ext uri="{FF2B5EF4-FFF2-40B4-BE49-F238E27FC236}">
                <a16:creationId xmlns:a16="http://schemas.microsoft.com/office/drawing/2014/main" id="{7ABA72B7-4398-43AC-B926-73F8BA544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14C1F6-BFC9-4875-9BCF-799F445077AE}"/>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9112274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AC0CB-F80C-4DE0-A9D7-43B4A897BDB2}"/>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8B299D9-0D35-4C1F-BF51-AF2CA4FBFA1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FF21090-376E-48FB-BC39-EBC770F92437}"/>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F99932B-5223-4E95-B807-20B95FF8A675}"/>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6" name="Footer Placeholder 5">
            <a:extLst>
              <a:ext uri="{FF2B5EF4-FFF2-40B4-BE49-F238E27FC236}">
                <a16:creationId xmlns:a16="http://schemas.microsoft.com/office/drawing/2014/main" id="{B785B7DD-40A2-43B4-AB88-565D97CADF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CEE930-D7F0-421C-9C9B-0A22AD740712}"/>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31849783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BF434-EDB6-476E-8151-FF56E28C74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C93EE9-78A2-4F56-AEDF-ABD7B4B230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FA8535-C5EB-462D-86B8-FD86C568E93D}"/>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5" name="Footer Placeholder 4">
            <a:extLst>
              <a:ext uri="{FF2B5EF4-FFF2-40B4-BE49-F238E27FC236}">
                <a16:creationId xmlns:a16="http://schemas.microsoft.com/office/drawing/2014/main" id="{56C0A745-3B6F-48E8-9DE8-94146B4AF8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FF136C-A4F5-4823-A6CA-4D55F6467580}"/>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23886663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sp>
        <p:nvSpPr>
          <p:cNvPr id="62" name="Google Shape;62;p3"/>
          <p:cNvSpPr txBox="1">
            <a:spLocks noGrp="1"/>
          </p:cNvSpPr>
          <p:nvPr>
            <p:ph type="title"/>
          </p:nvPr>
        </p:nvSpPr>
        <p:spPr>
          <a:xfrm>
            <a:off x="1137100" y="2694994"/>
            <a:ext cx="2353500" cy="561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a:solidFill>
                  <a:schemeClr val="dk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3" name="Google Shape;63;p3"/>
          <p:cNvSpPr txBox="1">
            <a:spLocks noGrp="1"/>
          </p:cNvSpPr>
          <p:nvPr>
            <p:ph type="body" idx="1"/>
          </p:nvPr>
        </p:nvSpPr>
        <p:spPr>
          <a:xfrm>
            <a:off x="1137100" y="3114537"/>
            <a:ext cx="3967500" cy="382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600">
                <a:solidFill>
                  <a:schemeClr val="dk1"/>
                </a:solidFill>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4" name="Google Shape;64;p3"/>
          <p:cNvSpPr txBox="1">
            <a:spLocks noGrp="1"/>
          </p:cNvSpPr>
          <p:nvPr>
            <p:ph type="title" idx="2" hasCustomPrompt="1"/>
          </p:nvPr>
        </p:nvSpPr>
        <p:spPr>
          <a:xfrm>
            <a:off x="1180500" y="1650138"/>
            <a:ext cx="1061400" cy="7197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solidFill>
                  <a:schemeClr val="accent3"/>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grpSp>
        <p:nvGrpSpPr>
          <p:cNvPr id="65" name="Google Shape;65;p3"/>
          <p:cNvGrpSpPr/>
          <p:nvPr/>
        </p:nvGrpSpPr>
        <p:grpSpPr>
          <a:xfrm rot="9000089">
            <a:off x="7760132" y="-263267"/>
            <a:ext cx="1192457" cy="1606540"/>
            <a:chOff x="3915984" y="2821214"/>
            <a:chExt cx="958524" cy="1291373"/>
          </a:xfrm>
        </p:grpSpPr>
        <p:sp>
          <p:nvSpPr>
            <p:cNvPr id="66" name="Google Shape;66;p3"/>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3"/>
          <p:cNvGrpSpPr/>
          <p:nvPr/>
        </p:nvGrpSpPr>
        <p:grpSpPr>
          <a:xfrm rot="-9000089" flipH="1">
            <a:off x="191423" y="-263267"/>
            <a:ext cx="1192457" cy="1606540"/>
            <a:chOff x="3915984" y="2821214"/>
            <a:chExt cx="958524" cy="1291373"/>
          </a:xfrm>
        </p:grpSpPr>
        <p:sp>
          <p:nvSpPr>
            <p:cNvPr id="81" name="Google Shape;81;p3"/>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3"/>
          <p:cNvGrpSpPr/>
          <p:nvPr/>
        </p:nvGrpSpPr>
        <p:grpSpPr>
          <a:xfrm rot="1461032" flipH="1">
            <a:off x="17771" y="3871776"/>
            <a:ext cx="917428" cy="1463203"/>
            <a:chOff x="2082700" y="2684302"/>
            <a:chExt cx="917468" cy="1463268"/>
          </a:xfrm>
        </p:grpSpPr>
        <p:sp>
          <p:nvSpPr>
            <p:cNvPr id="96" name="Google Shape;96;p3"/>
            <p:cNvSpPr/>
            <p:nvPr/>
          </p:nvSpPr>
          <p:spPr>
            <a:xfrm>
              <a:off x="2197665" y="2684302"/>
              <a:ext cx="391323" cy="450247"/>
            </a:xfrm>
            <a:custGeom>
              <a:avLst/>
              <a:gdLst/>
              <a:ahLst/>
              <a:cxnLst/>
              <a:rect l="l" t="t" r="r" b="b"/>
              <a:pathLst>
                <a:path w="8826" h="10155" extrusionOk="0">
                  <a:moveTo>
                    <a:pt x="303" y="1"/>
                  </a:moveTo>
                  <a:lnTo>
                    <a:pt x="303" y="1"/>
                  </a:lnTo>
                  <a:cubicBezTo>
                    <a:pt x="303" y="1"/>
                    <a:pt x="1" y="5224"/>
                    <a:pt x="2521" y="7744"/>
                  </a:cubicBezTo>
                  <a:cubicBezTo>
                    <a:pt x="4885" y="10118"/>
                    <a:pt x="7369" y="10154"/>
                    <a:pt x="7369" y="10154"/>
                  </a:cubicBezTo>
                  <a:cubicBezTo>
                    <a:pt x="7369" y="10154"/>
                    <a:pt x="8826" y="6791"/>
                    <a:pt x="6837" y="4354"/>
                  </a:cubicBezTo>
                  <a:cubicBezTo>
                    <a:pt x="4931" y="2017"/>
                    <a:pt x="1302" y="1788"/>
                    <a:pt x="30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2554843" y="2982112"/>
              <a:ext cx="430295" cy="299988"/>
            </a:xfrm>
            <a:custGeom>
              <a:avLst/>
              <a:gdLst/>
              <a:ahLst/>
              <a:cxnLst/>
              <a:rect l="l" t="t" r="r" b="b"/>
              <a:pathLst>
                <a:path w="9705" h="6766" extrusionOk="0">
                  <a:moveTo>
                    <a:pt x="9705" y="1"/>
                  </a:moveTo>
                  <a:lnTo>
                    <a:pt x="9705" y="1"/>
                  </a:lnTo>
                  <a:cubicBezTo>
                    <a:pt x="9705" y="1"/>
                    <a:pt x="5883" y="38"/>
                    <a:pt x="3171" y="2063"/>
                  </a:cubicBezTo>
                  <a:cubicBezTo>
                    <a:pt x="0" y="4464"/>
                    <a:pt x="1530" y="6608"/>
                    <a:pt x="1530" y="6608"/>
                  </a:cubicBezTo>
                  <a:cubicBezTo>
                    <a:pt x="1530" y="6608"/>
                    <a:pt x="1972" y="6766"/>
                    <a:pt x="2647" y="6766"/>
                  </a:cubicBezTo>
                  <a:cubicBezTo>
                    <a:pt x="3634" y="6766"/>
                    <a:pt x="5119" y="6430"/>
                    <a:pt x="6452" y="4775"/>
                  </a:cubicBezTo>
                  <a:cubicBezTo>
                    <a:pt x="8706" y="1944"/>
                    <a:pt x="7945" y="2099"/>
                    <a:pt x="9705"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2082700" y="3172361"/>
              <a:ext cx="418147" cy="197612"/>
            </a:xfrm>
            <a:custGeom>
              <a:avLst/>
              <a:gdLst/>
              <a:ahLst/>
              <a:cxnLst/>
              <a:rect l="l" t="t" r="r" b="b"/>
              <a:pathLst>
                <a:path w="9431" h="4457" extrusionOk="0">
                  <a:moveTo>
                    <a:pt x="5223" y="0"/>
                  </a:moveTo>
                  <a:cubicBezTo>
                    <a:pt x="3668" y="0"/>
                    <a:pt x="2557" y="537"/>
                    <a:pt x="0" y="594"/>
                  </a:cubicBezTo>
                  <a:cubicBezTo>
                    <a:pt x="0" y="594"/>
                    <a:pt x="2255" y="3609"/>
                    <a:pt x="4692" y="4223"/>
                  </a:cubicBezTo>
                  <a:cubicBezTo>
                    <a:pt x="5343" y="4394"/>
                    <a:pt x="5973" y="4457"/>
                    <a:pt x="6548" y="4457"/>
                  </a:cubicBezTo>
                  <a:cubicBezTo>
                    <a:pt x="8169" y="4457"/>
                    <a:pt x="9357" y="3958"/>
                    <a:pt x="9357" y="3958"/>
                  </a:cubicBezTo>
                  <a:cubicBezTo>
                    <a:pt x="9238" y="3692"/>
                    <a:pt x="9430" y="677"/>
                    <a:pt x="6608" y="136"/>
                  </a:cubicBezTo>
                  <a:cubicBezTo>
                    <a:pt x="6090" y="39"/>
                    <a:pt x="5640" y="0"/>
                    <a:pt x="522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2605609" y="3203973"/>
              <a:ext cx="394559" cy="445370"/>
            </a:xfrm>
            <a:custGeom>
              <a:avLst/>
              <a:gdLst/>
              <a:ahLst/>
              <a:cxnLst/>
              <a:rect l="l" t="t" r="r" b="b"/>
              <a:pathLst>
                <a:path w="8899" h="10045" extrusionOk="0">
                  <a:moveTo>
                    <a:pt x="8899" y="1"/>
                  </a:moveTo>
                  <a:lnTo>
                    <a:pt x="8899" y="1"/>
                  </a:lnTo>
                  <a:cubicBezTo>
                    <a:pt x="3437" y="2062"/>
                    <a:pt x="1" y="6415"/>
                    <a:pt x="999" y="10044"/>
                  </a:cubicBezTo>
                  <a:cubicBezTo>
                    <a:pt x="999" y="10044"/>
                    <a:pt x="4354" y="9586"/>
                    <a:pt x="6269" y="6984"/>
                  </a:cubicBezTo>
                  <a:cubicBezTo>
                    <a:pt x="8670" y="3630"/>
                    <a:pt x="7983" y="2172"/>
                    <a:pt x="889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2138343" y="3440865"/>
              <a:ext cx="362503" cy="365696"/>
            </a:xfrm>
            <a:custGeom>
              <a:avLst/>
              <a:gdLst/>
              <a:ahLst/>
              <a:cxnLst/>
              <a:rect l="l" t="t" r="r" b="b"/>
              <a:pathLst>
                <a:path w="8176" h="8248" extrusionOk="0">
                  <a:moveTo>
                    <a:pt x="1" y="0"/>
                  </a:moveTo>
                  <a:cubicBezTo>
                    <a:pt x="1" y="1"/>
                    <a:pt x="917" y="8175"/>
                    <a:pt x="7827" y="8248"/>
                  </a:cubicBezTo>
                  <a:cubicBezTo>
                    <a:pt x="7827" y="8248"/>
                    <a:pt x="8175" y="5425"/>
                    <a:pt x="6269" y="3629"/>
                  </a:cubicBezTo>
                  <a:cubicBezTo>
                    <a:pt x="4354" y="1796"/>
                    <a:pt x="1531" y="1641"/>
                    <a:pt x="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2352135" y="2874950"/>
              <a:ext cx="429852" cy="1272619"/>
            </a:xfrm>
            <a:custGeom>
              <a:avLst/>
              <a:gdLst/>
              <a:ahLst/>
              <a:cxnLst/>
              <a:rect l="l" t="t" r="r" b="b"/>
              <a:pathLst>
                <a:path w="9695" h="28703" extrusionOk="0">
                  <a:moveTo>
                    <a:pt x="117" y="1"/>
                  </a:moveTo>
                  <a:cubicBezTo>
                    <a:pt x="54" y="1"/>
                    <a:pt x="0" y="100"/>
                    <a:pt x="72" y="164"/>
                  </a:cubicBezTo>
                  <a:cubicBezTo>
                    <a:pt x="63" y="156"/>
                    <a:pt x="59" y="153"/>
                    <a:pt x="59" y="153"/>
                  </a:cubicBezTo>
                  <a:lnTo>
                    <a:pt x="59" y="153"/>
                  </a:lnTo>
                  <a:cubicBezTo>
                    <a:pt x="58" y="153"/>
                    <a:pt x="116" y="200"/>
                    <a:pt x="146" y="200"/>
                  </a:cubicBezTo>
                  <a:cubicBezTo>
                    <a:pt x="182" y="237"/>
                    <a:pt x="256" y="319"/>
                    <a:pt x="301" y="356"/>
                  </a:cubicBezTo>
                  <a:cubicBezTo>
                    <a:pt x="531" y="548"/>
                    <a:pt x="714" y="778"/>
                    <a:pt x="906" y="970"/>
                  </a:cubicBezTo>
                  <a:cubicBezTo>
                    <a:pt x="1594" y="1767"/>
                    <a:pt x="2171" y="2684"/>
                    <a:pt x="2666" y="3637"/>
                  </a:cubicBezTo>
                  <a:cubicBezTo>
                    <a:pt x="3280" y="4901"/>
                    <a:pt x="3811" y="6276"/>
                    <a:pt x="3967" y="7687"/>
                  </a:cubicBezTo>
                  <a:cubicBezTo>
                    <a:pt x="4114" y="9291"/>
                    <a:pt x="4077" y="10931"/>
                    <a:pt x="4114" y="12572"/>
                  </a:cubicBezTo>
                  <a:cubicBezTo>
                    <a:pt x="4150" y="15404"/>
                    <a:pt x="4306" y="18263"/>
                    <a:pt x="4838" y="21085"/>
                  </a:cubicBezTo>
                  <a:cubicBezTo>
                    <a:pt x="5149" y="22808"/>
                    <a:pt x="5608" y="24568"/>
                    <a:pt x="6487" y="26089"/>
                  </a:cubicBezTo>
                  <a:cubicBezTo>
                    <a:pt x="6790" y="26630"/>
                    <a:pt x="7175" y="27161"/>
                    <a:pt x="7633" y="27619"/>
                  </a:cubicBezTo>
                  <a:cubicBezTo>
                    <a:pt x="7816" y="27812"/>
                    <a:pt x="8009" y="28004"/>
                    <a:pt x="8238" y="28188"/>
                  </a:cubicBezTo>
                  <a:cubicBezTo>
                    <a:pt x="8467" y="28343"/>
                    <a:pt x="8696" y="28536"/>
                    <a:pt x="8962" y="28646"/>
                  </a:cubicBezTo>
                  <a:cubicBezTo>
                    <a:pt x="9035" y="28684"/>
                    <a:pt x="9113" y="28702"/>
                    <a:pt x="9188" y="28702"/>
                  </a:cubicBezTo>
                  <a:cubicBezTo>
                    <a:pt x="9349" y="28702"/>
                    <a:pt x="9501" y="28618"/>
                    <a:pt x="9576" y="28462"/>
                  </a:cubicBezTo>
                  <a:cubicBezTo>
                    <a:pt x="9649" y="28307"/>
                    <a:pt x="9695" y="28114"/>
                    <a:pt x="9576" y="27958"/>
                  </a:cubicBezTo>
                  <a:cubicBezTo>
                    <a:pt x="9466" y="27812"/>
                    <a:pt x="9273" y="27693"/>
                    <a:pt x="9117" y="27583"/>
                  </a:cubicBezTo>
                  <a:cubicBezTo>
                    <a:pt x="8733" y="27271"/>
                    <a:pt x="8393" y="26969"/>
                    <a:pt x="8091" y="26584"/>
                  </a:cubicBezTo>
                  <a:cubicBezTo>
                    <a:pt x="7477" y="25896"/>
                    <a:pt x="6982" y="25063"/>
                    <a:pt x="6597" y="24219"/>
                  </a:cubicBezTo>
                  <a:cubicBezTo>
                    <a:pt x="5718" y="22277"/>
                    <a:pt x="5259" y="20096"/>
                    <a:pt x="4994" y="17997"/>
                  </a:cubicBezTo>
                  <a:cubicBezTo>
                    <a:pt x="4728" y="15779"/>
                    <a:pt x="4728" y="13571"/>
                    <a:pt x="4691" y="11353"/>
                  </a:cubicBezTo>
                  <a:cubicBezTo>
                    <a:pt x="4691" y="9172"/>
                    <a:pt x="4654" y="7000"/>
                    <a:pt x="3921" y="4938"/>
                  </a:cubicBezTo>
                  <a:cubicBezTo>
                    <a:pt x="3280" y="3179"/>
                    <a:pt x="2171" y="1611"/>
                    <a:pt x="714" y="429"/>
                  </a:cubicBezTo>
                  <a:cubicBezTo>
                    <a:pt x="531" y="283"/>
                    <a:pt x="338" y="164"/>
                    <a:pt x="146" y="8"/>
                  </a:cubicBezTo>
                  <a:cubicBezTo>
                    <a:pt x="136" y="3"/>
                    <a:pt x="127" y="1"/>
                    <a:pt x="11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2246879" y="3079653"/>
              <a:ext cx="599310" cy="387199"/>
            </a:xfrm>
            <a:custGeom>
              <a:avLst/>
              <a:gdLst/>
              <a:ahLst/>
              <a:cxnLst/>
              <a:rect l="l" t="t" r="r" b="b"/>
              <a:pathLst>
                <a:path w="13517" h="8733" extrusionOk="0">
                  <a:moveTo>
                    <a:pt x="13349" y="0"/>
                  </a:moveTo>
                  <a:cubicBezTo>
                    <a:pt x="13329" y="0"/>
                    <a:pt x="13308" y="6"/>
                    <a:pt x="13288" y="19"/>
                  </a:cubicBezTo>
                  <a:cubicBezTo>
                    <a:pt x="11950" y="623"/>
                    <a:pt x="10767" y="1622"/>
                    <a:pt x="9778" y="2685"/>
                  </a:cubicBezTo>
                  <a:cubicBezTo>
                    <a:pt x="8742" y="3831"/>
                    <a:pt x="7826" y="5096"/>
                    <a:pt x="7212" y="6507"/>
                  </a:cubicBezTo>
                  <a:cubicBezTo>
                    <a:pt x="7027" y="6959"/>
                    <a:pt x="6860" y="7429"/>
                    <a:pt x="6751" y="7916"/>
                  </a:cubicBezTo>
                  <a:lnTo>
                    <a:pt x="6751" y="7916"/>
                  </a:lnTo>
                  <a:cubicBezTo>
                    <a:pt x="6413" y="7003"/>
                    <a:pt x="5878" y="6155"/>
                    <a:pt x="5196" y="5435"/>
                  </a:cubicBezTo>
                  <a:cubicBezTo>
                    <a:pt x="4353" y="4555"/>
                    <a:pt x="3317" y="3913"/>
                    <a:pt x="2171" y="3492"/>
                  </a:cubicBezTo>
                  <a:cubicBezTo>
                    <a:pt x="1530" y="3299"/>
                    <a:pt x="879" y="3144"/>
                    <a:pt x="192" y="3144"/>
                  </a:cubicBezTo>
                  <a:cubicBezTo>
                    <a:pt x="181" y="3142"/>
                    <a:pt x="171" y="3141"/>
                    <a:pt x="161" y="3141"/>
                  </a:cubicBezTo>
                  <a:cubicBezTo>
                    <a:pt x="0" y="3141"/>
                    <a:pt x="10" y="3412"/>
                    <a:pt x="192" y="3455"/>
                  </a:cubicBezTo>
                  <a:cubicBezTo>
                    <a:pt x="1337" y="3492"/>
                    <a:pt x="2483" y="3831"/>
                    <a:pt x="3436" y="4445"/>
                  </a:cubicBezTo>
                  <a:cubicBezTo>
                    <a:pt x="4426" y="5013"/>
                    <a:pt x="5306" y="5856"/>
                    <a:pt x="5883" y="6846"/>
                  </a:cubicBezTo>
                  <a:cubicBezTo>
                    <a:pt x="6222" y="7387"/>
                    <a:pt x="6488" y="7991"/>
                    <a:pt x="6644" y="8605"/>
                  </a:cubicBezTo>
                  <a:cubicBezTo>
                    <a:pt x="6677" y="8693"/>
                    <a:pt x="6742" y="8733"/>
                    <a:pt x="6803" y="8733"/>
                  </a:cubicBezTo>
                  <a:cubicBezTo>
                    <a:pt x="6877" y="8733"/>
                    <a:pt x="6946" y="8674"/>
                    <a:pt x="6946" y="8569"/>
                  </a:cubicBezTo>
                  <a:cubicBezTo>
                    <a:pt x="7028" y="7955"/>
                    <a:pt x="7175" y="7387"/>
                    <a:pt x="7441" y="6809"/>
                  </a:cubicBezTo>
                  <a:cubicBezTo>
                    <a:pt x="7716" y="6159"/>
                    <a:pt x="8055" y="5554"/>
                    <a:pt x="8440" y="4940"/>
                  </a:cubicBezTo>
                  <a:cubicBezTo>
                    <a:pt x="9237" y="3684"/>
                    <a:pt x="10273" y="2493"/>
                    <a:pt x="11455" y="1540"/>
                  </a:cubicBezTo>
                  <a:cubicBezTo>
                    <a:pt x="12069" y="1045"/>
                    <a:pt x="12710" y="587"/>
                    <a:pt x="13443" y="284"/>
                  </a:cubicBezTo>
                  <a:cubicBezTo>
                    <a:pt x="13517" y="248"/>
                    <a:pt x="13517" y="129"/>
                    <a:pt x="13480" y="92"/>
                  </a:cubicBezTo>
                  <a:cubicBezTo>
                    <a:pt x="13454" y="39"/>
                    <a:pt x="13403" y="0"/>
                    <a:pt x="13349"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2181527" y="3513090"/>
              <a:ext cx="426394" cy="372657"/>
            </a:xfrm>
            <a:custGeom>
              <a:avLst/>
              <a:gdLst/>
              <a:ahLst/>
              <a:cxnLst/>
              <a:rect l="l" t="t" r="r" b="b"/>
              <a:pathLst>
                <a:path w="9617" h="8405" extrusionOk="0">
                  <a:moveTo>
                    <a:pt x="197" y="0"/>
                  </a:moveTo>
                  <a:cubicBezTo>
                    <a:pt x="48" y="0"/>
                    <a:pt x="0" y="245"/>
                    <a:pt x="172" y="277"/>
                  </a:cubicBezTo>
                  <a:cubicBezTo>
                    <a:pt x="1015" y="552"/>
                    <a:pt x="1813" y="928"/>
                    <a:pt x="2546" y="1469"/>
                  </a:cubicBezTo>
                  <a:cubicBezTo>
                    <a:pt x="3306" y="2037"/>
                    <a:pt x="3875" y="2761"/>
                    <a:pt x="4415" y="3567"/>
                  </a:cubicBezTo>
                  <a:cubicBezTo>
                    <a:pt x="4681" y="3943"/>
                    <a:pt x="4947" y="4365"/>
                    <a:pt x="5213" y="4786"/>
                  </a:cubicBezTo>
                  <a:cubicBezTo>
                    <a:pt x="5405" y="5052"/>
                    <a:pt x="5634" y="5363"/>
                    <a:pt x="5827" y="5629"/>
                  </a:cubicBezTo>
                  <a:cubicBezTo>
                    <a:pt x="6211" y="6087"/>
                    <a:pt x="6587" y="6546"/>
                    <a:pt x="7045" y="6921"/>
                  </a:cubicBezTo>
                  <a:cubicBezTo>
                    <a:pt x="7733" y="7499"/>
                    <a:pt x="8502" y="7957"/>
                    <a:pt x="9300" y="8379"/>
                  </a:cubicBezTo>
                  <a:cubicBezTo>
                    <a:pt x="9332" y="8397"/>
                    <a:pt x="9363" y="8405"/>
                    <a:pt x="9391" y="8405"/>
                  </a:cubicBezTo>
                  <a:cubicBezTo>
                    <a:pt x="9534" y="8405"/>
                    <a:pt x="9616" y="8204"/>
                    <a:pt x="9456" y="8113"/>
                  </a:cubicBezTo>
                  <a:cubicBezTo>
                    <a:pt x="8732" y="7728"/>
                    <a:pt x="8044" y="7343"/>
                    <a:pt x="7394" y="6811"/>
                  </a:cubicBezTo>
                  <a:cubicBezTo>
                    <a:pt x="6935" y="6427"/>
                    <a:pt x="6514" y="6005"/>
                    <a:pt x="6166" y="5510"/>
                  </a:cubicBezTo>
                  <a:cubicBezTo>
                    <a:pt x="5671" y="4905"/>
                    <a:pt x="5213" y="4218"/>
                    <a:pt x="4754" y="3531"/>
                  </a:cubicBezTo>
                  <a:cubicBezTo>
                    <a:pt x="4223" y="2761"/>
                    <a:pt x="3645" y="2000"/>
                    <a:pt x="2921" y="1386"/>
                  </a:cubicBezTo>
                  <a:cubicBezTo>
                    <a:pt x="2124" y="736"/>
                    <a:pt x="1208" y="277"/>
                    <a:pt x="255" y="12"/>
                  </a:cubicBezTo>
                  <a:cubicBezTo>
                    <a:pt x="234" y="4"/>
                    <a:pt x="215" y="0"/>
                    <a:pt x="19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2578785" y="3316677"/>
              <a:ext cx="335280" cy="503319"/>
            </a:xfrm>
            <a:custGeom>
              <a:avLst/>
              <a:gdLst/>
              <a:ahLst/>
              <a:cxnLst/>
              <a:rect l="l" t="t" r="r" b="b"/>
              <a:pathLst>
                <a:path w="7562" h="11352" extrusionOk="0">
                  <a:moveTo>
                    <a:pt x="7413" y="1"/>
                  </a:moveTo>
                  <a:cubicBezTo>
                    <a:pt x="7350" y="1"/>
                    <a:pt x="7286" y="35"/>
                    <a:pt x="7286" y="89"/>
                  </a:cubicBezTo>
                  <a:cubicBezTo>
                    <a:pt x="6911" y="895"/>
                    <a:pt x="6416" y="1656"/>
                    <a:pt x="5838" y="2343"/>
                  </a:cubicBezTo>
                  <a:cubicBezTo>
                    <a:pt x="5343" y="2957"/>
                    <a:pt x="4812" y="3525"/>
                    <a:pt x="4235" y="4103"/>
                  </a:cubicBezTo>
                  <a:cubicBezTo>
                    <a:pt x="3052" y="5321"/>
                    <a:pt x="1870" y="6659"/>
                    <a:pt x="1027" y="8144"/>
                  </a:cubicBezTo>
                  <a:cubicBezTo>
                    <a:pt x="532" y="9106"/>
                    <a:pt x="147" y="10133"/>
                    <a:pt x="37" y="11205"/>
                  </a:cubicBezTo>
                  <a:cubicBezTo>
                    <a:pt x="1" y="11315"/>
                    <a:pt x="111" y="11351"/>
                    <a:pt x="184" y="11351"/>
                  </a:cubicBezTo>
                  <a:cubicBezTo>
                    <a:pt x="266" y="11351"/>
                    <a:pt x="303" y="11315"/>
                    <a:pt x="340" y="11205"/>
                  </a:cubicBezTo>
                  <a:cubicBezTo>
                    <a:pt x="569" y="9335"/>
                    <a:pt x="1604" y="7612"/>
                    <a:pt x="2787" y="6164"/>
                  </a:cubicBezTo>
                  <a:cubicBezTo>
                    <a:pt x="3281" y="5550"/>
                    <a:pt x="3813" y="4982"/>
                    <a:pt x="4354" y="4405"/>
                  </a:cubicBezTo>
                  <a:cubicBezTo>
                    <a:pt x="4885" y="3873"/>
                    <a:pt x="5417" y="3333"/>
                    <a:pt x="5875" y="2765"/>
                  </a:cubicBezTo>
                  <a:cubicBezTo>
                    <a:pt x="6526" y="1958"/>
                    <a:pt x="7140" y="1161"/>
                    <a:pt x="7561" y="244"/>
                  </a:cubicBezTo>
                  <a:cubicBezTo>
                    <a:pt x="7561" y="171"/>
                    <a:pt x="7561" y="89"/>
                    <a:pt x="7479" y="15"/>
                  </a:cubicBezTo>
                  <a:cubicBezTo>
                    <a:pt x="7459" y="6"/>
                    <a:pt x="7436" y="1"/>
                    <a:pt x="7413"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3"/>
          <p:cNvGrpSpPr/>
          <p:nvPr/>
        </p:nvGrpSpPr>
        <p:grpSpPr>
          <a:xfrm rot="-1461032">
            <a:off x="8208796" y="3871776"/>
            <a:ext cx="917428" cy="1463203"/>
            <a:chOff x="2082700" y="2684302"/>
            <a:chExt cx="917468" cy="1463268"/>
          </a:xfrm>
        </p:grpSpPr>
        <p:sp>
          <p:nvSpPr>
            <p:cNvPr id="106" name="Google Shape;106;p3"/>
            <p:cNvSpPr/>
            <p:nvPr/>
          </p:nvSpPr>
          <p:spPr>
            <a:xfrm>
              <a:off x="2197665" y="2684302"/>
              <a:ext cx="391323" cy="450247"/>
            </a:xfrm>
            <a:custGeom>
              <a:avLst/>
              <a:gdLst/>
              <a:ahLst/>
              <a:cxnLst/>
              <a:rect l="l" t="t" r="r" b="b"/>
              <a:pathLst>
                <a:path w="8826" h="10155" extrusionOk="0">
                  <a:moveTo>
                    <a:pt x="303" y="1"/>
                  </a:moveTo>
                  <a:lnTo>
                    <a:pt x="303" y="1"/>
                  </a:lnTo>
                  <a:cubicBezTo>
                    <a:pt x="303" y="1"/>
                    <a:pt x="1" y="5224"/>
                    <a:pt x="2521" y="7744"/>
                  </a:cubicBezTo>
                  <a:cubicBezTo>
                    <a:pt x="4885" y="10118"/>
                    <a:pt x="7369" y="10154"/>
                    <a:pt x="7369" y="10154"/>
                  </a:cubicBezTo>
                  <a:cubicBezTo>
                    <a:pt x="7369" y="10154"/>
                    <a:pt x="8826" y="6791"/>
                    <a:pt x="6837" y="4354"/>
                  </a:cubicBezTo>
                  <a:cubicBezTo>
                    <a:pt x="4931" y="2017"/>
                    <a:pt x="1302" y="1788"/>
                    <a:pt x="30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2554843" y="2982112"/>
              <a:ext cx="430295" cy="299988"/>
            </a:xfrm>
            <a:custGeom>
              <a:avLst/>
              <a:gdLst/>
              <a:ahLst/>
              <a:cxnLst/>
              <a:rect l="l" t="t" r="r" b="b"/>
              <a:pathLst>
                <a:path w="9705" h="6766" extrusionOk="0">
                  <a:moveTo>
                    <a:pt x="9705" y="1"/>
                  </a:moveTo>
                  <a:lnTo>
                    <a:pt x="9705" y="1"/>
                  </a:lnTo>
                  <a:cubicBezTo>
                    <a:pt x="9705" y="1"/>
                    <a:pt x="5883" y="38"/>
                    <a:pt x="3171" y="2063"/>
                  </a:cubicBezTo>
                  <a:cubicBezTo>
                    <a:pt x="0" y="4464"/>
                    <a:pt x="1530" y="6608"/>
                    <a:pt x="1530" y="6608"/>
                  </a:cubicBezTo>
                  <a:cubicBezTo>
                    <a:pt x="1530" y="6608"/>
                    <a:pt x="1972" y="6766"/>
                    <a:pt x="2647" y="6766"/>
                  </a:cubicBezTo>
                  <a:cubicBezTo>
                    <a:pt x="3634" y="6766"/>
                    <a:pt x="5119" y="6430"/>
                    <a:pt x="6452" y="4775"/>
                  </a:cubicBezTo>
                  <a:cubicBezTo>
                    <a:pt x="8706" y="1944"/>
                    <a:pt x="7945" y="2099"/>
                    <a:pt x="9705"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2082700" y="3172361"/>
              <a:ext cx="418147" cy="197612"/>
            </a:xfrm>
            <a:custGeom>
              <a:avLst/>
              <a:gdLst/>
              <a:ahLst/>
              <a:cxnLst/>
              <a:rect l="l" t="t" r="r" b="b"/>
              <a:pathLst>
                <a:path w="9431" h="4457" extrusionOk="0">
                  <a:moveTo>
                    <a:pt x="5223" y="0"/>
                  </a:moveTo>
                  <a:cubicBezTo>
                    <a:pt x="3668" y="0"/>
                    <a:pt x="2557" y="537"/>
                    <a:pt x="0" y="594"/>
                  </a:cubicBezTo>
                  <a:cubicBezTo>
                    <a:pt x="0" y="594"/>
                    <a:pt x="2255" y="3609"/>
                    <a:pt x="4692" y="4223"/>
                  </a:cubicBezTo>
                  <a:cubicBezTo>
                    <a:pt x="5343" y="4394"/>
                    <a:pt x="5973" y="4457"/>
                    <a:pt x="6548" y="4457"/>
                  </a:cubicBezTo>
                  <a:cubicBezTo>
                    <a:pt x="8169" y="4457"/>
                    <a:pt x="9357" y="3958"/>
                    <a:pt x="9357" y="3958"/>
                  </a:cubicBezTo>
                  <a:cubicBezTo>
                    <a:pt x="9238" y="3692"/>
                    <a:pt x="9430" y="677"/>
                    <a:pt x="6608" y="136"/>
                  </a:cubicBezTo>
                  <a:cubicBezTo>
                    <a:pt x="6090" y="39"/>
                    <a:pt x="5640" y="0"/>
                    <a:pt x="522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2605609" y="3203973"/>
              <a:ext cx="394559" cy="445370"/>
            </a:xfrm>
            <a:custGeom>
              <a:avLst/>
              <a:gdLst/>
              <a:ahLst/>
              <a:cxnLst/>
              <a:rect l="l" t="t" r="r" b="b"/>
              <a:pathLst>
                <a:path w="8899" h="10045" extrusionOk="0">
                  <a:moveTo>
                    <a:pt x="8899" y="1"/>
                  </a:moveTo>
                  <a:lnTo>
                    <a:pt x="8899" y="1"/>
                  </a:lnTo>
                  <a:cubicBezTo>
                    <a:pt x="3437" y="2062"/>
                    <a:pt x="1" y="6415"/>
                    <a:pt x="999" y="10044"/>
                  </a:cubicBezTo>
                  <a:cubicBezTo>
                    <a:pt x="999" y="10044"/>
                    <a:pt x="4354" y="9586"/>
                    <a:pt x="6269" y="6984"/>
                  </a:cubicBezTo>
                  <a:cubicBezTo>
                    <a:pt x="8670" y="3630"/>
                    <a:pt x="7983" y="2172"/>
                    <a:pt x="889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2138343" y="3440865"/>
              <a:ext cx="362503" cy="365696"/>
            </a:xfrm>
            <a:custGeom>
              <a:avLst/>
              <a:gdLst/>
              <a:ahLst/>
              <a:cxnLst/>
              <a:rect l="l" t="t" r="r" b="b"/>
              <a:pathLst>
                <a:path w="8176" h="8248" extrusionOk="0">
                  <a:moveTo>
                    <a:pt x="1" y="0"/>
                  </a:moveTo>
                  <a:cubicBezTo>
                    <a:pt x="1" y="1"/>
                    <a:pt x="917" y="8175"/>
                    <a:pt x="7827" y="8248"/>
                  </a:cubicBezTo>
                  <a:cubicBezTo>
                    <a:pt x="7827" y="8248"/>
                    <a:pt x="8175" y="5425"/>
                    <a:pt x="6269" y="3629"/>
                  </a:cubicBezTo>
                  <a:cubicBezTo>
                    <a:pt x="4354" y="1796"/>
                    <a:pt x="1531" y="1641"/>
                    <a:pt x="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2352135" y="2874950"/>
              <a:ext cx="429852" cy="1272619"/>
            </a:xfrm>
            <a:custGeom>
              <a:avLst/>
              <a:gdLst/>
              <a:ahLst/>
              <a:cxnLst/>
              <a:rect l="l" t="t" r="r" b="b"/>
              <a:pathLst>
                <a:path w="9695" h="28703" extrusionOk="0">
                  <a:moveTo>
                    <a:pt x="117" y="1"/>
                  </a:moveTo>
                  <a:cubicBezTo>
                    <a:pt x="54" y="1"/>
                    <a:pt x="0" y="100"/>
                    <a:pt x="72" y="164"/>
                  </a:cubicBezTo>
                  <a:cubicBezTo>
                    <a:pt x="63" y="156"/>
                    <a:pt x="59" y="153"/>
                    <a:pt x="59" y="153"/>
                  </a:cubicBezTo>
                  <a:lnTo>
                    <a:pt x="59" y="153"/>
                  </a:lnTo>
                  <a:cubicBezTo>
                    <a:pt x="58" y="153"/>
                    <a:pt x="116" y="200"/>
                    <a:pt x="146" y="200"/>
                  </a:cubicBezTo>
                  <a:cubicBezTo>
                    <a:pt x="182" y="237"/>
                    <a:pt x="256" y="319"/>
                    <a:pt x="301" y="356"/>
                  </a:cubicBezTo>
                  <a:cubicBezTo>
                    <a:pt x="531" y="548"/>
                    <a:pt x="714" y="778"/>
                    <a:pt x="906" y="970"/>
                  </a:cubicBezTo>
                  <a:cubicBezTo>
                    <a:pt x="1594" y="1767"/>
                    <a:pt x="2171" y="2684"/>
                    <a:pt x="2666" y="3637"/>
                  </a:cubicBezTo>
                  <a:cubicBezTo>
                    <a:pt x="3280" y="4901"/>
                    <a:pt x="3811" y="6276"/>
                    <a:pt x="3967" y="7687"/>
                  </a:cubicBezTo>
                  <a:cubicBezTo>
                    <a:pt x="4114" y="9291"/>
                    <a:pt x="4077" y="10931"/>
                    <a:pt x="4114" y="12572"/>
                  </a:cubicBezTo>
                  <a:cubicBezTo>
                    <a:pt x="4150" y="15404"/>
                    <a:pt x="4306" y="18263"/>
                    <a:pt x="4838" y="21085"/>
                  </a:cubicBezTo>
                  <a:cubicBezTo>
                    <a:pt x="5149" y="22808"/>
                    <a:pt x="5608" y="24568"/>
                    <a:pt x="6487" y="26089"/>
                  </a:cubicBezTo>
                  <a:cubicBezTo>
                    <a:pt x="6790" y="26630"/>
                    <a:pt x="7175" y="27161"/>
                    <a:pt x="7633" y="27619"/>
                  </a:cubicBezTo>
                  <a:cubicBezTo>
                    <a:pt x="7816" y="27812"/>
                    <a:pt x="8009" y="28004"/>
                    <a:pt x="8238" y="28188"/>
                  </a:cubicBezTo>
                  <a:cubicBezTo>
                    <a:pt x="8467" y="28343"/>
                    <a:pt x="8696" y="28536"/>
                    <a:pt x="8962" y="28646"/>
                  </a:cubicBezTo>
                  <a:cubicBezTo>
                    <a:pt x="9035" y="28684"/>
                    <a:pt x="9113" y="28702"/>
                    <a:pt x="9188" y="28702"/>
                  </a:cubicBezTo>
                  <a:cubicBezTo>
                    <a:pt x="9349" y="28702"/>
                    <a:pt x="9501" y="28618"/>
                    <a:pt x="9576" y="28462"/>
                  </a:cubicBezTo>
                  <a:cubicBezTo>
                    <a:pt x="9649" y="28307"/>
                    <a:pt x="9695" y="28114"/>
                    <a:pt x="9576" y="27958"/>
                  </a:cubicBezTo>
                  <a:cubicBezTo>
                    <a:pt x="9466" y="27812"/>
                    <a:pt x="9273" y="27693"/>
                    <a:pt x="9117" y="27583"/>
                  </a:cubicBezTo>
                  <a:cubicBezTo>
                    <a:pt x="8733" y="27271"/>
                    <a:pt x="8393" y="26969"/>
                    <a:pt x="8091" y="26584"/>
                  </a:cubicBezTo>
                  <a:cubicBezTo>
                    <a:pt x="7477" y="25896"/>
                    <a:pt x="6982" y="25063"/>
                    <a:pt x="6597" y="24219"/>
                  </a:cubicBezTo>
                  <a:cubicBezTo>
                    <a:pt x="5718" y="22277"/>
                    <a:pt x="5259" y="20096"/>
                    <a:pt x="4994" y="17997"/>
                  </a:cubicBezTo>
                  <a:cubicBezTo>
                    <a:pt x="4728" y="15779"/>
                    <a:pt x="4728" y="13571"/>
                    <a:pt x="4691" y="11353"/>
                  </a:cubicBezTo>
                  <a:cubicBezTo>
                    <a:pt x="4691" y="9172"/>
                    <a:pt x="4654" y="7000"/>
                    <a:pt x="3921" y="4938"/>
                  </a:cubicBezTo>
                  <a:cubicBezTo>
                    <a:pt x="3280" y="3179"/>
                    <a:pt x="2171" y="1611"/>
                    <a:pt x="714" y="429"/>
                  </a:cubicBezTo>
                  <a:cubicBezTo>
                    <a:pt x="531" y="283"/>
                    <a:pt x="338" y="164"/>
                    <a:pt x="146" y="8"/>
                  </a:cubicBezTo>
                  <a:cubicBezTo>
                    <a:pt x="136" y="3"/>
                    <a:pt x="127" y="1"/>
                    <a:pt x="11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2246879" y="3079653"/>
              <a:ext cx="599310" cy="387199"/>
            </a:xfrm>
            <a:custGeom>
              <a:avLst/>
              <a:gdLst/>
              <a:ahLst/>
              <a:cxnLst/>
              <a:rect l="l" t="t" r="r" b="b"/>
              <a:pathLst>
                <a:path w="13517" h="8733" extrusionOk="0">
                  <a:moveTo>
                    <a:pt x="13349" y="0"/>
                  </a:moveTo>
                  <a:cubicBezTo>
                    <a:pt x="13329" y="0"/>
                    <a:pt x="13308" y="6"/>
                    <a:pt x="13288" y="19"/>
                  </a:cubicBezTo>
                  <a:cubicBezTo>
                    <a:pt x="11950" y="623"/>
                    <a:pt x="10767" y="1622"/>
                    <a:pt x="9778" y="2685"/>
                  </a:cubicBezTo>
                  <a:cubicBezTo>
                    <a:pt x="8742" y="3831"/>
                    <a:pt x="7826" y="5096"/>
                    <a:pt x="7212" y="6507"/>
                  </a:cubicBezTo>
                  <a:cubicBezTo>
                    <a:pt x="7027" y="6959"/>
                    <a:pt x="6860" y="7429"/>
                    <a:pt x="6751" y="7916"/>
                  </a:cubicBezTo>
                  <a:lnTo>
                    <a:pt x="6751" y="7916"/>
                  </a:lnTo>
                  <a:cubicBezTo>
                    <a:pt x="6413" y="7003"/>
                    <a:pt x="5878" y="6155"/>
                    <a:pt x="5196" y="5435"/>
                  </a:cubicBezTo>
                  <a:cubicBezTo>
                    <a:pt x="4353" y="4555"/>
                    <a:pt x="3317" y="3913"/>
                    <a:pt x="2171" y="3492"/>
                  </a:cubicBezTo>
                  <a:cubicBezTo>
                    <a:pt x="1530" y="3299"/>
                    <a:pt x="879" y="3144"/>
                    <a:pt x="192" y="3144"/>
                  </a:cubicBezTo>
                  <a:cubicBezTo>
                    <a:pt x="181" y="3142"/>
                    <a:pt x="171" y="3141"/>
                    <a:pt x="161" y="3141"/>
                  </a:cubicBezTo>
                  <a:cubicBezTo>
                    <a:pt x="0" y="3141"/>
                    <a:pt x="10" y="3412"/>
                    <a:pt x="192" y="3455"/>
                  </a:cubicBezTo>
                  <a:cubicBezTo>
                    <a:pt x="1337" y="3492"/>
                    <a:pt x="2483" y="3831"/>
                    <a:pt x="3436" y="4445"/>
                  </a:cubicBezTo>
                  <a:cubicBezTo>
                    <a:pt x="4426" y="5013"/>
                    <a:pt x="5306" y="5856"/>
                    <a:pt x="5883" y="6846"/>
                  </a:cubicBezTo>
                  <a:cubicBezTo>
                    <a:pt x="6222" y="7387"/>
                    <a:pt x="6488" y="7991"/>
                    <a:pt x="6644" y="8605"/>
                  </a:cubicBezTo>
                  <a:cubicBezTo>
                    <a:pt x="6677" y="8693"/>
                    <a:pt x="6742" y="8733"/>
                    <a:pt x="6803" y="8733"/>
                  </a:cubicBezTo>
                  <a:cubicBezTo>
                    <a:pt x="6877" y="8733"/>
                    <a:pt x="6946" y="8674"/>
                    <a:pt x="6946" y="8569"/>
                  </a:cubicBezTo>
                  <a:cubicBezTo>
                    <a:pt x="7028" y="7955"/>
                    <a:pt x="7175" y="7387"/>
                    <a:pt x="7441" y="6809"/>
                  </a:cubicBezTo>
                  <a:cubicBezTo>
                    <a:pt x="7716" y="6159"/>
                    <a:pt x="8055" y="5554"/>
                    <a:pt x="8440" y="4940"/>
                  </a:cubicBezTo>
                  <a:cubicBezTo>
                    <a:pt x="9237" y="3684"/>
                    <a:pt x="10273" y="2493"/>
                    <a:pt x="11455" y="1540"/>
                  </a:cubicBezTo>
                  <a:cubicBezTo>
                    <a:pt x="12069" y="1045"/>
                    <a:pt x="12710" y="587"/>
                    <a:pt x="13443" y="284"/>
                  </a:cubicBezTo>
                  <a:cubicBezTo>
                    <a:pt x="13517" y="248"/>
                    <a:pt x="13517" y="129"/>
                    <a:pt x="13480" y="92"/>
                  </a:cubicBezTo>
                  <a:cubicBezTo>
                    <a:pt x="13454" y="39"/>
                    <a:pt x="13403" y="0"/>
                    <a:pt x="13349"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2181527" y="3513090"/>
              <a:ext cx="426394" cy="372657"/>
            </a:xfrm>
            <a:custGeom>
              <a:avLst/>
              <a:gdLst/>
              <a:ahLst/>
              <a:cxnLst/>
              <a:rect l="l" t="t" r="r" b="b"/>
              <a:pathLst>
                <a:path w="9617" h="8405" extrusionOk="0">
                  <a:moveTo>
                    <a:pt x="197" y="0"/>
                  </a:moveTo>
                  <a:cubicBezTo>
                    <a:pt x="48" y="0"/>
                    <a:pt x="0" y="245"/>
                    <a:pt x="172" y="277"/>
                  </a:cubicBezTo>
                  <a:cubicBezTo>
                    <a:pt x="1015" y="552"/>
                    <a:pt x="1813" y="928"/>
                    <a:pt x="2546" y="1469"/>
                  </a:cubicBezTo>
                  <a:cubicBezTo>
                    <a:pt x="3306" y="2037"/>
                    <a:pt x="3875" y="2761"/>
                    <a:pt x="4415" y="3567"/>
                  </a:cubicBezTo>
                  <a:cubicBezTo>
                    <a:pt x="4681" y="3943"/>
                    <a:pt x="4947" y="4365"/>
                    <a:pt x="5213" y="4786"/>
                  </a:cubicBezTo>
                  <a:cubicBezTo>
                    <a:pt x="5405" y="5052"/>
                    <a:pt x="5634" y="5363"/>
                    <a:pt x="5827" y="5629"/>
                  </a:cubicBezTo>
                  <a:cubicBezTo>
                    <a:pt x="6211" y="6087"/>
                    <a:pt x="6587" y="6546"/>
                    <a:pt x="7045" y="6921"/>
                  </a:cubicBezTo>
                  <a:cubicBezTo>
                    <a:pt x="7733" y="7499"/>
                    <a:pt x="8502" y="7957"/>
                    <a:pt x="9300" y="8379"/>
                  </a:cubicBezTo>
                  <a:cubicBezTo>
                    <a:pt x="9332" y="8397"/>
                    <a:pt x="9363" y="8405"/>
                    <a:pt x="9391" y="8405"/>
                  </a:cubicBezTo>
                  <a:cubicBezTo>
                    <a:pt x="9534" y="8405"/>
                    <a:pt x="9616" y="8204"/>
                    <a:pt x="9456" y="8113"/>
                  </a:cubicBezTo>
                  <a:cubicBezTo>
                    <a:pt x="8732" y="7728"/>
                    <a:pt x="8044" y="7343"/>
                    <a:pt x="7394" y="6811"/>
                  </a:cubicBezTo>
                  <a:cubicBezTo>
                    <a:pt x="6935" y="6427"/>
                    <a:pt x="6514" y="6005"/>
                    <a:pt x="6166" y="5510"/>
                  </a:cubicBezTo>
                  <a:cubicBezTo>
                    <a:pt x="5671" y="4905"/>
                    <a:pt x="5213" y="4218"/>
                    <a:pt x="4754" y="3531"/>
                  </a:cubicBezTo>
                  <a:cubicBezTo>
                    <a:pt x="4223" y="2761"/>
                    <a:pt x="3645" y="2000"/>
                    <a:pt x="2921" y="1386"/>
                  </a:cubicBezTo>
                  <a:cubicBezTo>
                    <a:pt x="2124" y="736"/>
                    <a:pt x="1208" y="277"/>
                    <a:pt x="255" y="12"/>
                  </a:cubicBezTo>
                  <a:cubicBezTo>
                    <a:pt x="234" y="4"/>
                    <a:pt x="215" y="0"/>
                    <a:pt x="19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2578785" y="3316677"/>
              <a:ext cx="335280" cy="503319"/>
            </a:xfrm>
            <a:custGeom>
              <a:avLst/>
              <a:gdLst/>
              <a:ahLst/>
              <a:cxnLst/>
              <a:rect l="l" t="t" r="r" b="b"/>
              <a:pathLst>
                <a:path w="7562" h="11352" extrusionOk="0">
                  <a:moveTo>
                    <a:pt x="7413" y="1"/>
                  </a:moveTo>
                  <a:cubicBezTo>
                    <a:pt x="7350" y="1"/>
                    <a:pt x="7286" y="35"/>
                    <a:pt x="7286" y="89"/>
                  </a:cubicBezTo>
                  <a:cubicBezTo>
                    <a:pt x="6911" y="895"/>
                    <a:pt x="6416" y="1656"/>
                    <a:pt x="5838" y="2343"/>
                  </a:cubicBezTo>
                  <a:cubicBezTo>
                    <a:pt x="5343" y="2957"/>
                    <a:pt x="4812" y="3525"/>
                    <a:pt x="4235" y="4103"/>
                  </a:cubicBezTo>
                  <a:cubicBezTo>
                    <a:pt x="3052" y="5321"/>
                    <a:pt x="1870" y="6659"/>
                    <a:pt x="1027" y="8144"/>
                  </a:cubicBezTo>
                  <a:cubicBezTo>
                    <a:pt x="532" y="9106"/>
                    <a:pt x="147" y="10133"/>
                    <a:pt x="37" y="11205"/>
                  </a:cubicBezTo>
                  <a:cubicBezTo>
                    <a:pt x="1" y="11315"/>
                    <a:pt x="111" y="11351"/>
                    <a:pt x="184" y="11351"/>
                  </a:cubicBezTo>
                  <a:cubicBezTo>
                    <a:pt x="266" y="11351"/>
                    <a:pt x="303" y="11315"/>
                    <a:pt x="340" y="11205"/>
                  </a:cubicBezTo>
                  <a:cubicBezTo>
                    <a:pt x="569" y="9335"/>
                    <a:pt x="1604" y="7612"/>
                    <a:pt x="2787" y="6164"/>
                  </a:cubicBezTo>
                  <a:cubicBezTo>
                    <a:pt x="3281" y="5550"/>
                    <a:pt x="3813" y="4982"/>
                    <a:pt x="4354" y="4405"/>
                  </a:cubicBezTo>
                  <a:cubicBezTo>
                    <a:pt x="4885" y="3873"/>
                    <a:pt x="5417" y="3333"/>
                    <a:pt x="5875" y="2765"/>
                  </a:cubicBezTo>
                  <a:cubicBezTo>
                    <a:pt x="6526" y="1958"/>
                    <a:pt x="7140" y="1161"/>
                    <a:pt x="7561" y="244"/>
                  </a:cubicBezTo>
                  <a:cubicBezTo>
                    <a:pt x="7561" y="171"/>
                    <a:pt x="7561" y="89"/>
                    <a:pt x="7479" y="15"/>
                  </a:cubicBezTo>
                  <a:cubicBezTo>
                    <a:pt x="7459" y="6"/>
                    <a:pt x="7436" y="1"/>
                    <a:pt x="7413"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3"/>
          <p:cNvGrpSpPr/>
          <p:nvPr/>
        </p:nvGrpSpPr>
        <p:grpSpPr>
          <a:xfrm flipH="1">
            <a:off x="8688897" y="2147418"/>
            <a:ext cx="206929" cy="203161"/>
            <a:chOff x="1655100" y="3332725"/>
            <a:chExt cx="101600" cy="99750"/>
          </a:xfrm>
        </p:grpSpPr>
        <p:sp>
          <p:nvSpPr>
            <p:cNvPr id="116" name="Google Shape;116;p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19;p3"/>
          <p:cNvGrpSpPr/>
          <p:nvPr/>
        </p:nvGrpSpPr>
        <p:grpSpPr>
          <a:xfrm flipH="1">
            <a:off x="221497" y="2427543"/>
            <a:ext cx="206929" cy="203161"/>
            <a:chOff x="1655100" y="3332725"/>
            <a:chExt cx="101600" cy="99750"/>
          </a:xfrm>
        </p:grpSpPr>
        <p:sp>
          <p:nvSpPr>
            <p:cNvPr id="120" name="Google Shape;120;p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oogle Shape;123;p3"/>
          <p:cNvGrpSpPr/>
          <p:nvPr/>
        </p:nvGrpSpPr>
        <p:grpSpPr>
          <a:xfrm flipH="1">
            <a:off x="464807" y="3018175"/>
            <a:ext cx="142077" cy="139500"/>
            <a:chOff x="1655100" y="3332725"/>
            <a:chExt cx="101600" cy="99750"/>
          </a:xfrm>
        </p:grpSpPr>
        <p:sp>
          <p:nvSpPr>
            <p:cNvPr id="124" name="Google Shape;124;p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3"/>
          <p:cNvGrpSpPr/>
          <p:nvPr/>
        </p:nvGrpSpPr>
        <p:grpSpPr>
          <a:xfrm rot="6246478" flipH="1">
            <a:off x="412823" y="1807124"/>
            <a:ext cx="246049" cy="241639"/>
            <a:chOff x="1971300" y="3409475"/>
            <a:chExt cx="101600" cy="99775"/>
          </a:xfrm>
        </p:grpSpPr>
        <p:sp>
          <p:nvSpPr>
            <p:cNvPr id="128" name="Google Shape;128;p3"/>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3"/>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3"/>
          <p:cNvGrpSpPr/>
          <p:nvPr/>
        </p:nvGrpSpPr>
        <p:grpSpPr>
          <a:xfrm flipH="1">
            <a:off x="8688907" y="2695012"/>
            <a:ext cx="142077" cy="139500"/>
            <a:chOff x="1655100" y="3332725"/>
            <a:chExt cx="101600" cy="99750"/>
          </a:xfrm>
        </p:grpSpPr>
        <p:sp>
          <p:nvSpPr>
            <p:cNvPr id="132" name="Google Shape;132;p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372D2C-8EDB-4AC2-9305-4F0530F5FE0F}"/>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FEFB4E-8027-48D8-B2EE-23793661BA5D}"/>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7D15D-8FF6-4305-B7DB-EA5FEC794936}"/>
              </a:ext>
            </a:extLst>
          </p:cNvPr>
          <p:cNvSpPr>
            <a:spLocks noGrp="1"/>
          </p:cNvSpPr>
          <p:nvPr>
            <p:ph type="dt" sz="half" idx="10"/>
          </p:nvPr>
        </p:nvSpPr>
        <p:spPr/>
        <p:txBody>
          <a:bodyPr/>
          <a:lstStyle/>
          <a:p>
            <a:fld id="{DAC3BB9F-17EB-4ED4-A52F-53ADAD98F1C7}" type="datetimeFigureOut">
              <a:rPr lang="en-US" smtClean="0"/>
              <a:t>7/7/2022</a:t>
            </a:fld>
            <a:endParaRPr lang="en-US"/>
          </a:p>
        </p:txBody>
      </p:sp>
      <p:sp>
        <p:nvSpPr>
          <p:cNvPr id="5" name="Footer Placeholder 4">
            <a:extLst>
              <a:ext uri="{FF2B5EF4-FFF2-40B4-BE49-F238E27FC236}">
                <a16:creationId xmlns:a16="http://schemas.microsoft.com/office/drawing/2014/main" id="{10D1ABA1-B816-4FAF-B364-7F0C287430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12A411-29B4-4B61-ABAE-A253F6DB7C83}"/>
              </a:ext>
            </a:extLst>
          </p:cNvPr>
          <p:cNvSpPr>
            <a:spLocks noGrp="1"/>
          </p:cNvSpPr>
          <p:nvPr>
            <p:ph type="sldNum" sz="quarter" idx="12"/>
          </p:nvPr>
        </p:nvSpPr>
        <p:spPr/>
        <p:txBody>
          <a:bodyPr/>
          <a:lstStyle/>
          <a:p>
            <a:fld id="{46841053-2C96-4739-AA40-B19AE71AD7C5}" type="slidenum">
              <a:rPr lang="en-US" smtClean="0"/>
              <a:t>‹#›</a:t>
            </a:fld>
            <a:endParaRPr lang="en-US"/>
          </a:p>
        </p:txBody>
      </p:sp>
    </p:spTree>
    <p:extLst>
      <p:ext uri="{BB962C8B-B14F-4D97-AF65-F5344CB8AC3E}">
        <p14:creationId xmlns:p14="http://schemas.microsoft.com/office/powerpoint/2010/main" val="1529471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686052" y="0"/>
            <a:ext cx="5861140" cy="5151392"/>
          </a:xfrm>
          <a:custGeom>
            <a:avLst/>
            <a:gdLst>
              <a:gd name="connsiteX0" fmla="*/ 0 w 7814853"/>
              <a:gd name="connsiteY0" fmla="*/ 0 h 6868522"/>
              <a:gd name="connsiteX1" fmla="*/ 7814853 w 7814853"/>
              <a:gd name="connsiteY1" fmla="*/ 0 h 6868522"/>
              <a:gd name="connsiteX2" fmla="*/ 7814853 w 7814853"/>
              <a:gd name="connsiteY2" fmla="*/ 6868522 h 6868522"/>
              <a:gd name="connsiteX3" fmla="*/ 4047943 w 7814853"/>
              <a:gd name="connsiteY3" fmla="*/ 6868522 h 6868522"/>
              <a:gd name="connsiteX4" fmla="*/ 2297383 w 7814853"/>
              <a:gd name="connsiteY4" fmla="*/ 3363323 h 6868522"/>
              <a:gd name="connsiteX5" fmla="*/ 1746929 w 7814853"/>
              <a:gd name="connsiteY5" fmla="*/ 3271883 h 6868522"/>
              <a:gd name="connsiteX6" fmla="*/ 0 w 7814853"/>
              <a:gd name="connsiteY6" fmla="*/ 247777 h 686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4853" h="6868522">
                <a:moveTo>
                  <a:pt x="0" y="0"/>
                </a:moveTo>
                <a:lnTo>
                  <a:pt x="7814853" y="0"/>
                </a:lnTo>
                <a:lnTo>
                  <a:pt x="7814853" y="6868522"/>
                </a:lnTo>
                <a:lnTo>
                  <a:pt x="4047943" y="6868522"/>
                </a:lnTo>
                <a:lnTo>
                  <a:pt x="2297383" y="3363323"/>
                </a:lnTo>
                <a:lnTo>
                  <a:pt x="1746929" y="3271883"/>
                </a:lnTo>
                <a:lnTo>
                  <a:pt x="0" y="247777"/>
                </a:lnTo>
                <a:close/>
              </a:path>
            </a:pathLst>
          </a:custGeom>
          <a:solidFill>
            <a:srgbClr val="E6E6E6"/>
          </a:solidFill>
        </p:spPr>
        <p:txBody>
          <a:bodyPr wrap="square">
            <a:noAutofit/>
          </a:bodyPr>
          <a:lstStyle/>
          <a:p>
            <a:endParaRPr lang="en-US"/>
          </a:p>
        </p:txBody>
      </p:sp>
      <p:sp>
        <p:nvSpPr>
          <p:cNvPr id="2" name="Date Placeholder 1"/>
          <p:cNvSpPr>
            <a:spLocks noGrp="1"/>
          </p:cNvSpPr>
          <p:nvPr>
            <p:ph type="dt" sz="half" idx="10"/>
          </p:nvPr>
        </p:nvSpPr>
        <p:spPr/>
        <p:txBody>
          <a:bodyPr/>
          <a:lstStyle/>
          <a:p>
            <a:fld id="{EDE8B11B-6CB3-43B5-B9E8-259FB65B0743}" type="datetimeFigureOut">
              <a:rPr lang="en-US" smtClean="0"/>
              <a:t>7/7/2022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4CF54C-FA28-4969-B654-5B65D226AFD9}" type="slidenum">
              <a:rPr lang="en-US" smtClean="0"/>
              <a:t>‹#›</a:t>
            </a:fld>
            <a:endParaRPr lang="en-US" dirty="0"/>
          </a:p>
        </p:txBody>
      </p:sp>
    </p:spTree>
    <p:extLst>
      <p:ext uri="{BB962C8B-B14F-4D97-AF65-F5344CB8AC3E}">
        <p14:creationId xmlns:p14="http://schemas.microsoft.com/office/powerpoint/2010/main" val="27344463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56"/>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457"/>
        <p:cNvGrpSpPr/>
        <p:nvPr/>
      </p:nvGrpSpPr>
      <p:grpSpPr>
        <a:xfrm>
          <a:off x="0" y="0"/>
          <a:ext cx="0" cy="0"/>
          <a:chOff x="0" y="0"/>
          <a:chExt cx="0" cy="0"/>
        </a:xfrm>
      </p:grpSpPr>
      <p:sp>
        <p:nvSpPr>
          <p:cNvPr id="458" name="Google Shape;458;p13"/>
          <p:cNvSpPr txBox="1">
            <a:spLocks noGrp="1"/>
          </p:cNvSpPr>
          <p:nvPr>
            <p:ph type="title"/>
          </p:nvPr>
        </p:nvSpPr>
        <p:spPr>
          <a:xfrm>
            <a:off x="1949100" y="540000"/>
            <a:ext cx="52458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Clr>
                <a:schemeClr val="dk2"/>
              </a:buClr>
              <a:buSzPts val="2800"/>
              <a:buNone/>
              <a:defRPr>
                <a:solidFill>
                  <a:schemeClr val="dk2"/>
                </a:solidFill>
                <a:latin typeface="Roboto"/>
                <a:ea typeface="Roboto"/>
                <a:cs typeface="Roboto"/>
                <a:sym typeface="Roboto"/>
              </a:defRPr>
            </a:lvl2pPr>
            <a:lvl3pPr lvl="2" rtl="0">
              <a:spcBef>
                <a:spcPts val="0"/>
              </a:spcBef>
              <a:spcAft>
                <a:spcPts val="0"/>
              </a:spcAft>
              <a:buClr>
                <a:schemeClr val="dk2"/>
              </a:buClr>
              <a:buSzPts val="2800"/>
              <a:buNone/>
              <a:defRPr>
                <a:solidFill>
                  <a:schemeClr val="dk2"/>
                </a:solidFill>
                <a:latin typeface="Roboto"/>
                <a:ea typeface="Roboto"/>
                <a:cs typeface="Roboto"/>
                <a:sym typeface="Roboto"/>
              </a:defRPr>
            </a:lvl3pPr>
            <a:lvl4pPr lvl="3" rtl="0">
              <a:spcBef>
                <a:spcPts val="0"/>
              </a:spcBef>
              <a:spcAft>
                <a:spcPts val="0"/>
              </a:spcAft>
              <a:buClr>
                <a:schemeClr val="dk2"/>
              </a:buClr>
              <a:buSzPts val="2800"/>
              <a:buNone/>
              <a:defRPr>
                <a:solidFill>
                  <a:schemeClr val="dk2"/>
                </a:solidFill>
                <a:latin typeface="Roboto"/>
                <a:ea typeface="Roboto"/>
                <a:cs typeface="Roboto"/>
                <a:sym typeface="Roboto"/>
              </a:defRPr>
            </a:lvl4pPr>
            <a:lvl5pPr lvl="4" rtl="0">
              <a:spcBef>
                <a:spcPts val="0"/>
              </a:spcBef>
              <a:spcAft>
                <a:spcPts val="0"/>
              </a:spcAft>
              <a:buClr>
                <a:schemeClr val="dk2"/>
              </a:buClr>
              <a:buSzPts val="2800"/>
              <a:buNone/>
              <a:defRPr>
                <a:solidFill>
                  <a:schemeClr val="dk2"/>
                </a:solidFill>
                <a:latin typeface="Roboto"/>
                <a:ea typeface="Roboto"/>
                <a:cs typeface="Roboto"/>
                <a:sym typeface="Roboto"/>
              </a:defRPr>
            </a:lvl5pPr>
            <a:lvl6pPr lvl="5" rtl="0">
              <a:spcBef>
                <a:spcPts val="0"/>
              </a:spcBef>
              <a:spcAft>
                <a:spcPts val="0"/>
              </a:spcAft>
              <a:buClr>
                <a:schemeClr val="dk2"/>
              </a:buClr>
              <a:buSzPts val="2800"/>
              <a:buNone/>
              <a:defRPr>
                <a:solidFill>
                  <a:schemeClr val="dk2"/>
                </a:solidFill>
                <a:latin typeface="Roboto"/>
                <a:ea typeface="Roboto"/>
                <a:cs typeface="Roboto"/>
                <a:sym typeface="Roboto"/>
              </a:defRPr>
            </a:lvl6pPr>
            <a:lvl7pPr lvl="6" rtl="0">
              <a:spcBef>
                <a:spcPts val="0"/>
              </a:spcBef>
              <a:spcAft>
                <a:spcPts val="0"/>
              </a:spcAft>
              <a:buClr>
                <a:schemeClr val="dk2"/>
              </a:buClr>
              <a:buSzPts val="2800"/>
              <a:buNone/>
              <a:defRPr>
                <a:solidFill>
                  <a:schemeClr val="dk2"/>
                </a:solidFill>
                <a:latin typeface="Roboto"/>
                <a:ea typeface="Roboto"/>
                <a:cs typeface="Roboto"/>
                <a:sym typeface="Roboto"/>
              </a:defRPr>
            </a:lvl7pPr>
            <a:lvl8pPr lvl="7" rtl="0">
              <a:spcBef>
                <a:spcPts val="0"/>
              </a:spcBef>
              <a:spcAft>
                <a:spcPts val="0"/>
              </a:spcAft>
              <a:buClr>
                <a:schemeClr val="dk2"/>
              </a:buClr>
              <a:buSzPts val="2800"/>
              <a:buNone/>
              <a:defRPr>
                <a:solidFill>
                  <a:schemeClr val="dk2"/>
                </a:solidFill>
                <a:latin typeface="Roboto"/>
                <a:ea typeface="Roboto"/>
                <a:cs typeface="Roboto"/>
                <a:sym typeface="Roboto"/>
              </a:defRPr>
            </a:lvl8pPr>
            <a:lvl9pPr lvl="8" rtl="0">
              <a:spcBef>
                <a:spcPts val="0"/>
              </a:spcBef>
              <a:spcAft>
                <a:spcPts val="0"/>
              </a:spcAft>
              <a:buClr>
                <a:schemeClr val="dk2"/>
              </a:buClr>
              <a:buSzPts val="2800"/>
              <a:buNone/>
              <a:defRPr>
                <a:solidFill>
                  <a:schemeClr val="dk2"/>
                </a:solidFill>
                <a:latin typeface="Roboto"/>
                <a:ea typeface="Roboto"/>
                <a:cs typeface="Roboto"/>
                <a:sym typeface="Roboto"/>
              </a:defRPr>
            </a:lvl9pPr>
          </a:lstStyle>
          <a:p>
            <a:endParaRPr/>
          </a:p>
        </p:txBody>
      </p:sp>
      <p:sp>
        <p:nvSpPr>
          <p:cNvPr id="459" name="Google Shape;459;p13"/>
          <p:cNvSpPr txBox="1">
            <a:spLocks noGrp="1"/>
          </p:cNvSpPr>
          <p:nvPr>
            <p:ph type="subTitle" idx="1"/>
          </p:nvPr>
        </p:nvSpPr>
        <p:spPr>
          <a:xfrm>
            <a:off x="713100" y="2509923"/>
            <a:ext cx="3692400" cy="33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60" name="Google Shape;460;p13"/>
          <p:cNvSpPr txBox="1">
            <a:spLocks noGrp="1"/>
          </p:cNvSpPr>
          <p:nvPr>
            <p:ph type="title" idx="2" hasCustomPrompt="1"/>
          </p:nvPr>
        </p:nvSpPr>
        <p:spPr>
          <a:xfrm>
            <a:off x="2209046" y="1430829"/>
            <a:ext cx="700800" cy="439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3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461" name="Google Shape;461;p13"/>
          <p:cNvSpPr txBox="1">
            <a:spLocks noGrp="1"/>
          </p:cNvSpPr>
          <p:nvPr>
            <p:ph type="subTitle" idx="3"/>
          </p:nvPr>
        </p:nvSpPr>
        <p:spPr>
          <a:xfrm>
            <a:off x="4731146" y="2509929"/>
            <a:ext cx="3692700" cy="33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62" name="Google Shape;462;p13"/>
          <p:cNvSpPr txBox="1">
            <a:spLocks noGrp="1"/>
          </p:cNvSpPr>
          <p:nvPr>
            <p:ph type="title" idx="4" hasCustomPrompt="1"/>
          </p:nvPr>
        </p:nvSpPr>
        <p:spPr>
          <a:xfrm>
            <a:off x="6226953" y="1430779"/>
            <a:ext cx="701100" cy="439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3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463" name="Google Shape;463;p13"/>
          <p:cNvSpPr txBox="1">
            <a:spLocks noGrp="1"/>
          </p:cNvSpPr>
          <p:nvPr>
            <p:ph type="subTitle" idx="5"/>
          </p:nvPr>
        </p:nvSpPr>
        <p:spPr>
          <a:xfrm>
            <a:off x="713100" y="4094536"/>
            <a:ext cx="3692400" cy="33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64" name="Google Shape;464;p13"/>
          <p:cNvSpPr txBox="1">
            <a:spLocks noGrp="1"/>
          </p:cNvSpPr>
          <p:nvPr>
            <p:ph type="title" idx="6" hasCustomPrompt="1"/>
          </p:nvPr>
        </p:nvSpPr>
        <p:spPr>
          <a:xfrm>
            <a:off x="2209101" y="3002447"/>
            <a:ext cx="700800" cy="439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3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465" name="Google Shape;465;p13"/>
          <p:cNvSpPr txBox="1">
            <a:spLocks noGrp="1"/>
          </p:cNvSpPr>
          <p:nvPr>
            <p:ph type="subTitle" idx="7"/>
          </p:nvPr>
        </p:nvSpPr>
        <p:spPr>
          <a:xfrm>
            <a:off x="4731113" y="4094536"/>
            <a:ext cx="3692700" cy="33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66" name="Google Shape;466;p13"/>
          <p:cNvSpPr txBox="1">
            <a:spLocks noGrp="1"/>
          </p:cNvSpPr>
          <p:nvPr>
            <p:ph type="title" idx="8" hasCustomPrompt="1"/>
          </p:nvPr>
        </p:nvSpPr>
        <p:spPr>
          <a:xfrm>
            <a:off x="6227015" y="3002448"/>
            <a:ext cx="701100" cy="439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3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467" name="Google Shape;467;p13"/>
          <p:cNvSpPr txBox="1">
            <a:spLocks noGrp="1"/>
          </p:cNvSpPr>
          <p:nvPr>
            <p:ph type="subTitle" idx="9"/>
          </p:nvPr>
        </p:nvSpPr>
        <p:spPr>
          <a:xfrm>
            <a:off x="713134" y="2185197"/>
            <a:ext cx="3692400" cy="439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nton"/>
              <a:buNone/>
              <a:defRPr sz="2400">
                <a:solidFill>
                  <a:schemeClr val="accent2"/>
                </a:solidFill>
                <a:latin typeface="Fredoka One"/>
                <a:ea typeface="Fredoka One"/>
                <a:cs typeface="Fredoka One"/>
                <a:sym typeface="Fredok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8" name="Google Shape;468;p13"/>
          <p:cNvSpPr txBox="1">
            <a:spLocks noGrp="1"/>
          </p:cNvSpPr>
          <p:nvPr>
            <p:ph type="subTitle" idx="13"/>
          </p:nvPr>
        </p:nvSpPr>
        <p:spPr>
          <a:xfrm>
            <a:off x="4731075" y="2185197"/>
            <a:ext cx="3692700" cy="439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nton"/>
              <a:buNone/>
              <a:defRPr sz="2400">
                <a:solidFill>
                  <a:schemeClr val="accent2"/>
                </a:solidFill>
                <a:latin typeface="Fredoka One"/>
                <a:ea typeface="Fredoka One"/>
                <a:cs typeface="Fredoka One"/>
                <a:sym typeface="Fredok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9" name="Google Shape;469;p13"/>
          <p:cNvSpPr txBox="1">
            <a:spLocks noGrp="1"/>
          </p:cNvSpPr>
          <p:nvPr>
            <p:ph type="subTitle" idx="14"/>
          </p:nvPr>
        </p:nvSpPr>
        <p:spPr>
          <a:xfrm>
            <a:off x="713349" y="3770306"/>
            <a:ext cx="3692400" cy="439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nton"/>
              <a:buNone/>
              <a:defRPr sz="2400">
                <a:solidFill>
                  <a:schemeClr val="accent2"/>
                </a:solidFill>
                <a:latin typeface="Fredoka One"/>
                <a:ea typeface="Fredoka One"/>
                <a:cs typeface="Fredoka One"/>
                <a:sym typeface="Fredok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0" name="Google Shape;470;p13"/>
          <p:cNvSpPr txBox="1">
            <a:spLocks noGrp="1"/>
          </p:cNvSpPr>
          <p:nvPr>
            <p:ph type="subTitle" idx="15"/>
          </p:nvPr>
        </p:nvSpPr>
        <p:spPr>
          <a:xfrm>
            <a:off x="4731290" y="3770304"/>
            <a:ext cx="3692700" cy="439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nton"/>
              <a:buNone/>
              <a:defRPr sz="2400">
                <a:solidFill>
                  <a:schemeClr val="accent2"/>
                </a:solidFill>
                <a:latin typeface="Fredoka One"/>
                <a:ea typeface="Fredoka One"/>
                <a:cs typeface="Fredoka One"/>
                <a:sym typeface="Fredok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471" name="Google Shape;471;p13"/>
          <p:cNvGrpSpPr/>
          <p:nvPr/>
        </p:nvGrpSpPr>
        <p:grpSpPr>
          <a:xfrm flipH="1">
            <a:off x="8006292" y="4553098"/>
            <a:ext cx="206929" cy="203212"/>
            <a:chOff x="1971300" y="3409475"/>
            <a:chExt cx="101600" cy="99775"/>
          </a:xfrm>
        </p:grpSpPr>
        <p:sp>
          <p:nvSpPr>
            <p:cNvPr id="472" name="Google Shape;472;p13"/>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3"/>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3"/>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 name="Google Shape;475;p13"/>
          <p:cNvGrpSpPr/>
          <p:nvPr/>
        </p:nvGrpSpPr>
        <p:grpSpPr>
          <a:xfrm flipH="1">
            <a:off x="8688897" y="3985718"/>
            <a:ext cx="206929" cy="203161"/>
            <a:chOff x="1655100" y="3332725"/>
            <a:chExt cx="101600" cy="99750"/>
          </a:xfrm>
        </p:grpSpPr>
        <p:sp>
          <p:nvSpPr>
            <p:cNvPr id="476" name="Google Shape;476;p1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 name="Google Shape;479;p13"/>
          <p:cNvGrpSpPr/>
          <p:nvPr/>
        </p:nvGrpSpPr>
        <p:grpSpPr>
          <a:xfrm flipH="1">
            <a:off x="247222" y="4553118"/>
            <a:ext cx="206929" cy="203161"/>
            <a:chOff x="1655100" y="3332725"/>
            <a:chExt cx="101600" cy="99750"/>
          </a:xfrm>
        </p:grpSpPr>
        <p:sp>
          <p:nvSpPr>
            <p:cNvPr id="480" name="Google Shape;480;p1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3" name="Google Shape;483;p13"/>
          <p:cNvGrpSpPr/>
          <p:nvPr/>
        </p:nvGrpSpPr>
        <p:grpSpPr>
          <a:xfrm flipH="1">
            <a:off x="931282" y="4584950"/>
            <a:ext cx="142077" cy="139500"/>
            <a:chOff x="1655100" y="3332725"/>
            <a:chExt cx="101600" cy="99750"/>
          </a:xfrm>
        </p:grpSpPr>
        <p:sp>
          <p:nvSpPr>
            <p:cNvPr id="484" name="Google Shape;484;p1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 name="Google Shape;487;p13"/>
          <p:cNvGrpSpPr/>
          <p:nvPr/>
        </p:nvGrpSpPr>
        <p:grpSpPr>
          <a:xfrm rot="6246478" flipH="1">
            <a:off x="271373" y="3645424"/>
            <a:ext cx="246049" cy="241639"/>
            <a:chOff x="1971300" y="3409475"/>
            <a:chExt cx="101600" cy="99775"/>
          </a:xfrm>
        </p:grpSpPr>
        <p:sp>
          <p:nvSpPr>
            <p:cNvPr id="488" name="Google Shape;488;p13"/>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3"/>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3"/>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 name="Google Shape;491;p13"/>
          <p:cNvGrpSpPr/>
          <p:nvPr/>
        </p:nvGrpSpPr>
        <p:grpSpPr>
          <a:xfrm rot="6299960">
            <a:off x="223173" y="-269356"/>
            <a:ext cx="1033865" cy="1372558"/>
            <a:chOff x="5836834" y="2784946"/>
            <a:chExt cx="1033895" cy="1372599"/>
          </a:xfrm>
        </p:grpSpPr>
        <p:sp>
          <p:nvSpPr>
            <p:cNvPr id="492" name="Google Shape;492;p13"/>
            <p:cNvSpPr/>
            <p:nvPr/>
          </p:nvSpPr>
          <p:spPr>
            <a:xfrm>
              <a:off x="6392862" y="2784946"/>
              <a:ext cx="184488" cy="366671"/>
            </a:xfrm>
            <a:custGeom>
              <a:avLst/>
              <a:gdLst/>
              <a:ahLst/>
              <a:cxnLst/>
              <a:rect l="l" t="t" r="r" b="b"/>
              <a:pathLst>
                <a:path w="4161" h="8270" extrusionOk="0">
                  <a:moveTo>
                    <a:pt x="2160" y="1"/>
                  </a:moveTo>
                  <a:cubicBezTo>
                    <a:pt x="1276" y="1"/>
                    <a:pt x="395" y="759"/>
                    <a:pt x="266" y="2386"/>
                  </a:cubicBezTo>
                  <a:cubicBezTo>
                    <a:pt x="0" y="5749"/>
                    <a:pt x="1989" y="8269"/>
                    <a:pt x="1989" y="8269"/>
                  </a:cubicBezTo>
                  <a:cubicBezTo>
                    <a:pt x="1989" y="8269"/>
                    <a:pt x="4161" y="5557"/>
                    <a:pt x="4088" y="2459"/>
                  </a:cubicBezTo>
                  <a:cubicBezTo>
                    <a:pt x="4050" y="865"/>
                    <a:pt x="3103" y="1"/>
                    <a:pt x="2160"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3"/>
            <p:cNvSpPr/>
            <p:nvPr/>
          </p:nvSpPr>
          <p:spPr>
            <a:xfrm>
              <a:off x="6086140" y="2977723"/>
              <a:ext cx="281587" cy="305929"/>
            </a:xfrm>
            <a:custGeom>
              <a:avLst/>
              <a:gdLst/>
              <a:ahLst/>
              <a:cxnLst/>
              <a:rect l="l" t="t" r="r" b="b"/>
              <a:pathLst>
                <a:path w="6351" h="6900" extrusionOk="0">
                  <a:moveTo>
                    <a:pt x="2319" y="0"/>
                  </a:moveTo>
                  <a:cubicBezTo>
                    <a:pt x="944" y="0"/>
                    <a:pt x="1" y="1476"/>
                    <a:pt x="1310" y="3381"/>
                  </a:cubicBezTo>
                  <a:cubicBezTo>
                    <a:pt x="3179" y="6167"/>
                    <a:pt x="6350" y="6900"/>
                    <a:pt x="6350" y="6900"/>
                  </a:cubicBezTo>
                  <a:cubicBezTo>
                    <a:pt x="6350" y="6900"/>
                    <a:pt x="6304" y="3417"/>
                    <a:pt x="4325" y="1053"/>
                  </a:cubicBezTo>
                  <a:cubicBezTo>
                    <a:pt x="3684" y="316"/>
                    <a:pt x="2955" y="0"/>
                    <a:pt x="2319"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3"/>
            <p:cNvSpPr/>
            <p:nvPr/>
          </p:nvSpPr>
          <p:spPr>
            <a:xfrm>
              <a:off x="6002077" y="3231329"/>
              <a:ext cx="272188" cy="316437"/>
            </a:xfrm>
            <a:custGeom>
              <a:avLst/>
              <a:gdLst/>
              <a:ahLst/>
              <a:cxnLst/>
              <a:rect l="l" t="t" r="r" b="b"/>
              <a:pathLst>
                <a:path w="6139" h="7137" extrusionOk="0">
                  <a:moveTo>
                    <a:pt x="2254" y="0"/>
                  </a:moveTo>
                  <a:cubicBezTo>
                    <a:pt x="944" y="0"/>
                    <a:pt x="1" y="1387"/>
                    <a:pt x="1144" y="3315"/>
                  </a:cubicBezTo>
                  <a:cubicBezTo>
                    <a:pt x="2858" y="6220"/>
                    <a:pt x="5955" y="7136"/>
                    <a:pt x="5955" y="7136"/>
                  </a:cubicBezTo>
                  <a:cubicBezTo>
                    <a:pt x="5955" y="7136"/>
                    <a:pt x="6138" y="3654"/>
                    <a:pt x="4306" y="1180"/>
                  </a:cubicBezTo>
                  <a:cubicBezTo>
                    <a:pt x="3677" y="357"/>
                    <a:pt x="2918" y="0"/>
                    <a:pt x="2254"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3"/>
            <p:cNvSpPr/>
            <p:nvPr/>
          </p:nvSpPr>
          <p:spPr>
            <a:xfrm>
              <a:off x="5836834" y="3451860"/>
              <a:ext cx="298879" cy="371770"/>
            </a:xfrm>
            <a:custGeom>
              <a:avLst/>
              <a:gdLst/>
              <a:ahLst/>
              <a:cxnLst/>
              <a:rect l="l" t="t" r="r" b="b"/>
              <a:pathLst>
                <a:path w="6741" h="8385" extrusionOk="0">
                  <a:moveTo>
                    <a:pt x="2517" y="1"/>
                  </a:moveTo>
                  <a:cubicBezTo>
                    <a:pt x="1013" y="1"/>
                    <a:pt x="0" y="1797"/>
                    <a:pt x="1123" y="3766"/>
                  </a:cubicBezTo>
                  <a:cubicBezTo>
                    <a:pt x="2763" y="6699"/>
                    <a:pt x="6429" y="8385"/>
                    <a:pt x="6429" y="8385"/>
                  </a:cubicBezTo>
                  <a:cubicBezTo>
                    <a:pt x="6429" y="8385"/>
                    <a:pt x="6740" y="4032"/>
                    <a:pt x="4908" y="1512"/>
                  </a:cubicBezTo>
                  <a:cubicBezTo>
                    <a:pt x="4123" y="439"/>
                    <a:pt x="3260" y="1"/>
                    <a:pt x="2517"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3"/>
            <p:cNvSpPr/>
            <p:nvPr/>
          </p:nvSpPr>
          <p:spPr>
            <a:xfrm>
              <a:off x="6565554" y="3021173"/>
              <a:ext cx="305175" cy="311249"/>
            </a:xfrm>
            <a:custGeom>
              <a:avLst/>
              <a:gdLst/>
              <a:ahLst/>
              <a:cxnLst/>
              <a:rect l="l" t="t" r="r" b="b"/>
              <a:pathLst>
                <a:path w="6883" h="7020" extrusionOk="0">
                  <a:moveTo>
                    <a:pt x="4563" y="1"/>
                  </a:moveTo>
                  <a:cubicBezTo>
                    <a:pt x="4025" y="1"/>
                    <a:pt x="3396" y="261"/>
                    <a:pt x="2749" y="879"/>
                  </a:cubicBezTo>
                  <a:cubicBezTo>
                    <a:pt x="0" y="3400"/>
                    <a:pt x="193" y="7019"/>
                    <a:pt x="193" y="7019"/>
                  </a:cubicBezTo>
                  <a:cubicBezTo>
                    <a:pt x="193" y="7019"/>
                    <a:pt x="3400" y="6332"/>
                    <a:pt x="5270" y="4041"/>
                  </a:cubicBezTo>
                  <a:cubicBezTo>
                    <a:pt x="6882" y="2096"/>
                    <a:pt x="6090" y="1"/>
                    <a:pt x="456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3"/>
            <p:cNvSpPr/>
            <p:nvPr/>
          </p:nvSpPr>
          <p:spPr>
            <a:xfrm>
              <a:off x="6506232" y="3401893"/>
              <a:ext cx="353281" cy="254098"/>
            </a:xfrm>
            <a:custGeom>
              <a:avLst/>
              <a:gdLst/>
              <a:ahLst/>
              <a:cxnLst/>
              <a:rect l="l" t="t" r="r" b="b"/>
              <a:pathLst>
                <a:path w="7968" h="5731" extrusionOk="0">
                  <a:moveTo>
                    <a:pt x="5561" y="1"/>
                  </a:moveTo>
                  <a:cubicBezTo>
                    <a:pt x="5135" y="1"/>
                    <a:pt x="4639" y="128"/>
                    <a:pt x="4087" y="421"/>
                  </a:cubicBezTo>
                  <a:cubicBezTo>
                    <a:pt x="770" y="2181"/>
                    <a:pt x="0" y="5727"/>
                    <a:pt x="0" y="5727"/>
                  </a:cubicBezTo>
                  <a:cubicBezTo>
                    <a:pt x="0" y="5727"/>
                    <a:pt x="77" y="5731"/>
                    <a:pt x="217" y="5731"/>
                  </a:cubicBezTo>
                  <a:cubicBezTo>
                    <a:pt x="987" y="5731"/>
                    <a:pt x="3658" y="5619"/>
                    <a:pt x="5691" y="4160"/>
                  </a:cubicBezTo>
                  <a:cubicBezTo>
                    <a:pt x="7968" y="2542"/>
                    <a:pt x="7466" y="1"/>
                    <a:pt x="5561"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3"/>
            <p:cNvSpPr/>
            <p:nvPr/>
          </p:nvSpPr>
          <p:spPr>
            <a:xfrm>
              <a:off x="6363999" y="3740537"/>
              <a:ext cx="472948" cy="223949"/>
            </a:xfrm>
            <a:custGeom>
              <a:avLst/>
              <a:gdLst/>
              <a:ahLst/>
              <a:cxnLst/>
              <a:rect l="l" t="t" r="r" b="b"/>
              <a:pathLst>
                <a:path w="10667" h="5051" extrusionOk="0">
                  <a:moveTo>
                    <a:pt x="7216" y="1"/>
                  </a:moveTo>
                  <a:cubicBezTo>
                    <a:pt x="6956" y="1"/>
                    <a:pt x="6677" y="25"/>
                    <a:pt x="6379" y="78"/>
                  </a:cubicBezTo>
                  <a:cubicBezTo>
                    <a:pt x="2713" y="692"/>
                    <a:pt x="1" y="4696"/>
                    <a:pt x="1" y="4696"/>
                  </a:cubicBezTo>
                  <a:cubicBezTo>
                    <a:pt x="1" y="4696"/>
                    <a:pt x="1507" y="5051"/>
                    <a:pt x="3468" y="5051"/>
                  </a:cubicBezTo>
                  <a:cubicBezTo>
                    <a:pt x="4785" y="5051"/>
                    <a:pt x="6307" y="4891"/>
                    <a:pt x="7717" y="4357"/>
                  </a:cubicBezTo>
                  <a:cubicBezTo>
                    <a:pt x="10667" y="3194"/>
                    <a:pt x="10191" y="1"/>
                    <a:pt x="721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3"/>
            <p:cNvSpPr/>
            <p:nvPr/>
          </p:nvSpPr>
          <p:spPr>
            <a:xfrm>
              <a:off x="6006866" y="2883817"/>
              <a:ext cx="526596" cy="1273728"/>
            </a:xfrm>
            <a:custGeom>
              <a:avLst/>
              <a:gdLst/>
              <a:ahLst/>
              <a:cxnLst/>
              <a:rect l="l" t="t" r="r" b="b"/>
              <a:pathLst>
                <a:path w="11877" h="28728" extrusionOk="0">
                  <a:moveTo>
                    <a:pt x="10805" y="0"/>
                  </a:moveTo>
                  <a:cubicBezTo>
                    <a:pt x="10805" y="1"/>
                    <a:pt x="10842" y="1230"/>
                    <a:pt x="10503" y="6342"/>
                  </a:cubicBezTo>
                  <a:cubicBezTo>
                    <a:pt x="10200" y="11034"/>
                    <a:pt x="8367" y="20161"/>
                    <a:pt x="119" y="28180"/>
                  </a:cubicBezTo>
                  <a:cubicBezTo>
                    <a:pt x="0" y="28299"/>
                    <a:pt x="0" y="28492"/>
                    <a:pt x="119" y="28638"/>
                  </a:cubicBezTo>
                  <a:cubicBezTo>
                    <a:pt x="174" y="28698"/>
                    <a:pt x="250" y="28728"/>
                    <a:pt x="331" y="28728"/>
                  </a:cubicBezTo>
                  <a:cubicBezTo>
                    <a:pt x="413" y="28728"/>
                    <a:pt x="500" y="28698"/>
                    <a:pt x="578" y="28638"/>
                  </a:cubicBezTo>
                  <a:cubicBezTo>
                    <a:pt x="1604" y="27612"/>
                    <a:pt x="5884" y="23222"/>
                    <a:pt x="8321" y="17339"/>
                  </a:cubicBezTo>
                  <a:cubicBezTo>
                    <a:pt x="11877" y="8790"/>
                    <a:pt x="10805" y="2"/>
                    <a:pt x="1080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3"/>
            <p:cNvSpPr/>
            <p:nvPr/>
          </p:nvSpPr>
          <p:spPr>
            <a:xfrm>
              <a:off x="6231964" y="3093043"/>
              <a:ext cx="514847" cy="383608"/>
            </a:xfrm>
            <a:custGeom>
              <a:avLst/>
              <a:gdLst/>
              <a:ahLst/>
              <a:cxnLst/>
              <a:rect l="l" t="t" r="r" b="b"/>
              <a:pathLst>
                <a:path w="11612" h="8652" extrusionOk="0">
                  <a:moveTo>
                    <a:pt x="174" y="1"/>
                  </a:moveTo>
                  <a:cubicBezTo>
                    <a:pt x="138" y="1"/>
                    <a:pt x="101" y="19"/>
                    <a:pt x="83" y="56"/>
                  </a:cubicBezTo>
                  <a:cubicBezTo>
                    <a:pt x="0" y="92"/>
                    <a:pt x="0" y="211"/>
                    <a:pt x="83" y="248"/>
                  </a:cubicBezTo>
                  <a:cubicBezTo>
                    <a:pt x="119" y="285"/>
                    <a:pt x="2869" y="3034"/>
                    <a:pt x="4317" y="8533"/>
                  </a:cubicBezTo>
                  <a:cubicBezTo>
                    <a:pt x="4317" y="8569"/>
                    <a:pt x="4353" y="8652"/>
                    <a:pt x="4390" y="8652"/>
                  </a:cubicBezTo>
                  <a:lnTo>
                    <a:pt x="4436" y="8652"/>
                  </a:lnTo>
                  <a:cubicBezTo>
                    <a:pt x="4472" y="8652"/>
                    <a:pt x="4509" y="8652"/>
                    <a:pt x="4546" y="8606"/>
                  </a:cubicBezTo>
                  <a:cubicBezTo>
                    <a:pt x="4582" y="8569"/>
                    <a:pt x="9320" y="4482"/>
                    <a:pt x="11575" y="862"/>
                  </a:cubicBezTo>
                  <a:cubicBezTo>
                    <a:pt x="11611" y="780"/>
                    <a:pt x="11575" y="706"/>
                    <a:pt x="11538" y="670"/>
                  </a:cubicBezTo>
                  <a:cubicBezTo>
                    <a:pt x="11504" y="655"/>
                    <a:pt x="11465" y="646"/>
                    <a:pt x="11429" y="646"/>
                  </a:cubicBezTo>
                  <a:cubicBezTo>
                    <a:pt x="11377" y="646"/>
                    <a:pt x="11330" y="663"/>
                    <a:pt x="11309" y="706"/>
                  </a:cubicBezTo>
                  <a:cubicBezTo>
                    <a:pt x="9320" y="3877"/>
                    <a:pt x="5426" y="7424"/>
                    <a:pt x="4546" y="8230"/>
                  </a:cubicBezTo>
                  <a:cubicBezTo>
                    <a:pt x="3061" y="2768"/>
                    <a:pt x="312" y="56"/>
                    <a:pt x="266" y="56"/>
                  </a:cubicBezTo>
                  <a:cubicBezTo>
                    <a:pt x="248" y="19"/>
                    <a:pt x="211" y="1"/>
                    <a:pt x="174"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3"/>
            <p:cNvSpPr/>
            <p:nvPr/>
          </p:nvSpPr>
          <p:spPr>
            <a:xfrm>
              <a:off x="6083258" y="3277528"/>
              <a:ext cx="695655" cy="464879"/>
            </a:xfrm>
            <a:custGeom>
              <a:avLst/>
              <a:gdLst/>
              <a:ahLst/>
              <a:cxnLst/>
              <a:rect l="l" t="t" r="r" b="b"/>
              <a:pathLst>
                <a:path w="15690" h="10485" extrusionOk="0">
                  <a:moveTo>
                    <a:pt x="188" y="0"/>
                  </a:moveTo>
                  <a:cubicBezTo>
                    <a:pt x="149" y="0"/>
                    <a:pt x="110" y="19"/>
                    <a:pt x="74" y="55"/>
                  </a:cubicBezTo>
                  <a:cubicBezTo>
                    <a:pt x="0" y="92"/>
                    <a:pt x="0" y="211"/>
                    <a:pt x="74" y="284"/>
                  </a:cubicBezTo>
                  <a:cubicBezTo>
                    <a:pt x="110" y="321"/>
                    <a:pt x="4500" y="5096"/>
                    <a:pt x="5380" y="10365"/>
                  </a:cubicBezTo>
                  <a:cubicBezTo>
                    <a:pt x="5380" y="10402"/>
                    <a:pt x="5416" y="10447"/>
                    <a:pt x="5453" y="10484"/>
                  </a:cubicBezTo>
                  <a:lnTo>
                    <a:pt x="5572" y="10484"/>
                  </a:lnTo>
                  <a:cubicBezTo>
                    <a:pt x="5645" y="10447"/>
                    <a:pt x="11034" y="8422"/>
                    <a:pt x="15616" y="4564"/>
                  </a:cubicBezTo>
                  <a:cubicBezTo>
                    <a:pt x="15689" y="4491"/>
                    <a:pt x="15689" y="4408"/>
                    <a:pt x="15653" y="4335"/>
                  </a:cubicBezTo>
                  <a:cubicBezTo>
                    <a:pt x="15610" y="4292"/>
                    <a:pt x="15564" y="4274"/>
                    <a:pt x="15518" y="4274"/>
                  </a:cubicBezTo>
                  <a:cubicBezTo>
                    <a:pt x="15486" y="4274"/>
                    <a:pt x="15454" y="4283"/>
                    <a:pt x="15424" y="4298"/>
                  </a:cubicBezTo>
                  <a:cubicBezTo>
                    <a:pt x="11336" y="7771"/>
                    <a:pt x="6598" y="9760"/>
                    <a:pt x="5645" y="10136"/>
                  </a:cubicBezTo>
                  <a:cubicBezTo>
                    <a:pt x="4692" y="4866"/>
                    <a:pt x="339" y="92"/>
                    <a:pt x="303" y="55"/>
                  </a:cubicBezTo>
                  <a:cubicBezTo>
                    <a:pt x="266" y="19"/>
                    <a:pt x="227" y="0"/>
                    <a:pt x="18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3"/>
            <p:cNvSpPr/>
            <p:nvPr/>
          </p:nvSpPr>
          <p:spPr>
            <a:xfrm>
              <a:off x="5938986" y="3511139"/>
              <a:ext cx="767172" cy="476672"/>
            </a:xfrm>
            <a:custGeom>
              <a:avLst/>
              <a:gdLst/>
              <a:ahLst/>
              <a:cxnLst/>
              <a:rect l="l" t="t" r="r" b="b"/>
              <a:pathLst>
                <a:path w="17303" h="10751" extrusionOk="0">
                  <a:moveTo>
                    <a:pt x="176" y="1"/>
                  </a:moveTo>
                  <a:cubicBezTo>
                    <a:pt x="138" y="1"/>
                    <a:pt x="102" y="19"/>
                    <a:pt x="83" y="56"/>
                  </a:cubicBezTo>
                  <a:cubicBezTo>
                    <a:pt x="1" y="92"/>
                    <a:pt x="1" y="211"/>
                    <a:pt x="47" y="248"/>
                  </a:cubicBezTo>
                  <a:cubicBezTo>
                    <a:pt x="83" y="285"/>
                    <a:pt x="3942" y="4638"/>
                    <a:pt x="4931" y="10631"/>
                  </a:cubicBezTo>
                  <a:cubicBezTo>
                    <a:pt x="4931" y="10714"/>
                    <a:pt x="5005" y="10750"/>
                    <a:pt x="5087" y="10750"/>
                  </a:cubicBezTo>
                  <a:cubicBezTo>
                    <a:pt x="5160" y="10750"/>
                    <a:pt x="12070" y="9797"/>
                    <a:pt x="17184" y="7387"/>
                  </a:cubicBezTo>
                  <a:cubicBezTo>
                    <a:pt x="17266" y="7350"/>
                    <a:pt x="17303" y="7240"/>
                    <a:pt x="17266" y="7158"/>
                  </a:cubicBezTo>
                  <a:cubicBezTo>
                    <a:pt x="17230" y="7085"/>
                    <a:pt x="17147" y="7085"/>
                    <a:pt x="17074" y="7085"/>
                  </a:cubicBezTo>
                  <a:cubicBezTo>
                    <a:pt x="12373" y="9339"/>
                    <a:pt x="6233" y="10292"/>
                    <a:pt x="5197" y="10448"/>
                  </a:cubicBezTo>
                  <a:cubicBezTo>
                    <a:pt x="4171" y="4445"/>
                    <a:pt x="313" y="92"/>
                    <a:pt x="276" y="56"/>
                  </a:cubicBezTo>
                  <a:cubicBezTo>
                    <a:pt x="253" y="19"/>
                    <a:pt x="214" y="1"/>
                    <a:pt x="176"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3" name="Google Shape;503;p13"/>
          <p:cNvGrpSpPr/>
          <p:nvPr/>
        </p:nvGrpSpPr>
        <p:grpSpPr>
          <a:xfrm rot="-6299960" flipH="1">
            <a:off x="7886973" y="-269356"/>
            <a:ext cx="1033865" cy="1372558"/>
            <a:chOff x="5836834" y="2784946"/>
            <a:chExt cx="1033895" cy="1372599"/>
          </a:xfrm>
        </p:grpSpPr>
        <p:sp>
          <p:nvSpPr>
            <p:cNvPr id="504" name="Google Shape;504;p13"/>
            <p:cNvSpPr/>
            <p:nvPr/>
          </p:nvSpPr>
          <p:spPr>
            <a:xfrm>
              <a:off x="6392862" y="2784946"/>
              <a:ext cx="184488" cy="366671"/>
            </a:xfrm>
            <a:custGeom>
              <a:avLst/>
              <a:gdLst/>
              <a:ahLst/>
              <a:cxnLst/>
              <a:rect l="l" t="t" r="r" b="b"/>
              <a:pathLst>
                <a:path w="4161" h="8270" extrusionOk="0">
                  <a:moveTo>
                    <a:pt x="2160" y="1"/>
                  </a:moveTo>
                  <a:cubicBezTo>
                    <a:pt x="1276" y="1"/>
                    <a:pt x="395" y="759"/>
                    <a:pt x="266" y="2386"/>
                  </a:cubicBezTo>
                  <a:cubicBezTo>
                    <a:pt x="0" y="5749"/>
                    <a:pt x="1989" y="8269"/>
                    <a:pt x="1989" y="8269"/>
                  </a:cubicBezTo>
                  <a:cubicBezTo>
                    <a:pt x="1989" y="8269"/>
                    <a:pt x="4161" y="5557"/>
                    <a:pt x="4088" y="2459"/>
                  </a:cubicBezTo>
                  <a:cubicBezTo>
                    <a:pt x="4050" y="865"/>
                    <a:pt x="3103" y="1"/>
                    <a:pt x="2160"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3"/>
            <p:cNvSpPr/>
            <p:nvPr/>
          </p:nvSpPr>
          <p:spPr>
            <a:xfrm>
              <a:off x="6086140" y="2977723"/>
              <a:ext cx="281587" cy="305929"/>
            </a:xfrm>
            <a:custGeom>
              <a:avLst/>
              <a:gdLst/>
              <a:ahLst/>
              <a:cxnLst/>
              <a:rect l="l" t="t" r="r" b="b"/>
              <a:pathLst>
                <a:path w="6351" h="6900" extrusionOk="0">
                  <a:moveTo>
                    <a:pt x="2319" y="0"/>
                  </a:moveTo>
                  <a:cubicBezTo>
                    <a:pt x="944" y="0"/>
                    <a:pt x="1" y="1476"/>
                    <a:pt x="1310" y="3381"/>
                  </a:cubicBezTo>
                  <a:cubicBezTo>
                    <a:pt x="3179" y="6167"/>
                    <a:pt x="6350" y="6900"/>
                    <a:pt x="6350" y="6900"/>
                  </a:cubicBezTo>
                  <a:cubicBezTo>
                    <a:pt x="6350" y="6900"/>
                    <a:pt x="6304" y="3417"/>
                    <a:pt x="4325" y="1053"/>
                  </a:cubicBezTo>
                  <a:cubicBezTo>
                    <a:pt x="3684" y="316"/>
                    <a:pt x="2955" y="0"/>
                    <a:pt x="2319"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3"/>
            <p:cNvSpPr/>
            <p:nvPr/>
          </p:nvSpPr>
          <p:spPr>
            <a:xfrm>
              <a:off x="6002077" y="3231329"/>
              <a:ext cx="272188" cy="316437"/>
            </a:xfrm>
            <a:custGeom>
              <a:avLst/>
              <a:gdLst/>
              <a:ahLst/>
              <a:cxnLst/>
              <a:rect l="l" t="t" r="r" b="b"/>
              <a:pathLst>
                <a:path w="6139" h="7137" extrusionOk="0">
                  <a:moveTo>
                    <a:pt x="2254" y="0"/>
                  </a:moveTo>
                  <a:cubicBezTo>
                    <a:pt x="944" y="0"/>
                    <a:pt x="1" y="1387"/>
                    <a:pt x="1144" y="3315"/>
                  </a:cubicBezTo>
                  <a:cubicBezTo>
                    <a:pt x="2858" y="6220"/>
                    <a:pt x="5955" y="7136"/>
                    <a:pt x="5955" y="7136"/>
                  </a:cubicBezTo>
                  <a:cubicBezTo>
                    <a:pt x="5955" y="7136"/>
                    <a:pt x="6138" y="3654"/>
                    <a:pt x="4306" y="1180"/>
                  </a:cubicBezTo>
                  <a:cubicBezTo>
                    <a:pt x="3677" y="357"/>
                    <a:pt x="2918" y="0"/>
                    <a:pt x="2254"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3"/>
            <p:cNvSpPr/>
            <p:nvPr/>
          </p:nvSpPr>
          <p:spPr>
            <a:xfrm>
              <a:off x="5836834" y="3451860"/>
              <a:ext cx="298879" cy="371770"/>
            </a:xfrm>
            <a:custGeom>
              <a:avLst/>
              <a:gdLst/>
              <a:ahLst/>
              <a:cxnLst/>
              <a:rect l="l" t="t" r="r" b="b"/>
              <a:pathLst>
                <a:path w="6741" h="8385" extrusionOk="0">
                  <a:moveTo>
                    <a:pt x="2517" y="1"/>
                  </a:moveTo>
                  <a:cubicBezTo>
                    <a:pt x="1013" y="1"/>
                    <a:pt x="0" y="1797"/>
                    <a:pt x="1123" y="3766"/>
                  </a:cubicBezTo>
                  <a:cubicBezTo>
                    <a:pt x="2763" y="6699"/>
                    <a:pt x="6429" y="8385"/>
                    <a:pt x="6429" y="8385"/>
                  </a:cubicBezTo>
                  <a:cubicBezTo>
                    <a:pt x="6429" y="8385"/>
                    <a:pt x="6740" y="4032"/>
                    <a:pt x="4908" y="1512"/>
                  </a:cubicBezTo>
                  <a:cubicBezTo>
                    <a:pt x="4123" y="439"/>
                    <a:pt x="3260" y="1"/>
                    <a:pt x="2517"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3"/>
            <p:cNvSpPr/>
            <p:nvPr/>
          </p:nvSpPr>
          <p:spPr>
            <a:xfrm>
              <a:off x="6565554" y="3021173"/>
              <a:ext cx="305175" cy="311249"/>
            </a:xfrm>
            <a:custGeom>
              <a:avLst/>
              <a:gdLst/>
              <a:ahLst/>
              <a:cxnLst/>
              <a:rect l="l" t="t" r="r" b="b"/>
              <a:pathLst>
                <a:path w="6883" h="7020" extrusionOk="0">
                  <a:moveTo>
                    <a:pt x="4563" y="1"/>
                  </a:moveTo>
                  <a:cubicBezTo>
                    <a:pt x="4025" y="1"/>
                    <a:pt x="3396" y="261"/>
                    <a:pt x="2749" y="879"/>
                  </a:cubicBezTo>
                  <a:cubicBezTo>
                    <a:pt x="0" y="3400"/>
                    <a:pt x="193" y="7019"/>
                    <a:pt x="193" y="7019"/>
                  </a:cubicBezTo>
                  <a:cubicBezTo>
                    <a:pt x="193" y="7019"/>
                    <a:pt x="3400" y="6332"/>
                    <a:pt x="5270" y="4041"/>
                  </a:cubicBezTo>
                  <a:cubicBezTo>
                    <a:pt x="6882" y="2096"/>
                    <a:pt x="6090" y="1"/>
                    <a:pt x="456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3"/>
            <p:cNvSpPr/>
            <p:nvPr/>
          </p:nvSpPr>
          <p:spPr>
            <a:xfrm>
              <a:off x="6506232" y="3401893"/>
              <a:ext cx="353281" cy="254098"/>
            </a:xfrm>
            <a:custGeom>
              <a:avLst/>
              <a:gdLst/>
              <a:ahLst/>
              <a:cxnLst/>
              <a:rect l="l" t="t" r="r" b="b"/>
              <a:pathLst>
                <a:path w="7968" h="5731" extrusionOk="0">
                  <a:moveTo>
                    <a:pt x="5561" y="1"/>
                  </a:moveTo>
                  <a:cubicBezTo>
                    <a:pt x="5135" y="1"/>
                    <a:pt x="4639" y="128"/>
                    <a:pt x="4087" y="421"/>
                  </a:cubicBezTo>
                  <a:cubicBezTo>
                    <a:pt x="770" y="2181"/>
                    <a:pt x="0" y="5727"/>
                    <a:pt x="0" y="5727"/>
                  </a:cubicBezTo>
                  <a:cubicBezTo>
                    <a:pt x="0" y="5727"/>
                    <a:pt x="77" y="5731"/>
                    <a:pt x="217" y="5731"/>
                  </a:cubicBezTo>
                  <a:cubicBezTo>
                    <a:pt x="987" y="5731"/>
                    <a:pt x="3658" y="5619"/>
                    <a:pt x="5691" y="4160"/>
                  </a:cubicBezTo>
                  <a:cubicBezTo>
                    <a:pt x="7968" y="2542"/>
                    <a:pt x="7466" y="1"/>
                    <a:pt x="5561"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3"/>
            <p:cNvSpPr/>
            <p:nvPr/>
          </p:nvSpPr>
          <p:spPr>
            <a:xfrm>
              <a:off x="6363999" y="3740537"/>
              <a:ext cx="472948" cy="223949"/>
            </a:xfrm>
            <a:custGeom>
              <a:avLst/>
              <a:gdLst/>
              <a:ahLst/>
              <a:cxnLst/>
              <a:rect l="l" t="t" r="r" b="b"/>
              <a:pathLst>
                <a:path w="10667" h="5051" extrusionOk="0">
                  <a:moveTo>
                    <a:pt x="7216" y="1"/>
                  </a:moveTo>
                  <a:cubicBezTo>
                    <a:pt x="6956" y="1"/>
                    <a:pt x="6677" y="25"/>
                    <a:pt x="6379" y="78"/>
                  </a:cubicBezTo>
                  <a:cubicBezTo>
                    <a:pt x="2713" y="692"/>
                    <a:pt x="1" y="4696"/>
                    <a:pt x="1" y="4696"/>
                  </a:cubicBezTo>
                  <a:cubicBezTo>
                    <a:pt x="1" y="4696"/>
                    <a:pt x="1507" y="5051"/>
                    <a:pt x="3468" y="5051"/>
                  </a:cubicBezTo>
                  <a:cubicBezTo>
                    <a:pt x="4785" y="5051"/>
                    <a:pt x="6307" y="4891"/>
                    <a:pt x="7717" y="4357"/>
                  </a:cubicBezTo>
                  <a:cubicBezTo>
                    <a:pt x="10667" y="3194"/>
                    <a:pt x="10191" y="1"/>
                    <a:pt x="721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3"/>
            <p:cNvSpPr/>
            <p:nvPr/>
          </p:nvSpPr>
          <p:spPr>
            <a:xfrm>
              <a:off x="6006866" y="2883817"/>
              <a:ext cx="526596" cy="1273728"/>
            </a:xfrm>
            <a:custGeom>
              <a:avLst/>
              <a:gdLst/>
              <a:ahLst/>
              <a:cxnLst/>
              <a:rect l="l" t="t" r="r" b="b"/>
              <a:pathLst>
                <a:path w="11877" h="28728" extrusionOk="0">
                  <a:moveTo>
                    <a:pt x="10805" y="0"/>
                  </a:moveTo>
                  <a:cubicBezTo>
                    <a:pt x="10805" y="1"/>
                    <a:pt x="10842" y="1230"/>
                    <a:pt x="10503" y="6342"/>
                  </a:cubicBezTo>
                  <a:cubicBezTo>
                    <a:pt x="10200" y="11034"/>
                    <a:pt x="8367" y="20161"/>
                    <a:pt x="119" y="28180"/>
                  </a:cubicBezTo>
                  <a:cubicBezTo>
                    <a:pt x="0" y="28299"/>
                    <a:pt x="0" y="28492"/>
                    <a:pt x="119" y="28638"/>
                  </a:cubicBezTo>
                  <a:cubicBezTo>
                    <a:pt x="174" y="28698"/>
                    <a:pt x="250" y="28728"/>
                    <a:pt x="331" y="28728"/>
                  </a:cubicBezTo>
                  <a:cubicBezTo>
                    <a:pt x="413" y="28728"/>
                    <a:pt x="500" y="28698"/>
                    <a:pt x="578" y="28638"/>
                  </a:cubicBezTo>
                  <a:cubicBezTo>
                    <a:pt x="1604" y="27612"/>
                    <a:pt x="5884" y="23222"/>
                    <a:pt x="8321" y="17339"/>
                  </a:cubicBezTo>
                  <a:cubicBezTo>
                    <a:pt x="11877" y="8790"/>
                    <a:pt x="10805" y="2"/>
                    <a:pt x="1080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3"/>
            <p:cNvSpPr/>
            <p:nvPr/>
          </p:nvSpPr>
          <p:spPr>
            <a:xfrm>
              <a:off x="6231964" y="3093043"/>
              <a:ext cx="514847" cy="383608"/>
            </a:xfrm>
            <a:custGeom>
              <a:avLst/>
              <a:gdLst/>
              <a:ahLst/>
              <a:cxnLst/>
              <a:rect l="l" t="t" r="r" b="b"/>
              <a:pathLst>
                <a:path w="11612" h="8652" extrusionOk="0">
                  <a:moveTo>
                    <a:pt x="174" y="1"/>
                  </a:moveTo>
                  <a:cubicBezTo>
                    <a:pt x="138" y="1"/>
                    <a:pt x="101" y="19"/>
                    <a:pt x="83" y="56"/>
                  </a:cubicBezTo>
                  <a:cubicBezTo>
                    <a:pt x="0" y="92"/>
                    <a:pt x="0" y="211"/>
                    <a:pt x="83" y="248"/>
                  </a:cubicBezTo>
                  <a:cubicBezTo>
                    <a:pt x="119" y="285"/>
                    <a:pt x="2869" y="3034"/>
                    <a:pt x="4317" y="8533"/>
                  </a:cubicBezTo>
                  <a:cubicBezTo>
                    <a:pt x="4317" y="8569"/>
                    <a:pt x="4353" y="8652"/>
                    <a:pt x="4390" y="8652"/>
                  </a:cubicBezTo>
                  <a:lnTo>
                    <a:pt x="4436" y="8652"/>
                  </a:lnTo>
                  <a:cubicBezTo>
                    <a:pt x="4472" y="8652"/>
                    <a:pt x="4509" y="8652"/>
                    <a:pt x="4546" y="8606"/>
                  </a:cubicBezTo>
                  <a:cubicBezTo>
                    <a:pt x="4582" y="8569"/>
                    <a:pt x="9320" y="4482"/>
                    <a:pt x="11575" y="862"/>
                  </a:cubicBezTo>
                  <a:cubicBezTo>
                    <a:pt x="11611" y="780"/>
                    <a:pt x="11575" y="706"/>
                    <a:pt x="11538" y="670"/>
                  </a:cubicBezTo>
                  <a:cubicBezTo>
                    <a:pt x="11504" y="655"/>
                    <a:pt x="11465" y="646"/>
                    <a:pt x="11429" y="646"/>
                  </a:cubicBezTo>
                  <a:cubicBezTo>
                    <a:pt x="11377" y="646"/>
                    <a:pt x="11330" y="663"/>
                    <a:pt x="11309" y="706"/>
                  </a:cubicBezTo>
                  <a:cubicBezTo>
                    <a:pt x="9320" y="3877"/>
                    <a:pt x="5426" y="7424"/>
                    <a:pt x="4546" y="8230"/>
                  </a:cubicBezTo>
                  <a:cubicBezTo>
                    <a:pt x="3061" y="2768"/>
                    <a:pt x="312" y="56"/>
                    <a:pt x="266" y="56"/>
                  </a:cubicBezTo>
                  <a:cubicBezTo>
                    <a:pt x="248" y="19"/>
                    <a:pt x="211" y="1"/>
                    <a:pt x="174"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3"/>
            <p:cNvSpPr/>
            <p:nvPr/>
          </p:nvSpPr>
          <p:spPr>
            <a:xfrm>
              <a:off x="6083258" y="3277528"/>
              <a:ext cx="695655" cy="464879"/>
            </a:xfrm>
            <a:custGeom>
              <a:avLst/>
              <a:gdLst/>
              <a:ahLst/>
              <a:cxnLst/>
              <a:rect l="l" t="t" r="r" b="b"/>
              <a:pathLst>
                <a:path w="15690" h="10485" extrusionOk="0">
                  <a:moveTo>
                    <a:pt x="188" y="0"/>
                  </a:moveTo>
                  <a:cubicBezTo>
                    <a:pt x="149" y="0"/>
                    <a:pt x="110" y="19"/>
                    <a:pt x="74" y="55"/>
                  </a:cubicBezTo>
                  <a:cubicBezTo>
                    <a:pt x="0" y="92"/>
                    <a:pt x="0" y="211"/>
                    <a:pt x="74" y="284"/>
                  </a:cubicBezTo>
                  <a:cubicBezTo>
                    <a:pt x="110" y="321"/>
                    <a:pt x="4500" y="5096"/>
                    <a:pt x="5380" y="10365"/>
                  </a:cubicBezTo>
                  <a:cubicBezTo>
                    <a:pt x="5380" y="10402"/>
                    <a:pt x="5416" y="10447"/>
                    <a:pt x="5453" y="10484"/>
                  </a:cubicBezTo>
                  <a:lnTo>
                    <a:pt x="5572" y="10484"/>
                  </a:lnTo>
                  <a:cubicBezTo>
                    <a:pt x="5645" y="10447"/>
                    <a:pt x="11034" y="8422"/>
                    <a:pt x="15616" y="4564"/>
                  </a:cubicBezTo>
                  <a:cubicBezTo>
                    <a:pt x="15689" y="4491"/>
                    <a:pt x="15689" y="4408"/>
                    <a:pt x="15653" y="4335"/>
                  </a:cubicBezTo>
                  <a:cubicBezTo>
                    <a:pt x="15610" y="4292"/>
                    <a:pt x="15564" y="4274"/>
                    <a:pt x="15518" y="4274"/>
                  </a:cubicBezTo>
                  <a:cubicBezTo>
                    <a:pt x="15486" y="4274"/>
                    <a:pt x="15454" y="4283"/>
                    <a:pt x="15424" y="4298"/>
                  </a:cubicBezTo>
                  <a:cubicBezTo>
                    <a:pt x="11336" y="7771"/>
                    <a:pt x="6598" y="9760"/>
                    <a:pt x="5645" y="10136"/>
                  </a:cubicBezTo>
                  <a:cubicBezTo>
                    <a:pt x="4692" y="4866"/>
                    <a:pt x="339" y="92"/>
                    <a:pt x="303" y="55"/>
                  </a:cubicBezTo>
                  <a:cubicBezTo>
                    <a:pt x="266" y="19"/>
                    <a:pt x="227" y="0"/>
                    <a:pt x="18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3"/>
            <p:cNvSpPr/>
            <p:nvPr/>
          </p:nvSpPr>
          <p:spPr>
            <a:xfrm>
              <a:off x="5938986" y="3511139"/>
              <a:ext cx="767172" cy="476672"/>
            </a:xfrm>
            <a:custGeom>
              <a:avLst/>
              <a:gdLst/>
              <a:ahLst/>
              <a:cxnLst/>
              <a:rect l="l" t="t" r="r" b="b"/>
              <a:pathLst>
                <a:path w="17303" h="10751" extrusionOk="0">
                  <a:moveTo>
                    <a:pt x="176" y="1"/>
                  </a:moveTo>
                  <a:cubicBezTo>
                    <a:pt x="138" y="1"/>
                    <a:pt x="102" y="19"/>
                    <a:pt x="83" y="56"/>
                  </a:cubicBezTo>
                  <a:cubicBezTo>
                    <a:pt x="1" y="92"/>
                    <a:pt x="1" y="211"/>
                    <a:pt x="47" y="248"/>
                  </a:cubicBezTo>
                  <a:cubicBezTo>
                    <a:pt x="83" y="285"/>
                    <a:pt x="3942" y="4638"/>
                    <a:pt x="4931" y="10631"/>
                  </a:cubicBezTo>
                  <a:cubicBezTo>
                    <a:pt x="4931" y="10714"/>
                    <a:pt x="5005" y="10750"/>
                    <a:pt x="5087" y="10750"/>
                  </a:cubicBezTo>
                  <a:cubicBezTo>
                    <a:pt x="5160" y="10750"/>
                    <a:pt x="12070" y="9797"/>
                    <a:pt x="17184" y="7387"/>
                  </a:cubicBezTo>
                  <a:cubicBezTo>
                    <a:pt x="17266" y="7350"/>
                    <a:pt x="17303" y="7240"/>
                    <a:pt x="17266" y="7158"/>
                  </a:cubicBezTo>
                  <a:cubicBezTo>
                    <a:pt x="17230" y="7085"/>
                    <a:pt x="17147" y="7085"/>
                    <a:pt x="17074" y="7085"/>
                  </a:cubicBezTo>
                  <a:cubicBezTo>
                    <a:pt x="12373" y="9339"/>
                    <a:pt x="6233" y="10292"/>
                    <a:pt x="5197" y="10448"/>
                  </a:cubicBezTo>
                  <a:cubicBezTo>
                    <a:pt x="4171" y="4445"/>
                    <a:pt x="313" y="92"/>
                    <a:pt x="276" y="56"/>
                  </a:cubicBezTo>
                  <a:cubicBezTo>
                    <a:pt x="253" y="19"/>
                    <a:pt x="214" y="1"/>
                    <a:pt x="176"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13"/>
          <p:cNvGrpSpPr/>
          <p:nvPr/>
        </p:nvGrpSpPr>
        <p:grpSpPr>
          <a:xfrm flipH="1">
            <a:off x="8546832" y="4648762"/>
            <a:ext cx="142077" cy="139500"/>
            <a:chOff x="1655100" y="3332725"/>
            <a:chExt cx="101600" cy="99750"/>
          </a:xfrm>
        </p:grpSpPr>
        <p:sp>
          <p:nvSpPr>
            <p:cNvPr id="516" name="Google Shape;516;p1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1">
  <p:cSld name="CUSTOM_9">
    <p:spTree>
      <p:nvGrpSpPr>
        <p:cNvPr id="1" name="Shape 1487"/>
        <p:cNvGrpSpPr/>
        <p:nvPr/>
      </p:nvGrpSpPr>
      <p:grpSpPr>
        <a:xfrm>
          <a:off x="0" y="0"/>
          <a:ext cx="0" cy="0"/>
          <a:chOff x="0" y="0"/>
          <a:chExt cx="0" cy="0"/>
        </a:xfrm>
      </p:grpSpPr>
      <p:sp>
        <p:nvSpPr>
          <p:cNvPr id="1488" name="Google Shape;1488;p30"/>
          <p:cNvSpPr txBox="1">
            <a:spLocks noGrp="1"/>
          </p:cNvSpPr>
          <p:nvPr>
            <p:ph type="title"/>
          </p:nvPr>
        </p:nvSpPr>
        <p:spPr>
          <a:xfrm>
            <a:off x="1421350" y="1677837"/>
            <a:ext cx="2316000" cy="9669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1489" name="Google Shape;1489;p30"/>
          <p:cNvSpPr txBox="1">
            <a:spLocks noGrp="1"/>
          </p:cNvSpPr>
          <p:nvPr>
            <p:ph type="subTitle" idx="1"/>
          </p:nvPr>
        </p:nvSpPr>
        <p:spPr>
          <a:xfrm>
            <a:off x="1285450" y="2498766"/>
            <a:ext cx="2451900" cy="966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grpSp>
        <p:nvGrpSpPr>
          <p:cNvPr id="1490" name="Google Shape;1490;p30"/>
          <p:cNvGrpSpPr/>
          <p:nvPr/>
        </p:nvGrpSpPr>
        <p:grpSpPr>
          <a:xfrm rot="9000089">
            <a:off x="7760132" y="-263267"/>
            <a:ext cx="1192457" cy="1606540"/>
            <a:chOff x="3915984" y="2821214"/>
            <a:chExt cx="958524" cy="1291373"/>
          </a:xfrm>
        </p:grpSpPr>
        <p:sp>
          <p:nvSpPr>
            <p:cNvPr id="1491" name="Google Shape;1491;p30"/>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0"/>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0"/>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0"/>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0"/>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0"/>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0"/>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0"/>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0"/>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0"/>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0"/>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0"/>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0"/>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0"/>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5" name="Google Shape;1505;p30"/>
          <p:cNvGrpSpPr/>
          <p:nvPr/>
        </p:nvGrpSpPr>
        <p:grpSpPr>
          <a:xfrm rot="-9000089" flipH="1">
            <a:off x="191423" y="-263267"/>
            <a:ext cx="1192457" cy="1606540"/>
            <a:chOff x="3915984" y="2821214"/>
            <a:chExt cx="958524" cy="1291373"/>
          </a:xfrm>
        </p:grpSpPr>
        <p:sp>
          <p:nvSpPr>
            <p:cNvPr id="1506" name="Google Shape;1506;p30"/>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0"/>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0"/>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0"/>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0"/>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0"/>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0"/>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0"/>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0"/>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0"/>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0"/>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0"/>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0"/>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0"/>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0" name="Google Shape;1520;p30"/>
          <p:cNvGrpSpPr/>
          <p:nvPr/>
        </p:nvGrpSpPr>
        <p:grpSpPr>
          <a:xfrm flipH="1">
            <a:off x="8481972" y="3863568"/>
            <a:ext cx="206929" cy="203161"/>
            <a:chOff x="1655100" y="3332725"/>
            <a:chExt cx="101600" cy="99750"/>
          </a:xfrm>
        </p:grpSpPr>
        <p:sp>
          <p:nvSpPr>
            <p:cNvPr id="1521" name="Google Shape;1521;p30"/>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0"/>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0"/>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4" name="Google Shape;1524;p30"/>
          <p:cNvGrpSpPr/>
          <p:nvPr/>
        </p:nvGrpSpPr>
        <p:grpSpPr>
          <a:xfrm flipH="1">
            <a:off x="329622" y="4553118"/>
            <a:ext cx="206929" cy="203161"/>
            <a:chOff x="1655100" y="3332725"/>
            <a:chExt cx="101600" cy="99750"/>
          </a:xfrm>
        </p:grpSpPr>
        <p:sp>
          <p:nvSpPr>
            <p:cNvPr id="1525" name="Google Shape;1525;p30"/>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0"/>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0"/>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8" name="Google Shape;1528;p30"/>
          <p:cNvGrpSpPr/>
          <p:nvPr/>
        </p:nvGrpSpPr>
        <p:grpSpPr>
          <a:xfrm flipH="1">
            <a:off x="937707" y="4642825"/>
            <a:ext cx="142077" cy="139500"/>
            <a:chOff x="1655100" y="3332725"/>
            <a:chExt cx="101600" cy="99750"/>
          </a:xfrm>
        </p:grpSpPr>
        <p:sp>
          <p:nvSpPr>
            <p:cNvPr id="1529" name="Google Shape;1529;p30"/>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0"/>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0"/>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2" name="Google Shape;1532;p30"/>
          <p:cNvGrpSpPr/>
          <p:nvPr/>
        </p:nvGrpSpPr>
        <p:grpSpPr>
          <a:xfrm rot="6246478" flipH="1">
            <a:off x="560698" y="4146924"/>
            <a:ext cx="246049" cy="241639"/>
            <a:chOff x="1971300" y="3409475"/>
            <a:chExt cx="101600" cy="99775"/>
          </a:xfrm>
        </p:grpSpPr>
        <p:sp>
          <p:nvSpPr>
            <p:cNvPr id="1533" name="Google Shape;1533;p30"/>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0"/>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0"/>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6" name="Google Shape;1536;p30"/>
          <p:cNvGrpSpPr/>
          <p:nvPr/>
        </p:nvGrpSpPr>
        <p:grpSpPr>
          <a:xfrm flipH="1">
            <a:off x="8688907" y="4533625"/>
            <a:ext cx="142077" cy="139500"/>
            <a:chOff x="1655100" y="3332725"/>
            <a:chExt cx="101600" cy="99750"/>
          </a:xfrm>
        </p:grpSpPr>
        <p:sp>
          <p:nvSpPr>
            <p:cNvPr id="1537" name="Google Shape;1537;p30"/>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0"/>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0"/>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0" name="Google Shape;1540;p30"/>
          <p:cNvGrpSpPr/>
          <p:nvPr/>
        </p:nvGrpSpPr>
        <p:grpSpPr>
          <a:xfrm rot="6246480" flipH="1">
            <a:off x="6386394" y="123964"/>
            <a:ext cx="212495" cy="208678"/>
            <a:chOff x="1971300" y="3409475"/>
            <a:chExt cx="101600" cy="99775"/>
          </a:xfrm>
        </p:grpSpPr>
        <p:sp>
          <p:nvSpPr>
            <p:cNvPr id="1541" name="Google Shape;1541;p30"/>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0"/>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0"/>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4">
  <p:cSld name="CUSTOM_12">
    <p:spTree>
      <p:nvGrpSpPr>
        <p:cNvPr id="1" name="Shape 1668"/>
        <p:cNvGrpSpPr/>
        <p:nvPr/>
      </p:nvGrpSpPr>
      <p:grpSpPr>
        <a:xfrm>
          <a:off x="0" y="0"/>
          <a:ext cx="0" cy="0"/>
          <a:chOff x="0" y="0"/>
          <a:chExt cx="0" cy="0"/>
        </a:xfrm>
      </p:grpSpPr>
      <p:sp>
        <p:nvSpPr>
          <p:cNvPr id="1669" name="Google Shape;1669;p33"/>
          <p:cNvSpPr txBox="1">
            <a:spLocks noGrp="1"/>
          </p:cNvSpPr>
          <p:nvPr>
            <p:ph type="title"/>
          </p:nvPr>
        </p:nvSpPr>
        <p:spPr>
          <a:xfrm>
            <a:off x="1911525" y="1635650"/>
            <a:ext cx="5321100" cy="1386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9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670" name="Google Shape;1670;p33"/>
          <p:cNvSpPr txBox="1">
            <a:spLocks noGrp="1"/>
          </p:cNvSpPr>
          <p:nvPr>
            <p:ph type="subTitle" idx="1"/>
          </p:nvPr>
        </p:nvSpPr>
        <p:spPr>
          <a:xfrm>
            <a:off x="2142850" y="2803075"/>
            <a:ext cx="4858200" cy="62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1671" name="Google Shape;1671;p33"/>
          <p:cNvGrpSpPr/>
          <p:nvPr/>
        </p:nvGrpSpPr>
        <p:grpSpPr>
          <a:xfrm flipH="1">
            <a:off x="8626872" y="2263081"/>
            <a:ext cx="206929" cy="203161"/>
            <a:chOff x="1655100" y="3332725"/>
            <a:chExt cx="101600" cy="99750"/>
          </a:xfrm>
        </p:grpSpPr>
        <p:sp>
          <p:nvSpPr>
            <p:cNvPr id="1672" name="Google Shape;1672;p33"/>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3"/>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3"/>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5" name="Google Shape;1675;p33"/>
          <p:cNvGrpSpPr/>
          <p:nvPr/>
        </p:nvGrpSpPr>
        <p:grpSpPr>
          <a:xfrm rot="9000089">
            <a:off x="190707" y="-263267"/>
            <a:ext cx="1192457" cy="1606540"/>
            <a:chOff x="3915984" y="2821214"/>
            <a:chExt cx="958524" cy="1291373"/>
          </a:xfrm>
        </p:grpSpPr>
        <p:sp>
          <p:nvSpPr>
            <p:cNvPr id="1676" name="Google Shape;1676;p33"/>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3"/>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3"/>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3"/>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3"/>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3"/>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3"/>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3"/>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3"/>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3"/>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3"/>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3"/>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3"/>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3"/>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0" name="Google Shape;1690;p33"/>
          <p:cNvGrpSpPr/>
          <p:nvPr/>
        </p:nvGrpSpPr>
        <p:grpSpPr>
          <a:xfrm rot="-9000089" flipH="1">
            <a:off x="7827773" y="-263267"/>
            <a:ext cx="1192457" cy="1606540"/>
            <a:chOff x="3915984" y="2821214"/>
            <a:chExt cx="958524" cy="1291373"/>
          </a:xfrm>
        </p:grpSpPr>
        <p:sp>
          <p:nvSpPr>
            <p:cNvPr id="1691" name="Google Shape;1691;p33"/>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3"/>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3"/>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3"/>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3"/>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3"/>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3"/>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3"/>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3"/>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3"/>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3"/>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3"/>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3"/>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3"/>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5" name="Google Shape;1705;p33"/>
          <p:cNvGrpSpPr/>
          <p:nvPr/>
        </p:nvGrpSpPr>
        <p:grpSpPr>
          <a:xfrm rot="6299960">
            <a:off x="223173" y="3672256"/>
            <a:ext cx="1033865" cy="1372558"/>
            <a:chOff x="5836834" y="2784946"/>
            <a:chExt cx="1033895" cy="1372599"/>
          </a:xfrm>
        </p:grpSpPr>
        <p:sp>
          <p:nvSpPr>
            <p:cNvPr id="1706" name="Google Shape;1706;p33"/>
            <p:cNvSpPr/>
            <p:nvPr/>
          </p:nvSpPr>
          <p:spPr>
            <a:xfrm>
              <a:off x="6392862" y="2784946"/>
              <a:ext cx="184488" cy="366671"/>
            </a:xfrm>
            <a:custGeom>
              <a:avLst/>
              <a:gdLst/>
              <a:ahLst/>
              <a:cxnLst/>
              <a:rect l="l" t="t" r="r" b="b"/>
              <a:pathLst>
                <a:path w="4161" h="8270" extrusionOk="0">
                  <a:moveTo>
                    <a:pt x="2160" y="1"/>
                  </a:moveTo>
                  <a:cubicBezTo>
                    <a:pt x="1276" y="1"/>
                    <a:pt x="395" y="759"/>
                    <a:pt x="266" y="2386"/>
                  </a:cubicBezTo>
                  <a:cubicBezTo>
                    <a:pt x="0" y="5749"/>
                    <a:pt x="1989" y="8269"/>
                    <a:pt x="1989" y="8269"/>
                  </a:cubicBezTo>
                  <a:cubicBezTo>
                    <a:pt x="1989" y="8269"/>
                    <a:pt x="4161" y="5557"/>
                    <a:pt x="4088" y="2459"/>
                  </a:cubicBezTo>
                  <a:cubicBezTo>
                    <a:pt x="4050" y="865"/>
                    <a:pt x="3103" y="1"/>
                    <a:pt x="2160"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3"/>
            <p:cNvSpPr/>
            <p:nvPr/>
          </p:nvSpPr>
          <p:spPr>
            <a:xfrm>
              <a:off x="6086140" y="2977723"/>
              <a:ext cx="281587" cy="305929"/>
            </a:xfrm>
            <a:custGeom>
              <a:avLst/>
              <a:gdLst/>
              <a:ahLst/>
              <a:cxnLst/>
              <a:rect l="l" t="t" r="r" b="b"/>
              <a:pathLst>
                <a:path w="6351" h="6900" extrusionOk="0">
                  <a:moveTo>
                    <a:pt x="2319" y="0"/>
                  </a:moveTo>
                  <a:cubicBezTo>
                    <a:pt x="944" y="0"/>
                    <a:pt x="1" y="1476"/>
                    <a:pt x="1310" y="3381"/>
                  </a:cubicBezTo>
                  <a:cubicBezTo>
                    <a:pt x="3179" y="6167"/>
                    <a:pt x="6350" y="6900"/>
                    <a:pt x="6350" y="6900"/>
                  </a:cubicBezTo>
                  <a:cubicBezTo>
                    <a:pt x="6350" y="6900"/>
                    <a:pt x="6304" y="3417"/>
                    <a:pt x="4325" y="1053"/>
                  </a:cubicBezTo>
                  <a:cubicBezTo>
                    <a:pt x="3684" y="316"/>
                    <a:pt x="2955" y="0"/>
                    <a:pt x="2319"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3"/>
            <p:cNvSpPr/>
            <p:nvPr/>
          </p:nvSpPr>
          <p:spPr>
            <a:xfrm>
              <a:off x="6002077" y="3231329"/>
              <a:ext cx="272188" cy="316437"/>
            </a:xfrm>
            <a:custGeom>
              <a:avLst/>
              <a:gdLst/>
              <a:ahLst/>
              <a:cxnLst/>
              <a:rect l="l" t="t" r="r" b="b"/>
              <a:pathLst>
                <a:path w="6139" h="7137" extrusionOk="0">
                  <a:moveTo>
                    <a:pt x="2254" y="0"/>
                  </a:moveTo>
                  <a:cubicBezTo>
                    <a:pt x="944" y="0"/>
                    <a:pt x="1" y="1387"/>
                    <a:pt x="1144" y="3315"/>
                  </a:cubicBezTo>
                  <a:cubicBezTo>
                    <a:pt x="2858" y="6220"/>
                    <a:pt x="5955" y="7136"/>
                    <a:pt x="5955" y="7136"/>
                  </a:cubicBezTo>
                  <a:cubicBezTo>
                    <a:pt x="5955" y="7136"/>
                    <a:pt x="6138" y="3654"/>
                    <a:pt x="4306" y="1180"/>
                  </a:cubicBezTo>
                  <a:cubicBezTo>
                    <a:pt x="3677" y="357"/>
                    <a:pt x="2918" y="0"/>
                    <a:pt x="2254"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3"/>
            <p:cNvSpPr/>
            <p:nvPr/>
          </p:nvSpPr>
          <p:spPr>
            <a:xfrm>
              <a:off x="5836834" y="3451860"/>
              <a:ext cx="298879" cy="371770"/>
            </a:xfrm>
            <a:custGeom>
              <a:avLst/>
              <a:gdLst/>
              <a:ahLst/>
              <a:cxnLst/>
              <a:rect l="l" t="t" r="r" b="b"/>
              <a:pathLst>
                <a:path w="6741" h="8385" extrusionOk="0">
                  <a:moveTo>
                    <a:pt x="2517" y="1"/>
                  </a:moveTo>
                  <a:cubicBezTo>
                    <a:pt x="1013" y="1"/>
                    <a:pt x="0" y="1797"/>
                    <a:pt x="1123" y="3766"/>
                  </a:cubicBezTo>
                  <a:cubicBezTo>
                    <a:pt x="2763" y="6699"/>
                    <a:pt x="6429" y="8385"/>
                    <a:pt x="6429" y="8385"/>
                  </a:cubicBezTo>
                  <a:cubicBezTo>
                    <a:pt x="6429" y="8385"/>
                    <a:pt x="6740" y="4032"/>
                    <a:pt x="4908" y="1512"/>
                  </a:cubicBezTo>
                  <a:cubicBezTo>
                    <a:pt x="4123" y="439"/>
                    <a:pt x="3260" y="1"/>
                    <a:pt x="2517"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3"/>
            <p:cNvSpPr/>
            <p:nvPr/>
          </p:nvSpPr>
          <p:spPr>
            <a:xfrm>
              <a:off x="6565554" y="3021173"/>
              <a:ext cx="305175" cy="311249"/>
            </a:xfrm>
            <a:custGeom>
              <a:avLst/>
              <a:gdLst/>
              <a:ahLst/>
              <a:cxnLst/>
              <a:rect l="l" t="t" r="r" b="b"/>
              <a:pathLst>
                <a:path w="6883" h="7020" extrusionOk="0">
                  <a:moveTo>
                    <a:pt x="4563" y="1"/>
                  </a:moveTo>
                  <a:cubicBezTo>
                    <a:pt x="4025" y="1"/>
                    <a:pt x="3396" y="261"/>
                    <a:pt x="2749" y="879"/>
                  </a:cubicBezTo>
                  <a:cubicBezTo>
                    <a:pt x="0" y="3400"/>
                    <a:pt x="193" y="7019"/>
                    <a:pt x="193" y="7019"/>
                  </a:cubicBezTo>
                  <a:cubicBezTo>
                    <a:pt x="193" y="7019"/>
                    <a:pt x="3400" y="6332"/>
                    <a:pt x="5270" y="4041"/>
                  </a:cubicBezTo>
                  <a:cubicBezTo>
                    <a:pt x="6882" y="2096"/>
                    <a:pt x="6090" y="1"/>
                    <a:pt x="456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3"/>
            <p:cNvSpPr/>
            <p:nvPr/>
          </p:nvSpPr>
          <p:spPr>
            <a:xfrm>
              <a:off x="6506232" y="3401893"/>
              <a:ext cx="353281" cy="254098"/>
            </a:xfrm>
            <a:custGeom>
              <a:avLst/>
              <a:gdLst/>
              <a:ahLst/>
              <a:cxnLst/>
              <a:rect l="l" t="t" r="r" b="b"/>
              <a:pathLst>
                <a:path w="7968" h="5731" extrusionOk="0">
                  <a:moveTo>
                    <a:pt x="5561" y="1"/>
                  </a:moveTo>
                  <a:cubicBezTo>
                    <a:pt x="5135" y="1"/>
                    <a:pt x="4639" y="128"/>
                    <a:pt x="4087" y="421"/>
                  </a:cubicBezTo>
                  <a:cubicBezTo>
                    <a:pt x="770" y="2181"/>
                    <a:pt x="0" y="5727"/>
                    <a:pt x="0" y="5727"/>
                  </a:cubicBezTo>
                  <a:cubicBezTo>
                    <a:pt x="0" y="5727"/>
                    <a:pt x="77" y="5731"/>
                    <a:pt x="217" y="5731"/>
                  </a:cubicBezTo>
                  <a:cubicBezTo>
                    <a:pt x="987" y="5731"/>
                    <a:pt x="3658" y="5619"/>
                    <a:pt x="5691" y="4160"/>
                  </a:cubicBezTo>
                  <a:cubicBezTo>
                    <a:pt x="7968" y="2542"/>
                    <a:pt x="7466" y="1"/>
                    <a:pt x="5561"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3"/>
            <p:cNvSpPr/>
            <p:nvPr/>
          </p:nvSpPr>
          <p:spPr>
            <a:xfrm>
              <a:off x="6363999" y="3740537"/>
              <a:ext cx="472948" cy="223949"/>
            </a:xfrm>
            <a:custGeom>
              <a:avLst/>
              <a:gdLst/>
              <a:ahLst/>
              <a:cxnLst/>
              <a:rect l="l" t="t" r="r" b="b"/>
              <a:pathLst>
                <a:path w="10667" h="5051" extrusionOk="0">
                  <a:moveTo>
                    <a:pt x="7216" y="1"/>
                  </a:moveTo>
                  <a:cubicBezTo>
                    <a:pt x="6956" y="1"/>
                    <a:pt x="6677" y="25"/>
                    <a:pt x="6379" y="78"/>
                  </a:cubicBezTo>
                  <a:cubicBezTo>
                    <a:pt x="2713" y="692"/>
                    <a:pt x="1" y="4696"/>
                    <a:pt x="1" y="4696"/>
                  </a:cubicBezTo>
                  <a:cubicBezTo>
                    <a:pt x="1" y="4696"/>
                    <a:pt x="1507" y="5051"/>
                    <a:pt x="3468" y="5051"/>
                  </a:cubicBezTo>
                  <a:cubicBezTo>
                    <a:pt x="4785" y="5051"/>
                    <a:pt x="6307" y="4891"/>
                    <a:pt x="7717" y="4357"/>
                  </a:cubicBezTo>
                  <a:cubicBezTo>
                    <a:pt x="10667" y="3194"/>
                    <a:pt x="10191" y="1"/>
                    <a:pt x="721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3"/>
            <p:cNvSpPr/>
            <p:nvPr/>
          </p:nvSpPr>
          <p:spPr>
            <a:xfrm>
              <a:off x="6006866" y="2883817"/>
              <a:ext cx="526596" cy="1273728"/>
            </a:xfrm>
            <a:custGeom>
              <a:avLst/>
              <a:gdLst/>
              <a:ahLst/>
              <a:cxnLst/>
              <a:rect l="l" t="t" r="r" b="b"/>
              <a:pathLst>
                <a:path w="11877" h="28728" extrusionOk="0">
                  <a:moveTo>
                    <a:pt x="10805" y="0"/>
                  </a:moveTo>
                  <a:cubicBezTo>
                    <a:pt x="10805" y="1"/>
                    <a:pt x="10842" y="1230"/>
                    <a:pt x="10503" y="6342"/>
                  </a:cubicBezTo>
                  <a:cubicBezTo>
                    <a:pt x="10200" y="11034"/>
                    <a:pt x="8367" y="20161"/>
                    <a:pt x="119" y="28180"/>
                  </a:cubicBezTo>
                  <a:cubicBezTo>
                    <a:pt x="0" y="28299"/>
                    <a:pt x="0" y="28492"/>
                    <a:pt x="119" y="28638"/>
                  </a:cubicBezTo>
                  <a:cubicBezTo>
                    <a:pt x="174" y="28698"/>
                    <a:pt x="250" y="28728"/>
                    <a:pt x="331" y="28728"/>
                  </a:cubicBezTo>
                  <a:cubicBezTo>
                    <a:pt x="413" y="28728"/>
                    <a:pt x="500" y="28698"/>
                    <a:pt x="578" y="28638"/>
                  </a:cubicBezTo>
                  <a:cubicBezTo>
                    <a:pt x="1604" y="27612"/>
                    <a:pt x="5884" y="23222"/>
                    <a:pt x="8321" y="17339"/>
                  </a:cubicBezTo>
                  <a:cubicBezTo>
                    <a:pt x="11877" y="8790"/>
                    <a:pt x="10805" y="2"/>
                    <a:pt x="1080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3"/>
            <p:cNvSpPr/>
            <p:nvPr/>
          </p:nvSpPr>
          <p:spPr>
            <a:xfrm>
              <a:off x="6231964" y="3093043"/>
              <a:ext cx="514847" cy="383608"/>
            </a:xfrm>
            <a:custGeom>
              <a:avLst/>
              <a:gdLst/>
              <a:ahLst/>
              <a:cxnLst/>
              <a:rect l="l" t="t" r="r" b="b"/>
              <a:pathLst>
                <a:path w="11612" h="8652" extrusionOk="0">
                  <a:moveTo>
                    <a:pt x="174" y="1"/>
                  </a:moveTo>
                  <a:cubicBezTo>
                    <a:pt x="138" y="1"/>
                    <a:pt x="101" y="19"/>
                    <a:pt x="83" y="56"/>
                  </a:cubicBezTo>
                  <a:cubicBezTo>
                    <a:pt x="0" y="92"/>
                    <a:pt x="0" y="211"/>
                    <a:pt x="83" y="248"/>
                  </a:cubicBezTo>
                  <a:cubicBezTo>
                    <a:pt x="119" y="285"/>
                    <a:pt x="2869" y="3034"/>
                    <a:pt x="4317" y="8533"/>
                  </a:cubicBezTo>
                  <a:cubicBezTo>
                    <a:pt x="4317" y="8569"/>
                    <a:pt x="4353" y="8652"/>
                    <a:pt x="4390" y="8652"/>
                  </a:cubicBezTo>
                  <a:lnTo>
                    <a:pt x="4436" y="8652"/>
                  </a:lnTo>
                  <a:cubicBezTo>
                    <a:pt x="4472" y="8652"/>
                    <a:pt x="4509" y="8652"/>
                    <a:pt x="4546" y="8606"/>
                  </a:cubicBezTo>
                  <a:cubicBezTo>
                    <a:pt x="4582" y="8569"/>
                    <a:pt x="9320" y="4482"/>
                    <a:pt x="11575" y="862"/>
                  </a:cubicBezTo>
                  <a:cubicBezTo>
                    <a:pt x="11611" y="780"/>
                    <a:pt x="11575" y="706"/>
                    <a:pt x="11538" y="670"/>
                  </a:cubicBezTo>
                  <a:cubicBezTo>
                    <a:pt x="11504" y="655"/>
                    <a:pt x="11465" y="646"/>
                    <a:pt x="11429" y="646"/>
                  </a:cubicBezTo>
                  <a:cubicBezTo>
                    <a:pt x="11377" y="646"/>
                    <a:pt x="11330" y="663"/>
                    <a:pt x="11309" y="706"/>
                  </a:cubicBezTo>
                  <a:cubicBezTo>
                    <a:pt x="9320" y="3877"/>
                    <a:pt x="5426" y="7424"/>
                    <a:pt x="4546" y="8230"/>
                  </a:cubicBezTo>
                  <a:cubicBezTo>
                    <a:pt x="3061" y="2768"/>
                    <a:pt x="312" y="56"/>
                    <a:pt x="266" y="56"/>
                  </a:cubicBezTo>
                  <a:cubicBezTo>
                    <a:pt x="248" y="19"/>
                    <a:pt x="211" y="1"/>
                    <a:pt x="174"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3"/>
            <p:cNvSpPr/>
            <p:nvPr/>
          </p:nvSpPr>
          <p:spPr>
            <a:xfrm>
              <a:off x="6083258" y="3277528"/>
              <a:ext cx="695655" cy="464879"/>
            </a:xfrm>
            <a:custGeom>
              <a:avLst/>
              <a:gdLst/>
              <a:ahLst/>
              <a:cxnLst/>
              <a:rect l="l" t="t" r="r" b="b"/>
              <a:pathLst>
                <a:path w="15690" h="10485" extrusionOk="0">
                  <a:moveTo>
                    <a:pt x="188" y="0"/>
                  </a:moveTo>
                  <a:cubicBezTo>
                    <a:pt x="149" y="0"/>
                    <a:pt x="110" y="19"/>
                    <a:pt x="74" y="55"/>
                  </a:cubicBezTo>
                  <a:cubicBezTo>
                    <a:pt x="0" y="92"/>
                    <a:pt x="0" y="211"/>
                    <a:pt x="74" y="284"/>
                  </a:cubicBezTo>
                  <a:cubicBezTo>
                    <a:pt x="110" y="321"/>
                    <a:pt x="4500" y="5096"/>
                    <a:pt x="5380" y="10365"/>
                  </a:cubicBezTo>
                  <a:cubicBezTo>
                    <a:pt x="5380" y="10402"/>
                    <a:pt x="5416" y="10447"/>
                    <a:pt x="5453" y="10484"/>
                  </a:cubicBezTo>
                  <a:lnTo>
                    <a:pt x="5572" y="10484"/>
                  </a:lnTo>
                  <a:cubicBezTo>
                    <a:pt x="5645" y="10447"/>
                    <a:pt x="11034" y="8422"/>
                    <a:pt x="15616" y="4564"/>
                  </a:cubicBezTo>
                  <a:cubicBezTo>
                    <a:pt x="15689" y="4491"/>
                    <a:pt x="15689" y="4408"/>
                    <a:pt x="15653" y="4335"/>
                  </a:cubicBezTo>
                  <a:cubicBezTo>
                    <a:pt x="15610" y="4292"/>
                    <a:pt x="15564" y="4274"/>
                    <a:pt x="15518" y="4274"/>
                  </a:cubicBezTo>
                  <a:cubicBezTo>
                    <a:pt x="15486" y="4274"/>
                    <a:pt x="15454" y="4283"/>
                    <a:pt x="15424" y="4298"/>
                  </a:cubicBezTo>
                  <a:cubicBezTo>
                    <a:pt x="11336" y="7771"/>
                    <a:pt x="6598" y="9760"/>
                    <a:pt x="5645" y="10136"/>
                  </a:cubicBezTo>
                  <a:cubicBezTo>
                    <a:pt x="4692" y="4866"/>
                    <a:pt x="339" y="92"/>
                    <a:pt x="303" y="55"/>
                  </a:cubicBezTo>
                  <a:cubicBezTo>
                    <a:pt x="266" y="19"/>
                    <a:pt x="227" y="0"/>
                    <a:pt x="18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3"/>
            <p:cNvSpPr/>
            <p:nvPr/>
          </p:nvSpPr>
          <p:spPr>
            <a:xfrm>
              <a:off x="5938986" y="3511139"/>
              <a:ext cx="767172" cy="476672"/>
            </a:xfrm>
            <a:custGeom>
              <a:avLst/>
              <a:gdLst/>
              <a:ahLst/>
              <a:cxnLst/>
              <a:rect l="l" t="t" r="r" b="b"/>
              <a:pathLst>
                <a:path w="17303" h="10751" extrusionOk="0">
                  <a:moveTo>
                    <a:pt x="176" y="1"/>
                  </a:moveTo>
                  <a:cubicBezTo>
                    <a:pt x="138" y="1"/>
                    <a:pt x="102" y="19"/>
                    <a:pt x="83" y="56"/>
                  </a:cubicBezTo>
                  <a:cubicBezTo>
                    <a:pt x="1" y="92"/>
                    <a:pt x="1" y="211"/>
                    <a:pt x="47" y="248"/>
                  </a:cubicBezTo>
                  <a:cubicBezTo>
                    <a:pt x="83" y="285"/>
                    <a:pt x="3942" y="4638"/>
                    <a:pt x="4931" y="10631"/>
                  </a:cubicBezTo>
                  <a:cubicBezTo>
                    <a:pt x="4931" y="10714"/>
                    <a:pt x="5005" y="10750"/>
                    <a:pt x="5087" y="10750"/>
                  </a:cubicBezTo>
                  <a:cubicBezTo>
                    <a:pt x="5160" y="10750"/>
                    <a:pt x="12070" y="9797"/>
                    <a:pt x="17184" y="7387"/>
                  </a:cubicBezTo>
                  <a:cubicBezTo>
                    <a:pt x="17266" y="7350"/>
                    <a:pt x="17303" y="7240"/>
                    <a:pt x="17266" y="7158"/>
                  </a:cubicBezTo>
                  <a:cubicBezTo>
                    <a:pt x="17230" y="7085"/>
                    <a:pt x="17147" y="7085"/>
                    <a:pt x="17074" y="7085"/>
                  </a:cubicBezTo>
                  <a:cubicBezTo>
                    <a:pt x="12373" y="9339"/>
                    <a:pt x="6233" y="10292"/>
                    <a:pt x="5197" y="10448"/>
                  </a:cubicBezTo>
                  <a:cubicBezTo>
                    <a:pt x="4171" y="4445"/>
                    <a:pt x="313" y="92"/>
                    <a:pt x="276" y="56"/>
                  </a:cubicBezTo>
                  <a:cubicBezTo>
                    <a:pt x="253" y="19"/>
                    <a:pt x="214" y="1"/>
                    <a:pt x="176"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7" name="Google Shape;1717;p33"/>
          <p:cNvGrpSpPr/>
          <p:nvPr/>
        </p:nvGrpSpPr>
        <p:grpSpPr>
          <a:xfrm rot="-6299960" flipH="1">
            <a:off x="7886973" y="3672256"/>
            <a:ext cx="1033865" cy="1372558"/>
            <a:chOff x="5836834" y="2784946"/>
            <a:chExt cx="1033895" cy="1372599"/>
          </a:xfrm>
        </p:grpSpPr>
        <p:sp>
          <p:nvSpPr>
            <p:cNvPr id="1718" name="Google Shape;1718;p33"/>
            <p:cNvSpPr/>
            <p:nvPr/>
          </p:nvSpPr>
          <p:spPr>
            <a:xfrm>
              <a:off x="6392862" y="2784946"/>
              <a:ext cx="184488" cy="366671"/>
            </a:xfrm>
            <a:custGeom>
              <a:avLst/>
              <a:gdLst/>
              <a:ahLst/>
              <a:cxnLst/>
              <a:rect l="l" t="t" r="r" b="b"/>
              <a:pathLst>
                <a:path w="4161" h="8270" extrusionOk="0">
                  <a:moveTo>
                    <a:pt x="2160" y="1"/>
                  </a:moveTo>
                  <a:cubicBezTo>
                    <a:pt x="1276" y="1"/>
                    <a:pt x="395" y="759"/>
                    <a:pt x="266" y="2386"/>
                  </a:cubicBezTo>
                  <a:cubicBezTo>
                    <a:pt x="0" y="5749"/>
                    <a:pt x="1989" y="8269"/>
                    <a:pt x="1989" y="8269"/>
                  </a:cubicBezTo>
                  <a:cubicBezTo>
                    <a:pt x="1989" y="8269"/>
                    <a:pt x="4161" y="5557"/>
                    <a:pt x="4088" y="2459"/>
                  </a:cubicBezTo>
                  <a:cubicBezTo>
                    <a:pt x="4050" y="865"/>
                    <a:pt x="3103" y="1"/>
                    <a:pt x="2160"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3"/>
            <p:cNvSpPr/>
            <p:nvPr/>
          </p:nvSpPr>
          <p:spPr>
            <a:xfrm>
              <a:off x="6086140" y="2977723"/>
              <a:ext cx="281587" cy="305929"/>
            </a:xfrm>
            <a:custGeom>
              <a:avLst/>
              <a:gdLst/>
              <a:ahLst/>
              <a:cxnLst/>
              <a:rect l="l" t="t" r="r" b="b"/>
              <a:pathLst>
                <a:path w="6351" h="6900" extrusionOk="0">
                  <a:moveTo>
                    <a:pt x="2319" y="0"/>
                  </a:moveTo>
                  <a:cubicBezTo>
                    <a:pt x="944" y="0"/>
                    <a:pt x="1" y="1476"/>
                    <a:pt x="1310" y="3381"/>
                  </a:cubicBezTo>
                  <a:cubicBezTo>
                    <a:pt x="3179" y="6167"/>
                    <a:pt x="6350" y="6900"/>
                    <a:pt x="6350" y="6900"/>
                  </a:cubicBezTo>
                  <a:cubicBezTo>
                    <a:pt x="6350" y="6900"/>
                    <a:pt x="6304" y="3417"/>
                    <a:pt x="4325" y="1053"/>
                  </a:cubicBezTo>
                  <a:cubicBezTo>
                    <a:pt x="3684" y="316"/>
                    <a:pt x="2955" y="0"/>
                    <a:pt x="2319"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3"/>
            <p:cNvSpPr/>
            <p:nvPr/>
          </p:nvSpPr>
          <p:spPr>
            <a:xfrm>
              <a:off x="6002077" y="3231329"/>
              <a:ext cx="272188" cy="316437"/>
            </a:xfrm>
            <a:custGeom>
              <a:avLst/>
              <a:gdLst/>
              <a:ahLst/>
              <a:cxnLst/>
              <a:rect l="l" t="t" r="r" b="b"/>
              <a:pathLst>
                <a:path w="6139" h="7137" extrusionOk="0">
                  <a:moveTo>
                    <a:pt x="2254" y="0"/>
                  </a:moveTo>
                  <a:cubicBezTo>
                    <a:pt x="944" y="0"/>
                    <a:pt x="1" y="1387"/>
                    <a:pt x="1144" y="3315"/>
                  </a:cubicBezTo>
                  <a:cubicBezTo>
                    <a:pt x="2858" y="6220"/>
                    <a:pt x="5955" y="7136"/>
                    <a:pt x="5955" y="7136"/>
                  </a:cubicBezTo>
                  <a:cubicBezTo>
                    <a:pt x="5955" y="7136"/>
                    <a:pt x="6138" y="3654"/>
                    <a:pt x="4306" y="1180"/>
                  </a:cubicBezTo>
                  <a:cubicBezTo>
                    <a:pt x="3677" y="357"/>
                    <a:pt x="2918" y="0"/>
                    <a:pt x="2254"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3"/>
            <p:cNvSpPr/>
            <p:nvPr/>
          </p:nvSpPr>
          <p:spPr>
            <a:xfrm>
              <a:off x="5836834" y="3451860"/>
              <a:ext cx="298879" cy="371770"/>
            </a:xfrm>
            <a:custGeom>
              <a:avLst/>
              <a:gdLst/>
              <a:ahLst/>
              <a:cxnLst/>
              <a:rect l="l" t="t" r="r" b="b"/>
              <a:pathLst>
                <a:path w="6741" h="8385" extrusionOk="0">
                  <a:moveTo>
                    <a:pt x="2517" y="1"/>
                  </a:moveTo>
                  <a:cubicBezTo>
                    <a:pt x="1013" y="1"/>
                    <a:pt x="0" y="1797"/>
                    <a:pt x="1123" y="3766"/>
                  </a:cubicBezTo>
                  <a:cubicBezTo>
                    <a:pt x="2763" y="6699"/>
                    <a:pt x="6429" y="8385"/>
                    <a:pt x="6429" y="8385"/>
                  </a:cubicBezTo>
                  <a:cubicBezTo>
                    <a:pt x="6429" y="8385"/>
                    <a:pt x="6740" y="4032"/>
                    <a:pt x="4908" y="1512"/>
                  </a:cubicBezTo>
                  <a:cubicBezTo>
                    <a:pt x="4123" y="439"/>
                    <a:pt x="3260" y="1"/>
                    <a:pt x="2517"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3"/>
            <p:cNvSpPr/>
            <p:nvPr/>
          </p:nvSpPr>
          <p:spPr>
            <a:xfrm>
              <a:off x="6565554" y="3021173"/>
              <a:ext cx="305175" cy="311249"/>
            </a:xfrm>
            <a:custGeom>
              <a:avLst/>
              <a:gdLst/>
              <a:ahLst/>
              <a:cxnLst/>
              <a:rect l="l" t="t" r="r" b="b"/>
              <a:pathLst>
                <a:path w="6883" h="7020" extrusionOk="0">
                  <a:moveTo>
                    <a:pt x="4563" y="1"/>
                  </a:moveTo>
                  <a:cubicBezTo>
                    <a:pt x="4025" y="1"/>
                    <a:pt x="3396" y="261"/>
                    <a:pt x="2749" y="879"/>
                  </a:cubicBezTo>
                  <a:cubicBezTo>
                    <a:pt x="0" y="3400"/>
                    <a:pt x="193" y="7019"/>
                    <a:pt x="193" y="7019"/>
                  </a:cubicBezTo>
                  <a:cubicBezTo>
                    <a:pt x="193" y="7019"/>
                    <a:pt x="3400" y="6332"/>
                    <a:pt x="5270" y="4041"/>
                  </a:cubicBezTo>
                  <a:cubicBezTo>
                    <a:pt x="6882" y="2096"/>
                    <a:pt x="6090" y="1"/>
                    <a:pt x="456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3"/>
            <p:cNvSpPr/>
            <p:nvPr/>
          </p:nvSpPr>
          <p:spPr>
            <a:xfrm>
              <a:off x="6506232" y="3401893"/>
              <a:ext cx="353281" cy="254098"/>
            </a:xfrm>
            <a:custGeom>
              <a:avLst/>
              <a:gdLst/>
              <a:ahLst/>
              <a:cxnLst/>
              <a:rect l="l" t="t" r="r" b="b"/>
              <a:pathLst>
                <a:path w="7968" h="5731" extrusionOk="0">
                  <a:moveTo>
                    <a:pt x="5561" y="1"/>
                  </a:moveTo>
                  <a:cubicBezTo>
                    <a:pt x="5135" y="1"/>
                    <a:pt x="4639" y="128"/>
                    <a:pt x="4087" y="421"/>
                  </a:cubicBezTo>
                  <a:cubicBezTo>
                    <a:pt x="770" y="2181"/>
                    <a:pt x="0" y="5727"/>
                    <a:pt x="0" y="5727"/>
                  </a:cubicBezTo>
                  <a:cubicBezTo>
                    <a:pt x="0" y="5727"/>
                    <a:pt x="77" y="5731"/>
                    <a:pt x="217" y="5731"/>
                  </a:cubicBezTo>
                  <a:cubicBezTo>
                    <a:pt x="987" y="5731"/>
                    <a:pt x="3658" y="5619"/>
                    <a:pt x="5691" y="4160"/>
                  </a:cubicBezTo>
                  <a:cubicBezTo>
                    <a:pt x="7968" y="2542"/>
                    <a:pt x="7466" y="1"/>
                    <a:pt x="5561"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3"/>
            <p:cNvSpPr/>
            <p:nvPr/>
          </p:nvSpPr>
          <p:spPr>
            <a:xfrm>
              <a:off x="6363999" y="3740537"/>
              <a:ext cx="472948" cy="223949"/>
            </a:xfrm>
            <a:custGeom>
              <a:avLst/>
              <a:gdLst/>
              <a:ahLst/>
              <a:cxnLst/>
              <a:rect l="l" t="t" r="r" b="b"/>
              <a:pathLst>
                <a:path w="10667" h="5051" extrusionOk="0">
                  <a:moveTo>
                    <a:pt x="7216" y="1"/>
                  </a:moveTo>
                  <a:cubicBezTo>
                    <a:pt x="6956" y="1"/>
                    <a:pt x="6677" y="25"/>
                    <a:pt x="6379" y="78"/>
                  </a:cubicBezTo>
                  <a:cubicBezTo>
                    <a:pt x="2713" y="692"/>
                    <a:pt x="1" y="4696"/>
                    <a:pt x="1" y="4696"/>
                  </a:cubicBezTo>
                  <a:cubicBezTo>
                    <a:pt x="1" y="4696"/>
                    <a:pt x="1507" y="5051"/>
                    <a:pt x="3468" y="5051"/>
                  </a:cubicBezTo>
                  <a:cubicBezTo>
                    <a:pt x="4785" y="5051"/>
                    <a:pt x="6307" y="4891"/>
                    <a:pt x="7717" y="4357"/>
                  </a:cubicBezTo>
                  <a:cubicBezTo>
                    <a:pt x="10667" y="3194"/>
                    <a:pt x="10191" y="1"/>
                    <a:pt x="721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3"/>
            <p:cNvSpPr/>
            <p:nvPr/>
          </p:nvSpPr>
          <p:spPr>
            <a:xfrm>
              <a:off x="6006866" y="2883817"/>
              <a:ext cx="526596" cy="1273728"/>
            </a:xfrm>
            <a:custGeom>
              <a:avLst/>
              <a:gdLst/>
              <a:ahLst/>
              <a:cxnLst/>
              <a:rect l="l" t="t" r="r" b="b"/>
              <a:pathLst>
                <a:path w="11877" h="28728" extrusionOk="0">
                  <a:moveTo>
                    <a:pt x="10805" y="0"/>
                  </a:moveTo>
                  <a:cubicBezTo>
                    <a:pt x="10805" y="1"/>
                    <a:pt x="10842" y="1230"/>
                    <a:pt x="10503" y="6342"/>
                  </a:cubicBezTo>
                  <a:cubicBezTo>
                    <a:pt x="10200" y="11034"/>
                    <a:pt x="8367" y="20161"/>
                    <a:pt x="119" y="28180"/>
                  </a:cubicBezTo>
                  <a:cubicBezTo>
                    <a:pt x="0" y="28299"/>
                    <a:pt x="0" y="28492"/>
                    <a:pt x="119" y="28638"/>
                  </a:cubicBezTo>
                  <a:cubicBezTo>
                    <a:pt x="174" y="28698"/>
                    <a:pt x="250" y="28728"/>
                    <a:pt x="331" y="28728"/>
                  </a:cubicBezTo>
                  <a:cubicBezTo>
                    <a:pt x="413" y="28728"/>
                    <a:pt x="500" y="28698"/>
                    <a:pt x="578" y="28638"/>
                  </a:cubicBezTo>
                  <a:cubicBezTo>
                    <a:pt x="1604" y="27612"/>
                    <a:pt x="5884" y="23222"/>
                    <a:pt x="8321" y="17339"/>
                  </a:cubicBezTo>
                  <a:cubicBezTo>
                    <a:pt x="11877" y="8790"/>
                    <a:pt x="10805" y="2"/>
                    <a:pt x="1080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3"/>
            <p:cNvSpPr/>
            <p:nvPr/>
          </p:nvSpPr>
          <p:spPr>
            <a:xfrm>
              <a:off x="6231964" y="3093043"/>
              <a:ext cx="514847" cy="383608"/>
            </a:xfrm>
            <a:custGeom>
              <a:avLst/>
              <a:gdLst/>
              <a:ahLst/>
              <a:cxnLst/>
              <a:rect l="l" t="t" r="r" b="b"/>
              <a:pathLst>
                <a:path w="11612" h="8652" extrusionOk="0">
                  <a:moveTo>
                    <a:pt x="174" y="1"/>
                  </a:moveTo>
                  <a:cubicBezTo>
                    <a:pt x="138" y="1"/>
                    <a:pt x="101" y="19"/>
                    <a:pt x="83" y="56"/>
                  </a:cubicBezTo>
                  <a:cubicBezTo>
                    <a:pt x="0" y="92"/>
                    <a:pt x="0" y="211"/>
                    <a:pt x="83" y="248"/>
                  </a:cubicBezTo>
                  <a:cubicBezTo>
                    <a:pt x="119" y="285"/>
                    <a:pt x="2869" y="3034"/>
                    <a:pt x="4317" y="8533"/>
                  </a:cubicBezTo>
                  <a:cubicBezTo>
                    <a:pt x="4317" y="8569"/>
                    <a:pt x="4353" y="8652"/>
                    <a:pt x="4390" y="8652"/>
                  </a:cubicBezTo>
                  <a:lnTo>
                    <a:pt x="4436" y="8652"/>
                  </a:lnTo>
                  <a:cubicBezTo>
                    <a:pt x="4472" y="8652"/>
                    <a:pt x="4509" y="8652"/>
                    <a:pt x="4546" y="8606"/>
                  </a:cubicBezTo>
                  <a:cubicBezTo>
                    <a:pt x="4582" y="8569"/>
                    <a:pt x="9320" y="4482"/>
                    <a:pt x="11575" y="862"/>
                  </a:cubicBezTo>
                  <a:cubicBezTo>
                    <a:pt x="11611" y="780"/>
                    <a:pt x="11575" y="706"/>
                    <a:pt x="11538" y="670"/>
                  </a:cubicBezTo>
                  <a:cubicBezTo>
                    <a:pt x="11504" y="655"/>
                    <a:pt x="11465" y="646"/>
                    <a:pt x="11429" y="646"/>
                  </a:cubicBezTo>
                  <a:cubicBezTo>
                    <a:pt x="11377" y="646"/>
                    <a:pt x="11330" y="663"/>
                    <a:pt x="11309" y="706"/>
                  </a:cubicBezTo>
                  <a:cubicBezTo>
                    <a:pt x="9320" y="3877"/>
                    <a:pt x="5426" y="7424"/>
                    <a:pt x="4546" y="8230"/>
                  </a:cubicBezTo>
                  <a:cubicBezTo>
                    <a:pt x="3061" y="2768"/>
                    <a:pt x="312" y="56"/>
                    <a:pt x="266" y="56"/>
                  </a:cubicBezTo>
                  <a:cubicBezTo>
                    <a:pt x="248" y="19"/>
                    <a:pt x="211" y="1"/>
                    <a:pt x="174"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3"/>
            <p:cNvSpPr/>
            <p:nvPr/>
          </p:nvSpPr>
          <p:spPr>
            <a:xfrm>
              <a:off x="6083258" y="3277528"/>
              <a:ext cx="695655" cy="464879"/>
            </a:xfrm>
            <a:custGeom>
              <a:avLst/>
              <a:gdLst/>
              <a:ahLst/>
              <a:cxnLst/>
              <a:rect l="l" t="t" r="r" b="b"/>
              <a:pathLst>
                <a:path w="15690" h="10485" extrusionOk="0">
                  <a:moveTo>
                    <a:pt x="188" y="0"/>
                  </a:moveTo>
                  <a:cubicBezTo>
                    <a:pt x="149" y="0"/>
                    <a:pt x="110" y="19"/>
                    <a:pt x="74" y="55"/>
                  </a:cubicBezTo>
                  <a:cubicBezTo>
                    <a:pt x="0" y="92"/>
                    <a:pt x="0" y="211"/>
                    <a:pt x="74" y="284"/>
                  </a:cubicBezTo>
                  <a:cubicBezTo>
                    <a:pt x="110" y="321"/>
                    <a:pt x="4500" y="5096"/>
                    <a:pt x="5380" y="10365"/>
                  </a:cubicBezTo>
                  <a:cubicBezTo>
                    <a:pt x="5380" y="10402"/>
                    <a:pt x="5416" y="10447"/>
                    <a:pt x="5453" y="10484"/>
                  </a:cubicBezTo>
                  <a:lnTo>
                    <a:pt x="5572" y="10484"/>
                  </a:lnTo>
                  <a:cubicBezTo>
                    <a:pt x="5645" y="10447"/>
                    <a:pt x="11034" y="8422"/>
                    <a:pt x="15616" y="4564"/>
                  </a:cubicBezTo>
                  <a:cubicBezTo>
                    <a:pt x="15689" y="4491"/>
                    <a:pt x="15689" y="4408"/>
                    <a:pt x="15653" y="4335"/>
                  </a:cubicBezTo>
                  <a:cubicBezTo>
                    <a:pt x="15610" y="4292"/>
                    <a:pt x="15564" y="4274"/>
                    <a:pt x="15518" y="4274"/>
                  </a:cubicBezTo>
                  <a:cubicBezTo>
                    <a:pt x="15486" y="4274"/>
                    <a:pt x="15454" y="4283"/>
                    <a:pt x="15424" y="4298"/>
                  </a:cubicBezTo>
                  <a:cubicBezTo>
                    <a:pt x="11336" y="7771"/>
                    <a:pt x="6598" y="9760"/>
                    <a:pt x="5645" y="10136"/>
                  </a:cubicBezTo>
                  <a:cubicBezTo>
                    <a:pt x="4692" y="4866"/>
                    <a:pt x="339" y="92"/>
                    <a:pt x="303" y="55"/>
                  </a:cubicBezTo>
                  <a:cubicBezTo>
                    <a:pt x="266" y="19"/>
                    <a:pt x="227" y="0"/>
                    <a:pt x="18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3"/>
            <p:cNvSpPr/>
            <p:nvPr/>
          </p:nvSpPr>
          <p:spPr>
            <a:xfrm>
              <a:off x="5938986" y="3511139"/>
              <a:ext cx="767172" cy="476672"/>
            </a:xfrm>
            <a:custGeom>
              <a:avLst/>
              <a:gdLst/>
              <a:ahLst/>
              <a:cxnLst/>
              <a:rect l="l" t="t" r="r" b="b"/>
              <a:pathLst>
                <a:path w="17303" h="10751" extrusionOk="0">
                  <a:moveTo>
                    <a:pt x="176" y="1"/>
                  </a:moveTo>
                  <a:cubicBezTo>
                    <a:pt x="138" y="1"/>
                    <a:pt x="102" y="19"/>
                    <a:pt x="83" y="56"/>
                  </a:cubicBezTo>
                  <a:cubicBezTo>
                    <a:pt x="1" y="92"/>
                    <a:pt x="1" y="211"/>
                    <a:pt x="47" y="248"/>
                  </a:cubicBezTo>
                  <a:cubicBezTo>
                    <a:pt x="83" y="285"/>
                    <a:pt x="3942" y="4638"/>
                    <a:pt x="4931" y="10631"/>
                  </a:cubicBezTo>
                  <a:cubicBezTo>
                    <a:pt x="4931" y="10714"/>
                    <a:pt x="5005" y="10750"/>
                    <a:pt x="5087" y="10750"/>
                  </a:cubicBezTo>
                  <a:cubicBezTo>
                    <a:pt x="5160" y="10750"/>
                    <a:pt x="12070" y="9797"/>
                    <a:pt x="17184" y="7387"/>
                  </a:cubicBezTo>
                  <a:cubicBezTo>
                    <a:pt x="17266" y="7350"/>
                    <a:pt x="17303" y="7240"/>
                    <a:pt x="17266" y="7158"/>
                  </a:cubicBezTo>
                  <a:cubicBezTo>
                    <a:pt x="17230" y="7085"/>
                    <a:pt x="17147" y="7085"/>
                    <a:pt x="17074" y="7085"/>
                  </a:cubicBezTo>
                  <a:cubicBezTo>
                    <a:pt x="12373" y="9339"/>
                    <a:pt x="6233" y="10292"/>
                    <a:pt x="5197" y="10448"/>
                  </a:cubicBezTo>
                  <a:cubicBezTo>
                    <a:pt x="4171" y="4445"/>
                    <a:pt x="313" y="92"/>
                    <a:pt x="276" y="56"/>
                  </a:cubicBezTo>
                  <a:cubicBezTo>
                    <a:pt x="253" y="19"/>
                    <a:pt x="214" y="1"/>
                    <a:pt x="176"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
  <p:cSld name="CUSTOM_2">
    <p:bg>
      <p:bgPr>
        <a:solidFill>
          <a:schemeClr val="lt1"/>
        </a:solidFill>
        <a:effectLst/>
      </p:bgPr>
    </p:bg>
    <p:spTree>
      <p:nvGrpSpPr>
        <p:cNvPr id="1" name="Shape 1911"/>
        <p:cNvGrpSpPr/>
        <p:nvPr/>
      </p:nvGrpSpPr>
      <p:grpSpPr>
        <a:xfrm>
          <a:off x="0" y="0"/>
          <a:ext cx="0" cy="0"/>
          <a:chOff x="0" y="0"/>
          <a:chExt cx="0" cy="0"/>
        </a:xfrm>
      </p:grpSpPr>
      <p:grpSp>
        <p:nvGrpSpPr>
          <p:cNvPr id="1912" name="Google Shape;1912;p37"/>
          <p:cNvGrpSpPr/>
          <p:nvPr/>
        </p:nvGrpSpPr>
        <p:grpSpPr>
          <a:xfrm rot="6299960">
            <a:off x="-69227" y="813819"/>
            <a:ext cx="1033865" cy="1372558"/>
            <a:chOff x="5836834" y="2784946"/>
            <a:chExt cx="1033895" cy="1372599"/>
          </a:xfrm>
        </p:grpSpPr>
        <p:sp>
          <p:nvSpPr>
            <p:cNvPr id="1913" name="Google Shape;1913;p37"/>
            <p:cNvSpPr/>
            <p:nvPr/>
          </p:nvSpPr>
          <p:spPr>
            <a:xfrm>
              <a:off x="6392862" y="2784946"/>
              <a:ext cx="184488" cy="366671"/>
            </a:xfrm>
            <a:custGeom>
              <a:avLst/>
              <a:gdLst/>
              <a:ahLst/>
              <a:cxnLst/>
              <a:rect l="l" t="t" r="r" b="b"/>
              <a:pathLst>
                <a:path w="4161" h="8270" extrusionOk="0">
                  <a:moveTo>
                    <a:pt x="2160" y="1"/>
                  </a:moveTo>
                  <a:cubicBezTo>
                    <a:pt x="1276" y="1"/>
                    <a:pt x="395" y="759"/>
                    <a:pt x="266" y="2386"/>
                  </a:cubicBezTo>
                  <a:cubicBezTo>
                    <a:pt x="0" y="5749"/>
                    <a:pt x="1989" y="8269"/>
                    <a:pt x="1989" y="8269"/>
                  </a:cubicBezTo>
                  <a:cubicBezTo>
                    <a:pt x="1989" y="8269"/>
                    <a:pt x="4161" y="5557"/>
                    <a:pt x="4088" y="2459"/>
                  </a:cubicBezTo>
                  <a:cubicBezTo>
                    <a:pt x="4050" y="865"/>
                    <a:pt x="3103" y="1"/>
                    <a:pt x="2160"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7"/>
            <p:cNvSpPr/>
            <p:nvPr/>
          </p:nvSpPr>
          <p:spPr>
            <a:xfrm>
              <a:off x="6086140" y="2977723"/>
              <a:ext cx="281587" cy="305929"/>
            </a:xfrm>
            <a:custGeom>
              <a:avLst/>
              <a:gdLst/>
              <a:ahLst/>
              <a:cxnLst/>
              <a:rect l="l" t="t" r="r" b="b"/>
              <a:pathLst>
                <a:path w="6351" h="6900" extrusionOk="0">
                  <a:moveTo>
                    <a:pt x="2319" y="0"/>
                  </a:moveTo>
                  <a:cubicBezTo>
                    <a:pt x="944" y="0"/>
                    <a:pt x="1" y="1476"/>
                    <a:pt x="1310" y="3381"/>
                  </a:cubicBezTo>
                  <a:cubicBezTo>
                    <a:pt x="3179" y="6167"/>
                    <a:pt x="6350" y="6900"/>
                    <a:pt x="6350" y="6900"/>
                  </a:cubicBezTo>
                  <a:cubicBezTo>
                    <a:pt x="6350" y="6900"/>
                    <a:pt x="6304" y="3417"/>
                    <a:pt x="4325" y="1053"/>
                  </a:cubicBezTo>
                  <a:cubicBezTo>
                    <a:pt x="3684" y="316"/>
                    <a:pt x="2955" y="0"/>
                    <a:pt x="2319"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7"/>
            <p:cNvSpPr/>
            <p:nvPr/>
          </p:nvSpPr>
          <p:spPr>
            <a:xfrm>
              <a:off x="6002077" y="3231329"/>
              <a:ext cx="272188" cy="316437"/>
            </a:xfrm>
            <a:custGeom>
              <a:avLst/>
              <a:gdLst/>
              <a:ahLst/>
              <a:cxnLst/>
              <a:rect l="l" t="t" r="r" b="b"/>
              <a:pathLst>
                <a:path w="6139" h="7137" extrusionOk="0">
                  <a:moveTo>
                    <a:pt x="2254" y="0"/>
                  </a:moveTo>
                  <a:cubicBezTo>
                    <a:pt x="944" y="0"/>
                    <a:pt x="1" y="1387"/>
                    <a:pt x="1144" y="3315"/>
                  </a:cubicBezTo>
                  <a:cubicBezTo>
                    <a:pt x="2858" y="6220"/>
                    <a:pt x="5955" y="7136"/>
                    <a:pt x="5955" y="7136"/>
                  </a:cubicBezTo>
                  <a:cubicBezTo>
                    <a:pt x="5955" y="7136"/>
                    <a:pt x="6138" y="3654"/>
                    <a:pt x="4306" y="1180"/>
                  </a:cubicBezTo>
                  <a:cubicBezTo>
                    <a:pt x="3677" y="357"/>
                    <a:pt x="2918" y="0"/>
                    <a:pt x="2254"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7"/>
            <p:cNvSpPr/>
            <p:nvPr/>
          </p:nvSpPr>
          <p:spPr>
            <a:xfrm>
              <a:off x="5836834" y="3451860"/>
              <a:ext cx="298879" cy="371770"/>
            </a:xfrm>
            <a:custGeom>
              <a:avLst/>
              <a:gdLst/>
              <a:ahLst/>
              <a:cxnLst/>
              <a:rect l="l" t="t" r="r" b="b"/>
              <a:pathLst>
                <a:path w="6741" h="8385" extrusionOk="0">
                  <a:moveTo>
                    <a:pt x="2517" y="1"/>
                  </a:moveTo>
                  <a:cubicBezTo>
                    <a:pt x="1013" y="1"/>
                    <a:pt x="0" y="1797"/>
                    <a:pt x="1123" y="3766"/>
                  </a:cubicBezTo>
                  <a:cubicBezTo>
                    <a:pt x="2763" y="6699"/>
                    <a:pt x="6429" y="8385"/>
                    <a:pt x="6429" y="8385"/>
                  </a:cubicBezTo>
                  <a:cubicBezTo>
                    <a:pt x="6429" y="8385"/>
                    <a:pt x="6740" y="4032"/>
                    <a:pt x="4908" y="1512"/>
                  </a:cubicBezTo>
                  <a:cubicBezTo>
                    <a:pt x="4123" y="439"/>
                    <a:pt x="3260" y="1"/>
                    <a:pt x="2517"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37"/>
            <p:cNvSpPr/>
            <p:nvPr/>
          </p:nvSpPr>
          <p:spPr>
            <a:xfrm>
              <a:off x="6565554" y="3021173"/>
              <a:ext cx="305175" cy="311249"/>
            </a:xfrm>
            <a:custGeom>
              <a:avLst/>
              <a:gdLst/>
              <a:ahLst/>
              <a:cxnLst/>
              <a:rect l="l" t="t" r="r" b="b"/>
              <a:pathLst>
                <a:path w="6883" h="7020" extrusionOk="0">
                  <a:moveTo>
                    <a:pt x="4563" y="1"/>
                  </a:moveTo>
                  <a:cubicBezTo>
                    <a:pt x="4025" y="1"/>
                    <a:pt x="3396" y="261"/>
                    <a:pt x="2749" y="879"/>
                  </a:cubicBezTo>
                  <a:cubicBezTo>
                    <a:pt x="0" y="3400"/>
                    <a:pt x="193" y="7019"/>
                    <a:pt x="193" y="7019"/>
                  </a:cubicBezTo>
                  <a:cubicBezTo>
                    <a:pt x="193" y="7019"/>
                    <a:pt x="3400" y="6332"/>
                    <a:pt x="5270" y="4041"/>
                  </a:cubicBezTo>
                  <a:cubicBezTo>
                    <a:pt x="6882" y="2096"/>
                    <a:pt x="6090" y="1"/>
                    <a:pt x="456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7"/>
            <p:cNvSpPr/>
            <p:nvPr/>
          </p:nvSpPr>
          <p:spPr>
            <a:xfrm>
              <a:off x="6506232" y="3401893"/>
              <a:ext cx="353281" cy="254098"/>
            </a:xfrm>
            <a:custGeom>
              <a:avLst/>
              <a:gdLst/>
              <a:ahLst/>
              <a:cxnLst/>
              <a:rect l="l" t="t" r="r" b="b"/>
              <a:pathLst>
                <a:path w="7968" h="5731" extrusionOk="0">
                  <a:moveTo>
                    <a:pt x="5561" y="1"/>
                  </a:moveTo>
                  <a:cubicBezTo>
                    <a:pt x="5135" y="1"/>
                    <a:pt x="4639" y="128"/>
                    <a:pt x="4087" y="421"/>
                  </a:cubicBezTo>
                  <a:cubicBezTo>
                    <a:pt x="770" y="2181"/>
                    <a:pt x="0" y="5727"/>
                    <a:pt x="0" y="5727"/>
                  </a:cubicBezTo>
                  <a:cubicBezTo>
                    <a:pt x="0" y="5727"/>
                    <a:pt x="77" y="5731"/>
                    <a:pt x="217" y="5731"/>
                  </a:cubicBezTo>
                  <a:cubicBezTo>
                    <a:pt x="987" y="5731"/>
                    <a:pt x="3658" y="5619"/>
                    <a:pt x="5691" y="4160"/>
                  </a:cubicBezTo>
                  <a:cubicBezTo>
                    <a:pt x="7968" y="2542"/>
                    <a:pt x="7466" y="1"/>
                    <a:pt x="5561"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37"/>
            <p:cNvSpPr/>
            <p:nvPr/>
          </p:nvSpPr>
          <p:spPr>
            <a:xfrm>
              <a:off x="6363999" y="3740537"/>
              <a:ext cx="472948" cy="223949"/>
            </a:xfrm>
            <a:custGeom>
              <a:avLst/>
              <a:gdLst/>
              <a:ahLst/>
              <a:cxnLst/>
              <a:rect l="l" t="t" r="r" b="b"/>
              <a:pathLst>
                <a:path w="10667" h="5051" extrusionOk="0">
                  <a:moveTo>
                    <a:pt x="7216" y="1"/>
                  </a:moveTo>
                  <a:cubicBezTo>
                    <a:pt x="6956" y="1"/>
                    <a:pt x="6677" y="25"/>
                    <a:pt x="6379" y="78"/>
                  </a:cubicBezTo>
                  <a:cubicBezTo>
                    <a:pt x="2713" y="692"/>
                    <a:pt x="1" y="4696"/>
                    <a:pt x="1" y="4696"/>
                  </a:cubicBezTo>
                  <a:cubicBezTo>
                    <a:pt x="1" y="4696"/>
                    <a:pt x="1507" y="5051"/>
                    <a:pt x="3468" y="5051"/>
                  </a:cubicBezTo>
                  <a:cubicBezTo>
                    <a:pt x="4785" y="5051"/>
                    <a:pt x="6307" y="4891"/>
                    <a:pt x="7717" y="4357"/>
                  </a:cubicBezTo>
                  <a:cubicBezTo>
                    <a:pt x="10667" y="3194"/>
                    <a:pt x="10191" y="1"/>
                    <a:pt x="721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37"/>
            <p:cNvSpPr/>
            <p:nvPr/>
          </p:nvSpPr>
          <p:spPr>
            <a:xfrm>
              <a:off x="6006866" y="2883817"/>
              <a:ext cx="526596" cy="1273728"/>
            </a:xfrm>
            <a:custGeom>
              <a:avLst/>
              <a:gdLst/>
              <a:ahLst/>
              <a:cxnLst/>
              <a:rect l="l" t="t" r="r" b="b"/>
              <a:pathLst>
                <a:path w="11877" h="28728" extrusionOk="0">
                  <a:moveTo>
                    <a:pt x="10805" y="0"/>
                  </a:moveTo>
                  <a:cubicBezTo>
                    <a:pt x="10805" y="1"/>
                    <a:pt x="10842" y="1230"/>
                    <a:pt x="10503" y="6342"/>
                  </a:cubicBezTo>
                  <a:cubicBezTo>
                    <a:pt x="10200" y="11034"/>
                    <a:pt x="8367" y="20161"/>
                    <a:pt x="119" y="28180"/>
                  </a:cubicBezTo>
                  <a:cubicBezTo>
                    <a:pt x="0" y="28299"/>
                    <a:pt x="0" y="28492"/>
                    <a:pt x="119" y="28638"/>
                  </a:cubicBezTo>
                  <a:cubicBezTo>
                    <a:pt x="174" y="28698"/>
                    <a:pt x="250" y="28728"/>
                    <a:pt x="331" y="28728"/>
                  </a:cubicBezTo>
                  <a:cubicBezTo>
                    <a:pt x="413" y="28728"/>
                    <a:pt x="500" y="28698"/>
                    <a:pt x="578" y="28638"/>
                  </a:cubicBezTo>
                  <a:cubicBezTo>
                    <a:pt x="1604" y="27612"/>
                    <a:pt x="5884" y="23222"/>
                    <a:pt x="8321" y="17339"/>
                  </a:cubicBezTo>
                  <a:cubicBezTo>
                    <a:pt x="11877" y="8790"/>
                    <a:pt x="10805" y="2"/>
                    <a:pt x="1080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7"/>
            <p:cNvSpPr/>
            <p:nvPr/>
          </p:nvSpPr>
          <p:spPr>
            <a:xfrm>
              <a:off x="6231964" y="3093043"/>
              <a:ext cx="514847" cy="383608"/>
            </a:xfrm>
            <a:custGeom>
              <a:avLst/>
              <a:gdLst/>
              <a:ahLst/>
              <a:cxnLst/>
              <a:rect l="l" t="t" r="r" b="b"/>
              <a:pathLst>
                <a:path w="11612" h="8652" extrusionOk="0">
                  <a:moveTo>
                    <a:pt x="174" y="1"/>
                  </a:moveTo>
                  <a:cubicBezTo>
                    <a:pt x="138" y="1"/>
                    <a:pt x="101" y="19"/>
                    <a:pt x="83" y="56"/>
                  </a:cubicBezTo>
                  <a:cubicBezTo>
                    <a:pt x="0" y="92"/>
                    <a:pt x="0" y="211"/>
                    <a:pt x="83" y="248"/>
                  </a:cubicBezTo>
                  <a:cubicBezTo>
                    <a:pt x="119" y="285"/>
                    <a:pt x="2869" y="3034"/>
                    <a:pt x="4317" y="8533"/>
                  </a:cubicBezTo>
                  <a:cubicBezTo>
                    <a:pt x="4317" y="8569"/>
                    <a:pt x="4353" y="8652"/>
                    <a:pt x="4390" y="8652"/>
                  </a:cubicBezTo>
                  <a:lnTo>
                    <a:pt x="4436" y="8652"/>
                  </a:lnTo>
                  <a:cubicBezTo>
                    <a:pt x="4472" y="8652"/>
                    <a:pt x="4509" y="8652"/>
                    <a:pt x="4546" y="8606"/>
                  </a:cubicBezTo>
                  <a:cubicBezTo>
                    <a:pt x="4582" y="8569"/>
                    <a:pt x="9320" y="4482"/>
                    <a:pt x="11575" y="862"/>
                  </a:cubicBezTo>
                  <a:cubicBezTo>
                    <a:pt x="11611" y="780"/>
                    <a:pt x="11575" y="706"/>
                    <a:pt x="11538" y="670"/>
                  </a:cubicBezTo>
                  <a:cubicBezTo>
                    <a:pt x="11504" y="655"/>
                    <a:pt x="11465" y="646"/>
                    <a:pt x="11429" y="646"/>
                  </a:cubicBezTo>
                  <a:cubicBezTo>
                    <a:pt x="11377" y="646"/>
                    <a:pt x="11330" y="663"/>
                    <a:pt x="11309" y="706"/>
                  </a:cubicBezTo>
                  <a:cubicBezTo>
                    <a:pt x="9320" y="3877"/>
                    <a:pt x="5426" y="7424"/>
                    <a:pt x="4546" y="8230"/>
                  </a:cubicBezTo>
                  <a:cubicBezTo>
                    <a:pt x="3061" y="2768"/>
                    <a:pt x="312" y="56"/>
                    <a:pt x="266" y="56"/>
                  </a:cubicBezTo>
                  <a:cubicBezTo>
                    <a:pt x="248" y="19"/>
                    <a:pt x="211" y="1"/>
                    <a:pt x="174"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7"/>
            <p:cNvSpPr/>
            <p:nvPr/>
          </p:nvSpPr>
          <p:spPr>
            <a:xfrm>
              <a:off x="6083258" y="3277528"/>
              <a:ext cx="695655" cy="464879"/>
            </a:xfrm>
            <a:custGeom>
              <a:avLst/>
              <a:gdLst/>
              <a:ahLst/>
              <a:cxnLst/>
              <a:rect l="l" t="t" r="r" b="b"/>
              <a:pathLst>
                <a:path w="15690" h="10485" extrusionOk="0">
                  <a:moveTo>
                    <a:pt x="188" y="0"/>
                  </a:moveTo>
                  <a:cubicBezTo>
                    <a:pt x="149" y="0"/>
                    <a:pt x="110" y="19"/>
                    <a:pt x="74" y="55"/>
                  </a:cubicBezTo>
                  <a:cubicBezTo>
                    <a:pt x="0" y="92"/>
                    <a:pt x="0" y="211"/>
                    <a:pt x="74" y="284"/>
                  </a:cubicBezTo>
                  <a:cubicBezTo>
                    <a:pt x="110" y="321"/>
                    <a:pt x="4500" y="5096"/>
                    <a:pt x="5380" y="10365"/>
                  </a:cubicBezTo>
                  <a:cubicBezTo>
                    <a:pt x="5380" y="10402"/>
                    <a:pt x="5416" y="10447"/>
                    <a:pt x="5453" y="10484"/>
                  </a:cubicBezTo>
                  <a:lnTo>
                    <a:pt x="5572" y="10484"/>
                  </a:lnTo>
                  <a:cubicBezTo>
                    <a:pt x="5645" y="10447"/>
                    <a:pt x="11034" y="8422"/>
                    <a:pt x="15616" y="4564"/>
                  </a:cubicBezTo>
                  <a:cubicBezTo>
                    <a:pt x="15689" y="4491"/>
                    <a:pt x="15689" y="4408"/>
                    <a:pt x="15653" y="4335"/>
                  </a:cubicBezTo>
                  <a:cubicBezTo>
                    <a:pt x="15610" y="4292"/>
                    <a:pt x="15564" y="4274"/>
                    <a:pt x="15518" y="4274"/>
                  </a:cubicBezTo>
                  <a:cubicBezTo>
                    <a:pt x="15486" y="4274"/>
                    <a:pt x="15454" y="4283"/>
                    <a:pt x="15424" y="4298"/>
                  </a:cubicBezTo>
                  <a:cubicBezTo>
                    <a:pt x="11336" y="7771"/>
                    <a:pt x="6598" y="9760"/>
                    <a:pt x="5645" y="10136"/>
                  </a:cubicBezTo>
                  <a:cubicBezTo>
                    <a:pt x="4692" y="4866"/>
                    <a:pt x="339" y="92"/>
                    <a:pt x="303" y="55"/>
                  </a:cubicBezTo>
                  <a:cubicBezTo>
                    <a:pt x="266" y="19"/>
                    <a:pt x="227" y="0"/>
                    <a:pt x="18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7"/>
            <p:cNvSpPr/>
            <p:nvPr/>
          </p:nvSpPr>
          <p:spPr>
            <a:xfrm>
              <a:off x="5938986" y="3511139"/>
              <a:ext cx="767172" cy="476672"/>
            </a:xfrm>
            <a:custGeom>
              <a:avLst/>
              <a:gdLst/>
              <a:ahLst/>
              <a:cxnLst/>
              <a:rect l="l" t="t" r="r" b="b"/>
              <a:pathLst>
                <a:path w="17303" h="10751" extrusionOk="0">
                  <a:moveTo>
                    <a:pt x="176" y="1"/>
                  </a:moveTo>
                  <a:cubicBezTo>
                    <a:pt x="138" y="1"/>
                    <a:pt x="102" y="19"/>
                    <a:pt x="83" y="56"/>
                  </a:cubicBezTo>
                  <a:cubicBezTo>
                    <a:pt x="1" y="92"/>
                    <a:pt x="1" y="211"/>
                    <a:pt x="47" y="248"/>
                  </a:cubicBezTo>
                  <a:cubicBezTo>
                    <a:pt x="83" y="285"/>
                    <a:pt x="3942" y="4638"/>
                    <a:pt x="4931" y="10631"/>
                  </a:cubicBezTo>
                  <a:cubicBezTo>
                    <a:pt x="4931" y="10714"/>
                    <a:pt x="5005" y="10750"/>
                    <a:pt x="5087" y="10750"/>
                  </a:cubicBezTo>
                  <a:cubicBezTo>
                    <a:pt x="5160" y="10750"/>
                    <a:pt x="12070" y="9797"/>
                    <a:pt x="17184" y="7387"/>
                  </a:cubicBezTo>
                  <a:cubicBezTo>
                    <a:pt x="17266" y="7350"/>
                    <a:pt x="17303" y="7240"/>
                    <a:pt x="17266" y="7158"/>
                  </a:cubicBezTo>
                  <a:cubicBezTo>
                    <a:pt x="17230" y="7085"/>
                    <a:pt x="17147" y="7085"/>
                    <a:pt x="17074" y="7085"/>
                  </a:cubicBezTo>
                  <a:cubicBezTo>
                    <a:pt x="12373" y="9339"/>
                    <a:pt x="6233" y="10292"/>
                    <a:pt x="5197" y="10448"/>
                  </a:cubicBezTo>
                  <a:cubicBezTo>
                    <a:pt x="4171" y="4445"/>
                    <a:pt x="313" y="92"/>
                    <a:pt x="276" y="56"/>
                  </a:cubicBezTo>
                  <a:cubicBezTo>
                    <a:pt x="253" y="19"/>
                    <a:pt x="214" y="1"/>
                    <a:pt x="176"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4" name="Google Shape;1924;p37"/>
          <p:cNvGrpSpPr/>
          <p:nvPr/>
        </p:nvGrpSpPr>
        <p:grpSpPr>
          <a:xfrm rot="-6299960" flipH="1">
            <a:off x="8166073" y="-242781"/>
            <a:ext cx="1033865" cy="1372558"/>
            <a:chOff x="5836834" y="2784946"/>
            <a:chExt cx="1033895" cy="1372599"/>
          </a:xfrm>
        </p:grpSpPr>
        <p:sp>
          <p:nvSpPr>
            <p:cNvPr id="1925" name="Google Shape;1925;p37"/>
            <p:cNvSpPr/>
            <p:nvPr/>
          </p:nvSpPr>
          <p:spPr>
            <a:xfrm>
              <a:off x="6392862" y="2784946"/>
              <a:ext cx="184488" cy="366671"/>
            </a:xfrm>
            <a:custGeom>
              <a:avLst/>
              <a:gdLst/>
              <a:ahLst/>
              <a:cxnLst/>
              <a:rect l="l" t="t" r="r" b="b"/>
              <a:pathLst>
                <a:path w="4161" h="8270" extrusionOk="0">
                  <a:moveTo>
                    <a:pt x="2160" y="1"/>
                  </a:moveTo>
                  <a:cubicBezTo>
                    <a:pt x="1276" y="1"/>
                    <a:pt x="395" y="759"/>
                    <a:pt x="266" y="2386"/>
                  </a:cubicBezTo>
                  <a:cubicBezTo>
                    <a:pt x="0" y="5749"/>
                    <a:pt x="1989" y="8269"/>
                    <a:pt x="1989" y="8269"/>
                  </a:cubicBezTo>
                  <a:cubicBezTo>
                    <a:pt x="1989" y="8269"/>
                    <a:pt x="4161" y="5557"/>
                    <a:pt x="4088" y="2459"/>
                  </a:cubicBezTo>
                  <a:cubicBezTo>
                    <a:pt x="4050" y="865"/>
                    <a:pt x="3103" y="1"/>
                    <a:pt x="2160"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7"/>
            <p:cNvSpPr/>
            <p:nvPr/>
          </p:nvSpPr>
          <p:spPr>
            <a:xfrm>
              <a:off x="6086140" y="2977723"/>
              <a:ext cx="281587" cy="305929"/>
            </a:xfrm>
            <a:custGeom>
              <a:avLst/>
              <a:gdLst/>
              <a:ahLst/>
              <a:cxnLst/>
              <a:rect l="l" t="t" r="r" b="b"/>
              <a:pathLst>
                <a:path w="6351" h="6900" extrusionOk="0">
                  <a:moveTo>
                    <a:pt x="2319" y="0"/>
                  </a:moveTo>
                  <a:cubicBezTo>
                    <a:pt x="944" y="0"/>
                    <a:pt x="1" y="1476"/>
                    <a:pt x="1310" y="3381"/>
                  </a:cubicBezTo>
                  <a:cubicBezTo>
                    <a:pt x="3179" y="6167"/>
                    <a:pt x="6350" y="6900"/>
                    <a:pt x="6350" y="6900"/>
                  </a:cubicBezTo>
                  <a:cubicBezTo>
                    <a:pt x="6350" y="6900"/>
                    <a:pt x="6304" y="3417"/>
                    <a:pt x="4325" y="1053"/>
                  </a:cubicBezTo>
                  <a:cubicBezTo>
                    <a:pt x="3684" y="316"/>
                    <a:pt x="2955" y="0"/>
                    <a:pt x="2319"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7"/>
            <p:cNvSpPr/>
            <p:nvPr/>
          </p:nvSpPr>
          <p:spPr>
            <a:xfrm>
              <a:off x="6002077" y="3231329"/>
              <a:ext cx="272188" cy="316437"/>
            </a:xfrm>
            <a:custGeom>
              <a:avLst/>
              <a:gdLst/>
              <a:ahLst/>
              <a:cxnLst/>
              <a:rect l="l" t="t" r="r" b="b"/>
              <a:pathLst>
                <a:path w="6139" h="7137" extrusionOk="0">
                  <a:moveTo>
                    <a:pt x="2254" y="0"/>
                  </a:moveTo>
                  <a:cubicBezTo>
                    <a:pt x="944" y="0"/>
                    <a:pt x="1" y="1387"/>
                    <a:pt x="1144" y="3315"/>
                  </a:cubicBezTo>
                  <a:cubicBezTo>
                    <a:pt x="2858" y="6220"/>
                    <a:pt x="5955" y="7136"/>
                    <a:pt x="5955" y="7136"/>
                  </a:cubicBezTo>
                  <a:cubicBezTo>
                    <a:pt x="5955" y="7136"/>
                    <a:pt x="6138" y="3654"/>
                    <a:pt x="4306" y="1180"/>
                  </a:cubicBezTo>
                  <a:cubicBezTo>
                    <a:pt x="3677" y="357"/>
                    <a:pt x="2918" y="0"/>
                    <a:pt x="2254"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7"/>
            <p:cNvSpPr/>
            <p:nvPr/>
          </p:nvSpPr>
          <p:spPr>
            <a:xfrm>
              <a:off x="5836834" y="3451860"/>
              <a:ext cx="298879" cy="371770"/>
            </a:xfrm>
            <a:custGeom>
              <a:avLst/>
              <a:gdLst/>
              <a:ahLst/>
              <a:cxnLst/>
              <a:rect l="l" t="t" r="r" b="b"/>
              <a:pathLst>
                <a:path w="6741" h="8385" extrusionOk="0">
                  <a:moveTo>
                    <a:pt x="2517" y="1"/>
                  </a:moveTo>
                  <a:cubicBezTo>
                    <a:pt x="1013" y="1"/>
                    <a:pt x="0" y="1797"/>
                    <a:pt x="1123" y="3766"/>
                  </a:cubicBezTo>
                  <a:cubicBezTo>
                    <a:pt x="2763" y="6699"/>
                    <a:pt x="6429" y="8385"/>
                    <a:pt x="6429" y="8385"/>
                  </a:cubicBezTo>
                  <a:cubicBezTo>
                    <a:pt x="6429" y="8385"/>
                    <a:pt x="6740" y="4032"/>
                    <a:pt x="4908" y="1512"/>
                  </a:cubicBezTo>
                  <a:cubicBezTo>
                    <a:pt x="4123" y="439"/>
                    <a:pt x="3260" y="1"/>
                    <a:pt x="2517"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7"/>
            <p:cNvSpPr/>
            <p:nvPr/>
          </p:nvSpPr>
          <p:spPr>
            <a:xfrm>
              <a:off x="6565554" y="3021173"/>
              <a:ext cx="305175" cy="311249"/>
            </a:xfrm>
            <a:custGeom>
              <a:avLst/>
              <a:gdLst/>
              <a:ahLst/>
              <a:cxnLst/>
              <a:rect l="l" t="t" r="r" b="b"/>
              <a:pathLst>
                <a:path w="6883" h="7020" extrusionOk="0">
                  <a:moveTo>
                    <a:pt x="4563" y="1"/>
                  </a:moveTo>
                  <a:cubicBezTo>
                    <a:pt x="4025" y="1"/>
                    <a:pt x="3396" y="261"/>
                    <a:pt x="2749" y="879"/>
                  </a:cubicBezTo>
                  <a:cubicBezTo>
                    <a:pt x="0" y="3400"/>
                    <a:pt x="193" y="7019"/>
                    <a:pt x="193" y="7019"/>
                  </a:cubicBezTo>
                  <a:cubicBezTo>
                    <a:pt x="193" y="7019"/>
                    <a:pt x="3400" y="6332"/>
                    <a:pt x="5270" y="4041"/>
                  </a:cubicBezTo>
                  <a:cubicBezTo>
                    <a:pt x="6882" y="2096"/>
                    <a:pt x="6090" y="1"/>
                    <a:pt x="456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7"/>
            <p:cNvSpPr/>
            <p:nvPr/>
          </p:nvSpPr>
          <p:spPr>
            <a:xfrm>
              <a:off x="6506232" y="3401893"/>
              <a:ext cx="353281" cy="254098"/>
            </a:xfrm>
            <a:custGeom>
              <a:avLst/>
              <a:gdLst/>
              <a:ahLst/>
              <a:cxnLst/>
              <a:rect l="l" t="t" r="r" b="b"/>
              <a:pathLst>
                <a:path w="7968" h="5731" extrusionOk="0">
                  <a:moveTo>
                    <a:pt x="5561" y="1"/>
                  </a:moveTo>
                  <a:cubicBezTo>
                    <a:pt x="5135" y="1"/>
                    <a:pt x="4639" y="128"/>
                    <a:pt x="4087" y="421"/>
                  </a:cubicBezTo>
                  <a:cubicBezTo>
                    <a:pt x="770" y="2181"/>
                    <a:pt x="0" y="5727"/>
                    <a:pt x="0" y="5727"/>
                  </a:cubicBezTo>
                  <a:cubicBezTo>
                    <a:pt x="0" y="5727"/>
                    <a:pt x="77" y="5731"/>
                    <a:pt x="217" y="5731"/>
                  </a:cubicBezTo>
                  <a:cubicBezTo>
                    <a:pt x="987" y="5731"/>
                    <a:pt x="3658" y="5619"/>
                    <a:pt x="5691" y="4160"/>
                  </a:cubicBezTo>
                  <a:cubicBezTo>
                    <a:pt x="7968" y="2542"/>
                    <a:pt x="7466" y="1"/>
                    <a:pt x="5561"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7"/>
            <p:cNvSpPr/>
            <p:nvPr/>
          </p:nvSpPr>
          <p:spPr>
            <a:xfrm>
              <a:off x="6363999" y="3740537"/>
              <a:ext cx="472948" cy="223949"/>
            </a:xfrm>
            <a:custGeom>
              <a:avLst/>
              <a:gdLst/>
              <a:ahLst/>
              <a:cxnLst/>
              <a:rect l="l" t="t" r="r" b="b"/>
              <a:pathLst>
                <a:path w="10667" h="5051" extrusionOk="0">
                  <a:moveTo>
                    <a:pt x="7216" y="1"/>
                  </a:moveTo>
                  <a:cubicBezTo>
                    <a:pt x="6956" y="1"/>
                    <a:pt x="6677" y="25"/>
                    <a:pt x="6379" y="78"/>
                  </a:cubicBezTo>
                  <a:cubicBezTo>
                    <a:pt x="2713" y="692"/>
                    <a:pt x="1" y="4696"/>
                    <a:pt x="1" y="4696"/>
                  </a:cubicBezTo>
                  <a:cubicBezTo>
                    <a:pt x="1" y="4696"/>
                    <a:pt x="1507" y="5051"/>
                    <a:pt x="3468" y="5051"/>
                  </a:cubicBezTo>
                  <a:cubicBezTo>
                    <a:pt x="4785" y="5051"/>
                    <a:pt x="6307" y="4891"/>
                    <a:pt x="7717" y="4357"/>
                  </a:cubicBezTo>
                  <a:cubicBezTo>
                    <a:pt x="10667" y="3194"/>
                    <a:pt x="10191" y="1"/>
                    <a:pt x="721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7"/>
            <p:cNvSpPr/>
            <p:nvPr/>
          </p:nvSpPr>
          <p:spPr>
            <a:xfrm>
              <a:off x="6006866" y="2883817"/>
              <a:ext cx="526596" cy="1273728"/>
            </a:xfrm>
            <a:custGeom>
              <a:avLst/>
              <a:gdLst/>
              <a:ahLst/>
              <a:cxnLst/>
              <a:rect l="l" t="t" r="r" b="b"/>
              <a:pathLst>
                <a:path w="11877" h="28728" extrusionOk="0">
                  <a:moveTo>
                    <a:pt x="10805" y="0"/>
                  </a:moveTo>
                  <a:cubicBezTo>
                    <a:pt x="10805" y="1"/>
                    <a:pt x="10842" y="1230"/>
                    <a:pt x="10503" y="6342"/>
                  </a:cubicBezTo>
                  <a:cubicBezTo>
                    <a:pt x="10200" y="11034"/>
                    <a:pt x="8367" y="20161"/>
                    <a:pt x="119" y="28180"/>
                  </a:cubicBezTo>
                  <a:cubicBezTo>
                    <a:pt x="0" y="28299"/>
                    <a:pt x="0" y="28492"/>
                    <a:pt x="119" y="28638"/>
                  </a:cubicBezTo>
                  <a:cubicBezTo>
                    <a:pt x="174" y="28698"/>
                    <a:pt x="250" y="28728"/>
                    <a:pt x="331" y="28728"/>
                  </a:cubicBezTo>
                  <a:cubicBezTo>
                    <a:pt x="413" y="28728"/>
                    <a:pt x="500" y="28698"/>
                    <a:pt x="578" y="28638"/>
                  </a:cubicBezTo>
                  <a:cubicBezTo>
                    <a:pt x="1604" y="27612"/>
                    <a:pt x="5884" y="23222"/>
                    <a:pt x="8321" y="17339"/>
                  </a:cubicBezTo>
                  <a:cubicBezTo>
                    <a:pt x="11877" y="8790"/>
                    <a:pt x="10805" y="2"/>
                    <a:pt x="1080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7"/>
            <p:cNvSpPr/>
            <p:nvPr/>
          </p:nvSpPr>
          <p:spPr>
            <a:xfrm>
              <a:off x="6231964" y="3093043"/>
              <a:ext cx="514847" cy="383608"/>
            </a:xfrm>
            <a:custGeom>
              <a:avLst/>
              <a:gdLst/>
              <a:ahLst/>
              <a:cxnLst/>
              <a:rect l="l" t="t" r="r" b="b"/>
              <a:pathLst>
                <a:path w="11612" h="8652" extrusionOk="0">
                  <a:moveTo>
                    <a:pt x="174" y="1"/>
                  </a:moveTo>
                  <a:cubicBezTo>
                    <a:pt x="138" y="1"/>
                    <a:pt x="101" y="19"/>
                    <a:pt x="83" y="56"/>
                  </a:cubicBezTo>
                  <a:cubicBezTo>
                    <a:pt x="0" y="92"/>
                    <a:pt x="0" y="211"/>
                    <a:pt x="83" y="248"/>
                  </a:cubicBezTo>
                  <a:cubicBezTo>
                    <a:pt x="119" y="285"/>
                    <a:pt x="2869" y="3034"/>
                    <a:pt x="4317" y="8533"/>
                  </a:cubicBezTo>
                  <a:cubicBezTo>
                    <a:pt x="4317" y="8569"/>
                    <a:pt x="4353" y="8652"/>
                    <a:pt x="4390" y="8652"/>
                  </a:cubicBezTo>
                  <a:lnTo>
                    <a:pt x="4436" y="8652"/>
                  </a:lnTo>
                  <a:cubicBezTo>
                    <a:pt x="4472" y="8652"/>
                    <a:pt x="4509" y="8652"/>
                    <a:pt x="4546" y="8606"/>
                  </a:cubicBezTo>
                  <a:cubicBezTo>
                    <a:pt x="4582" y="8569"/>
                    <a:pt x="9320" y="4482"/>
                    <a:pt x="11575" y="862"/>
                  </a:cubicBezTo>
                  <a:cubicBezTo>
                    <a:pt x="11611" y="780"/>
                    <a:pt x="11575" y="706"/>
                    <a:pt x="11538" y="670"/>
                  </a:cubicBezTo>
                  <a:cubicBezTo>
                    <a:pt x="11504" y="655"/>
                    <a:pt x="11465" y="646"/>
                    <a:pt x="11429" y="646"/>
                  </a:cubicBezTo>
                  <a:cubicBezTo>
                    <a:pt x="11377" y="646"/>
                    <a:pt x="11330" y="663"/>
                    <a:pt x="11309" y="706"/>
                  </a:cubicBezTo>
                  <a:cubicBezTo>
                    <a:pt x="9320" y="3877"/>
                    <a:pt x="5426" y="7424"/>
                    <a:pt x="4546" y="8230"/>
                  </a:cubicBezTo>
                  <a:cubicBezTo>
                    <a:pt x="3061" y="2768"/>
                    <a:pt x="312" y="56"/>
                    <a:pt x="266" y="56"/>
                  </a:cubicBezTo>
                  <a:cubicBezTo>
                    <a:pt x="248" y="19"/>
                    <a:pt x="211" y="1"/>
                    <a:pt x="174"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7"/>
            <p:cNvSpPr/>
            <p:nvPr/>
          </p:nvSpPr>
          <p:spPr>
            <a:xfrm>
              <a:off x="6083258" y="3277528"/>
              <a:ext cx="695655" cy="464879"/>
            </a:xfrm>
            <a:custGeom>
              <a:avLst/>
              <a:gdLst/>
              <a:ahLst/>
              <a:cxnLst/>
              <a:rect l="l" t="t" r="r" b="b"/>
              <a:pathLst>
                <a:path w="15690" h="10485" extrusionOk="0">
                  <a:moveTo>
                    <a:pt x="188" y="0"/>
                  </a:moveTo>
                  <a:cubicBezTo>
                    <a:pt x="149" y="0"/>
                    <a:pt x="110" y="19"/>
                    <a:pt x="74" y="55"/>
                  </a:cubicBezTo>
                  <a:cubicBezTo>
                    <a:pt x="0" y="92"/>
                    <a:pt x="0" y="211"/>
                    <a:pt x="74" y="284"/>
                  </a:cubicBezTo>
                  <a:cubicBezTo>
                    <a:pt x="110" y="321"/>
                    <a:pt x="4500" y="5096"/>
                    <a:pt x="5380" y="10365"/>
                  </a:cubicBezTo>
                  <a:cubicBezTo>
                    <a:pt x="5380" y="10402"/>
                    <a:pt x="5416" y="10447"/>
                    <a:pt x="5453" y="10484"/>
                  </a:cubicBezTo>
                  <a:lnTo>
                    <a:pt x="5572" y="10484"/>
                  </a:lnTo>
                  <a:cubicBezTo>
                    <a:pt x="5645" y="10447"/>
                    <a:pt x="11034" y="8422"/>
                    <a:pt x="15616" y="4564"/>
                  </a:cubicBezTo>
                  <a:cubicBezTo>
                    <a:pt x="15689" y="4491"/>
                    <a:pt x="15689" y="4408"/>
                    <a:pt x="15653" y="4335"/>
                  </a:cubicBezTo>
                  <a:cubicBezTo>
                    <a:pt x="15610" y="4292"/>
                    <a:pt x="15564" y="4274"/>
                    <a:pt x="15518" y="4274"/>
                  </a:cubicBezTo>
                  <a:cubicBezTo>
                    <a:pt x="15486" y="4274"/>
                    <a:pt x="15454" y="4283"/>
                    <a:pt x="15424" y="4298"/>
                  </a:cubicBezTo>
                  <a:cubicBezTo>
                    <a:pt x="11336" y="7771"/>
                    <a:pt x="6598" y="9760"/>
                    <a:pt x="5645" y="10136"/>
                  </a:cubicBezTo>
                  <a:cubicBezTo>
                    <a:pt x="4692" y="4866"/>
                    <a:pt x="339" y="92"/>
                    <a:pt x="303" y="55"/>
                  </a:cubicBezTo>
                  <a:cubicBezTo>
                    <a:pt x="266" y="19"/>
                    <a:pt x="227" y="0"/>
                    <a:pt x="18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7"/>
            <p:cNvSpPr/>
            <p:nvPr/>
          </p:nvSpPr>
          <p:spPr>
            <a:xfrm>
              <a:off x="5938986" y="3511139"/>
              <a:ext cx="767172" cy="476672"/>
            </a:xfrm>
            <a:custGeom>
              <a:avLst/>
              <a:gdLst/>
              <a:ahLst/>
              <a:cxnLst/>
              <a:rect l="l" t="t" r="r" b="b"/>
              <a:pathLst>
                <a:path w="17303" h="10751" extrusionOk="0">
                  <a:moveTo>
                    <a:pt x="176" y="1"/>
                  </a:moveTo>
                  <a:cubicBezTo>
                    <a:pt x="138" y="1"/>
                    <a:pt x="102" y="19"/>
                    <a:pt x="83" y="56"/>
                  </a:cubicBezTo>
                  <a:cubicBezTo>
                    <a:pt x="1" y="92"/>
                    <a:pt x="1" y="211"/>
                    <a:pt x="47" y="248"/>
                  </a:cubicBezTo>
                  <a:cubicBezTo>
                    <a:pt x="83" y="285"/>
                    <a:pt x="3942" y="4638"/>
                    <a:pt x="4931" y="10631"/>
                  </a:cubicBezTo>
                  <a:cubicBezTo>
                    <a:pt x="4931" y="10714"/>
                    <a:pt x="5005" y="10750"/>
                    <a:pt x="5087" y="10750"/>
                  </a:cubicBezTo>
                  <a:cubicBezTo>
                    <a:pt x="5160" y="10750"/>
                    <a:pt x="12070" y="9797"/>
                    <a:pt x="17184" y="7387"/>
                  </a:cubicBezTo>
                  <a:cubicBezTo>
                    <a:pt x="17266" y="7350"/>
                    <a:pt x="17303" y="7240"/>
                    <a:pt x="17266" y="7158"/>
                  </a:cubicBezTo>
                  <a:cubicBezTo>
                    <a:pt x="17230" y="7085"/>
                    <a:pt x="17147" y="7085"/>
                    <a:pt x="17074" y="7085"/>
                  </a:cubicBezTo>
                  <a:cubicBezTo>
                    <a:pt x="12373" y="9339"/>
                    <a:pt x="6233" y="10292"/>
                    <a:pt x="5197" y="10448"/>
                  </a:cubicBezTo>
                  <a:cubicBezTo>
                    <a:pt x="4171" y="4445"/>
                    <a:pt x="313" y="92"/>
                    <a:pt x="276" y="56"/>
                  </a:cubicBezTo>
                  <a:cubicBezTo>
                    <a:pt x="253" y="19"/>
                    <a:pt x="214" y="1"/>
                    <a:pt x="176"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6" name="Google Shape;1936;p37"/>
          <p:cNvGrpSpPr/>
          <p:nvPr/>
        </p:nvGrpSpPr>
        <p:grpSpPr>
          <a:xfrm rot="1461032" flipH="1">
            <a:off x="17771" y="3556251"/>
            <a:ext cx="917428" cy="1463203"/>
            <a:chOff x="2082700" y="2684302"/>
            <a:chExt cx="917468" cy="1463268"/>
          </a:xfrm>
        </p:grpSpPr>
        <p:sp>
          <p:nvSpPr>
            <p:cNvPr id="1937" name="Google Shape;1937;p37"/>
            <p:cNvSpPr/>
            <p:nvPr/>
          </p:nvSpPr>
          <p:spPr>
            <a:xfrm>
              <a:off x="2197665" y="2684302"/>
              <a:ext cx="391323" cy="450247"/>
            </a:xfrm>
            <a:custGeom>
              <a:avLst/>
              <a:gdLst/>
              <a:ahLst/>
              <a:cxnLst/>
              <a:rect l="l" t="t" r="r" b="b"/>
              <a:pathLst>
                <a:path w="8826" h="10155" extrusionOk="0">
                  <a:moveTo>
                    <a:pt x="303" y="1"/>
                  </a:moveTo>
                  <a:lnTo>
                    <a:pt x="303" y="1"/>
                  </a:lnTo>
                  <a:cubicBezTo>
                    <a:pt x="303" y="1"/>
                    <a:pt x="1" y="5224"/>
                    <a:pt x="2521" y="7744"/>
                  </a:cubicBezTo>
                  <a:cubicBezTo>
                    <a:pt x="4885" y="10118"/>
                    <a:pt x="7369" y="10154"/>
                    <a:pt x="7369" y="10154"/>
                  </a:cubicBezTo>
                  <a:cubicBezTo>
                    <a:pt x="7369" y="10154"/>
                    <a:pt x="8826" y="6791"/>
                    <a:pt x="6837" y="4354"/>
                  </a:cubicBezTo>
                  <a:cubicBezTo>
                    <a:pt x="4931" y="2017"/>
                    <a:pt x="1302" y="1788"/>
                    <a:pt x="30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7"/>
            <p:cNvSpPr/>
            <p:nvPr/>
          </p:nvSpPr>
          <p:spPr>
            <a:xfrm>
              <a:off x="2554843" y="2982112"/>
              <a:ext cx="430295" cy="299988"/>
            </a:xfrm>
            <a:custGeom>
              <a:avLst/>
              <a:gdLst/>
              <a:ahLst/>
              <a:cxnLst/>
              <a:rect l="l" t="t" r="r" b="b"/>
              <a:pathLst>
                <a:path w="9705" h="6766" extrusionOk="0">
                  <a:moveTo>
                    <a:pt x="9705" y="1"/>
                  </a:moveTo>
                  <a:lnTo>
                    <a:pt x="9705" y="1"/>
                  </a:lnTo>
                  <a:cubicBezTo>
                    <a:pt x="9705" y="1"/>
                    <a:pt x="5883" y="38"/>
                    <a:pt x="3171" y="2063"/>
                  </a:cubicBezTo>
                  <a:cubicBezTo>
                    <a:pt x="0" y="4464"/>
                    <a:pt x="1530" y="6608"/>
                    <a:pt x="1530" y="6608"/>
                  </a:cubicBezTo>
                  <a:cubicBezTo>
                    <a:pt x="1530" y="6608"/>
                    <a:pt x="1972" y="6766"/>
                    <a:pt x="2647" y="6766"/>
                  </a:cubicBezTo>
                  <a:cubicBezTo>
                    <a:pt x="3634" y="6766"/>
                    <a:pt x="5119" y="6430"/>
                    <a:pt x="6452" y="4775"/>
                  </a:cubicBezTo>
                  <a:cubicBezTo>
                    <a:pt x="8706" y="1944"/>
                    <a:pt x="7945" y="2099"/>
                    <a:pt x="9705"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7"/>
            <p:cNvSpPr/>
            <p:nvPr/>
          </p:nvSpPr>
          <p:spPr>
            <a:xfrm>
              <a:off x="2082700" y="3172361"/>
              <a:ext cx="418147" cy="197612"/>
            </a:xfrm>
            <a:custGeom>
              <a:avLst/>
              <a:gdLst/>
              <a:ahLst/>
              <a:cxnLst/>
              <a:rect l="l" t="t" r="r" b="b"/>
              <a:pathLst>
                <a:path w="9431" h="4457" extrusionOk="0">
                  <a:moveTo>
                    <a:pt x="5223" y="0"/>
                  </a:moveTo>
                  <a:cubicBezTo>
                    <a:pt x="3668" y="0"/>
                    <a:pt x="2557" y="537"/>
                    <a:pt x="0" y="594"/>
                  </a:cubicBezTo>
                  <a:cubicBezTo>
                    <a:pt x="0" y="594"/>
                    <a:pt x="2255" y="3609"/>
                    <a:pt x="4692" y="4223"/>
                  </a:cubicBezTo>
                  <a:cubicBezTo>
                    <a:pt x="5343" y="4394"/>
                    <a:pt x="5973" y="4457"/>
                    <a:pt x="6548" y="4457"/>
                  </a:cubicBezTo>
                  <a:cubicBezTo>
                    <a:pt x="8169" y="4457"/>
                    <a:pt x="9357" y="3958"/>
                    <a:pt x="9357" y="3958"/>
                  </a:cubicBezTo>
                  <a:cubicBezTo>
                    <a:pt x="9238" y="3692"/>
                    <a:pt x="9430" y="677"/>
                    <a:pt x="6608" y="136"/>
                  </a:cubicBezTo>
                  <a:cubicBezTo>
                    <a:pt x="6090" y="39"/>
                    <a:pt x="5640" y="0"/>
                    <a:pt x="522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7"/>
            <p:cNvSpPr/>
            <p:nvPr/>
          </p:nvSpPr>
          <p:spPr>
            <a:xfrm>
              <a:off x="2605609" y="3203973"/>
              <a:ext cx="394559" cy="445370"/>
            </a:xfrm>
            <a:custGeom>
              <a:avLst/>
              <a:gdLst/>
              <a:ahLst/>
              <a:cxnLst/>
              <a:rect l="l" t="t" r="r" b="b"/>
              <a:pathLst>
                <a:path w="8899" h="10045" extrusionOk="0">
                  <a:moveTo>
                    <a:pt x="8899" y="1"/>
                  </a:moveTo>
                  <a:lnTo>
                    <a:pt x="8899" y="1"/>
                  </a:lnTo>
                  <a:cubicBezTo>
                    <a:pt x="3437" y="2062"/>
                    <a:pt x="1" y="6415"/>
                    <a:pt x="999" y="10044"/>
                  </a:cubicBezTo>
                  <a:cubicBezTo>
                    <a:pt x="999" y="10044"/>
                    <a:pt x="4354" y="9586"/>
                    <a:pt x="6269" y="6984"/>
                  </a:cubicBezTo>
                  <a:cubicBezTo>
                    <a:pt x="8670" y="3630"/>
                    <a:pt x="7983" y="2172"/>
                    <a:pt x="889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7"/>
            <p:cNvSpPr/>
            <p:nvPr/>
          </p:nvSpPr>
          <p:spPr>
            <a:xfrm>
              <a:off x="2138343" y="3440865"/>
              <a:ext cx="362503" cy="365696"/>
            </a:xfrm>
            <a:custGeom>
              <a:avLst/>
              <a:gdLst/>
              <a:ahLst/>
              <a:cxnLst/>
              <a:rect l="l" t="t" r="r" b="b"/>
              <a:pathLst>
                <a:path w="8176" h="8248" extrusionOk="0">
                  <a:moveTo>
                    <a:pt x="1" y="0"/>
                  </a:moveTo>
                  <a:cubicBezTo>
                    <a:pt x="1" y="1"/>
                    <a:pt x="917" y="8175"/>
                    <a:pt x="7827" y="8248"/>
                  </a:cubicBezTo>
                  <a:cubicBezTo>
                    <a:pt x="7827" y="8248"/>
                    <a:pt x="8175" y="5425"/>
                    <a:pt x="6269" y="3629"/>
                  </a:cubicBezTo>
                  <a:cubicBezTo>
                    <a:pt x="4354" y="1796"/>
                    <a:pt x="1531" y="1641"/>
                    <a:pt x="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7"/>
            <p:cNvSpPr/>
            <p:nvPr/>
          </p:nvSpPr>
          <p:spPr>
            <a:xfrm>
              <a:off x="2352135" y="2874950"/>
              <a:ext cx="429852" cy="1272619"/>
            </a:xfrm>
            <a:custGeom>
              <a:avLst/>
              <a:gdLst/>
              <a:ahLst/>
              <a:cxnLst/>
              <a:rect l="l" t="t" r="r" b="b"/>
              <a:pathLst>
                <a:path w="9695" h="28703" extrusionOk="0">
                  <a:moveTo>
                    <a:pt x="117" y="1"/>
                  </a:moveTo>
                  <a:cubicBezTo>
                    <a:pt x="54" y="1"/>
                    <a:pt x="0" y="100"/>
                    <a:pt x="72" y="164"/>
                  </a:cubicBezTo>
                  <a:cubicBezTo>
                    <a:pt x="63" y="156"/>
                    <a:pt x="59" y="153"/>
                    <a:pt x="59" y="153"/>
                  </a:cubicBezTo>
                  <a:lnTo>
                    <a:pt x="59" y="153"/>
                  </a:lnTo>
                  <a:cubicBezTo>
                    <a:pt x="58" y="153"/>
                    <a:pt x="116" y="200"/>
                    <a:pt x="146" y="200"/>
                  </a:cubicBezTo>
                  <a:cubicBezTo>
                    <a:pt x="182" y="237"/>
                    <a:pt x="256" y="319"/>
                    <a:pt x="301" y="356"/>
                  </a:cubicBezTo>
                  <a:cubicBezTo>
                    <a:pt x="531" y="548"/>
                    <a:pt x="714" y="778"/>
                    <a:pt x="906" y="970"/>
                  </a:cubicBezTo>
                  <a:cubicBezTo>
                    <a:pt x="1594" y="1767"/>
                    <a:pt x="2171" y="2684"/>
                    <a:pt x="2666" y="3637"/>
                  </a:cubicBezTo>
                  <a:cubicBezTo>
                    <a:pt x="3280" y="4901"/>
                    <a:pt x="3811" y="6276"/>
                    <a:pt x="3967" y="7687"/>
                  </a:cubicBezTo>
                  <a:cubicBezTo>
                    <a:pt x="4114" y="9291"/>
                    <a:pt x="4077" y="10931"/>
                    <a:pt x="4114" y="12572"/>
                  </a:cubicBezTo>
                  <a:cubicBezTo>
                    <a:pt x="4150" y="15404"/>
                    <a:pt x="4306" y="18263"/>
                    <a:pt x="4838" y="21085"/>
                  </a:cubicBezTo>
                  <a:cubicBezTo>
                    <a:pt x="5149" y="22808"/>
                    <a:pt x="5608" y="24568"/>
                    <a:pt x="6487" y="26089"/>
                  </a:cubicBezTo>
                  <a:cubicBezTo>
                    <a:pt x="6790" y="26630"/>
                    <a:pt x="7175" y="27161"/>
                    <a:pt x="7633" y="27619"/>
                  </a:cubicBezTo>
                  <a:cubicBezTo>
                    <a:pt x="7816" y="27812"/>
                    <a:pt x="8009" y="28004"/>
                    <a:pt x="8238" y="28188"/>
                  </a:cubicBezTo>
                  <a:cubicBezTo>
                    <a:pt x="8467" y="28343"/>
                    <a:pt x="8696" y="28536"/>
                    <a:pt x="8962" y="28646"/>
                  </a:cubicBezTo>
                  <a:cubicBezTo>
                    <a:pt x="9035" y="28684"/>
                    <a:pt x="9113" y="28702"/>
                    <a:pt x="9188" y="28702"/>
                  </a:cubicBezTo>
                  <a:cubicBezTo>
                    <a:pt x="9349" y="28702"/>
                    <a:pt x="9501" y="28618"/>
                    <a:pt x="9576" y="28462"/>
                  </a:cubicBezTo>
                  <a:cubicBezTo>
                    <a:pt x="9649" y="28307"/>
                    <a:pt x="9695" y="28114"/>
                    <a:pt x="9576" y="27958"/>
                  </a:cubicBezTo>
                  <a:cubicBezTo>
                    <a:pt x="9466" y="27812"/>
                    <a:pt x="9273" y="27693"/>
                    <a:pt x="9117" y="27583"/>
                  </a:cubicBezTo>
                  <a:cubicBezTo>
                    <a:pt x="8733" y="27271"/>
                    <a:pt x="8393" y="26969"/>
                    <a:pt x="8091" y="26584"/>
                  </a:cubicBezTo>
                  <a:cubicBezTo>
                    <a:pt x="7477" y="25896"/>
                    <a:pt x="6982" y="25063"/>
                    <a:pt x="6597" y="24219"/>
                  </a:cubicBezTo>
                  <a:cubicBezTo>
                    <a:pt x="5718" y="22277"/>
                    <a:pt x="5259" y="20096"/>
                    <a:pt x="4994" y="17997"/>
                  </a:cubicBezTo>
                  <a:cubicBezTo>
                    <a:pt x="4728" y="15779"/>
                    <a:pt x="4728" y="13571"/>
                    <a:pt x="4691" y="11353"/>
                  </a:cubicBezTo>
                  <a:cubicBezTo>
                    <a:pt x="4691" y="9172"/>
                    <a:pt x="4654" y="7000"/>
                    <a:pt x="3921" y="4938"/>
                  </a:cubicBezTo>
                  <a:cubicBezTo>
                    <a:pt x="3280" y="3179"/>
                    <a:pt x="2171" y="1611"/>
                    <a:pt x="714" y="429"/>
                  </a:cubicBezTo>
                  <a:cubicBezTo>
                    <a:pt x="531" y="283"/>
                    <a:pt x="338" y="164"/>
                    <a:pt x="146" y="8"/>
                  </a:cubicBezTo>
                  <a:cubicBezTo>
                    <a:pt x="136" y="3"/>
                    <a:pt x="127" y="1"/>
                    <a:pt x="11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7"/>
            <p:cNvSpPr/>
            <p:nvPr/>
          </p:nvSpPr>
          <p:spPr>
            <a:xfrm>
              <a:off x="2246879" y="3079653"/>
              <a:ext cx="599310" cy="387199"/>
            </a:xfrm>
            <a:custGeom>
              <a:avLst/>
              <a:gdLst/>
              <a:ahLst/>
              <a:cxnLst/>
              <a:rect l="l" t="t" r="r" b="b"/>
              <a:pathLst>
                <a:path w="13517" h="8733" extrusionOk="0">
                  <a:moveTo>
                    <a:pt x="13349" y="0"/>
                  </a:moveTo>
                  <a:cubicBezTo>
                    <a:pt x="13329" y="0"/>
                    <a:pt x="13308" y="6"/>
                    <a:pt x="13288" y="19"/>
                  </a:cubicBezTo>
                  <a:cubicBezTo>
                    <a:pt x="11950" y="623"/>
                    <a:pt x="10767" y="1622"/>
                    <a:pt x="9778" y="2685"/>
                  </a:cubicBezTo>
                  <a:cubicBezTo>
                    <a:pt x="8742" y="3831"/>
                    <a:pt x="7826" y="5096"/>
                    <a:pt x="7212" y="6507"/>
                  </a:cubicBezTo>
                  <a:cubicBezTo>
                    <a:pt x="7027" y="6959"/>
                    <a:pt x="6860" y="7429"/>
                    <a:pt x="6751" y="7916"/>
                  </a:cubicBezTo>
                  <a:lnTo>
                    <a:pt x="6751" y="7916"/>
                  </a:lnTo>
                  <a:cubicBezTo>
                    <a:pt x="6413" y="7003"/>
                    <a:pt x="5878" y="6155"/>
                    <a:pt x="5196" y="5435"/>
                  </a:cubicBezTo>
                  <a:cubicBezTo>
                    <a:pt x="4353" y="4555"/>
                    <a:pt x="3317" y="3913"/>
                    <a:pt x="2171" y="3492"/>
                  </a:cubicBezTo>
                  <a:cubicBezTo>
                    <a:pt x="1530" y="3299"/>
                    <a:pt x="879" y="3144"/>
                    <a:pt x="192" y="3144"/>
                  </a:cubicBezTo>
                  <a:cubicBezTo>
                    <a:pt x="181" y="3142"/>
                    <a:pt x="171" y="3141"/>
                    <a:pt x="161" y="3141"/>
                  </a:cubicBezTo>
                  <a:cubicBezTo>
                    <a:pt x="0" y="3141"/>
                    <a:pt x="10" y="3412"/>
                    <a:pt x="192" y="3455"/>
                  </a:cubicBezTo>
                  <a:cubicBezTo>
                    <a:pt x="1337" y="3492"/>
                    <a:pt x="2483" y="3831"/>
                    <a:pt x="3436" y="4445"/>
                  </a:cubicBezTo>
                  <a:cubicBezTo>
                    <a:pt x="4426" y="5013"/>
                    <a:pt x="5306" y="5856"/>
                    <a:pt x="5883" y="6846"/>
                  </a:cubicBezTo>
                  <a:cubicBezTo>
                    <a:pt x="6222" y="7387"/>
                    <a:pt x="6488" y="7991"/>
                    <a:pt x="6644" y="8605"/>
                  </a:cubicBezTo>
                  <a:cubicBezTo>
                    <a:pt x="6677" y="8693"/>
                    <a:pt x="6742" y="8733"/>
                    <a:pt x="6803" y="8733"/>
                  </a:cubicBezTo>
                  <a:cubicBezTo>
                    <a:pt x="6877" y="8733"/>
                    <a:pt x="6946" y="8674"/>
                    <a:pt x="6946" y="8569"/>
                  </a:cubicBezTo>
                  <a:cubicBezTo>
                    <a:pt x="7028" y="7955"/>
                    <a:pt x="7175" y="7387"/>
                    <a:pt x="7441" y="6809"/>
                  </a:cubicBezTo>
                  <a:cubicBezTo>
                    <a:pt x="7716" y="6159"/>
                    <a:pt x="8055" y="5554"/>
                    <a:pt x="8440" y="4940"/>
                  </a:cubicBezTo>
                  <a:cubicBezTo>
                    <a:pt x="9237" y="3684"/>
                    <a:pt x="10273" y="2493"/>
                    <a:pt x="11455" y="1540"/>
                  </a:cubicBezTo>
                  <a:cubicBezTo>
                    <a:pt x="12069" y="1045"/>
                    <a:pt x="12710" y="587"/>
                    <a:pt x="13443" y="284"/>
                  </a:cubicBezTo>
                  <a:cubicBezTo>
                    <a:pt x="13517" y="248"/>
                    <a:pt x="13517" y="129"/>
                    <a:pt x="13480" y="92"/>
                  </a:cubicBezTo>
                  <a:cubicBezTo>
                    <a:pt x="13454" y="39"/>
                    <a:pt x="13403" y="0"/>
                    <a:pt x="13349"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7"/>
            <p:cNvSpPr/>
            <p:nvPr/>
          </p:nvSpPr>
          <p:spPr>
            <a:xfrm>
              <a:off x="2181527" y="3513090"/>
              <a:ext cx="426394" cy="372657"/>
            </a:xfrm>
            <a:custGeom>
              <a:avLst/>
              <a:gdLst/>
              <a:ahLst/>
              <a:cxnLst/>
              <a:rect l="l" t="t" r="r" b="b"/>
              <a:pathLst>
                <a:path w="9617" h="8405" extrusionOk="0">
                  <a:moveTo>
                    <a:pt x="197" y="0"/>
                  </a:moveTo>
                  <a:cubicBezTo>
                    <a:pt x="48" y="0"/>
                    <a:pt x="0" y="245"/>
                    <a:pt x="172" y="277"/>
                  </a:cubicBezTo>
                  <a:cubicBezTo>
                    <a:pt x="1015" y="552"/>
                    <a:pt x="1813" y="928"/>
                    <a:pt x="2546" y="1469"/>
                  </a:cubicBezTo>
                  <a:cubicBezTo>
                    <a:pt x="3306" y="2037"/>
                    <a:pt x="3875" y="2761"/>
                    <a:pt x="4415" y="3567"/>
                  </a:cubicBezTo>
                  <a:cubicBezTo>
                    <a:pt x="4681" y="3943"/>
                    <a:pt x="4947" y="4365"/>
                    <a:pt x="5213" y="4786"/>
                  </a:cubicBezTo>
                  <a:cubicBezTo>
                    <a:pt x="5405" y="5052"/>
                    <a:pt x="5634" y="5363"/>
                    <a:pt x="5827" y="5629"/>
                  </a:cubicBezTo>
                  <a:cubicBezTo>
                    <a:pt x="6211" y="6087"/>
                    <a:pt x="6587" y="6546"/>
                    <a:pt x="7045" y="6921"/>
                  </a:cubicBezTo>
                  <a:cubicBezTo>
                    <a:pt x="7733" y="7499"/>
                    <a:pt x="8502" y="7957"/>
                    <a:pt x="9300" y="8379"/>
                  </a:cubicBezTo>
                  <a:cubicBezTo>
                    <a:pt x="9332" y="8397"/>
                    <a:pt x="9363" y="8405"/>
                    <a:pt x="9391" y="8405"/>
                  </a:cubicBezTo>
                  <a:cubicBezTo>
                    <a:pt x="9534" y="8405"/>
                    <a:pt x="9616" y="8204"/>
                    <a:pt x="9456" y="8113"/>
                  </a:cubicBezTo>
                  <a:cubicBezTo>
                    <a:pt x="8732" y="7728"/>
                    <a:pt x="8044" y="7343"/>
                    <a:pt x="7394" y="6811"/>
                  </a:cubicBezTo>
                  <a:cubicBezTo>
                    <a:pt x="6935" y="6427"/>
                    <a:pt x="6514" y="6005"/>
                    <a:pt x="6166" y="5510"/>
                  </a:cubicBezTo>
                  <a:cubicBezTo>
                    <a:pt x="5671" y="4905"/>
                    <a:pt x="5213" y="4218"/>
                    <a:pt x="4754" y="3531"/>
                  </a:cubicBezTo>
                  <a:cubicBezTo>
                    <a:pt x="4223" y="2761"/>
                    <a:pt x="3645" y="2000"/>
                    <a:pt x="2921" y="1386"/>
                  </a:cubicBezTo>
                  <a:cubicBezTo>
                    <a:pt x="2124" y="736"/>
                    <a:pt x="1208" y="277"/>
                    <a:pt x="255" y="12"/>
                  </a:cubicBezTo>
                  <a:cubicBezTo>
                    <a:pt x="234" y="4"/>
                    <a:pt x="215" y="0"/>
                    <a:pt x="19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7"/>
            <p:cNvSpPr/>
            <p:nvPr/>
          </p:nvSpPr>
          <p:spPr>
            <a:xfrm>
              <a:off x="2578785" y="3316677"/>
              <a:ext cx="335280" cy="503319"/>
            </a:xfrm>
            <a:custGeom>
              <a:avLst/>
              <a:gdLst/>
              <a:ahLst/>
              <a:cxnLst/>
              <a:rect l="l" t="t" r="r" b="b"/>
              <a:pathLst>
                <a:path w="7562" h="11352" extrusionOk="0">
                  <a:moveTo>
                    <a:pt x="7413" y="1"/>
                  </a:moveTo>
                  <a:cubicBezTo>
                    <a:pt x="7350" y="1"/>
                    <a:pt x="7286" y="35"/>
                    <a:pt x="7286" y="89"/>
                  </a:cubicBezTo>
                  <a:cubicBezTo>
                    <a:pt x="6911" y="895"/>
                    <a:pt x="6416" y="1656"/>
                    <a:pt x="5838" y="2343"/>
                  </a:cubicBezTo>
                  <a:cubicBezTo>
                    <a:pt x="5343" y="2957"/>
                    <a:pt x="4812" y="3525"/>
                    <a:pt x="4235" y="4103"/>
                  </a:cubicBezTo>
                  <a:cubicBezTo>
                    <a:pt x="3052" y="5321"/>
                    <a:pt x="1870" y="6659"/>
                    <a:pt x="1027" y="8144"/>
                  </a:cubicBezTo>
                  <a:cubicBezTo>
                    <a:pt x="532" y="9106"/>
                    <a:pt x="147" y="10133"/>
                    <a:pt x="37" y="11205"/>
                  </a:cubicBezTo>
                  <a:cubicBezTo>
                    <a:pt x="1" y="11315"/>
                    <a:pt x="111" y="11351"/>
                    <a:pt x="184" y="11351"/>
                  </a:cubicBezTo>
                  <a:cubicBezTo>
                    <a:pt x="266" y="11351"/>
                    <a:pt x="303" y="11315"/>
                    <a:pt x="340" y="11205"/>
                  </a:cubicBezTo>
                  <a:cubicBezTo>
                    <a:pt x="569" y="9335"/>
                    <a:pt x="1604" y="7612"/>
                    <a:pt x="2787" y="6164"/>
                  </a:cubicBezTo>
                  <a:cubicBezTo>
                    <a:pt x="3281" y="5550"/>
                    <a:pt x="3813" y="4982"/>
                    <a:pt x="4354" y="4405"/>
                  </a:cubicBezTo>
                  <a:cubicBezTo>
                    <a:pt x="4885" y="3873"/>
                    <a:pt x="5417" y="3333"/>
                    <a:pt x="5875" y="2765"/>
                  </a:cubicBezTo>
                  <a:cubicBezTo>
                    <a:pt x="6526" y="1958"/>
                    <a:pt x="7140" y="1161"/>
                    <a:pt x="7561" y="244"/>
                  </a:cubicBezTo>
                  <a:cubicBezTo>
                    <a:pt x="7561" y="171"/>
                    <a:pt x="7561" y="89"/>
                    <a:pt x="7479" y="15"/>
                  </a:cubicBezTo>
                  <a:cubicBezTo>
                    <a:pt x="7459" y="6"/>
                    <a:pt x="7436" y="1"/>
                    <a:pt x="7413"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6" name="Google Shape;1946;p37"/>
          <p:cNvGrpSpPr/>
          <p:nvPr/>
        </p:nvGrpSpPr>
        <p:grpSpPr>
          <a:xfrm rot="-1461032">
            <a:off x="8208796" y="3662576"/>
            <a:ext cx="917428" cy="1463203"/>
            <a:chOff x="2082700" y="2684302"/>
            <a:chExt cx="917468" cy="1463268"/>
          </a:xfrm>
        </p:grpSpPr>
        <p:sp>
          <p:nvSpPr>
            <p:cNvPr id="1947" name="Google Shape;1947;p37"/>
            <p:cNvSpPr/>
            <p:nvPr/>
          </p:nvSpPr>
          <p:spPr>
            <a:xfrm>
              <a:off x="2197665" y="2684302"/>
              <a:ext cx="391323" cy="450247"/>
            </a:xfrm>
            <a:custGeom>
              <a:avLst/>
              <a:gdLst/>
              <a:ahLst/>
              <a:cxnLst/>
              <a:rect l="l" t="t" r="r" b="b"/>
              <a:pathLst>
                <a:path w="8826" h="10155" extrusionOk="0">
                  <a:moveTo>
                    <a:pt x="303" y="1"/>
                  </a:moveTo>
                  <a:lnTo>
                    <a:pt x="303" y="1"/>
                  </a:lnTo>
                  <a:cubicBezTo>
                    <a:pt x="303" y="1"/>
                    <a:pt x="1" y="5224"/>
                    <a:pt x="2521" y="7744"/>
                  </a:cubicBezTo>
                  <a:cubicBezTo>
                    <a:pt x="4885" y="10118"/>
                    <a:pt x="7369" y="10154"/>
                    <a:pt x="7369" y="10154"/>
                  </a:cubicBezTo>
                  <a:cubicBezTo>
                    <a:pt x="7369" y="10154"/>
                    <a:pt x="8826" y="6791"/>
                    <a:pt x="6837" y="4354"/>
                  </a:cubicBezTo>
                  <a:cubicBezTo>
                    <a:pt x="4931" y="2017"/>
                    <a:pt x="1302" y="1788"/>
                    <a:pt x="30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7"/>
            <p:cNvSpPr/>
            <p:nvPr/>
          </p:nvSpPr>
          <p:spPr>
            <a:xfrm>
              <a:off x="2554843" y="2982112"/>
              <a:ext cx="430295" cy="299988"/>
            </a:xfrm>
            <a:custGeom>
              <a:avLst/>
              <a:gdLst/>
              <a:ahLst/>
              <a:cxnLst/>
              <a:rect l="l" t="t" r="r" b="b"/>
              <a:pathLst>
                <a:path w="9705" h="6766" extrusionOk="0">
                  <a:moveTo>
                    <a:pt x="9705" y="1"/>
                  </a:moveTo>
                  <a:lnTo>
                    <a:pt x="9705" y="1"/>
                  </a:lnTo>
                  <a:cubicBezTo>
                    <a:pt x="9705" y="1"/>
                    <a:pt x="5883" y="38"/>
                    <a:pt x="3171" y="2063"/>
                  </a:cubicBezTo>
                  <a:cubicBezTo>
                    <a:pt x="0" y="4464"/>
                    <a:pt x="1530" y="6608"/>
                    <a:pt x="1530" y="6608"/>
                  </a:cubicBezTo>
                  <a:cubicBezTo>
                    <a:pt x="1530" y="6608"/>
                    <a:pt x="1972" y="6766"/>
                    <a:pt x="2647" y="6766"/>
                  </a:cubicBezTo>
                  <a:cubicBezTo>
                    <a:pt x="3634" y="6766"/>
                    <a:pt x="5119" y="6430"/>
                    <a:pt x="6452" y="4775"/>
                  </a:cubicBezTo>
                  <a:cubicBezTo>
                    <a:pt x="8706" y="1944"/>
                    <a:pt x="7945" y="2099"/>
                    <a:pt x="9705"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7"/>
            <p:cNvSpPr/>
            <p:nvPr/>
          </p:nvSpPr>
          <p:spPr>
            <a:xfrm>
              <a:off x="2082700" y="3172361"/>
              <a:ext cx="418147" cy="197612"/>
            </a:xfrm>
            <a:custGeom>
              <a:avLst/>
              <a:gdLst/>
              <a:ahLst/>
              <a:cxnLst/>
              <a:rect l="l" t="t" r="r" b="b"/>
              <a:pathLst>
                <a:path w="9431" h="4457" extrusionOk="0">
                  <a:moveTo>
                    <a:pt x="5223" y="0"/>
                  </a:moveTo>
                  <a:cubicBezTo>
                    <a:pt x="3668" y="0"/>
                    <a:pt x="2557" y="537"/>
                    <a:pt x="0" y="594"/>
                  </a:cubicBezTo>
                  <a:cubicBezTo>
                    <a:pt x="0" y="594"/>
                    <a:pt x="2255" y="3609"/>
                    <a:pt x="4692" y="4223"/>
                  </a:cubicBezTo>
                  <a:cubicBezTo>
                    <a:pt x="5343" y="4394"/>
                    <a:pt x="5973" y="4457"/>
                    <a:pt x="6548" y="4457"/>
                  </a:cubicBezTo>
                  <a:cubicBezTo>
                    <a:pt x="8169" y="4457"/>
                    <a:pt x="9357" y="3958"/>
                    <a:pt x="9357" y="3958"/>
                  </a:cubicBezTo>
                  <a:cubicBezTo>
                    <a:pt x="9238" y="3692"/>
                    <a:pt x="9430" y="677"/>
                    <a:pt x="6608" y="136"/>
                  </a:cubicBezTo>
                  <a:cubicBezTo>
                    <a:pt x="6090" y="39"/>
                    <a:pt x="5640" y="0"/>
                    <a:pt x="522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7"/>
            <p:cNvSpPr/>
            <p:nvPr/>
          </p:nvSpPr>
          <p:spPr>
            <a:xfrm>
              <a:off x="2605609" y="3203973"/>
              <a:ext cx="394559" cy="445370"/>
            </a:xfrm>
            <a:custGeom>
              <a:avLst/>
              <a:gdLst/>
              <a:ahLst/>
              <a:cxnLst/>
              <a:rect l="l" t="t" r="r" b="b"/>
              <a:pathLst>
                <a:path w="8899" h="10045" extrusionOk="0">
                  <a:moveTo>
                    <a:pt x="8899" y="1"/>
                  </a:moveTo>
                  <a:lnTo>
                    <a:pt x="8899" y="1"/>
                  </a:lnTo>
                  <a:cubicBezTo>
                    <a:pt x="3437" y="2062"/>
                    <a:pt x="1" y="6415"/>
                    <a:pt x="999" y="10044"/>
                  </a:cubicBezTo>
                  <a:cubicBezTo>
                    <a:pt x="999" y="10044"/>
                    <a:pt x="4354" y="9586"/>
                    <a:pt x="6269" y="6984"/>
                  </a:cubicBezTo>
                  <a:cubicBezTo>
                    <a:pt x="8670" y="3630"/>
                    <a:pt x="7983" y="2172"/>
                    <a:pt x="889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7"/>
            <p:cNvSpPr/>
            <p:nvPr/>
          </p:nvSpPr>
          <p:spPr>
            <a:xfrm>
              <a:off x="2138343" y="3440865"/>
              <a:ext cx="362503" cy="365696"/>
            </a:xfrm>
            <a:custGeom>
              <a:avLst/>
              <a:gdLst/>
              <a:ahLst/>
              <a:cxnLst/>
              <a:rect l="l" t="t" r="r" b="b"/>
              <a:pathLst>
                <a:path w="8176" h="8248" extrusionOk="0">
                  <a:moveTo>
                    <a:pt x="1" y="0"/>
                  </a:moveTo>
                  <a:cubicBezTo>
                    <a:pt x="1" y="1"/>
                    <a:pt x="917" y="8175"/>
                    <a:pt x="7827" y="8248"/>
                  </a:cubicBezTo>
                  <a:cubicBezTo>
                    <a:pt x="7827" y="8248"/>
                    <a:pt x="8175" y="5425"/>
                    <a:pt x="6269" y="3629"/>
                  </a:cubicBezTo>
                  <a:cubicBezTo>
                    <a:pt x="4354" y="1796"/>
                    <a:pt x="1531" y="1641"/>
                    <a:pt x="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7"/>
            <p:cNvSpPr/>
            <p:nvPr/>
          </p:nvSpPr>
          <p:spPr>
            <a:xfrm>
              <a:off x="2352135" y="2874950"/>
              <a:ext cx="429852" cy="1272619"/>
            </a:xfrm>
            <a:custGeom>
              <a:avLst/>
              <a:gdLst/>
              <a:ahLst/>
              <a:cxnLst/>
              <a:rect l="l" t="t" r="r" b="b"/>
              <a:pathLst>
                <a:path w="9695" h="28703" extrusionOk="0">
                  <a:moveTo>
                    <a:pt x="117" y="1"/>
                  </a:moveTo>
                  <a:cubicBezTo>
                    <a:pt x="54" y="1"/>
                    <a:pt x="0" y="100"/>
                    <a:pt x="72" y="164"/>
                  </a:cubicBezTo>
                  <a:cubicBezTo>
                    <a:pt x="63" y="156"/>
                    <a:pt x="59" y="153"/>
                    <a:pt x="59" y="153"/>
                  </a:cubicBezTo>
                  <a:lnTo>
                    <a:pt x="59" y="153"/>
                  </a:lnTo>
                  <a:cubicBezTo>
                    <a:pt x="58" y="153"/>
                    <a:pt x="116" y="200"/>
                    <a:pt x="146" y="200"/>
                  </a:cubicBezTo>
                  <a:cubicBezTo>
                    <a:pt x="182" y="237"/>
                    <a:pt x="256" y="319"/>
                    <a:pt x="301" y="356"/>
                  </a:cubicBezTo>
                  <a:cubicBezTo>
                    <a:pt x="531" y="548"/>
                    <a:pt x="714" y="778"/>
                    <a:pt x="906" y="970"/>
                  </a:cubicBezTo>
                  <a:cubicBezTo>
                    <a:pt x="1594" y="1767"/>
                    <a:pt x="2171" y="2684"/>
                    <a:pt x="2666" y="3637"/>
                  </a:cubicBezTo>
                  <a:cubicBezTo>
                    <a:pt x="3280" y="4901"/>
                    <a:pt x="3811" y="6276"/>
                    <a:pt x="3967" y="7687"/>
                  </a:cubicBezTo>
                  <a:cubicBezTo>
                    <a:pt x="4114" y="9291"/>
                    <a:pt x="4077" y="10931"/>
                    <a:pt x="4114" y="12572"/>
                  </a:cubicBezTo>
                  <a:cubicBezTo>
                    <a:pt x="4150" y="15404"/>
                    <a:pt x="4306" y="18263"/>
                    <a:pt x="4838" y="21085"/>
                  </a:cubicBezTo>
                  <a:cubicBezTo>
                    <a:pt x="5149" y="22808"/>
                    <a:pt x="5608" y="24568"/>
                    <a:pt x="6487" y="26089"/>
                  </a:cubicBezTo>
                  <a:cubicBezTo>
                    <a:pt x="6790" y="26630"/>
                    <a:pt x="7175" y="27161"/>
                    <a:pt x="7633" y="27619"/>
                  </a:cubicBezTo>
                  <a:cubicBezTo>
                    <a:pt x="7816" y="27812"/>
                    <a:pt x="8009" y="28004"/>
                    <a:pt x="8238" y="28188"/>
                  </a:cubicBezTo>
                  <a:cubicBezTo>
                    <a:pt x="8467" y="28343"/>
                    <a:pt x="8696" y="28536"/>
                    <a:pt x="8962" y="28646"/>
                  </a:cubicBezTo>
                  <a:cubicBezTo>
                    <a:pt x="9035" y="28684"/>
                    <a:pt x="9113" y="28702"/>
                    <a:pt x="9188" y="28702"/>
                  </a:cubicBezTo>
                  <a:cubicBezTo>
                    <a:pt x="9349" y="28702"/>
                    <a:pt x="9501" y="28618"/>
                    <a:pt x="9576" y="28462"/>
                  </a:cubicBezTo>
                  <a:cubicBezTo>
                    <a:pt x="9649" y="28307"/>
                    <a:pt x="9695" y="28114"/>
                    <a:pt x="9576" y="27958"/>
                  </a:cubicBezTo>
                  <a:cubicBezTo>
                    <a:pt x="9466" y="27812"/>
                    <a:pt x="9273" y="27693"/>
                    <a:pt x="9117" y="27583"/>
                  </a:cubicBezTo>
                  <a:cubicBezTo>
                    <a:pt x="8733" y="27271"/>
                    <a:pt x="8393" y="26969"/>
                    <a:pt x="8091" y="26584"/>
                  </a:cubicBezTo>
                  <a:cubicBezTo>
                    <a:pt x="7477" y="25896"/>
                    <a:pt x="6982" y="25063"/>
                    <a:pt x="6597" y="24219"/>
                  </a:cubicBezTo>
                  <a:cubicBezTo>
                    <a:pt x="5718" y="22277"/>
                    <a:pt x="5259" y="20096"/>
                    <a:pt x="4994" y="17997"/>
                  </a:cubicBezTo>
                  <a:cubicBezTo>
                    <a:pt x="4728" y="15779"/>
                    <a:pt x="4728" y="13571"/>
                    <a:pt x="4691" y="11353"/>
                  </a:cubicBezTo>
                  <a:cubicBezTo>
                    <a:pt x="4691" y="9172"/>
                    <a:pt x="4654" y="7000"/>
                    <a:pt x="3921" y="4938"/>
                  </a:cubicBezTo>
                  <a:cubicBezTo>
                    <a:pt x="3280" y="3179"/>
                    <a:pt x="2171" y="1611"/>
                    <a:pt x="714" y="429"/>
                  </a:cubicBezTo>
                  <a:cubicBezTo>
                    <a:pt x="531" y="283"/>
                    <a:pt x="338" y="164"/>
                    <a:pt x="146" y="8"/>
                  </a:cubicBezTo>
                  <a:cubicBezTo>
                    <a:pt x="136" y="3"/>
                    <a:pt x="127" y="1"/>
                    <a:pt x="11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7"/>
            <p:cNvSpPr/>
            <p:nvPr/>
          </p:nvSpPr>
          <p:spPr>
            <a:xfrm>
              <a:off x="2246879" y="3079653"/>
              <a:ext cx="599310" cy="387199"/>
            </a:xfrm>
            <a:custGeom>
              <a:avLst/>
              <a:gdLst/>
              <a:ahLst/>
              <a:cxnLst/>
              <a:rect l="l" t="t" r="r" b="b"/>
              <a:pathLst>
                <a:path w="13517" h="8733" extrusionOk="0">
                  <a:moveTo>
                    <a:pt x="13349" y="0"/>
                  </a:moveTo>
                  <a:cubicBezTo>
                    <a:pt x="13329" y="0"/>
                    <a:pt x="13308" y="6"/>
                    <a:pt x="13288" y="19"/>
                  </a:cubicBezTo>
                  <a:cubicBezTo>
                    <a:pt x="11950" y="623"/>
                    <a:pt x="10767" y="1622"/>
                    <a:pt x="9778" y="2685"/>
                  </a:cubicBezTo>
                  <a:cubicBezTo>
                    <a:pt x="8742" y="3831"/>
                    <a:pt x="7826" y="5096"/>
                    <a:pt x="7212" y="6507"/>
                  </a:cubicBezTo>
                  <a:cubicBezTo>
                    <a:pt x="7027" y="6959"/>
                    <a:pt x="6860" y="7429"/>
                    <a:pt x="6751" y="7916"/>
                  </a:cubicBezTo>
                  <a:lnTo>
                    <a:pt x="6751" y="7916"/>
                  </a:lnTo>
                  <a:cubicBezTo>
                    <a:pt x="6413" y="7003"/>
                    <a:pt x="5878" y="6155"/>
                    <a:pt x="5196" y="5435"/>
                  </a:cubicBezTo>
                  <a:cubicBezTo>
                    <a:pt x="4353" y="4555"/>
                    <a:pt x="3317" y="3913"/>
                    <a:pt x="2171" y="3492"/>
                  </a:cubicBezTo>
                  <a:cubicBezTo>
                    <a:pt x="1530" y="3299"/>
                    <a:pt x="879" y="3144"/>
                    <a:pt x="192" y="3144"/>
                  </a:cubicBezTo>
                  <a:cubicBezTo>
                    <a:pt x="181" y="3142"/>
                    <a:pt x="171" y="3141"/>
                    <a:pt x="161" y="3141"/>
                  </a:cubicBezTo>
                  <a:cubicBezTo>
                    <a:pt x="0" y="3141"/>
                    <a:pt x="10" y="3412"/>
                    <a:pt x="192" y="3455"/>
                  </a:cubicBezTo>
                  <a:cubicBezTo>
                    <a:pt x="1337" y="3492"/>
                    <a:pt x="2483" y="3831"/>
                    <a:pt x="3436" y="4445"/>
                  </a:cubicBezTo>
                  <a:cubicBezTo>
                    <a:pt x="4426" y="5013"/>
                    <a:pt x="5306" y="5856"/>
                    <a:pt x="5883" y="6846"/>
                  </a:cubicBezTo>
                  <a:cubicBezTo>
                    <a:pt x="6222" y="7387"/>
                    <a:pt x="6488" y="7991"/>
                    <a:pt x="6644" y="8605"/>
                  </a:cubicBezTo>
                  <a:cubicBezTo>
                    <a:pt x="6677" y="8693"/>
                    <a:pt x="6742" y="8733"/>
                    <a:pt x="6803" y="8733"/>
                  </a:cubicBezTo>
                  <a:cubicBezTo>
                    <a:pt x="6877" y="8733"/>
                    <a:pt x="6946" y="8674"/>
                    <a:pt x="6946" y="8569"/>
                  </a:cubicBezTo>
                  <a:cubicBezTo>
                    <a:pt x="7028" y="7955"/>
                    <a:pt x="7175" y="7387"/>
                    <a:pt x="7441" y="6809"/>
                  </a:cubicBezTo>
                  <a:cubicBezTo>
                    <a:pt x="7716" y="6159"/>
                    <a:pt x="8055" y="5554"/>
                    <a:pt x="8440" y="4940"/>
                  </a:cubicBezTo>
                  <a:cubicBezTo>
                    <a:pt x="9237" y="3684"/>
                    <a:pt x="10273" y="2493"/>
                    <a:pt x="11455" y="1540"/>
                  </a:cubicBezTo>
                  <a:cubicBezTo>
                    <a:pt x="12069" y="1045"/>
                    <a:pt x="12710" y="587"/>
                    <a:pt x="13443" y="284"/>
                  </a:cubicBezTo>
                  <a:cubicBezTo>
                    <a:pt x="13517" y="248"/>
                    <a:pt x="13517" y="129"/>
                    <a:pt x="13480" y="92"/>
                  </a:cubicBezTo>
                  <a:cubicBezTo>
                    <a:pt x="13454" y="39"/>
                    <a:pt x="13403" y="0"/>
                    <a:pt x="13349"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7"/>
            <p:cNvSpPr/>
            <p:nvPr/>
          </p:nvSpPr>
          <p:spPr>
            <a:xfrm>
              <a:off x="2181527" y="3513090"/>
              <a:ext cx="426394" cy="372657"/>
            </a:xfrm>
            <a:custGeom>
              <a:avLst/>
              <a:gdLst/>
              <a:ahLst/>
              <a:cxnLst/>
              <a:rect l="l" t="t" r="r" b="b"/>
              <a:pathLst>
                <a:path w="9617" h="8405" extrusionOk="0">
                  <a:moveTo>
                    <a:pt x="197" y="0"/>
                  </a:moveTo>
                  <a:cubicBezTo>
                    <a:pt x="48" y="0"/>
                    <a:pt x="0" y="245"/>
                    <a:pt x="172" y="277"/>
                  </a:cubicBezTo>
                  <a:cubicBezTo>
                    <a:pt x="1015" y="552"/>
                    <a:pt x="1813" y="928"/>
                    <a:pt x="2546" y="1469"/>
                  </a:cubicBezTo>
                  <a:cubicBezTo>
                    <a:pt x="3306" y="2037"/>
                    <a:pt x="3875" y="2761"/>
                    <a:pt x="4415" y="3567"/>
                  </a:cubicBezTo>
                  <a:cubicBezTo>
                    <a:pt x="4681" y="3943"/>
                    <a:pt x="4947" y="4365"/>
                    <a:pt x="5213" y="4786"/>
                  </a:cubicBezTo>
                  <a:cubicBezTo>
                    <a:pt x="5405" y="5052"/>
                    <a:pt x="5634" y="5363"/>
                    <a:pt x="5827" y="5629"/>
                  </a:cubicBezTo>
                  <a:cubicBezTo>
                    <a:pt x="6211" y="6087"/>
                    <a:pt x="6587" y="6546"/>
                    <a:pt x="7045" y="6921"/>
                  </a:cubicBezTo>
                  <a:cubicBezTo>
                    <a:pt x="7733" y="7499"/>
                    <a:pt x="8502" y="7957"/>
                    <a:pt x="9300" y="8379"/>
                  </a:cubicBezTo>
                  <a:cubicBezTo>
                    <a:pt x="9332" y="8397"/>
                    <a:pt x="9363" y="8405"/>
                    <a:pt x="9391" y="8405"/>
                  </a:cubicBezTo>
                  <a:cubicBezTo>
                    <a:pt x="9534" y="8405"/>
                    <a:pt x="9616" y="8204"/>
                    <a:pt x="9456" y="8113"/>
                  </a:cubicBezTo>
                  <a:cubicBezTo>
                    <a:pt x="8732" y="7728"/>
                    <a:pt x="8044" y="7343"/>
                    <a:pt x="7394" y="6811"/>
                  </a:cubicBezTo>
                  <a:cubicBezTo>
                    <a:pt x="6935" y="6427"/>
                    <a:pt x="6514" y="6005"/>
                    <a:pt x="6166" y="5510"/>
                  </a:cubicBezTo>
                  <a:cubicBezTo>
                    <a:pt x="5671" y="4905"/>
                    <a:pt x="5213" y="4218"/>
                    <a:pt x="4754" y="3531"/>
                  </a:cubicBezTo>
                  <a:cubicBezTo>
                    <a:pt x="4223" y="2761"/>
                    <a:pt x="3645" y="2000"/>
                    <a:pt x="2921" y="1386"/>
                  </a:cubicBezTo>
                  <a:cubicBezTo>
                    <a:pt x="2124" y="736"/>
                    <a:pt x="1208" y="277"/>
                    <a:pt x="255" y="12"/>
                  </a:cubicBezTo>
                  <a:cubicBezTo>
                    <a:pt x="234" y="4"/>
                    <a:pt x="215" y="0"/>
                    <a:pt x="19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7"/>
            <p:cNvSpPr/>
            <p:nvPr/>
          </p:nvSpPr>
          <p:spPr>
            <a:xfrm>
              <a:off x="2578785" y="3316677"/>
              <a:ext cx="335280" cy="503319"/>
            </a:xfrm>
            <a:custGeom>
              <a:avLst/>
              <a:gdLst/>
              <a:ahLst/>
              <a:cxnLst/>
              <a:rect l="l" t="t" r="r" b="b"/>
              <a:pathLst>
                <a:path w="7562" h="11352" extrusionOk="0">
                  <a:moveTo>
                    <a:pt x="7413" y="1"/>
                  </a:moveTo>
                  <a:cubicBezTo>
                    <a:pt x="7350" y="1"/>
                    <a:pt x="7286" y="35"/>
                    <a:pt x="7286" y="89"/>
                  </a:cubicBezTo>
                  <a:cubicBezTo>
                    <a:pt x="6911" y="895"/>
                    <a:pt x="6416" y="1656"/>
                    <a:pt x="5838" y="2343"/>
                  </a:cubicBezTo>
                  <a:cubicBezTo>
                    <a:pt x="5343" y="2957"/>
                    <a:pt x="4812" y="3525"/>
                    <a:pt x="4235" y="4103"/>
                  </a:cubicBezTo>
                  <a:cubicBezTo>
                    <a:pt x="3052" y="5321"/>
                    <a:pt x="1870" y="6659"/>
                    <a:pt x="1027" y="8144"/>
                  </a:cubicBezTo>
                  <a:cubicBezTo>
                    <a:pt x="532" y="9106"/>
                    <a:pt x="147" y="10133"/>
                    <a:pt x="37" y="11205"/>
                  </a:cubicBezTo>
                  <a:cubicBezTo>
                    <a:pt x="1" y="11315"/>
                    <a:pt x="111" y="11351"/>
                    <a:pt x="184" y="11351"/>
                  </a:cubicBezTo>
                  <a:cubicBezTo>
                    <a:pt x="266" y="11351"/>
                    <a:pt x="303" y="11315"/>
                    <a:pt x="340" y="11205"/>
                  </a:cubicBezTo>
                  <a:cubicBezTo>
                    <a:pt x="569" y="9335"/>
                    <a:pt x="1604" y="7612"/>
                    <a:pt x="2787" y="6164"/>
                  </a:cubicBezTo>
                  <a:cubicBezTo>
                    <a:pt x="3281" y="5550"/>
                    <a:pt x="3813" y="4982"/>
                    <a:pt x="4354" y="4405"/>
                  </a:cubicBezTo>
                  <a:cubicBezTo>
                    <a:pt x="4885" y="3873"/>
                    <a:pt x="5417" y="3333"/>
                    <a:pt x="5875" y="2765"/>
                  </a:cubicBezTo>
                  <a:cubicBezTo>
                    <a:pt x="6526" y="1958"/>
                    <a:pt x="7140" y="1161"/>
                    <a:pt x="7561" y="244"/>
                  </a:cubicBezTo>
                  <a:cubicBezTo>
                    <a:pt x="7561" y="171"/>
                    <a:pt x="7561" y="89"/>
                    <a:pt x="7479" y="15"/>
                  </a:cubicBezTo>
                  <a:cubicBezTo>
                    <a:pt x="7459" y="6"/>
                    <a:pt x="7436" y="1"/>
                    <a:pt x="7413"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6" name="Google Shape;1956;p37"/>
          <p:cNvGrpSpPr/>
          <p:nvPr/>
        </p:nvGrpSpPr>
        <p:grpSpPr>
          <a:xfrm rot="10800000">
            <a:off x="8039517" y="1120419"/>
            <a:ext cx="206929" cy="203212"/>
            <a:chOff x="1971300" y="3409475"/>
            <a:chExt cx="101600" cy="99775"/>
          </a:xfrm>
        </p:grpSpPr>
        <p:sp>
          <p:nvSpPr>
            <p:cNvPr id="1957" name="Google Shape;1957;p37"/>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7"/>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7"/>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0" name="Google Shape;1960;p37"/>
          <p:cNvGrpSpPr/>
          <p:nvPr/>
        </p:nvGrpSpPr>
        <p:grpSpPr>
          <a:xfrm rot="10800000">
            <a:off x="8432847" y="1492924"/>
            <a:ext cx="206929" cy="203161"/>
            <a:chOff x="1655100" y="3332725"/>
            <a:chExt cx="101600" cy="99750"/>
          </a:xfrm>
        </p:grpSpPr>
        <p:sp>
          <p:nvSpPr>
            <p:cNvPr id="1961" name="Google Shape;1961;p37"/>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7"/>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7"/>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4" name="Google Shape;1964;p37"/>
          <p:cNvGrpSpPr/>
          <p:nvPr/>
        </p:nvGrpSpPr>
        <p:grpSpPr>
          <a:xfrm rot="10800000">
            <a:off x="834072" y="1061124"/>
            <a:ext cx="206929" cy="203161"/>
            <a:chOff x="1655100" y="3332725"/>
            <a:chExt cx="101600" cy="99750"/>
          </a:xfrm>
        </p:grpSpPr>
        <p:sp>
          <p:nvSpPr>
            <p:cNvPr id="1965" name="Google Shape;1965;p37"/>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37"/>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37"/>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8" name="Google Shape;1968;p37"/>
          <p:cNvGrpSpPr/>
          <p:nvPr/>
        </p:nvGrpSpPr>
        <p:grpSpPr>
          <a:xfrm rot="4553522">
            <a:off x="271498" y="2393240"/>
            <a:ext cx="246049" cy="241639"/>
            <a:chOff x="1971300" y="3409475"/>
            <a:chExt cx="101600" cy="99775"/>
          </a:xfrm>
        </p:grpSpPr>
        <p:sp>
          <p:nvSpPr>
            <p:cNvPr id="1969" name="Google Shape;1969;p37"/>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7"/>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7"/>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7"/>
          <p:cNvGrpSpPr/>
          <p:nvPr/>
        </p:nvGrpSpPr>
        <p:grpSpPr>
          <a:xfrm flipH="1">
            <a:off x="8828457" y="1152275"/>
            <a:ext cx="142077" cy="139500"/>
            <a:chOff x="1655100" y="3332725"/>
            <a:chExt cx="101600" cy="99750"/>
          </a:xfrm>
        </p:grpSpPr>
        <p:sp>
          <p:nvSpPr>
            <p:cNvPr id="1973" name="Google Shape;1973;p37"/>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7"/>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7"/>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6" name="Google Shape;1976;p37"/>
          <p:cNvGrpSpPr/>
          <p:nvPr/>
        </p:nvGrpSpPr>
        <p:grpSpPr>
          <a:xfrm flipH="1">
            <a:off x="800432" y="2278487"/>
            <a:ext cx="142077" cy="139500"/>
            <a:chOff x="1655100" y="3332725"/>
            <a:chExt cx="101600" cy="99750"/>
          </a:xfrm>
        </p:grpSpPr>
        <p:sp>
          <p:nvSpPr>
            <p:cNvPr id="1977" name="Google Shape;1977;p37"/>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37"/>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7"/>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2_1">
    <p:bg>
      <p:bgPr>
        <a:solidFill>
          <a:schemeClr val="lt1"/>
        </a:solidFill>
        <a:effectLst/>
      </p:bgPr>
    </p:bg>
    <p:spTree>
      <p:nvGrpSpPr>
        <p:cNvPr id="1" name="Shape 1980"/>
        <p:cNvGrpSpPr/>
        <p:nvPr/>
      </p:nvGrpSpPr>
      <p:grpSpPr>
        <a:xfrm>
          <a:off x="0" y="0"/>
          <a:ext cx="0" cy="0"/>
          <a:chOff x="0" y="0"/>
          <a:chExt cx="0" cy="0"/>
        </a:xfrm>
      </p:grpSpPr>
      <p:grpSp>
        <p:nvGrpSpPr>
          <p:cNvPr id="1981" name="Google Shape;1981;p38"/>
          <p:cNvGrpSpPr/>
          <p:nvPr/>
        </p:nvGrpSpPr>
        <p:grpSpPr>
          <a:xfrm rot="-7399944">
            <a:off x="8082444" y="-77158"/>
            <a:ext cx="1192452" cy="1606533"/>
            <a:chOff x="3915984" y="2821214"/>
            <a:chExt cx="958524" cy="1291373"/>
          </a:xfrm>
        </p:grpSpPr>
        <p:sp>
          <p:nvSpPr>
            <p:cNvPr id="1982" name="Google Shape;1982;p38"/>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8"/>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8"/>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8"/>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8"/>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8"/>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38"/>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38"/>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8"/>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8"/>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8"/>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8"/>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8"/>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8"/>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6" name="Google Shape;1996;p38"/>
          <p:cNvGrpSpPr/>
          <p:nvPr/>
        </p:nvGrpSpPr>
        <p:grpSpPr>
          <a:xfrm rot="-7399944">
            <a:off x="8082444" y="1258542"/>
            <a:ext cx="1192452" cy="1606533"/>
            <a:chOff x="3915984" y="2821214"/>
            <a:chExt cx="958524" cy="1291373"/>
          </a:xfrm>
        </p:grpSpPr>
        <p:sp>
          <p:nvSpPr>
            <p:cNvPr id="1997" name="Google Shape;1997;p38"/>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38"/>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38"/>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38"/>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38"/>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8"/>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8"/>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8"/>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38"/>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38"/>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38"/>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38"/>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38"/>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8"/>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1" name="Google Shape;2011;p38"/>
          <p:cNvGrpSpPr/>
          <p:nvPr/>
        </p:nvGrpSpPr>
        <p:grpSpPr>
          <a:xfrm rot="7399944" flipH="1">
            <a:off x="-131181" y="1996192"/>
            <a:ext cx="1192452" cy="1606533"/>
            <a:chOff x="3915984" y="2821214"/>
            <a:chExt cx="958524" cy="1291373"/>
          </a:xfrm>
        </p:grpSpPr>
        <p:sp>
          <p:nvSpPr>
            <p:cNvPr id="2012" name="Google Shape;2012;p38"/>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8"/>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8"/>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8"/>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8"/>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8"/>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8"/>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8"/>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8"/>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8"/>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8"/>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8"/>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8"/>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8"/>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6" name="Google Shape;2026;p38"/>
          <p:cNvGrpSpPr/>
          <p:nvPr/>
        </p:nvGrpSpPr>
        <p:grpSpPr>
          <a:xfrm rot="7399944" flipH="1">
            <a:off x="-131181" y="3331892"/>
            <a:ext cx="1192452" cy="1606533"/>
            <a:chOff x="3915984" y="2821214"/>
            <a:chExt cx="958524" cy="1291373"/>
          </a:xfrm>
        </p:grpSpPr>
        <p:sp>
          <p:nvSpPr>
            <p:cNvPr id="2027" name="Google Shape;2027;p38"/>
            <p:cNvSpPr/>
            <p:nvPr/>
          </p:nvSpPr>
          <p:spPr>
            <a:xfrm>
              <a:off x="4512049" y="3285243"/>
              <a:ext cx="362459" cy="286110"/>
            </a:xfrm>
            <a:custGeom>
              <a:avLst/>
              <a:gdLst/>
              <a:ahLst/>
              <a:cxnLst/>
              <a:rect l="l" t="t" r="r" b="b"/>
              <a:pathLst>
                <a:path w="8175" h="6453" extrusionOk="0">
                  <a:moveTo>
                    <a:pt x="8175" y="0"/>
                  </a:moveTo>
                  <a:cubicBezTo>
                    <a:pt x="8174" y="0"/>
                    <a:pt x="3702" y="569"/>
                    <a:pt x="1989" y="2255"/>
                  </a:cubicBezTo>
                  <a:cubicBezTo>
                    <a:pt x="0" y="4234"/>
                    <a:pt x="651" y="6415"/>
                    <a:pt x="651" y="6415"/>
                  </a:cubicBezTo>
                  <a:cubicBezTo>
                    <a:pt x="651" y="6415"/>
                    <a:pt x="976" y="6453"/>
                    <a:pt x="1466" y="6453"/>
                  </a:cubicBezTo>
                  <a:cubicBezTo>
                    <a:pt x="2623" y="6453"/>
                    <a:pt x="4701" y="6245"/>
                    <a:pt x="5609" y="4848"/>
                  </a:cubicBezTo>
                  <a:cubicBezTo>
                    <a:pt x="6910" y="2896"/>
                    <a:pt x="6800" y="761"/>
                    <a:pt x="8175"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8"/>
            <p:cNvSpPr/>
            <p:nvPr/>
          </p:nvSpPr>
          <p:spPr>
            <a:xfrm>
              <a:off x="4471392" y="3619720"/>
              <a:ext cx="374253" cy="203154"/>
            </a:xfrm>
            <a:custGeom>
              <a:avLst/>
              <a:gdLst/>
              <a:ahLst/>
              <a:cxnLst/>
              <a:rect l="l" t="t" r="r" b="b"/>
              <a:pathLst>
                <a:path w="8441" h="4582" extrusionOk="0">
                  <a:moveTo>
                    <a:pt x="3190" y="0"/>
                  </a:moveTo>
                  <a:cubicBezTo>
                    <a:pt x="1691" y="0"/>
                    <a:pt x="1375" y="1501"/>
                    <a:pt x="1375" y="1501"/>
                  </a:cubicBezTo>
                  <a:cubicBezTo>
                    <a:pt x="1375" y="1501"/>
                    <a:pt x="1" y="2839"/>
                    <a:pt x="1641" y="3948"/>
                  </a:cubicBezTo>
                  <a:cubicBezTo>
                    <a:pt x="2406" y="4448"/>
                    <a:pt x="3935" y="4581"/>
                    <a:pt x="5350" y="4581"/>
                  </a:cubicBezTo>
                  <a:cubicBezTo>
                    <a:pt x="6970" y="4581"/>
                    <a:pt x="8441" y="4406"/>
                    <a:pt x="8441" y="4406"/>
                  </a:cubicBezTo>
                  <a:cubicBezTo>
                    <a:pt x="8441" y="4406"/>
                    <a:pt x="6526" y="585"/>
                    <a:pt x="3703" y="53"/>
                  </a:cubicBezTo>
                  <a:cubicBezTo>
                    <a:pt x="3518" y="17"/>
                    <a:pt x="3348" y="0"/>
                    <a:pt x="31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8"/>
            <p:cNvSpPr/>
            <p:nvPr/>
          </p:nvSpPr>
          <p:spPr>
            <a:xfrm>
              <a:off x="4439292" y="3156444"/>
              <a:ext cx="353946" cy="175000"/>
            </a:xfrm>
            <a:custGeom>
              <a:avLst/>
              <a:gdLst/>
              <a:ahLst/>
              <a:cxnLst/>
              <a:rect l="l" t="t" r="r" b="b"/>
              <a:pathLst>
                <a:path w="7983" h="3947" extrusionOk="0">
                  <a:moveTo>
                    <a:pt x="4239" y="1"/>
                  </a:moveTo>
                  <a:cubicBezTo>
                    <a:pt x="3605" y="1"/>
                    <a:pt x="2911" y="85"/>
                    <a:pt x="2173" y="303"/>
                  </a:cubicBezTo>
                  <a:cubicBezTo>
                    <a:pt x="459" y="843"/>
                    <a:pt x="1" y="2328"/>
                    <a:pt x="376" y="3244"/>
                  </a:cubicBezTo>
                  <a:cubicBezTo>
                    <a:pt x="376" y="3244"/>
                    <a:pt x="892" y="3947"/>
                    <a:pt x="2274" y="3947"/>
                  </a:cubicBezTo>
                  <a:cubicBezTo>
                    <a:pt x="2540" y="3947"/>
                    <a:pt x="2838" y="3921"/>
                    <a:pt x="3172" y="3858"/>
                  </a:cubicBezTo>
                  <a:cubicBezTo>
                    <a:pt x="5573" y="3437"/>
                    <a:pt x="7983" y="1073"/>
                    <a:pt x="7983" y="1073"/>
                  </a:cubicBezTo>
                  <a:cubicBezTo>
                    <a:pt x="7983" y="1073"/>
                    <a:pt x="6492" y="1"/>
                    <a:pt x="4239"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8"/>
            <p:cNvSpPr/>
            <p:nvPr/>
          </p:nvSpPr>
          <p:spPr>
            <a:xfrm>
              <a:off x="4364540" y="2821214"/>
              <a:ext cx="340556" cy="333640"/>
            </a:xfrm>
            <a:custGeom>
              <a:avLst/>
              <a:gdLst/>
              <a:ahLst/>
              <a:cxnLst/>
              <a:rect l="l" t="t" r="r" b="b"/>
              <a:pathLst>
                <a:path w="7681" h="7525" extrusionOk="0">
                  <a:moveTo>
                    <a:pt x="7680" y="1"/>
                  </a:moveTo>
                  <a:cubicBezTo>
                    <a:pt x="7680" y="1"/>
                    <a:pt x="3519" y="688"/>
                    <a:pt x="2108" y="2750"/>
                  </a:cubicBezTo>
                  <a:cubicBezTo>
                    <a:pt x="1" y="5765"/>
                    <a:pt x="2062" y="7525"/>
                    <a:pt x="2062" y="7525"/>
                  </a:cubicBezTo>
                  <a:cubicBezTo>
                    <a:pt x="2062" y="7525"/>
                    <a:pt x="4775" y="7259"/>
                    <a:pt x="5957" y="5078"/>
                  </a:cubicBezTo>
                  <a:cubicBezTo>
                    <a:pt x="7222" y="2713"/>
                    <a:pt x="6415" y="881"/>
                    <a:pt x="7680"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8"/>
            <p:cNvSpPr/>
            <p:nvPr/>
          </p:nvSpPr>
          <p:spPr>
            <a:xfrm>
              <a:off x="3992377" y="3029685"/>
              <a:ext cx="329960" cy="309919"/>
            </a:xfrm>
            <a:custGeom>
              <a:avLst/>
              <a:gdLst/>
              <a:ahLst/>
              <a:cxnLst/>
              <a:rect l="l" t="t" r="r" b="b"/>
              <a:pathLst>
                <a:path w="7442" h="6990" extrusionOk="0">
                  <a:moveTo>
                    <a:pt x="193" y="0"/>
                  </a:moveTo>
                  <a:lnTo>
                    <a:pt x="193" y="0"/>
                  </a:lnTo>
                  <a:cubicBezTo>
                    <a:pt x="192" y="0"/>
                    <a:pt x="0" y="4271"/>
                    <a:pt x="2291" y="5911"/>
                  </a:cubicBezTo>
                  <a:cubicBezTo>
                    <a:pt x="3485" y="6784"/>
                    <a:pt x="4601" y="6990"/>
                    <a:pt x="5388" y="6990"/>
                  </a:cubicBezTo>
                  <a:cubicBezTo>
                    <a:pt x="6087" y="6990"/>
                    <a:pt x="6525" y="6827"/>
                    <a:pt x="6525" y="6827"/>
                  </a:cubicBezTo>
                  <a:cubicBezTo>
                    <a:pt x="6525" y="6827"/>
                    <a:pt x="7441" y="4921"/>
                    <a:pt x="5993" y="3015"/>
                  </a:cubicBezTo>
                  <a:cubicBezTo>
                    <a:pt x="4546" y="1100"/>
                    <a:pt x="1375" y="1375"/>
                    <a:pt x="19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8"/>
            <p:cNvSpPr/>
            <p:nvPr/>
          </p:nvSpPr>
          <p:spPr>
            <a:xfrm>
              <a:off x="3915984" y="3359596"/>
              <a:ext cx="326723" cy="256803"/>
            </a:xfrm>
            <a:custGeom>
              <a:avLst/>
              <a:gdLst/>
              <a:ahLst/>
              <a:cxnLst/>
              <a:rect l="l" t="t" r="r" b="b"/>
              <a:pathLst>
                <a:path w="7369" h="5792" extrusionOk="0">
                  <a:moveTo>
                    <a:pt x="917" y="0"/>
                  </a:moveTo>
                  <a:lnTo>
                    <a:pt x="917" y="0"/>
                  </a:lnTo>
                  <a:cubicBezTo>
                    <a:pt x="917" y="1"/>
                    <a:pt x="0" y="3171"/>
                    <a:pt x="2255" y="4931"/>
                  </a:cubicBezTo>
                  <a:cubicBezTo>
                    <a:pt x="3134" y="5589"/>
                    <a:pt x="3969" y="5791"/>
                    <a:pt x="4665" y="5791"/>
                  </a:cubicBezTo>
                  <a:cubicBezTo>
                    <a:pt x="5780" y="5791"/>
                    <a:pt x="6534" y="5270"/>
                    <a:pt x="6534" y="5270"/>
                  </a:cubicBezTo>
                  <a:cubicBezTo>
                    <a:pt x="6534" y="5270"/>
                    <a:pt x="7368" y="3739"/>
                    <a:pt x="5728" y="2291"/>
                  </a:cubicBezTo>
                  <a:cubicBezTo>
                    <a:pt x="4087" y="844"/>
                    <a:pt x="2099" y="1375"/>
                    <a:pt x="917"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8"/>
            <p:cNvSpPr/>
            <p:nvPr/>
          </p:nvSpPr>
          <p:spPr>
            <a:xfrm>
              <a:off x="3988697" y="3772682"/>
              <a:ext cx="291608" cy="335369"/>
            </a:xfrm>
            <a:custGeom>
              <a:avLst/>
              <a:gdLst/>
              <a:ahLst/>
              <a:cxnLst/>
              <a:rect l="l" t="t" r="r" b="b"/>
              <a:pathLst>
                <a:path w="6577" h="7564" extrusionOk="0">
                  <a:moveTo>
                    <a:pt x="2490" y="0"/>
                  </a:moveTo>
                  <a:cubicBezTo>
                    <a:pt x="1563" y="0"/>
                    <a:pt x="450" y="676"/>
                    <a:pt x="276" y="2404"/>
                  </a:cubicBezTo>
                  <a:cubicBezTo>
                    <a:pt x="1" y="4925"/>
                    <a:pt x="1073" y="7564"/>
                    <a:pt x="1073" y="7564"/>
                  </a:cubicBezTo>
                  <a:cubicBezTo>
                    <a:pt x="1073" y="7564"/>
                    <a:pt x="2182" y="6336"/>
                    <a:pt x="3364" y="5273"/>
                  </a:cubicBezTo>
                  <a:cubicBezTo>
                    <a:pt x="4546" y="4164"/>
                    <a:pt x="6498" y="3440"/>
                    <a:pt x="6535" y="2029"/>
                  </a:cubicBezTo>
                  <a:cubicBezTo>
                    <a:pt x="6577" y="630"/>
                    <a:pt x="5621" y="330"/>
                    <a:pt x="4795" y="330"/>
                  </a:cubicBezTo>
                  <a:cubicBezTo>
                    <a:pt x="4176" y="330"/>
                    <a:pt x="3630" y="498"/>
                    <a:pt x="3630" y="498"/>
                  </a:cubicBezTo>
                  <a:cubicBezTo>
                    <a:pt x="3407" y="184"/>
                    <a:pt x="2974" y="0"/>
                    <a:pt x="2490"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8"/>
            <p:cNvSpPr/>
            <p:nvPr/>
          </p:nvSpPr>
          <p:spPr>
            <a:xfrm>
              <a:off x="4092312" y="2909400"/>
              <a:ext cx="511211" cy="1203187"/>
            </a:xfrm>
            <a:custGeom>
              <a:avLst/>
              <a:gdLst/>
              <a:ahLst/>
              <a:cxnLst/>
              <a:rect l="l" t="t" r="r" b="b"/>
              <a:pathLst>
                <a:path w="11530" h="27137" extrusionOk="0">
                  <a:moveTo>
                    <a:pt x="11529" y="1"/>
                  </a:moveTo>
                  <a:lnTo>
                    <a:pt x="11529" y="1"/>
                  </a:lnTo>
                  <a:cubicBezTo>
                    <a:pt x="0" y="13747"/>
                    <a:pt x="8248" y="24890"/>
                    <a:pt x="9962" y="26952"/>
                  </a:cubicBezTo>
                  <a:cubicBezTo>
                    <a:pt x="10069" y="27080"/>
                    <a:pt x="10198" y="27136"/>
                    <a:pt x="10332" y="27136"/>
                  </a:cubicBezTo>
                  <a:cubicBezTo>
                    <a:pt x="10438" y="27136"/>
                    <a:pt x="10547" y="27100"/>
                    <a:pt x="10649" y="27035"/>
                  </a:cubicBezTo>
                  <a:cubicBezTo>
                    <a:pt x="10878" y="26842"/>
                    <a:pt x="10878" y="26540"/>
                    <a:pt x="10686" y="26311"/>
                  </a:cubicBezTo>
                  <a:cubicBezTo>
                    <a:pt x="9540" y="25239"/>
                    <a:pt x="6525" y="21765"/>
                    <a:pt x="6104" y="14773"/>
                  </a:cubicBezTo>
                  <a:cubicBezTo>
                    <a:pt x="5646" y="7791"/>
                    <a:pt x="11528" y="2"/>
                    <a:pt x="11529"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8"/>
            <p:cNvSpPr/>
            <p:nvPr/>
          </p:nvSpPr>
          <p:spPr>
            <a:xfrm>
              <a:off x="4362900" y="3215767"/>
              <a:ext cx="304820" cy="171098"/>
            </a:xfrm>
            <a:custGeom>
              <a:avLst/>
              <a:gdLst/>
              <a:ahLst/>
              <a:cxnLst/>
              <a:rect l="l" t="t" r="r" b="b"/>
              <a:pathLst>
                <a:path w="6875" h="3859" extrusionOk="0">
                  <a:moveTo>
                    <a:pt x="6682" y="0"/>
                  </a:moveTo>
                  <a:cubicBezTo>
                    <a:pt x="6645" y="37"/>
                    <a:pt x="5499" y="110"/>
                    <a:pt x="4088" y="614"/>
                  </a:cubicBezTo>
                  <a:cubicBezTo>
                    <a:pt x="2219" y="1256"/>
                    <a:pt x="807" y="2291"/>
                    <a:pt x="38" y="3629"/>
                  </a:cubicBezTo>
                  <a:cubicBezTo>
                    <a:pt x="1" y="3703"/>
                    <a:pt x="38" y="3776"/>
                    <a:pt x="120" y="3858"/>
                  </a:cubicBezTo>
                  <a:lnTo>
                    <a:pt x="193" y="3858"/>
                  </a:lnTo>
                  <a:cubicBezTo>
                    <a:pt x="230" y="3858"/>
                    <a:pt x="267" y="3822"/>
                    <a:pt x="312" y="3776"/>
                  </a:cubicBezTo>
                  <a:cubicBezTo>
                    <a:pt x="2063" y="724"/>
                    <a:pt x="6682" y="303"/>
                    <a:pt x="6727" y="303"/>
                  </a:cubicBezTo>
                  <a:cubicBezTo>
                    <a:pt x="6801" y="303"/>
                    <a:pt x="6874" y="229"/>
                    <a:pt x="6874" y="156"/>
                  </a:cubicBezTo>
                  <a:cubicBezTo>
                    <a:pt x="6874" y="74"/>
                    <a:pt x="6801" y="0"/>
                    <a:pt x="6682"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8"/>
            <p:cNvSpPr/>
            <p:nvPr/>
          </p:nvSpPr>
          <p:spPr>
            <a:xfrm>
              <a:off x="4395000" y="3388991"/>
              <a:ext cx="337320" cy="444794"/>
            </a:xfrm>
            <a:custGeom>
              <a:avLst/>
              <a:gdLst/>
              <a:ahLst/>
              <a:cxnLst/>
              <a:rect l="l" t="t" r="r" b="b"/>
              <a:pathLst>
                <a:path w="7608" h="10032" extrusionOk="0">
                  <a:moveTo>
                    <a:pt x="7442" y="1"/>
                  </a:moveTo>
                  <a:cubicBezTo>
                    <a:pt x="7405" y="1"/>
                    <a:pt x="7366" y="10"/>
                    <a:pt x="7332" y="25"/>
                  </a:cubicBezTo>
                  <a:cubicBezTo>
                    <a:pt x="7332" y="61"/>
                    <a:pt x="5692" y="1244"/>
                    <a:pt x="4015" y="3040"/>
                  </a:cubicBezTo>
                  <a:cubicBezTo>
                    <a:pt x="2411" y="4726"/>
                    <a:pt x="459" y="7246"/>
                    <a:pt x="47" y="9840"/>
                  </a:cubicBezTo>
                  <a:cubicBezTo>
                    <a:pt x="1" y="9913"/>
                    <a:pt x="83" y="10032"/>
                    <a:pt x="157" y="10032"/>
                  </a:cubicBezTo>
                  <a:lnTo>
                    <a:pt x="193" y="10032"/>
                  </a:lnTo>
                  <a:cubicBezTo>
                    <a:pt x="276" y="10032"/>
                    <a:pt x="312" y="9995"/>
                    <a:pt x="349" y="9913"/>
                  </a:cubicBezTo>
                  <a:cubicBezTo>
                    <a:pt x="1110" y="5028"/>
                    <a:pt x="7451" y="327"/>
                    <a:pt x="7525" y="290"/>
                  </a:cubicBezTo>
                  <a:cubicBezTo>
                    <a:pt x="7607" y="254"/>
                    <a:pt x="7607" y="144"/>
                    <a:pt x="7561" y="61"/>
                  </a:cubicBezTo>
                  <a:cubicBezTo>
                    <a:pt x="7540" y="18"/>
                    <a:pt x="7493" y="1"/>
                    <a:pt x="7442"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8"/>
            <p:cNvSpPr/>
            <p:nvPr/>
          </p:nvSpPr>
          <p:spPr>
            <a:xfrm>
              <a:off x="4447849" y="3673677"/>
              <a:ext cx="277553" cy="67083"/>
            </a:xfrm>
            <a:custGeom>
              <a:avLst/>
              <a:gdLst/>
              <a:ahLst/>
              <a:cxnLst/>
              <a:rect l="l" t="t" r="r" b="b"/>
              <a:pathLst>
                <a:path w="6260" h="1513" extrusionOk="0">
                  <a:moveTo>
                    <a:pt x="1603" y="0"/>
                  </a:moveTo>
                  <a:cubicBezTo>
                    <a:pt x="1098" y="0"/>
                    <a:pt x="592" y="61"/>
                    <a:pt x="110" y="211"/>
                  </a:cubicBezTo>
                  <a:cubicBezTo>
                    <a:pt x="37" y="248"/>
                    <a:pt x="0" y="321"/>
                    <a:pt x="37" y="404"/>
                  </a:cubicBezTo>
                  <a:cubicBezTo>
                    <a:pt x="37" y="463"/>
                    <a:pt x="110" y="523"/>
                    <a:pt x="182" y="523"/>
                  </a:cubicBezTo>
                  <a:cubicBezTo>
                    <a:pt x="198" y="523"/>
                    <a:pt x="214" y="520"/>
                    <a:pt x="229" y="513"/>
                  </a:cubicBezTo>
                  <a:cubicBezTo>
                    <a:pt x="680" y="366"/>
                    <a:pt x="1161" y="306"/>
                    <a:pt x="1644" y="306"/>
                  </a:cubicBezTo>
                  <a:cubicBezTo>
                    <a:pt x="3773" y="306"/>
                    <a:pt x="5964" y="1475"/>
                    <a:pt x="5994" y="1512"/>
                  </a:cubicBezTo>
                  <a:lnTo>
                    <a:pt x="6067" y="1512"/>
                  </a:lnTo>
                  <a:cubicBezTo>
                    <a:pt x="6104" y="1512"/>
                    <a:pt x="6186" y="1512"/>
                    <a:pt x="6223" y="1430"/>
                  </a:cubicBezTo>
                  <a:cubicBezTo>
                    <a:pt x="6259" y="1357"/>
                    <a:pt x="6223" y="1283"/>
                    <a:pt x="6140" y="1237"/>
                  </a:cubicBezTo>
                  <a:cubicBezTo>
                    <a:pt x="6021" y="1178"/>
                    <a:pt x="3817" y="0"/>
                    <a:pt x="1603"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8"/>
            <p:cNvSpPr/>
            <p:nvPr/>
          </p:nvSpPr>
          <p:spPr>
            <a:xfrm>
              <a:off x="3992377" y="3437584"/>
              <a:ext cx="386047" cy="343793"/>
            </a:xfrm>
            <a:custGeom>
              <a:avLst/>
              <a:gdLst/>
              <a:ahLst/>
              <a:cxnLst/>
              <a:rect l="l" t="t" r="r" b="b"/>
              <a:pathLst>
                <a:path w="8707" h="7754" extrusionOk="0">
                  <a:moveTo>
                    <a:pt x="266" y="1"/>
                  </a:moveTo>
                  <a:cubicBezTo>
                    <a:pt x="193" y="1"/>
                    <a:pt x="73" y="1"/>
                    <a:pt x="37" y="74"/>
                  </a:cubicBezTo>
                  <a:cubicBezTo>
                    <a:pt x="0" y="148"/>
                    <a:pt x="37" y="267"/>
                    <a:pt x="110" y="303"/>
                  </a:cubicBezTo>
                  <a:cubicBezTo>
                    <a:pt x="5187" y="2594"/>
                    <a:pt x="8358" y="7635"/>
                    <a:pt x="8395" y="7671"/>
                  </a:cubicBezTo>
                  <a:cubicBezTo>
                    <a:pt x="8440" y="7708"/>
                    <a:pt x="8477" y="7754"/>
                    <a:pt x="8550" y="7754"/>
                  </a:cubicBezTo>
                  <a:cubicBezTo>
                    <a:pt x="8550" y="7754"/>
                    <a:pt x="8587" y="7754"/>
                    <a:pt x="8624" y="7708"/>
                  </a:cubicBezTo>
                  <a:cubicBezTo>
                    <a:pt x="8706" y="7671"/>
                    <a:pt x="8706" y="7598"/>
                    <a:pt x="8669" y="7525"/>
                  </a:cubicBezTo>
                  <a:cubicBezTo>
                    <a:pt x="8624" y="7479"/>
                    <a:pt x="5416" y="2365"/>
                    <a:pt x="26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8"/>
            <p:cNvSpPr/>
            <p:nvPr/>
          </p:nvSpPr>
          <p:spPr>
            <a:xfrm>
              <a:off x="4093952" y="3694782"/>
              <a:ext cx="232018" cy="226786"/>
            </a:xfrm>
            <a:custGeom>
              <a:avLst/>
              <a:gdLst/>
              <a:ahLst/>
              <a:cxnLst/>
              <a:rect l="l" t="t" r="r" b="b"/>
              <a:pathLst>
                <a:path w="5233" h="5115" extrusionOk="0">
                  <a:moveTo>
                    <a:pt x="5031" y="0"/>
                  </a:moveTo>
                  <a:cubicBezTo>
                    <a:pt x="4828" y="0"/>
                    <a:pt x="3997" y="29"/>
                    <a:pt x="3015" y="532"/>
                  </a:cubicBezTo>
                  <a:cubicBezTo>
                    <a:pt x="2025" y="1073"/>
                    <a:pt x="687" y="2255"/>
                    <a:pt x="0" y="4931"/>
                  </a:cubicBezTo>
                  <a:cubicBezTo>
                    <a:pt x="0" y="5004"/>
                    <a:pt x="37" y="5114"/>
                    <a:pt x="110" y="5114"/>
                  </a:cubicBezTo>
                  <a:lnTo>
                    <a:pt x="147" y="5114"/>
                  </a:lnTo>
                  <a:cubicBezTo>
                    <a:pt x="229" y="5114"/>
                    <a:pt x="303" y="5078"/>
                    <a:pt x="303" y="5004"/>
                  </a:cubicBezTo>
                  <a:cubicBezTo>
                    <a:pt x="1436" y="461"/>
                    <a:pt x="4457" y="302"/>
                    <a:pt x="4969" y="302"/>
                  </a:cubicBezTo>
                  <a:cubicBezTo>
                    <a:pt x="5008" y="302"/>
                    <a:pt x="5032" y="303"/>
                    <a:pt x="5040" y="303"/>
                  </a:cubicBezTo>
                  <a:cubicBezTo>
                    <a:pt x="5150" y="303"/>
                    <a:pt x="5233" y="267"/>
                    <a:pt x="5233" y="193"/>
                  </a:cubicBezTo>
                  <a:cubicBezTo>
                    <a:pt x="5233" y="74"/>
                    <a:pt x="5150" y="1"/>
                    <a:pt x="5077" y="1"/>
                  </a:cubicBezTo>
                  <a:cubicBezTo>
                    <a:pt x="5073" y="1"/>
                    <a:pt x="5057" y="0"/>
                    <a:pt x="5031"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8"/>
            <p:cNvSpPr/>
            <p:nvPr/>
          </p:nvSpPr>
          <p:spPr>
            <a:xfrm>
              <a:off x="4073602" y="3123679"/>
              <a:ext cx="280834" cy="347695"/>
            </a:xfrm>
            <a:custGeom>
              <a:avLst/>
              <a:gdLst/>
              <a:ahLst/>
              <a:cxnLst/>
              <a:rect l="l" t="t" r="r" b="b"/>
              <a:pathLst>
                <a:path w="6334" h="7842" extrusionOk="0">
                  <a:moveTo>
                    <a:pt x="186" y="1"/>
                  </a:moveTo>
                  <a:cubicBezTo>
                    <a:pt x="135" y="1"/>
                    <a:pt x="64" y="35"/>
                    <a:pt x="38" y="89"/>
                  </a:cubicBezTo>
                  <a:cubicBezTo>
                    <a:pt x="1" y="171"/>
                    <a:pt x="38" y="244"/>
                    <a:pt x="74" y="281"/>
                  </a:cubicBezTo>
                  <a:cubicBezTo>
                    <a:pt x="4775" y="3030"/>
                    <a:pt x="5994" y="7686"/>
                    <a:pt x="5994" y="7732"/>
                  </a:cubicBezTo>
                  <a:cubicBezTo>
                    <a:pt x="6031" y="7805"/>
                    <a:pt x="6104" y="7842"/>
                    <a:pt x="6150" y="7842"/>
                  </a:cubicBezTo>
                  <a:lnTo>
                    <a:pt x="6187" y="7842"/>
                  </a:lnTo>
                  <a:cubicBezTo>
                    <a:pt x="6260" y="7805"/>
                    <a:pt x="6333" y="7732"/>
                    <a:pt x="6297" y="7649"/>
                  </a:cubicBezTo>
                  <a:cubicBezTo>
                    <a:pt x="6297" y="7612"/>
                    <a:pt x="5041" y="2838"/>
                    <a:pt x="230" y="15"/>
                  </a:cubicBezTo>
                  <a:cubicBezTo>
                    <a:pt x="220" y="6"/>
                    <a:pt x="204" y="1"/>
                    <a:pt x="186"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1" name="Google Shape;2041;p38"/>
          <p:cNvGrpSpPr/>
          <p:nvPr/>
        </p:nvGrpSpPr>
        <p:grpSpPr>
          <a:xfrm flipH="1">
            <a:off x="8046167" y="4567785"/>
            <a:ext cx="206929" cy="203212"/>
            <a:chOff x="1971300" y="3409475"/>
            <a:chExt cx="101600" cy="99775"/>
          </a:xfrm>
        </p:grpSpPr>
        <p:sp>
          <p:nvSpPr>
            <p:cNvPr id="2042" name="Google Shape;2042;p38"/>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8"/>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8"/>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5" name="Google Shape;2045;p38"/>
          <p:cNvGrpSpPr/>
          <p:nvPr/>
        </p:nvGrpSpPr>
        <p:grpSpPr>
          <a:xfrm flipH="1">
            <a:off x="8423997" y="3985718"/>
            <a:ext cx="206929" cy="203161"/>
            <a:chOff x="1655100" y="3332725"/>
            <a:chExt cx="101600" cy="99750"/>
          </a:xfrm>
        </p:grpSpPr>
        <p:sp>
          <p:nvSpPr>
            <p:cNvPr id="2046" name="Google Shape;2046;p38"/>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8"/>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8"/>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9" name="Google Shape;2049;p38"/>
          <p:cNvGrpSpPr/>
          <p:nvPr/>
        </p:nvGrpSpPr>
        <p:grpSpPr>
          <a:xfrm flipH="1">
            <a:off x="466184" y="806606"/>
            <a:ext cx="206929" cy="203161"/>
            <a:chOff x="1655100" y="3332725"/>
            <a:chExt cx="101600" cy="99750"/>
          </a:xfrm>
        </p:grpSpPr>
        <p:sp>
          <p:nvSpPr>
            <p:cNvPr id="2050" name="Google Shape;2050;p38"/>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8"/>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8"/>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3" name="Google Shape;2053;p38"/>
          <p:cNvGrpSpPr/>
          <p:nvPr/>
        </p:nvGrpSpPr>
        <p:grpSpPr>
          <a:xfrm flipH="1">
            <a:off x="498607" y="340037"/>
            <a:ext cx="142077" cy="139500"/>
            <a:chOff x="1655100" y="3332725"/>
            <a:chExt cx="101600" cy="99750"/>
          </a:xfrm>
        </p:grpSpPr>
        <p:sp>
          <p:nvSpPr>
            <p:cNvPr id="2054" name="Google Shape;2054;p38"/>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8"/>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8"/>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7" name="Google Shape;2057;p38"/>
          <p:cNvGrpSpPr/>
          <p:nvPr/>
        </p:nvGrpSpPr>
        <p:grpSpPr>
          <a:xfrm rot="6246478" flipH="1">
            <a:off x="822586" y="258362"/>
            <a:ext cx="246049" cy="241639"/>
            <a:chOff x="1971300" y="3409475"/>
            <a:chExt cx="101600" cy="99775"/>
          </a:xfrm>
        </p:grpSpPr>
        <p:sp>
          <p:nvSpPr>
            <p:cNvPr id="2058" name="Google Shape;2058;p38"/>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8"/>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8"/>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1" name="Google Shape;2061;p38"/>
          <p:cNvGrpSpPr/>
          <p:nvPr/>
        </p:nvGrpSpPr>
        <p:grpSpPr>
          <a:xfrm flipH="1">
            <a:off x="8688907" y="4533625"/>
            <a:ext cx="142077" cy="139500"/>
            <a:chOff x="1655100" y="3332725"/>
            <a:chExt cx="101600" cy="99750"/>
          </a:xfrm>
        </p:grpSpPr>
        <p:sp>
          <p:nvSpPr>
            <p:cNvPr id="2062" name="Google Shape;2062;p38"/>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8"/>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8"/>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14"/>
        <p:cNvGrpSpPr/>
        <p:nvPr/>
      </p:nvGrpSpPr>
      <p:grpSpPr>
        <a:xfrm>
          <a:off x="0" y="0"/>
          <a:ext cx="0" cy="0"/>
          <a:chOff x="0" y="0"/>
          <a:chExt cx="0" cy="0"/>
        </a:xfrm>
      </p:grpSpPr>
      <p:sp>
        <p:nvSpPr>
          <p:cNvPr id="215" name="Google Shape;215;p6"/>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16" name="Google Shape;216;p6"/>
          <p:cNvGrpSpPr/>
          <p:nvPr/>
        </p:nvGrpSpPr>
        <p:grpSpPr>
          <a:xfrm>
            <a:off x="249622" y="4324743"/>
            <a:ext cx="206929" cy="203161"/>
            <a:chOff x="1655100" y="3332725"/>
            <a:chExt cx="101600" cy="99750"/>
          </a:xfrm>
        </p:grpSpPr>
        <p:sp>
          <p:nvSpPr>
            <p:cNvPr id="217" name="Google Shape;217;p6"/>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218;p6"/>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219;p6"/>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0" name="Google Shape;220;p6"/>
          <p:cNvGrpSpPr/>
          <p:nvPr/>
        </p:nvGrpSpPr>
        <p:grpSpPr>
          <a:xfrm flipH="1">
            <a:off x="8763176" y="4324743"/>
            <a:ext cx="206929" cy="203161"/>
            <a:chOff x="1655100" y="3332725"/>
            <a:chExt cx="101600" cy="99750"/>
          </a:xfrm>
        </p:grpSpPr>
        <p:sp>
          <p:nvSpPr>
            <p:cNvPr id="221" name="Google Shape;221;p6"/>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p6"/>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23;p6"/>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4" name="Google Shape;224;p6"/>
          <p:cNvGrpSpPr/>
          <p:nvPr/>
        </p:nvGrpSpPr>
        <p:grpSpPr>
          <a:xfrm rot="6299960">
            <a:off x="223173" y="-269356"/>
            <a:ext cx="1033865" cy="1372558"/>
            <a:chOff x="5836834" y="2784946"/>
            <a:chExt cx="1033895" cy="1372599"/>
          </a:xfrm>
        </p:grpSpPr>
        <p:sp>
          <p:nvSpPr>
            <p:cNvPr id="225" name="Google Shape;225;p6"/>
            <p:cNvSpPr/>
            <p:nvPr/>
          </p:nvSpPr>
          <p:spPr>
            <a:xfrm>
              <a:off x="6392862" y="2784946"/>
              <a:ext cx="184488" cy="366671"/>
            </a:xfrm>
            <a:custGeom>
              <a:avLst/>
              <a:gdLst/>
              <a:ahLst/>
              <a:cxnLst/>
              <a:rect l="l" t="t" r="r" b="b"/>
              <a:pathLst>
                <a:path w="4161" h="8270" extrusionOk="0">
                  <a:moveTo>
                    <a:pt x="2160" y="1"/>
                  </a:moveTo>
                  <a:cubicBezTo>
                    <a:pt x="1276" y="1"/>
                    <a:pt x="395" y="759"/>
                    <a:pt x="266" y="2386"/>
                  </a:cubicBezTo>
                  <a:cubicBezTo>
                    <a:pt x="0" y="5749"/>
                    <a:pt x="1989" y="8269"/>
                    <a:pt x="1989" y="8269"/>
                  </a:cubicBezTo>
                  <a:cubicBezTo>
                    <a:pt x="1989" y="8269"/>
                    <a:pt x="4161" y="5557"/>
                    <a:pt x="4088" y="2459"/>
                  </a:cubicBezTo>
                  <a:cubicBezTo>
                    <a:pt x="4050" y="865"/>
                    <a:pt x="3103" y="1"/>
                    <a:pt x="2160"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226;p6"/>
            <p:cNvSpPr/>
            <p:nvPr/>
          </p:nvSpPr>
          <p:spPr>
            <a:xfrm>
              <a:off x="6086140" y="2977723"/>
              <a:ext cx="281587" cy="305929"/>
            </a:xfrm>
            <a:custGeom>
              <a:avLst/>
              <a:gdLst/>
              <a:ahLst/>
              <a:cxnLst/>
              <a:rect l="l" t="t" r="r" b="b"/>
              <a:pathLst>
                <a:path w="6351" h="6900" extrusionOk="0">
                  <a:moveTo>
                    <a:pt x="2319" y="0"/>
                  </a:moveTo>
                  <a:cubicBezTo>
                    <a:pt x="944" y="0"/>
                    <a:pt x="1" y="1476"/>
                    <a:pt x="1310" y="3381"/>
                  </a:cubicBezTo>
                  <a:cubicBezTo>
                    <a:pt x="3179" y="6167"/>
                    <a:pt x="6350" y="6900"/>
                    <a:pt x="6350" y="6900"/>
                  </a:cubicBezTo>
                  <a:cubicBezTo>
                    <a:pt x="6350" y="6900"/>
                    <a:pt x="6304" y="3417"/>
                    <a:pt x="4325" y="1053"/>
                  </a:cubicBezTo>
                  <a:cubicBezTo>
                    <a:pt x="3684" y="316"/>
                    <a:pt x="2955" y="0"/>
                    <a:pt x="2319" y="0"/>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7" name="Google Shape;227;p6"/>
            <p:cNvSpPr/>
            <p:nvPr/>
          </p:nvSpPr>
          <p:spPr>
            <a:xfrm>
              <a:off x="6002077" y="3231329"/>
              <a:ext cx="272188" cy="316437"/>
            </a:xfrm>
            <a:custGeom>
              <a:avLst/>
              <a:gdLst/>
              <a:ahLst/>
              <a:cxnLst/>
              <a:rect l="l" t="t" r="r" b="b"/>
              <a:pathLst>
                <a:path w="6139" h="7137" extrusionOk="0">
                  <a:moveTo>
                    <a:pt x="2254" y="0"/>
                  </a:moveTo>
                  <a:cubicBezTo>
                    <a:pt x="944" y="0"/>
                    <a:pt x="1" y="1387"/>
                    <a:pt x="1144" y="3315"/>
                  </a:cubicBezTo>
                  <a:cubicBezTo>
                    <a:pt x="2858" y="6220"/>
                    <a:pt x="5955" y="7136"/>
                    <a:pt x="5955" y="7136"/>
                  </a:cubicBezTo>
                  <a:cubicBezTo>
                    <a:pt x="5955" y="7136"/>
                    <a:pt x="6138" y="3654"/>
                    <a:pt x="4306" y="1180"/>
                  </a:cubicBezTo>
                  <a:cubicBezTo>
                    <a:pt x="3677" y="357"/>
                    <a:pt x="2918" y="0"/>
                    <a:pt x="2254" y="0"/>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8" name="Google Shape;228;p6"/>
            <p:cNvSpPr/>
            <p:nvPr/>
          </p:nvSpPr>
          <p:spPr>
            <a:xfrm>
              <a:off x="5836834" y="3451860"/>
              <a:ext cx="298879" cy="371770"/>
            </a:xfrm>
            <a:custGeom>
              <a:avLst/>
              <a:gdLst/>
              <a:ahLst/>
              <a:cxnLst/>
              <a:rect l="l" t="t" r="r" b="b"/>
              <a:pathLst>
                <a:path w="6741" h="8385" extrusionOk="0">
                  <a:moveTo>
                    <a:pt x="2517" y="1"/>
                  </a:moveTo>
                  <a:cubicBezTo>
                    <a:pt x="1013" y="1"/>
                    <a:pt x="0" y="1797"/>
                    <a:pt x="1123" y="3766"/>
                  </a:cubicBezTo>
                  <a:cubicBezTo>
                    <a:pt x="2763" y="6699"/>
                    <a:pt x="6429" y="8385"/>
                    <a:pt x="6429" y="8385"/>
                  </a:cubicBezTo>
                  <a:cubicBezTo>
                    <a:pt x="6429" y="8385"/>
                    <a:pt x="6740" y="4032"/>
                    <a:pt x="4908" y="1512"/>
                  </a:cubicBezTo>
                  <a:cubicBezTo>
                    <a:pt x="4123" y="439"/>
                    <a:pt x="3260" y="1"/>
                    <a:pt x="2517"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9" name="Google Shape;229;p6"/>
            <p:cNvSpPr/>
            <p:nvPr/>
          </p:nvSpPr>
          <p:spPr>
            <a:xfrm>
              <a:off x="6565554" y="3021173"/>
              <a:ext cx="305175" cy="311249"/>
            </a:xfrm>
            <a:custGeom>
              <a:avLst/>
              <a:gdLst/>
              <a:ahLst/>
              <a:cxnLst/>
              <a:rect l="l" t="t" r="r" b="b"/>
              <a:pathLst>
                <a:path w="6883" h="7020" extrusionOk="0">
                  <a:moveTo>
                    <a:pt x="4563" y="1"/>
                  </a:moveTo>
                  <a:cubicBezTo>
                    <a:pt x="4025" y="1"/>
                    <a:pt x="3396" y="261"/>
                    <a:pt x="2749" y="879"/>
                  </a:cubicBezTo>
                  <a:cubicBezTo>
                    <a:pt x="0" y="3400"/>
                    <a:pt x="193" y="7019"/>
                    <a:pt x="193" y="7019"/>
                  </a:cubicBezTo>
                  <a:cubicBezTo>
                    <a:pt x="193" y="7019"/>
                    <a:pt x="3400" y="6332"/>
                    <a:pt x="5270" y="4041"/>
                  </a:cubicBezTo>
                  <a:cubicBezTo>
                    <a:pt x="6882" y="2096"/>
                    <a:pt x="6090" y="1"/>
                    <a:pt x="4563"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0" name="Google Shape;230;p6"/>
            <p:cNvSpPr/>
            <p:nvPr/>
          </p:nvSpPr>
          <p:spPr>
            <a:xfrm>
              <a:off x="6506232" y="3401893"/>
              <a:ext cx="353281" cy="254098"/>
            </a:xfrm>
            <a:custGeom>
              <a:avLst/>
              <a:gdLst/>
              <a:ahLst/>
              <a:cxnLst/>
              <a:rect l="l" t="t" r="r" b="b"/>
              <a:pathLst>
                <a:path w="7968" h="5731" extrusionOk="0">
                  <a:moveTo>
                    <a:pt x="5561" y="1"/>
                  </a:moveTo>
                  <a:cubicBezTo>
                    <a:pt x="5135" y="1"/>
                    <a:pt x="4639" y="128"/>
                    <a:pt x="4087" y="421"/>
                  </a:cubicBezTo>
                  <a:cubicBezTo>
                    <a:pt x="770" y="2181"/>
                    <a:pt x="0" y="5727"/>
                    <a:pt x="0" y="5727"/>
                  </a:cubicBezTo>
                  <a:cubicBezTo>
                    <a:pt x="0" y="5727"/>
                    <a:pt x="77" y="5731"/>
                    <a:pt x="217" y="5731"/>
                  </a:cubicBezTo>
                  <a:cubicBezTo>
                    <a:pt x="987" y="5731"/>
                    <a:pt x="3658" y="5619"/>
                    <a:pt x="5691" y="4160"/>
                  </a:cubicBezTo>
                  <a:cubicBezTo>
                    <a:pt x="7968" y="2542"/>
                    <a:pt x="7466" y="1"/>
                    <a:pt x="5561"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1" name="Google Shape;231;p6"/>
            <p:cNvSpPr/>
            <p:nvPr/>
          </p:nvSpPr>
          <p:spPr>
            <a:xfrm>
              <a:off x="6363999" y="3740537"/>
              <a:ext cx="472948" cy="223949"/>
            </a:xfrm>
            <a:custGeom>
              <a:avLst/>
              <a:gdLst/>
              <a:ahLst/>
              <a:cxnLst/>
              <a:rect l="l" t="t" r="r" b="b"/>
              <a:pathLst>
                <a:path w="10667" h="5051" extrusionOk="0">
                  <a:moveTo>
                    <a:pt x="7216" y="1"/>
                  </a:moveTo>
                  <a:cubicBezTo>
                    <a:pt x="6956" y="1"/>
                    <a:pt x="6677" y="25"/>
                    <a:pt x="6379" y="78"/>
                  </a:cubicBezTo>
                  <a:cubicBezTo>
                    <a:pt x="2713" y="692"/>
                    <a:pt x="1" y="4696"/>
                    <a:pt x="1" y="4696"/>
                  </a:cubicBezTo>
                  <a:cubicBezTo>
                    <a:pt x="1" y="4696"/>
                    <a:pt x="1507" y="5051"/>
                    <a:pt x="3468" y="5051"/>
                  </a:cubicBezTo>
                  <a:cubicBezTo>
                    <a:pt x="4785" y="5051"/>
                    <a:pt x="6307" y="4891"/>
                    <a:pt x="7717" y="4357"/>
                  </a:cubicBezTo>
                  <a:cubicBezTo>
                    <a:pt x="10667" y="3194"/>
                    <a:pt x="10191" y="1"/>
                    <a:pt x="7216"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2" name="Google Shape;232;p6"/>
            <p:cNvSpPr/>
            <p:nvPr/>
          </p:nvSpPr>
          <p:spPr>
            <a:xfrm>
              <a:off x="6006866" y="2883817"/>
              <a:ext cx="526596" cy="1273728"/>
            </a:xfrm>
            <a:custGeom>
              <a:avLst/>
              <a:gdLst/>
              <a:ahLst/>
              <a:cxnLst/>
              <a:rect l="l" t="t" r="r" b="b"/>
              <a:pathLst>
                <a:path w="11877" h="28728" extrusionOk="0">
                  <a:moveTo>
                    <a:pt x="10805" y="0"/>
                  </a:moveTo>
                  <a:cubicBezTo>
                    <a:pt x="10805" y="1"/>
                    <a:pt x="10842" y="1230"/>
                    <a:pt x="10503" y="6342"/>
                  </a:cubicBezTo>
                  <a:cubicBezTo>
                    <a:pt x="10200" y="11034"/>
                    <a:pt x="8367" y="20161"/>
                    <a:pt x="119" y="28180"/>
                  </a:cubicBezTo>
                  <a:cubicBezTo>
                    <a:pt x="0" y="28299"/>
                    <a:pt x="0" y="28492"/>
                    <a:pt x="119" y="28638"/>
                  </a:cubicBezTo>
                  <a:cubicBezTo>
                    <a:pt x="174" y="28698"/>
                    <a:pt x="250" y="28728"/>
                    <a:pt x="331" y="28728"/>
                  </a:cubicBezTo>
                  <a:cubicBezTo>
                    <a:pt x="413" y="28728"/>
                    <a:pt x="500" y="28698"/>
                    <a:pt x="578" y="28638"/>
                  </a:cubicBezTo>
                  <a:cubicBezTo>
                    <a:pt x="1604" y="27612"/>
                    <a:pt x="5884" y="23222"/>
                    <a:pt x="8321" y="17339"/>
                  </a:cubicBezTo>
                  <a:cubicBezTo>
                    <a:pt x="11877" y="8790"/>
                    <a:pt x="10805" y="2"/>
                    <a:pt x="10805"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3" name="Google Shape;233;p6"/>
            <p:cNvSpPr/>
            <p:nvPr/>
          </p:nvSpPr>
          <p:spPr>
            <a:xfrm>
              <a:off x="6231964" y="3093043"/>
              <a:ext cx="514847" cy="383608"/>
            </a:xfrm>
            <a:custGeom>
              <a:avLst/>
              <a:gdLst/>
              <a:ahLst/>
              <a:cxnLst/>
              <a:rect l="l" t="t" r="r" b="b"/>
              <a:pathLst>
                <a:path w="11612" h="8652" extrusionOk="0">
                  <a:moveTo>
                    <a:pt x="174" y="1"/>
                  </a:moveTo>
                  <a:cubicBezTo>
                    <a:pt x="138" y="1"/>
                    <a:pt x="101" y="19"/>
                    <a:pt x="83" y="56"/>
                  </a:cubicBezTo>
                  <a:cubicBezTo>
                    <a:pt x="0" y="92"/>
                    <a:pt x="0" y="211"/>
                    <a:pt x="83" y="248"/>
                  </a:cubicBezTo>
                  <a:cubicBezTo>
                    <a:pt x="119" y="285"/>
                    <a:pt x="2869" y="3034"/>
                    <a:pt x="4317" y="8533"/>
                  </a:cubicBezTo>
                  <a:cubicBezTo>
                    <a:pt x="4317" y="8569"/>
                    <a:pt x="4353" y="8652"/>
                    <a:pt x="4390" y="8652"/>
                  </a:cubicBezTo>
                  <a:lnTo>
                    <a:pt x="4436" y="8652"/>
                  </a:lnTo>
                  <a:cubicBezTo>
                    <a:pt x="4472" y="8652"/>
                    <a:pt x="4509" y="8652"/>
                    <a:pt x="4546" y="8606"/>
                  </a:cubicBezTo>
                  <a:cubicBezTo>
                    <a:pt x="4582" y="8569"/>
                    <a:pt x="9320" y="4482"/>
                    <a:pt x="11575" y="862"/>
                  </a:cubicBezTo>
                  <a:cubicBezTo>
                    <a:pt x="11611" y="780"/>
                    <a:pt x="11575" y="706"/>
                    <a:pt x="11538" y="670"/>
                  </a:cubicBezTo>
                  <a:cubicBezTo>
                    <a:pt x="11504" y="655"/>
                    <a:pt x="11465" y="646"/>
                    <a:pt x="11429" y="646"/>
                  </a:cubicBezTo>
                  <a:cubicBezTo>
                    <a:pt x="11377" y="646"/>
                    <a:pt x="11330" y="663"/>
                    <a:pt x="11309" y="706"/>
                  </a:cubicBezTo>
                  <a:cubicBezTo>
                    <a:pt x="9320" y="3877"/>
                    <a:pt x="5426" y="7424"/>
                    <a:pt x="4546" y="8230"/>
                  </a:cubicBezTo>
                  <a:cubicBezTo>
                    <a:pt x="3061" y="2768"/>
                    <a:pt x="312" y="56"/>
                    <a:pt x="266" y="56"/>
                  </a:cubicBezTo>
                  <a:cubicBezTo>
                    <a:pt x="248" y="19"/>
                    <a:pt x="211" y="1"/>
                    <a:pt x="174" y="1"/>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4" name="Google Shape;234;p6"/>
            <p:cNvSpPr/>
            <p:nvPr/>
          </p:nvSpPr>
          <p:spPr>
            <a:xfrm>
              <a:off x="6083258" y="3277528"/>
              <a:ext cx="695655" cy="464879"/>
            </a:xfrm>
            <a:custGeom>
              <a:avLst/>
              <a:gdLst/>
              <a:ahLst/>
              <a:cxnLst/>
              <a:rect l="l" t="t" r="r" b="b"/>
              <a:pathLst>
                <a:path w="15690" h="10485" extrusionOk="0">
                  <a:moveTo>
                    <a:pt x="188" y="0"/>
                  </a:moveTo>
                  <a:cubicBezTo>
                    <a:pt x="149" y="0"/>
                    <a:pt x="110" y="19"/>
                    <a:pt x="74" y="55"/>
                  </a:cubicBezTo>
                  <a:cubicBezTo>
                    <a:pt x="0" y="92"/>
                    <a:pt x="0" y="211"/>
                    <a:pt x="74" y="284"/>
                  </a:cubicBezTo>
                  <a:cubicBezTo>
                    <a:pt x="110" y="321"/>
                    <a:pt x="4500" y="5096"/>
                    <a:pt x="5380" y="10365"/>
                  </a:cubicBezTo>
                  <a:cubicBezTo>
                    <a:pt x="5380" y="10402"/>
                    <a:pt x="5416" y="10447"/>
                    <a:pt x="5453" y="10484"/>
                  </a:cubicBezTo>
                  <a:lnTo>
                    <a:pt x="5572" y="10484"/>
                  </a:lnTo>
                  <a:cubicBezTo>
                    <a:pt x="5645" y="10447"/>
                    <a:pt x="11034" y="8422"/>
                    <a:pt x="15616" y="4564"/>
                  </a:cubicBezTo>
                  <a:cubicBezTo>
                    <a:pt x="15689" y="4491"/>
                    <a:pt x="15689" y="4408"/>
                    <a:pt x="15653" y="4335"/>
                  </a:cubicBezTo>
                  <a:cubicBezTo>
                    <a:pt x="15610" y="4292"/>
                    <a:pt x="15564" y="4274"/>
                    <a:pt x="15518" y="4274"/>
                  </a:cubicBezTo>
                  <a:cubicBezTo>
                    <a:pt x="15486" y="4274"/>
                    <a:pt x="15454" y="4283"/>
                    <a:pt x="15424" y="4298"/>
                  </a:cubicBezTo>
                  <a:cubicBezTo>
                    <a:pt x="11336" y="7771"/>
                    <a:pt x="6598" y="9760"/>
                    <a:pt x="5645" y="10136"/>
                  </a:cubicBezTo>
                  <a:cubicBezTo>
                    <a:pt x="4692" y="4866"/>
                    <a:pt x="339" y="92"/>
                    <a:pt x="303" y="55"/>
                  </a:cubicBezTo>
                  <a:cubicBezTo>
                    <a:pt x="266" y="19"/>
                    <a:pt x="227" y="0"/>
                    <a:pt x="188"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5" name="Google Shape;235;p6"/>
            <p:cNvSpPr/>
            <p:nvPr/>
          </p:nvSpPr>
          <p:spPr>
            <a:xfrm>
              <a:off x="5938986" y="3511139"/>
              <a:ext cx="767172" cy="476672"/>
            </a:xfrm>
            <a:custGeom>
              <a:avLst/>
              <a:gdLst/>
              <a:ahLst/>
              <a:cxnLst/>
              <a:rect l="l" t="t" r="r" b="b"/>
              <a:pathLst>
                <a:path w="17303" h="10751" extrusionOk="0">
                  <a:moveTo>
                    <a:pt x="176" y="1"/>
                  </a:moveTo>
                  <a:cubicBezTo>
                    <a:pt x="138" y="1"/>
                    <a:pt x="102" y="19"/>
                    <a:pt x="83" y="56"/>
                  </a:cubicBezTo>
                  <a:cubicBezTo>
                    <a:pt x="1" y="92"/>
                    <a:pt x="1" y="211"/>
                    <a:pt x="47" y="248"/>
                  </a:cubicBezTo>
                  <a:cubicBezTo>
                    <a:pt x="83" y="285"/>
                    <a:pt x="3942" y="4638"/>
                    <a:pt x="4931" y="10631"/>
                  </a:cubicBezTo>
                  <a:cubicBezTo>
                    <a:pt x="4931" y="10714"/>
                    <a:pt x="5005" y="10750"/>
                    <a:pt x="5087" y="10750"/>
                  </a:cubicBezTo>
                  <a:cubicBezTo>
                    <a:pt x="5160" y="10750"/>
                    <a:pt x="12070" y="9797"/>
                    <a:pt x="17184" y="7387"/>
                  </a:cubicBezTo>
                  <a:cubicBezTo>
                    <a:pt x="17266" y="7350"/>
                    <a:pt x="17303" y="7240"/>
                    <a:pt x="17266" y="7158"/>
                  </a:cubicBezTo>
                  <a:cubicBezTo>
                    <a:pt x="17230" y="7085"/>
                    <a:pt x="17147" y="7085"/>
                    <a:pt x="17074" y="7085"/>
                  </a:cubicBezTo>
                  <a:cubicBezTo>
                    <a:pt x="12373" y="9339"/>
                    <a:pt x="6233" y="10292"/>
                    <a:pt x="5197" y="10448"/>
                  </a:cubicBezTo>
                  <a:cubicBezTo>
                    <a:pt x="4171" y="4445"/>
                    <a:pt x="313" y="92"/>
                    <a:pt x="276" y="56"/>
                  </a:cubicBezTo>
                  <a:cubicBezTo>
                    <a:pt x="253" y="19"/>
                    <a:pt x="214" y="1"/>
                    <a:pt x="176" y="1"/>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36" name="Google Shape;236;p6"/>
          <p:cNvGrpSpPr/>
          <p:nvPr/>
        </p:nvGrpSpPr>
        <p:grpSpPr>
          <a:xfrm rot="-6299960" flipH="1">
            <a:off x="7886973" y="-269356"/>
            <a:ext cx="1033865" cy="1372558"/>
            <a:chOff x="5836834" y="2784946"/>
            <a:chExt cx="1033895" cy="1372599"/>
          </a:xfrm>
        </p:grpSpPr>
        <p:sp>
          <p:nvSpPr>
            <p:cNvPr id="237" name="Google Shape;237;p6"/>
            <p:cNvSpPr/>
            <p:nvPr/>
          </p:nvSpPr>
          <p:spPr>
            <a:xfrm>
              <a:off x="6392862" y="2784946"/>
              <a:ext cx="184488" cy="366671"/>
            </a:xfrm>
            <a:custGeom>
              <a:avLst/>
              <a:gdLst/>
              <a:ahLst/>
              <a:cxnLst/>
              <a:rect l="l" t="t" r="r" b="b"/>
              <a:pathLst>
                <a:path w="4161" h="8270" extrusionOk="0">
                  <a:moveTo>
                    <a:pt x="2160" y="1"/>
                  </a:moveTo>
                  <a:cubicBezTo>
                    <a:pt x="1276" y="1"/>
                    <a:pt x="395" y="759"/>
                    <a:pt x="266" y="2386"/>
                  </a:cubicBezTo>
                  <a:cubicBezTo>
                    <a:pt x="0" y="5749"/>
                    <a:pt x="1989" y="8269"/>
                    <a:pt x="1989" y="8269"/>
                  </a:cubicBezTo>
                  <a:cubicBezTo>
                    <a:pt x="1989" y="8269"/>
                    <a:pt x="4161" y="5557"/>
                    <a:pt x="4088" y="2459"/>
                  </a:cubicBezTo>
                  <a:cubicBezTo>
                    <a:pt x="4050" y="865"/>
                    <a:pt x="3103" y="1"/>
                    <a:pt x="2160"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8" name="Google Shape;238;p6"/>
            <p:cNvSpPr/>
            <p:nvPr/>
          </p:nvSpPr>
          <p:spPr>
            <a:xfrm>
              <a:off x="6086140" y="2977723"/>
              <a:ext cx="281587" cy="305929"/>
            </a:xfrm>
            <a:custGeom>
              <a:avLst/>
              <a:gdLst/>
              <a:ahLst/>
              <a:cxnLst/>
              <a:rect l="l" t="t" r="r" b="b"/>
              <a:pathLst>
                <a:path w="6351" h="6900" extrusionOk="0">
                  <a:moveTo>
                    <a:pt x="2319" y="0"/>
                  </a:moveTo>
                  <a:cubicBezTo>
                    <a:pt x="944" y="0"/>
                    <a:pt x="1" y="1476"/>
                    <a:pt x="1310" y="3381"/>
                  </a:cubicBezTo>
                  <a:cubicBezTo>
                    <a:pt x="3179" y="6167"/>
                    <a:pt x="6350" y="6900"/>
                    <a:pt x="6350" y="6900"/>
                  </a:cubicBezTo>
                  <a:cubicBezTo>
                    <a:pt x="6350" y="6900"/>
                    <a:pt x="6304" y="3417"/>
                    <a:pt x="4325" y="1053"/>
                  </a:cubicBezTo>
                  <a:cubicBezTo>
                    <a:pt x="3684" y="316"/>
                    <a:pt x="2955" y="0"/>
                    <a:pt x="2319" y="0"/>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9" name="Google Shape;239;p6"/>
            <p:cNvSpPr/>
            <p:nvPr/>
          </p:nvSpPr>
          <p:spPr>
            <a:xfrm>
              <a:off x="6002077" y="3231329"/>
              <a:ext cx="272188" cy="316437"/>
            </a:xfrm>
            <a:custGeom>
              <a:avLst/>
              <a:gdLst/>
              <a:ahLst/>
              <a:cxnLst/>
              <a:rect l="l" t="t" r="r" b="b"/>
              <a:pathLst>
                <a:path w="6139" h="7137" extrusionOk="0">
                  <a:moveTo>
                    <a:pt x="2254" y="0"/>
                  </a:moveTo>
                  <a:cubicBezTo>
                    <a:pt x="944" y="0"/>
                    <a:pt x="1" y="1387"/>
                    <a:pt x="1144" y="3315"/>
                  </a:cubicBezTo>
                  <a:cubicBezTo>
                    <a:pt x="2858" y="6220"/>
                    <a:pt x="5955" y="7136"/>
                    <a:pt x="5955" y="7136"/>
                  </a:cubicBezTo>
                  <a:cubicBezTo>
                    <a:pt x="5955" y="7136"/>
                    <a:pt x="6138" y="3654"/>
                    <a:pt x="4306" y="1180"/>
                  </a:cubicBezTo>
                  <a:cubicBezTo>
                    <a:pt x="3677" y="357"/>
                    <a:pt x="2918" y="0"/>
                    <a:pt x="2254" y="0"/>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240;p6"/>
            <p:cNvSpPr/>
            <p:nvPr/>
          </p:nvSpPr>
          <p:spPr>
            <a:xfrm>
              <a:off x="5836834" y="3451860"/>
              <a:ext cx="298879" cy="371770"/>
            </a:xfrm>
            <a:custGeom>
              <a:avLst/>
              <a:gdLst/>
              <a:ahLst/>
              <a:cxnLst/>
              <a:rect l="l" t="t" r="r" b="b"/>
              <a:pathLst>
                <a:path w="6741" h="8385" extrusionOk="0">
                  <a:moveTo>
                    <a:pt x="2517" y="1"/>
                  </a:moveTo>
                  <a:cubicBezTo>
                    <a:pt x="1013" y="1"/>
                    <a:pt x="0" y="1797"/>
                    <a:pt x="1123" y="3766"/>
                  </a:cubicBezTo>
                  <a:cubicBezTo>
                    <a:pt x="2763" y="6699"/>
                    <a:pt x="6429" y="8385"/>
                    <a:pt x="6429" y="8385"/>
                  </a:cubicBezTo>
                  <a:cubicBezTo>
                    <a:pt x="6429" y="8385"/>
                    <a:pt x="6740" y="4032"/>
                    <a:pt x="4908" y="1512"/>
                  </a:cubicBezTo>
                  <a:cubicBezTo>
                    <a:pt x="4123" y="439"/>
                    <a:pt x="3260" y="1"/>
                    <a:pt x="2517"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41;p6"/>
            <p:cNvSpPr/>
            <p:nvPr/>
          </p:nvSpPr>
          <p:spPr>
            <a:xfrm>
              <a:off x="6565554" y="3021173"/>
              <a:ext cx="305175" cy="311249"/>
            </a:xfrm>
            <a:custGeom>
              <a:avLst/>
              <a:gdLst/>
              <a:ahLst/>
              <a:cxnLst/>
              <a:rect l="l" t="t" r="r" b="b"/>
              <a:pathLst>
                <a:path w="6883" h="7020" extrusionOk="0">
                  <a:moveTo>
                    <a:pt x="4563" y="1"/>
                  </a:moveTo>
                  <a:cubicBezTo>
                    <a:pt x="4025" y="1"/>
                    <a:pt x="3396" y="261"/>
                    <a:pt x="2749" y="879"/>
                  </a:cubicBezTo>
                  <a:cubicBezTo>
                    <a:pt x="0" y="3400"/>
                    <a:pt x="193" y="7019"/>
                    <a:pt x="193" y="7019"/>
                  </a:cubicBezTo>
                  <a:cubicBezTo>
                    <a:pt x="193" y="7019"/>
                    <a:pt x="3400" y="6332"/>
                    <a:pt x="5270" y="4041"/>
                  </a:cubicBezTo>
                  <a:cubicBezTo>
                    <a:pt x="6882" y="2096"/>
                    <a:pt x="6090" y="1"/>
                    <a:pt x="4563"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 name="Google Shape;242;p6"/>
            <p:cNvSpPr/>
            <p:nvPr/>
          </p:nvSpPr>
          <p:spPr>
            <a:xfrm>
              <a:off x="6506232" y="3401893"/>
              <a:ext cx="353281" cy="254098"/>
            </a:xfrm>
            <a:custGeom>
              <a:avLst/>
              <a:gdLst/>
              <a:ahLst/>
              <a:cxnLst/>
              <a:rect l="l" t="t" r="r" b="b"/>
              <a:pathLst>
                <a:path w="7968" h="5731" extrusionOk="0">
                  <a:moveTo>
                    <a:pt x="5561" y="1"/>
                  </a:moveTo>
                  <a:cubicBezTo>
                    <a:pt x="5135" y="1"/>
                    <a:pt x="4639" y="128"/>
                    <a:pt x="4087" y="421"/>
                  </a:cubicBezTo>
                  <a:cubicBezTo>
                    <a:pt x="770" y="2181"/>
                    <a:pt x="0" y="5727"/>
                    <a:pt x="0" y="5727"/>
                  </a:cubicBezTo>
                  <a:cubicBezTo>
                    <a:pt x="0" y="5727"/>
                    <a:pt x="77" y="5731"/>
                    <a:pt x="217" y="5731"/>
                  </a:cubicBezTo>
                  <a:cubicBezTo>
                    <a:pt x="987" y="5731"/>
                    <a:pt x="3658" y="5619"/>
                    <a:pt x="5691" y="4160"/>
                  </a:cubicBezTo>
                  <a:cubicBezTo>
                    <a:pt x="7968" y="2542"/>
                    <a:pt x="7466" y="1"/>
                    <a:pt x="5561"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6"/>
            <p:cNvSpPr/>
            <p:nvPr/>
          </p:nvSpPr>
          <p:spPr>
            <a:xfrm>
              <a:off x="6363999" y="3740537"/>
              <a:ext cx="472948" cy="223949"/>
            </a:xfrm>
            <a:custGeom>
              <a:avLst/>
              <a:gdLst/>
              <a:ahLst/>
              <a:cxnLst/>
              <a:rect l="l" t="t" r="r" b="b"/>
              <a:pathLst>
                <a:path w="10667" h="5051" extrusionOk="0">
                  <a:moveTo>
                    <a:pt x="7216" y="1"/>
                  </a:moveTo>
                  <a:cubicBezTo>
                    <a:pt x="6956" y="1"/>
                    <a:pt x="6677" y="25"/>
                    <a:pt x="6379" y="78"/>
                  </a:cubicBezTo>
                  <a:cubicBezTo>
                    <a:pt x="2713" y="692"/>
                    <a:pt x="1" y="4696"/>
                    <a:pt x="1" y="4696"/>
                  </a:cubicBezTo>
                  <a:cubicBezTo>
                    <a:pt x="1" y="4696"/>
                    <a:pt x="1507" y="5051"/>
                    <a:pt x="3468" y="5051"/>
                  </a:cubicBezTo>
                  <a:cubicBezTo>
                    <a:pt x="4785" y="5051"/>
                    <a:pt x="6307" y="4891"/>
                    <a:pt x="7717" y="4357"/>
                  </a:cubicBezTo>
                  <a:cubicBezTo>
                    <a:pt x="10667" y="3194"/>
                    <a:pt x="10191" y="1"/>
                    <a:pt x="7216"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6"/>
            <p:cNvSpPr/>
            <p:nvPr/>
          </p:nvSpPr>
          <p:spPr>
            <a:xfrm>
              <a:off x="6006866" y="2883817"/>
              <a:ext cx="526596" cy="1273728"/>
            </a:xfrm>
            <a:custGeom>
              <a:avLst/>
              <a:gdLst/>
              <a:ahLst/>
              <a:cxnLst/>
              <a:rect l="l" t="t" r="r" b="b"/>
              <a:pathLst>
                <a:path w="11877" h="28728" extrusionOk="0">
                  <a:moveTo>
                    <a:pt x="10805" y="0"/>
                  </a:moveTo>
                  <a:cubicBezTo>
                    <a:pt x="10805" y="1"/>
                    <a:pt x="10842" y="1230"/>
                    <a:pt x="10503" y="6342"/>
                  </a:cubicBezTo>
                  <a:cubicBezTo>
                    <a:pt x="10200" y="11034"/>
                    <a:pt x="8367" y="20161"/>
                    <a:pt x="119" y="28180"/>
                  </a:cubicBezTo>
                  <a:cubicBezTo>
                    <a:pt x="0" y="28299"/>
                    <a:pt x="0" y="28492"/>
                    <a:pt x="119" y="28638"/>
                  </a:cubicBezTo>
                  <a:cubicBezTo>
                    <a:pt x="174" y="28698"/>
                    <a:pt x="250" y="28728"/>
                    <a:pt x="331" y="28728"/>
                  </a:cubicBezTo>
                  <a:cubicBezTo>
                    <a:pt x="413" y="28728"/>
                    <a:pt x="500" y="28698"/>
                    <a:pt x="578" y="28638"/>
                  </a:cubicBezTo>
                  <a:cubicBezTo>
                    <a:pt x="1604" y="27612"/>
                    <a:pt x="5884" y="23222"/>
                    <a:pt x="8321" y="17339"/>
                  </a:cubicBezTo>
                  <a:cubicBezTo>
                    <a:pt x="11877" y="8790"/>
                    <a:pt x="10805" y="2"/>
                    <a:pt x="10805"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6"/>
            <p:cNvSpPr/>
            <p:nvPr/>
          </p:nvSpPr>
          <p:spPr>
            <a:xfrm>
              <a:off x="6231964" y="3093043"/>
              <a:ext cx="514847" cy="383608"/>
            </a:xfrm>
            <a:custGeom>
              <a:avLst/>
              <a:gdLst/>
              <a:ahLst/>
              <a:cxnLst/>
              <a:rect l="l" t="t" r="r" b="b"/>
              <a:pathLst>
                <a:path w="11612" h="8652" extrusionOk="0">
                  <a:moveTo>
                    <a:pt x="174" y="1"/>
                  </a:moveTo>
                  <a:cubicBezTo>
                    <a:pt x="138" y="1"/>
                    <a:pt x="101" y="19"/>
                    <a:pt x="83" y="56"/>
                  </a:cubicBezTo>
                  <a:cubicBezTo>
                    <a:pt x="0" y="92"/>
                    <a:pt x="0" y="211"/>
                    <a:pt x="83" y="248"/>
                  </a:cubicBezTo>
                  <a:cubicBezTo>
                    <a:pt x="119" y="285"/>
                    <a:pt x="2869" y="3034"/>
                    <a:pt x="4317" y="8533"/>
                  </a:cubicBezTo>
                  <a:cubicBezTo>
                    <a:pt x="4317" y="8569"/>
                    <a:pt x="4353" y="8652"/>
                    <a:pt x="4390" y="8652"/>
                  </a:cubicBezTo>
                  <a:lnTo>
                    <a:pt x="4436" y="8652"/>
                  </a:lnTo>
                  <a:cubicBezTo>
                    <a:pt x="4472" y="8652"/>
                    <a:pt x="4509" y="8652"/>
                    <a:pt x="4546" y="8606"/>
                  </a:cubicBezTo>
                  <a:cubicBezTo>
                    <a:pt x="4582" y="8569"/>
                    <a:pt x="9320" y="4482"/>
                    <a:pt x="11575" y="862"/>
                  </a:cubicBezTo>
                  <a:cubicBezTo>
                    <a:pt x="11611" y="780"/>
                    <a:pt x="11575" y="706"/>
                    <a:pt x="11538" y="670"/>
                  </a:cubicBezTo>
                  <a:cubicBezTo>
                    <a:pt x="11504" y="655"/>
                    <a:pt x="11465" y="646"/>
                    <a:pt x="11429" y="646"/>
                  </a:cubicBezTo>
                  <a:cubicBezTo>
                    <a:pt x="11377" y="646"/>
                    <a:pt x="11330" y="663"/>
                    <a:pt x="11309" y="706"/>
                  </a:cubicBezTo>
                  <a:cubicBezTo>
                    <a:pt x="9320" y="3877"/>
                    <a:pt x="5426" y="7424"/>
                    <a:pt x="4546" y="8230"/>
                  </a:cubicBezTo>
                  <a:cubicBezTo>
                    <a:pt x="3061" y="2768"/>
                    <a:pt x="312" y="56"/>
                    <a:pt x="266" y="56"/>
                  </a:cubicBezTo>
                  <a:cubicBezTo>
                    <a:pt x="248" y="19"/>
                    <a:pt x="211" y="1"/>
                    <a:pt x="174" y="1"/>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46;p6"/>
            <p:cNvSpPr/>
            <p:nvPr/>
          </p:nvSpPr>
          <p:spPr>
            <a:xfrm>
              <a:off x="6083258" y="3277528"/>
              <a:ext cx="695655" cy="464879"/>
            </a:xfrm>
            <a:custGeom>
              <a:avLst/>
              <a:gdLst/>
              <a:ahLst/>
              <a:cxnLst/>
              <a:rect l="l" t="t" r="r" b="b"/>
              <a:pathLst>
                <a:path w="15690" h="10485" extrusionOk="0">
                  <a:moveTo>
                    <a:pt x="188" y="0"/>
                  </a:moveTo>
                  <a:cubicBezTo>
                    <a:pt x="149" y="0"/>
                    <a:pt x="110" y="19"/>
                    <a:pt x="74" y="55"/>
                  </a:cubicBezTo>
                  <a:cubicBezTo>
                    <a:pt x="0" y="92"/>
                    <a:pt x="0" y="211"/>
                    <a:pt x="74" y="284"/>
                  </a:cubicBezTo>
                  <a:cubicBezTo>
                    <a:pt x="110" y="321"/>
                    <a:pt x="4500" y="5096"/>
                    <a:pt x="5380" y="10365"/>
                  </a:cubicBezTo>
                  <a:cubicBezTo>
                    <a:pt x="5380" y="10402"/>
                    <a:pt x="5416" y="10447"/>
                    <a:pt x="5453" y="10484"/>
                  </a:cubicBezTo>
                  <a:lnTo>
                    <a:pt x="5572" y="10484"/>
                  </a:lnTo>
                  <a:cubicBezTo>
                    <a:pt x="5645" y="10447"/>
                    <a:pt x="11034" y="8422"/>
                    <a:pt x="15616" y="4564"/>
                  </a:cubicBezTo>
                  <a:cubicBezTo>
                    <a:pt x="15689" y="4491"/>
                    <a:pt x="15689" y="4408"/>
                    <a:pt x="15653" y="4335"/>
                  </a:cubicBezTo>
                  <a:cubicBezTo>
                    <a:pt x="15610" y="4292"/>
                    <a:pt x="15564" y="4274"/>
                    <a:pt x="15518" y="4274"/>
                  </a:cubicBezTo>
                  <a:cubicBezTo>
                    <a:pt x="15486" y="4274"/>
                    <a:pt x="15454" y="4283"/>
                    <a:pt x="15424" y="4298"/>
                  </a:cubicBezTo>
                  <a:cubicBezTo>
                    <a:pt x="11336" y="7771"/>
                    <a:pt x="6598" y="9760"/>
                    <a:pt x="5645" y="10136"/>
                  </a:cubicBezTo>
                  <a:cubicBezTo>
                    <a:pt x="4692" y="4866"/>
                    <a:pt x="339" y="92"/>
                    <a:pt x="303" y="55"/>
                  </a:cubicBezTo>
                  <a:cubicBezTo>
                    <a:pt x="266" y="19"/>
                    <a:pt x="227" y="0"/>
                    <a:pt x="188"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 name="Google Shape;247;p6"/>
            <p:cNvSpPr/>
            <p:nvPr/>
          </p:nvSpPr>
          <p:spPr>
            <a:xfrm>
              <a:off x="5938986" y="3511139"/>
              <a:ext cx="767172" cy="476672"/>
            </a:xfrm>
            <a:custGeom>
              <a:avLst/>
              <a:gdLst/>
              <a:ahLst/>
              <a:cxnLst/>
              <a:rect l="l" t="t" r="r" b="b"/>
              <a:pathLst>
                <a:path w="17303" h="10751" extrusionOk="0">
                  <a:moveTo>
                    <a:pt x="176" y="1"/>
                  </a:moveTo>
                  <a:cubicBezTo>
                    <a:pt x="138" y="1"/>
                    <a:pt x="102" y="19"/>
                    <a:pt x="83" y="56"/>
                  </a:cubicBezTo>
                  <a:cubicBezTo>
                    <a:pt x="1" y="92"/>
                    <a:pt x="1" y="211"/>
                    <a:pt x="47" y="248"/>
                  </a:cubicBezTo>
                  <a:cubicBezTo>
                    <a:pt x="83" y="285"/>
                    <a:pt x="3942" y="4638"/>
                    <a:pt x="4931" y="10631"/>
                  </a:cubicBezTo>
                  <a:cubicBezTo>
                    <a:pt x="4931" y="10714"/>
                    <a:pt x="5005" y="10750"/>
                    <a:pt x="5087" y="10750"/>
                  </a:cubicBezTo>
                  <a:cubicBezTo>
                    <a:pt x="5160" y="10750"/>
                    <a:pt x="12070" y="9797"/>
                    <a:pt x="17184" y="7387"/>
                  </a:cubicBezTo>
                  <a:cubicBezTo>
                    <a:pt x="17266" y="7350"/>
                    <a:pt x="17303" y="7240"/>
                    <a:pt x="17266" y="7158"/>
                  </a:cubicBezTo>
                  <a:cubicBezTo>
                    <a:pt x="17230" y="7085"/>
                    <a:pt x="17147" y="7085"/>
                    <a:pt x="17074" y="7085"/>
                  </a:cubicBezTo>
                  <a:cubicBezTo>
                    <a:pt x="12373" y="9339"/>
                    <a:pt x="6233" y="10292"/>
                    <a:pt x="5197" y="10448"/>
                  </a:cubicBezTo>
                  <a:cubicBezTo>
                    <a:pt x="4171" y="4445"/>
                    <a:pt x="313" y="92"/>
                    <a:pt x="276" y="56"/>
                  </a:cubicBezTo>
                  <a:cubicBezTo>
                    <a:pt x="253" y="19"/>
                    <a:pt x="214" y="1"/>
                    <a:pt x="176" y="1"/>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8" name="Google Shape;248;p6"/>
          <p:cNvGrpSpPr/>
          <p:nvPr/>
        </p:nvGrpSpPr>
        <p:grpSpPr>
          <a:xfrm flipH="1">
            <a:off x="8281932" y="4768362"/>
            <a:ext cx="142077" cy="139500"/>
            <a:chOff x="1655100" y="3332725"/>
            <a:chExt cx="101600" cy="99750"/>
          </a:xfrm>
        </p:grpSpPr>
        <p:sp>
          <p:nvSpPr>
            <p:cNvPr id="249" name="Google Shape;249;p6"/>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6"/>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 name="Google Shape;251;p6"/>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52" name="Google Shape;252;p6"/>
          <p:cNvGrpSpPr/>
          <p:nvPr/>
        </p:nvGrpSpPr>
        <p:grpSpPr>
          <a:xfrm flipH="1">
            <a:off x="659707" y="4768362"/>
            <a:ext cx="142077" cy="139500"/>
            <a:chOff x="1655100" y="3332725"/>
            <a:chExt cx="101600" cy="99750"/>
          </a:xfrm>
        </p:grpSpPr>
        <p:sp>
          <p:nvSpPr>
            <p:cNvPr id="253" name="Google Shape;253;p6"/>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 name="Google Shape;254;p6"/>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55;p6"/>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6036289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477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2"/>
              </a:buClr>
              <a:buSzPts val="3000"/>
              <a:buFont typeface="Fredoka One"/>
              <a:buNone/>
              <a:defRPr sz="3000">
                <a:solidFill>
                  <a:schemeClr val="accent2"/>
                </a:solidFill>
                <a:latin typeface="Fredoka One"/>
                <a:ea typeface="Fredoka One"/>
                <a:cs typeface="Fredoka One"/>
                <a:sym typeface="Fredoka One"/>
              </a:defRPr>
            </a:lvl1pPr>
            <a:lvl2pPr lvl="1" rtl="0">
              <a:spcBef>
                <a:spcPts val="0"/>
              </a:spcBef>
              <a:spcAft>
                <a:spcPts val="0"/>
              </a:spcAft>
              <a:buClr>
                <a:schemeClr val="accent2"/>
              </a:buClr>
              <a:buSzPts val="2800"/>
              <a:buNone/>
              <a:defRPr sz="2800">
                <a:solidFill>
                  <a:schemeClr val="accent2"/>
                </a:solidFill>
              </a:defRPr>
            </a:lvl2pPr>
            <a:lvl3pPr lvl="2" rtl="0">
              <a:spcBef>
                <a:spcPts val="0"/>
              </a:spcBef>
              <a:spcAft>
                <a:spcPts val="0"/>
              </a:spcAft>
              <a:buClr>
                <a:schemeClr val="accent2"/>
              </a:buClr>
              <a:buSzPts val="2800"/>
              <a:buNone/>
              <a:defRPr sz="2800">
                <a:solidFill>
                  <a:schemeClr val="accent2"/>
                </a:solidFill>
              </a:defRPr>
            </a:lvl3pPr>
            <a:lvl4pPr lvl="3" rtl="0">
              <a:spcBef>
                <a:spcPts val="0"/>
              </a:spcBef>
              <a:spcAft>
                <a:spcPts val="0"/>
              </a:spcAft>
              <a:buClr>
                <a:schemeClr val="accent2"/>
              </a:buClr>
              <a:buSzPts val="2800"/>
              <a:buNone/>
              <a:defRPr sz="2800">
                <a:solidFill>
                  <a:schemeClr val="accent2"/>
                </a:solidFill>
              </a:defRPr>
            </a:lvl4pPr>
            <a:lvl5pPr lvl="4" rtl="0">
              <a:spcBef>
                <a:spcPts val="0"/>
              </a:spcBef>
              <a:spcAft>
                <a:spcPts val="0"/>
              </a:spcAft>
              <a:buClr>
                <a:schemeClr val="accent2"/>
              </a:buClr>
              <a:buSzPts val="2800"/>
              <a:buNone/>
              <a:defRPr sz="2800">
                <a:solidFill>
                  <a:schemeClr val="accent2"/>
                </a:solidFill>
              </a:defRPr>
            </a:lvl5pPr>
            <a:lvl6pPr lvl="5" rtl="0">
              <a:spcBef>
                <a:spcPts val="0"/>
              </a:spcBef>
              <a:spcAft>
                <a:spcPts val="0"/>
              </a:spcAft>
              <a:buClr>
                <a:schemeClr val="accent2"/>
              </a:buClr>
              <a:buSzPts val="2800"/>
              <a:buNone/>
              <a:defRPr sz="2800">
                <a:solidFill>
                  <a:schemeClr val="accent2"/>
                </a:solidFill>
              </a:defRPr>
            </a:lvl6pPr>
            <a:lvl7pPr lvl="6" rtl="0">
              <a:spcBef>
                <a:spcPts val="0"/>
              </a:spcBef>
              <a:spcAft>
                <a:spcPts val="0"/>
              </a:spcAft>
              <a:buClr>
                <a:schemeClr val="accent2"/>
              </a:buClr>
              <a:buSzPts val="2800"/>
              <a:buNone/>
              <a:defRPr sz="2800">
                <a:solidFill>
                  <a:schemeClr val="accent2"/>
                </a:solidFill>
              </a:defRPr>
            </a:lvl7pPr>
            <a:lvl8pPr lvl="7" rtl="0">
              <a:spcBef>
                <a:spcPts val="0"/>
              </a:spcBef>
              <a:spcAft>
                <a:spcPts val="0"/>
              </a:spcAft>
              <a:buClr>
                <a:schemeClr val="accent2"/>
              </a:buClr>
              <a:buSzPts val="2800"/>
              <a:buNone/>
              <a:defRPr sz="2800">
                <a:solidFill>
                  <a:schemeClr val="accent2"/>
                </a:solidFill>
              </a:defRPr>
            </a:lvl8pPr>
            <a:lvl9pPr lvl="8" rtl="0">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1pPr>
            <a:lvl2pPr marL="914400" lvl="1"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59" r:id="rId4"/>
    <p:sldLayoutId id="2147483676" r:id="rId5"/>
    <p:sldLayoutId id="2147483679" r:id="rId6"/>
    <p:sldLayoutId id="2147483683" r:id="rId7"/>
    <p:sldLayoutId id="2147483684" r:id="rId8"/>
    <p:sldLayoutId id="2147483688" r:id="rId9"/>
  </p:sldLayoutIdLst>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74F26E-CC46-4018-BD30-EEE528138F8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42C822-F6B0-4417-8F56-410FB39D5A9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3C2871-9801-47FC-B68E-F3AE731CFC65}"/>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AC3BB9F-17EB-4ED4-A52F-53ADAD98F1C7}" type="datetimeFigureOut">
              <a:rPr lang="en-US" smtClean="0"/>
              <a:t>7/7/2022</a:t>
            </a:fld>
            <a:endParaRPr lang="en-US"/>
          </a:p>
        </p:txBody>
      </p:sp>
      <p:sp>
        <p:nvSpPr>
          <p:cNvPr id="5" name="Footer Placeholder 4">
            <a:extLst>
              <a:ext uri="{FF2B5EF4-FFF2-40B4-BE49-F238E27FC236}">
                <a16:creationId xmlns:a16="http://schemas.microsoft.com/office/drawing/2014/main" id="{AC81B1B0-6A61-45BC-A057-66166E9A58DF}"/>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0FB8FC-533F-478C-B620-4F76DCA2AA6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6841053-2C96-4739-AA40-B19AE71AD7C5}" type="slidenum">
              <a:rPr lang="en-US" smtClean="0"/>
              <a:t>‹#›</a:t>
            </a:fld>
            <a:endParaRPr lang="en-US"/>
          </a:p>
        </p:txBody>
      </p:sp>
    </p:spTree>
    <p:extLst>
      <p:ext uri="{BB962C8B-B14F-4D97-AF65-F5344CB8AC3E}">
        <p14:creationId xmlns:p14="http://schemas.microsoft.com/office/powerpoint/2010/main" val="325042279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1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2.pn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4.wdp"/><Relationship Id="rId5" Type="http://schemas.openxmlformats.org/officeDocument/2006/relationships/image" Target="../media/image21.pn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5" Type="http://schemas.microsoft.com/office/2007/relationships/hdphoto" Target="../media/hdphoto6.wdp"/><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7.png"/><Relationship Id="rId1" Type="http://schemas.openxmlformats.org/officeDocument/2006/relationships/slideLayout" Target="../slideLayouts/slideLayout2.xml"/><Relationship Id="rId5" Type="http://schemas.microsoft.com/office/2007/relationships/hdphoto" Target="../media/hdphoto11.wdp"/><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2"/>
        <p:cNvGrpSpPr/>
        <p:nvPr/>
      </p:nvGrpSpPr>
      <p:grpSpPr>
        <a:xfrm>
          <a:off x="0" y="0"/>
          <a:ext cx="0" cy="0"/>
          <a:chOff x="0" y="0"/>
          <a:chExt cx="0" cy="0"/>
        </a:xfrm>
      </p:grpSpPr>
      <p:sp>
        <p:nvSpPr>
          <p:cNvPr id="2073" name="Google Shape;2073;p41"/>
          <p:cNvSpPr txBox="1">
            <a:spLocks noGrp="1"/>
          </p:cNvSpPr>
          <p:nvPr>
            <p:ph type="ctrTitle"/>
          </p:nvPr>
        </p:nvSpPr>
        <p:spPr>
          <a:xfrm>
            <a:off x="84782" y="1274161"/>
            <a:ext cx="8762999" cy="2052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3200">
                <a:solidFill>
                  <a:schemeClr val="accent2"/>
                </a:solidFill>
                <a:latin typeface="#9Slide07 IcielCadena" panose="02000503000000020004" pitchFamily="2" charset="0"/>
              </a:rPr>
              <a:t>Ch</a:t>
            </a:r>
            <a:r>
              <a:rPr lang="en-US" sz="3200">
                <a:solidFill>
                  <a:schemeClr val="accent2"/>
                </a:solidFill>
                <a:latin typeface="#9Slide07 IcielCadena" panose="02000503000000020004" pitchFamily="2" charset="0"/>
              </a:rPr>
              <a:t>ào mừng các em đến với tiết học địa lí</a:t>
            </a:r>
            <a:r>
              <a:rPr lang="en" sz="3200">
                <a:solidFill>
                  <a:schemeClr val="accent2"/>
                </a:solidFill>
                <a:latin typeface="#9Slide07 IcielCadena" panose="02000503000000020004" pitchFamily="2" charset="0"/>
              </a:rPr>
              <a:t> </a:t>
            </a:r>
            <a:br>
              <a:rPr lang="en" sz="3600">
                <a:solidFill>
                  <a:schemeClr val="accent2"/>
                </a:solidFill>
                <a:latin typeface="#9Slide07 IcielCadena" panose="02000503000000020004" pitchFamily="2" charset="0"/>
              </a:rPr>
            </a:br>
            <a:r>
              <a:rPr lang="en-US" sz="3200">
                <a:solidFill>
                  <a:srgbClr val="F34976"/>
                </a:solidFill>
                <a:latin typeface="#9Slide05 Gullever Font" panose="02000507000000020004" pitchFamily="2" charset="0"/>
              </a:rPr>
              <a:t>Địa lí hay - Học mê say</a:t>
            </a:r>
            <a:endParaRPr sz="4800">
              <a:solidFill>
                <a:srgbClr val="F34976"/>
              </a:solidFill>
              <a:latin typeface="#9Slide05 Gullever Font" panose="02000507000000020004" pitchFamily="2" charset="0"/>
            </a:endParaRPr>
          </a:p>
        </p:txBody>
      </p:sp>
      <p:grpSp>
        <p:nvGrpSpPr>
          <p:cNvPr id="2075" name="Google Shape;2075;p41"/>
          <p:cNvGrpSpPr/>
          <p:nvPr/>
        </p:nvGrpSpPr>
        <p:grpSpPr>
          <a:xfrm>
            <a:off x="3078902" y="3894032"/>
            <a:ext cx="738068" cy="691995"/>
            <a:chOff x="2689225" y="1713450"/>
            <a:chExt cx="452275" cy="424042"/>
          </a:xfrm>
        </p:grpSpPr>
        <p:sp>
          <p:nvSpPr>
            <p:cNvPr id="2076" name="Google Shape;2076;p41"/>
            <p:cNvSpPr/>
            <p:nvPr/>
          </p:nvSpPr>
          <p:spPr>
            <a:xfrm>
              <a:off x="2689225" y="1993593"/>
              <a:ext cx="452275" cy="143900"/>
            </a:xfrm>
            <a:custGeom>
              <a:avLst/>
              <a:gdLst/>
              <a:ahLst/>
              <a:cxnLst/>
              <a:rect l="l" t="t" r="r" b="b"/>
              <a:pathLst>
                <a:path w="18091" h="5756" extrusionOk="0">
                  <a:moveTo>
                    <a:pt x="9046" y="1"/>
                  </a:moveTo>
                  <a:cubicBezTo>
                    <a:pt x="4063" y="1"/>
                    <a:pt x="0" y="1306"/>
                    <a:pt x="0" y="2832"/>
                  </a:cubicBezTo>
                  <a:cubicBezTo>
                    <a:pt x="0" y="4450"/>
                    <a:pt x="4063" y="5755"/>
                    <a:pt x="9046" y="5755"/>
                  </a:cubicBezTo>
                  <a:cubicBezTo>
                    <a:pt x="14028" y="5755"/>
                    <a:pt x="18091" y="4450"/>
                    <a:pt x="18091" y="2832"/>
                  </a:cubicBezTo>
                  <a:cubicBezTo>
                    <a:pt x="18091" y="1306"/>
                    <a:pt x="14028" y="1"/>
                    <a:pt x="9046" y="1"/>
                  </a:cubicBezTo>
                  <a:close/>
                </a:path>
              </a:pathLst>
            </a:custGeom>
            <a:solidFill>
              <a:srgbClr val="2E305B">
                <a:alpha val="12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41"/>
            <p:cNvSpPr/>
            <p:nvPr/>
          </p:nvSpPr>
          <p:spPr>
            <a:xfrm>
              <a:off x="2720025" y="1713450"/>
              <a:ext cx="402175" cy="370200"/>
            </a:xfrm>
            <a:custGeom>
              <a:avLst/>
              <a:gdLst/>
              <a:ahLst/>
              <a:cxnLst/>
              <a:rect l="l" t="t" r="r" b="b"/>
              <a:pathLst>
                <a:path w="16087" h="14808" extrusionOk="0">
                  <a:moveTo>
                    <a:pt x="8585" y="0"/>
                  </a:moveTo>
                  <a:cubicBezTo>
                    <a:pt x="6344" y="0"/>
                    <a:pt x="4170" y="1080"/>
                    <a:pt x="2684" y="2963"/>
                  </a:cubicBezTo>
                  <a:cubicBezTo>
                    <a:pt x="460" y="5721"/>
                    <a:pt x="0" y="10078"/>
                    <a:pt x="2611" y="12762"/>
                  </a:cubicBezTo>
                  <a:cubicBezTo>
                    <a:pt x="3983" y="14189"/>
                    <a:pt x="5908" y="14807"/>
                    <a:pt x="7813" y="14807"/>
                  </a:cubicBezTo>
                  <a:cubicBezTo>
                    <a:pt x="8460" y="14807"/>
                    <a:pt x="9105" y="14736"/>
                    <a:pt x="9726" y="14600"/>
                  </a:cubicBezTo>
                  <a:cubicBezTo>
                    <a:pt x="12189" y="14141"/>
                    <a:pt x="14487" y="12615"/>
                    <a:pt x="15480" y="10243"/>
                  </a:cubicBezTo>
                  <a:cubicBezTo>
                    <a:pt x="16087" y="8625"/>
                    <a:pt x="16087" y="6861"/>
                    <a:pt x="15627" y="5335"/>
                  </a:cubicBezTo>
                  <a:cubicBezTo>
                    <a:pt x="14947" y="3184"/>
                    <a:pt x="13255" y="1345"/>
                    <a:pt x="11178" y="500"/>
                  </a:cubicBezTo>
                  <a:cubicBezTo>
                    <a:pt x="10328" y="161"/>
                    <a:pt x="9451" y="0"/>
                    <a:pt x="8585"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41"/>
            <p:cNvSpPr/>
            <p:nvPr/>
          </p:nvSpPr>
          <p:spPr>
            <a:xfrm>
              <a:off x="2718175" y="1771900"/>
              <a:ext cx="398525" cy="313325"/>
            </a:xfrm>
            <a:custGeom>
              <a:avLst/>
              <a:gdLst/>
              <a:ahLst/>
              <a:cxnLst/>
              <a:rect l="l" t="t" r="r" b="b"/>
              <a:pathLst>
                <a:path w="15941" h="12533" extrusionOk="0">
                  <a:moveTo>
                    <a:pt x="3218" y="0"/>
                  </a:moveTo>
                  <a:lnTo>
                    <a:pt x="3218" y="0"/>
                  </a:lnTo>
                  <a:cubicBezTo>
                    <a:pt x="3071" y="239"/>
                    <a:pt x="2832" y="460"/>
                    <a:pt x="2685" y="625"/>
                  </a:cubicBezTo>
                  <a:cubicBezTo>
                    <a:pt x="534" y="3456"/>
                    <a:pt x="1" y="7813"/>
                    <a:pt x="2611" y="10498"/>
                  </a:cubicBezTo>
                  <a:cubicBezTo>
                    <a:pt x="4002" y="11889"/>
                    <a:pt x="5962" y="12532"/>
                    <a:pt x="7924" y="12532"/>
                  </a:cubicBezTo>
                  <a:cubicBezTo>
                    <a:pt x="8555" y="12532"/>
                    <a:pt x="9187" y="12466"/>
                    <a:pt x="9800" y="12336"/>
                  </a:cubicBezTo>
                  <a:cubicBezTo>
                    <a:pt x="12171" y="11876"/>
                    <a:pt x="14469" y="10350"/>
                    <a:pt x="15480" y="7979"/>
                  </a:cubicBezTo>
                  <a:cubicBezTo>
                    <a:pt x="15701" y="7354"/>
                    <a:pt x="15848" y="6821"/>
                    <a:pt x="15940" y="6214"/>
                  </a:cubicBezTo>
                  <a:lnTo>
                    <a:pt x="15940" y="6214"/>
                  </a:lnTo>
                  <a:cubicBezTo>
                    <a:pt x="14855" y="7207"/>
                    <a:pt x="13403" y="7905"/>
                    <a:pt x="11951" y="8199"/>
                  </a:cubicBezTo>
                  <a:cubicBezTo>
                    <a:pt x="11373" y="8308"/>
                    <a:pt x="10774" y="8365"/>
                    <a:pt x="10170" y="8365"/>
                  </a:cubicBezTo>
                  <a:cubicBezTo>
                    <a:pt x="8216" y="8365"/>
                    <a:pt x="6222" y="7765"/>
                    <a:pt x="4817" y="6361"/>
                  </a:cubicBezTo>
                  <a:cubicBezTo>
                    <a:pt x="3218" y="4596"/>
                    <a:pt x="2758" y="2225"/>
                    <a:pt x="3218"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41"/>
            <p:cNvSpPr/>
            <p:nvPr/>
          </p:nvSpPr>
          <p:spPr>
            <a:xfrm>
              <a:off x="2863875" y="1731825"/>
              <a:ext cx="128250" cy="120200"/>
            </a:xfrm>
            <a:custGeom>
              <a:avLst/>
              <a:gdLst/>
              <a:ahLst/>
              <a:cxnLst/>
              <a:rect l="l" t="t" r="r" b="b"/>
              <a:pathLst>
                <a:path w="5130" h="4808" extrusionOk="0">
                  <a:moveTo>
                    <a:pt x="2751" y="1"/>
                  </a:moveTo>
                  <a:cubicBezTo>
                    <a:pt x="2027" y="1"/>
                    <a:pt x="1288" y="374"/>
                    <a:pt x="828" y="996"/>
                  </a:cubicBezTo>
                  <a:cubicBezTo>
                    <a:pt x="148" y="1842"/>
                    <a:pt x="1" y="3294"/>
                    <a:pt x="754" y="4140"/>
                  </a:cubicBezTo>
                  <a:cubicBezTo>
                    <a:pt x="1229" y="4601"/>
                    <a:pt x="1874" y="4807"/>
                    <a:pt x="2487" y="4807"/>
                  </a:cubicBezTo>
                  <a:cubicBezTo>
                    <a:pt x="2680" y="4807"/>
                    <a:pt x="2871" y="4787"/>
                    <a:pt x="3052" y="4747"/>
                  </a:cubicBezTo>
                  <a:cubicBezTo>
                    <a:pt x="3825" y="4600"/>
                    <a:pt x="4597" y="4067"/>
                    <a:pt x="4891" y="3294"/>
                  </a:cubicBezTo>
                  <a:cubicBezTo>
                    <a:pt x="5130" y="2761"/>
                    <a:pt x="5130" y="2228"/>
                    <a:pt x="4964" y="1768"/>
                  </a:cubicBezTo>
                  <a:cubicBezTo>
                    <a:pt x="4744" y="1070"/>
                    <a:pt x="4211" y="463"/>
                    <a:pt x="3512" y="151"/>
                  </a:cubicBezTo>
                  <a:cubicBezTo>
                    <a:pt x="3269" y="49"/>
                    <a:pt x="3011" y="1"/>
                    <a:pt x="2751"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41"/>
            <p:cNvSpPr/>
            <p:nvPr/>
          </p:nvSpPr>
          <p:spPr>
            <a:xfrm>
              <a:off x="2974650" y="1850475"/>
              <a:ext cx="68950" cy="68975"/>
            </a:xfrm>
            <a:custGeom>
              <a:avLst/>
              <a:gdLst/>
              <a:ahLst/>
              <a:cxnLst/>
              <a:rect l="l" t="t" r="r" b="b"/>
              <a:pathLst>
                <a:path w="2758" h="2759" extrusionOk="0">
                  <a:moveTo>
                    <a:pt x="1379" y="1"/>
                  </a:moveTo>
                  <a:cubicBezTo>
                    <a:pt x="625" y="1"/>
                    <a:pt x="0" y="626"/>
                    <a:pt x="0" y="1380"/>
                  </a:cubicBezTo>
                  <a:cubicBezTo>
                    <a:pt x="0" y="2152"/>
                    <a:pt x="625" y="2758"/>
                    <a:pt x="1379" y="2758"/>
                  </a:cubicBezTo>
                  <a:cubicBezTo>
                    <a:pt x="2151" y="2758"/>
                    <a:pt x="2758" y="2152"/>
                    <a:pt x="2758" y="1380"/>
                  </a:cubicBezTo>
                  <a:cubicBezTo>
                    <a:pt x="2758" y="626"/>
                    <a:pt x="2151" y="1"/>
                    <a:pt x="1379" y="1"/>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41"/>
            <p:cNvSpPr/>
            <p:nvPr/>
          </p:nvSpPr>
          <p:spPr>
            <a:xfrm>
              <a:off x="2817925" y="1850475"/>
              <a:ext cx="68950" cy="68975"/>
            </a:xfrm>
            <a:custGeom>
              <a:avLst/>
              <a:gdLst/>
              <a:ahLst/>
              <a:cxnLst/>
              <a:rect l="l" t="t" r="r" b="b"/>
              <a:pathLst>
                <a:path w="2758" h="2759" extrusionOk="0">
                  <a:moveTo>
                    <a:pt x="1379" y="1"/>
                  </a:moveTo>
                  <a:cubicBezTo>
                    <a:pt x="607" y="1"/>
                    <a:pt x="0" y="626"/>
                    <a:pt x="0" y="1380"/>
                  </a:cubicBezTo>
                  <a:cubicBezTo>
                    <a:pt x="0" y="2152"/>
                    <a:pt x="607" y="2758"/>
                    <a:pt x="1379" y="2758"/>
                  </a:cubicBezTo>
                  <a:cubicBezTo>
                    <a:pt x="2133" y="2758"/>
                    <a:pt x="2758" y="2152"/>
                    <a:pt x="2758" y="1380"/>
                  </a:cubicBezTo>
                  <a:cubicBezTo>
                    <a:pt x="2758" y="626"/>
                    <a:pt x="2133" y="1"/>
                    <a:pt x="1379" y="1"/>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41"/>
            <p:cNvSpPr/>
            <p:nvPr/>
          </p:nvSpPr>
          <p:spPr>
            <a:xfrm>
              <a:off x="2775625" y="1906100"/>
              <a:ext cx="105275" cy="44150"/>
            </a:xfrm>
            <a:custGeom>
              <a:avLst/>
              <a:gdLst/>
              <a:ahLst/>
              <a:cxnLst/>
              <a:rect l="l" t="t" r="r" b="b"/>
              <a:pathLst>
                <a:path w="4211" h="1766" extrusionOk="0">
                  <a:moveTo>
                    <a:pt x="2060" y="0"/>
                  </a:moveTo>
                  <a:cubicBezTo>
                    <a:pt x="920" y="0"/>
                    <a:pt x="1" y="460"/>
                    <a:pt x="1" y="919"/>
                  </a:cubicBezTo>
                  <a:cubicBezTo>
                    <a:pt x="1" y="1379"/>
                    <a:pt x="920" y="1765"/>
                    <a:pt x="2060" y="1765"/>
                  </a:cubicBezTo>
                  <a:cubicBezTo>
                    <a:pt x="3218" y="1765"/>
                    <a:pt x="4211" y="1379"/>
                    <a:pt x="4211" y="919"/>
                  </a:cubicBezTo>
                  <a:cubicBezTo>
                    <a:pt x="4211" y="460"/>
                    <a:pt x="3218" y="0"/>
                    <a:pt x="2060" y="0"/>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41"/>
            <p:cNvSpPr/>
            <p:nvPr/>
          </p:nvSpPr>
          <p:spPr>
            <a:xfrm>
              <a:off x="2980625" y="1906100"/>
              <a:ext cx="105275" cy="44150"/>
            </a:xfrm>
            <a:custGeom>
              <a:avLst/>
              <a:gdLst/>
              <a:ahLst/>
              <a:cxnLst/>
              <a:rect l="l" t="t" r="r" b="b"/>
              <a:pathLst>
                <a:path w="4211" h="1766" extrusionOk="0">
                  <a:moveTo>
                    <a:pt x="2059" y="0"/>
                  </a:moveTo>
                  <a:cubicBezTo>
                    <a:pt x="919" y="0"/>
                    <a:pt x="0" y="460"/>
                    <a:pt x="0" y="919"/>
                  </a:cubicBezTo>
                  <a:cubicBezTo>
                    <a:pt x="0" y="1379"/>
                    <a:pt x="919" y="1765"/>
                    <a:pt x="2059" y="1765"/>
                  </a:cubicBezTo>
                  <a:cubicBezTo>
                    <a:pt x="3291" y="1765"/>
                    <a:pt x="4210" y="1379"/>
                    <a:pt x="4210" y="919"/>
                  </a:cubicBezTo>
                  <a:cubicBezTo>
                    <a:pt x="4210" y="460"/>
                    <a:pt x="3291" y="0"/>
                    <a:pt x="2059" y="0"/>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41"/>
            <p:cNvSpPr/>
            <p:nvPr/>
          </p:nvSpPr>
          <p:spPr>
            <a:xfrm>
              <a:off x="3053225" y="1896450"/>
              <a:ext cx="24850" cy="27125"/>
            </a:xfrm>
            <a:custGeom>
              <a:avLst/>
              <a:gdLst/>
              <a:ahLst/>
              <a:cxnLst/>
              <a:rect l="l" t="t" r="r" b="b"/>
              <a:pathLst>
                <a:path w="994" h="1085" extrusionOk="0">
                  <a:moveTo>
                    <a:pt x="534" y="0"/>
                  </a:moveTo>
                  <a:cubicBezTo>
                    <a:pt x="240" y="0"/>
                    <a:pt x="1" y="239"/>
                    <a:pt x="1" y="533"/>
                  </a:cubicBezTo>
                  <a:cubicBezTo>
                    <a:pt x="1" y="846"/>
                    <a:pt x="240" y="1085"/>
                    <a:pt x="534" y="1085"/>
                  </a:cubicBezTo>
                  <a:cubicBezTo>
                    <a:pt x="773" y="1085"/>
                    <a:pt x="994" y="846"/>
                    <a:pt x="994" y="533"/>
                  </a:cubicBezTo>
                  <a:cubicBezTo>
                    <a:pt x="994" y="239"/>
                    <a:pt x="773" y="0"/>
                    <a:pt x="5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41"/>
            <p:cNvSpPr/>
            <p:nvPr/>
          </p:nvSpPr>
          <p:spPr>
            <a:xfrm>
              <a:off x="2796775" y="1896450"/>
              <a:ext cx="24850" cy="27125"/>
            </a:xfrm>
            <a:custGeom>
              <a:avLst/>
              <a:gdLst/>
              <a:ahLst/>
              <a:cxnLst/>
              <a:rect l="l" t="t" r="r" b="b"/>
              <a:pathLst>
                <a:path w="994" h="1085" extrusionOk="0">
                  <a:moveTo>
                    <a:pt x="460" y="0"/>
                  </a:moveTo>
                  <a:cubicBezTo>
                    <a:pt x="221" y="0"/>
                    <a:pt x="0" y="239"/>
                    <a:pt x="0" y="533"/>
                  </a:cubicBezTo>
                  <a:cubicBezTo>
                    <a:pt x="0" y="846"/>
                    <a:pt x="221" y="1085"/>
                    <a:pt x="460" y="1085"/>
                  </a:cubicBezTo>
                  <a:cubicBezTo>
                    <a:pt x="754" y="1085"/>
                    <a:pt x="993" y="846"/>
                    <a:pt x="993" y="533"/>
                  </a:cubicBezTo>
                  <a:cubicBezTo>
                    <a:pt x="993" y="239"/>
                    <a:pt x="754" y="0"/>
                    <a:pt x="4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1"/>
            <p:cNvSpPr/>
            <p:nvPr/>
          </p:nvSpPr>
          <p:spPr>
            <a:xfrm>
              <a:off x="2886850" y="1913900"/>
              <a:ext cx="82300" cy="51500"/>
            </a:xfrm>
            <a:custGeom>
              <a:avLst/>
              <a:gdLst/>
              <a:ahLst/>
              <a:cxnLst/>
              <a:rect l="l" t="t" r="r" b="b"/>
              <a:pathLst>
                <a:path w="3292" h="2060" extrusionOk="0">
                  <a:moveTo>
                    <a:pt x="295" y="1"/>
                  </a:moveTo>
                  <a:cubicBezTo>
                    <a:pt x="148" y="1"/>
                    <a:pt x="1" y="148"/>
                    <a:pt x="1" y="295"/>
                  </a:cubicBezTo>
                  <a:cubicBezTo>
                    <a:pt x="1" y="1214"/>
                    <a:pt x="681" y="1986"/>
                    <a:pt x="1600" y="2060"/>
                  </a:cubicBezTo>
                  <a:cubicBezTo>
                    <a:pt x="2519" y="2060"/>
                    <a:pt x="3292" y="1306"/>
                    <a:pt x="3292" y="387"/>
                  </a:cubicBezTo>
                  <a:cubicBezTo>
                    <a:pt x="3292" y="221"/>
                    <a:pt x="3218" y="74"/>
                    <a:pt x="2979" y="74"/>
                  </a:cubicBezTo>
                  <a:cubicBezTo>
                    <a:pt x="2832" y="74"/>
                    <a:pt x="2667" y="221"/>
                    <a:pt x="2667" y="387"/>
                  </a:cubicBezTo>
                  <a:cubicBezTo>
                    <a:pt x="2593" y="920"/>
                    <a:pt x="2133" y="1380"/>
                    <a:pt x="1600" y="1380"/>
                  </a:cubicBezTo>
                  <a:cubicBezTo>
                    <a:pt x="1067" y="1380"/>
                    <a:pt x="607" y="920"/>
                    <a:pt x="681" y="295"/>
                  </a:cubicBezTo>
                  <a:cubicBezTo>
                    <a:pt x="681" y="148"/>
                    <a:pt x="534" y="1"/>
                    <a:pt x="295" y="1"/>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7" name="Google Shape;2087;p41"/>
          <p:cNvGrpSpPr/>
          <p:nvPr/>
        </p:nvGrpSpPr>
        <p:grpSpPr>
          <a:xfrm>
            <a:off x="4203750" y="3894032"/>
            <a:ext cx="737333" cy="691995"/>
            <a:chOff x="3351975" y="1713450"/>
            <a:chExt cx="451825" cy="424042"/>
          </a:xfrm>
        </p:grpSpPr>
        <p:sp>
          <p:nvSpPr>
            <p:cNvPr id="2088" name="Google Shape;2088;p41"/>
            <p:cNvSpPr/>
            <p:nvPr/>
          </p:nvSpPr>
          <p:spPr>
            <a:xfrm>
              <a:off x="3351975" y="1993593"/>
              <a:ext cx="451825" cy="143900"/>
            </a:xfrm>
            <a:custGeom>
              <a:avLst/>
              <a:gdLst/>
              <a:ahLst/>
              <a:cxnLst/>
              <a:rect l="l" t="t" r="r" b="b"/>
              <a:pathLst>
                <a:path w="18073" h="5756" extrusionOk="0">
                  <a:moveTo>
                    <a:pt x="9046" y="1"/>
                  </a:moveTo>
                  <a:cubicBezTo>
                    <a:pt x="4064" y="1"/>
                    <a:pt x="1" y="1306"/>
                    <a:pt x="1" y="2832"/>
                  </a:cubicBezTo>
                  <a:cubicBezTo>
                    <a:pt x="1" y="4450"/>
                    <a:pt x="4064" y="5755"/>
                    <a:pt x="9046" y="5755"/>
                  </a:cubicBezTo>
                  <a:cubicBezTo>
                    <a:pt x="14028" y="5755"/>
                    <a:pt x="18073" y="4450"/>
                    <a:pt x="18073" y="2832"/>
                  </a:cubicBezTo>
                  <a:cubicBezTo>
                    <a:pt x="18073" y="1306"/>
                    <a:pt x="14028" y="1"/>
                    <a:pt x="9046" y="1"/>
                  </a:cubicBezTo>
                  <a:close/>
                </a:path>
              </a:pathLst>
            </a:custGeom>
            <a:solidFill>
              <a:srgbClr val="2E305B">
                <a:alpha val="12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1"/>
            <p:cNvSpPr/>
            <p:nvPr/>
          </p:nvSpPr>
          <p:spPr>
            <a:xfrm>
              <a:off x="3371300" y="1713450"/>
              <a:ext cx="402175" cy="370200"/>
            </a:xfrm>
            <a:custGeom>
              <a:avLst/>
              <a:gdLst/>
              <a:ahLst/>
              <a:cxnLst/>
              <a:rect l="l" t="t" r="r" b="b"/>
              <a:pathLst>
                <a:path w="16087" h="14808" extrusionOk="0">
                  <a:moveTo>
                    <a:pt x="8563" y="0"/>
                  </a:moveTo>
                  <a:cubicBezTo>
                    <a:pt x="6297" y="0"/>
                    <a:pt x="4091" y="1080"/>
                    <a:pt x="2592" y="2963"/>
                  </a:cubicBezTo>
                  <a:cubicBezTo>
                    <a:pt x="460" y="5721"/>
                    <a:pt x="0" y="10078"/>
                    <a:pt x="2592" y="12762"/>
                  </a:cubicBezTo>
                  <a:cubicBezTo>
                    <a:pt x="3910" y="14189"/>
                    <a:pt x="5821" y="14807"/>
                    <a:pt x="7760" y="14807"/>
                  </a:cubicBezTo>
                  <a:cubicBezTo>
                    <a:pt x="8420" y="14807"/>
                    <a:pt x="9082" y="14736"/>
                    <a:pt x="9725" y="14600"/>
                  </a:cubicBezTo>
                  <a:cubicBezTo>
                    <a:pt x="12097" y="14141"/>
                    <a:pt x="14395" y="12615"/>
                    <a:pt x="15388" y="10243"/>
                  </a:cubicBezTo>
                  <a:cubicBezTo>
                    <a:pt x="16086" y="8625"/>
                    <a:pt x="16086" y="6861"/>
                    <a:pt x="15553" y="5335"/>
                  </a:cubicBezTo>
                  <a:cubicBezTo>
                    <a:pt x="14855" y="3184"/>
                    <a:pt x="13255" y="1345"/>
                    <a:pt x="11178" y="500"/>
                  </a:cubicBezTo>
                  <a:cubicBezTo>
                    <a:pt x="10322" y="161"/>
                    <a:pt x="9438" y="0"/>
                    <a:pt x="856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41"/>
            <p:cNvSpPr/>
            <p:nvPr/>
          </p:nvSpPr>
          <p:spPr>
            <a:xfrm>
              <a:off x="3369450" y="1771900"/>
              <a:ext cx="398050" cy="313325"/>
            </a:xfrm>
            <a:custGeom>
              <a:avLst/>
              <a:gdLst/>
              <a:ahLst/>
              <a:cxnLst/>
              <a:rect l="l" t="t" r="r" b="b"/>
              <a:pathLst>
                <a:path w="15922" h="12533" extrusionOk="0">
                  <a:moveTo>
                    <a:pt x="3218" y="0"/>
                  </a:moveTo>
                  <a:lnTo>
                    <a:pt x="3218" y="0"/>
                  </a:lnTo>
                  <a:cubicBezTo>
                    <a:pt x="2979" y="239"/>
                    <a:pt x="2832" y="460"/>
                    <a:pt x="2666" y="625"/>
                  </a:cubicBezTo>
                  <a:cubicBezTo>
                    <a:pt x="460" y="3456"/>
                    <a:pt x="0" y="7813"/>
                    <a:pt x="2593" y="10498"/>
                  </a:cubicBezTo>
                  <a:cubicBezTo>
                    <a:pt x="3984" y="11889"/>
                    <a:pt x="5901" y="12532"/>
                    <a:pt x="7851" y="12532"/>
                  </a:cubicBezTo>
                  <a:cubicBezTo>
                    <a:pt x="8478" y="12532"/>
                    <a:pt x="9108" y="12466"/>
                    <a:pt x="9726" y="12336"/>
                  </a:cubicBezTo>
                  <a:cubicBezTo>
                    <a:pt x="12097" y="11876"/>
                    <a:pt x="14469" y="10350"/>
                    <a:pt x="15462" y="7979"/>
                  </a:cubicBezTo>
                  <a:cubicBezTo>
                    <a:pt x="15701" y="7354"/>
                    <a:pt x="15848" y="6821"/>
                    <a:pt x="15921" y="6214"/>
                  </a:cubicBezTo>
                  <a:lnTo>
                    <a:pt x="15921" y="6214"/>
                  </a:lnTo>
                  <a:cubicBezTo>
                    <a:pt x="14782" y="7207"/>
                    <a:pt x="13403" y="7905"/>
                    <a:pt x="11950" y="8199"/>
                  </a:cubicBezTo>
                  <a:cubicBezTo>
                    <a:pt x="11351" y="8308"/>
                    <a:pt x="10736" y="8365"/>
                    <a:pt x="10122" y="8365"/>
                  </a:cubicBezTo>
                  <a:cubicBezTo>
                    <a:pt x="8136" y="8365"/>
                    <a:pt x="6165" y="7765"/>
                    <a:pt x="4817" y="6361"/>
                  </a:cubicBezTo>
                  <a:cubicBezTo>
                    <a:pt x="3126" y="4596"/>
                    <a:pt x="2758" y="2225"/>
                    <a:pt x="3218"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41"/>
            <p:cNvSpPr/>
            <p:nvPr/>
          </p:nvSpPr>
          <p:spPr>
            <a:xfrm>
              <a:off x="3512850" y="1731825"/>
              <a:ext cx="130100" cy="120200"/>
            </a:xfrm>
            <a:custGeom>
              <a:avLst/>
              <a:gdLst/>
              <a:ahLst/>
              <a:cxnLst/>
              <a:rect l="l" t="t" r="r" b="b"/>
              <a:pathLst>
                <a:path w="5204" h="4808" extrusionOk="0">
                  <a:moveTo>
                    <a:pt x="2807" y="1"/>
                  </a:moveTo>
                  <a:cubicBezTo>
                    <a:pt x="2066" y="1"/>
                    <a:pt x="1347" y="374"/>
                    <a:pt x="846" y="996"/>
                  </a:cubicBezTo>
                  <a:cubicBezTo>
                    <a:pt x="148" y="1842"/>
                    <a:pt x="0" y="3294"/>
                    <a:pt x="846" y="4140"/>
                  </a:cubicBezTo>
                  <a:cubicBezTo>
                    <a:pt x="1307" y="4601"/>
                    <a:pt x="1906" y="4807"/>
                    <a:pt x="2538" y="4807"/>
                  </a:cubicBezTo>
                  <a:cubicBezTo>
                    <a:pt x="2738" y="4807"/>
                    <a:pt x="2941" y="4787"/>
                    <a:pt x="3144" y="4747"/>
                  </a:cubicBezTo>
                  <a:cubicBezTo>
                    <a:pt x="3916" y="4600"/>
                    <a:pt x="4670" y="4067"/>
                    <a:pt x="4983" y="3294"/>
                  </a:cubicBezTo>
                  <a:cubicBezTo>
                    <a:pt x="5203" y="2761"/>
                    <a:pt x="5203" y="2228"/>
                    <a:pt x="4983" y="1768"/>
                  </a:cubicBezTo>
                  <a:cubicBezTo>
                    <a:pt x="4836" y="1070"/>
                    <a:pt x="4284" y="463"/>
                    <a:pt x="3604" y="151"/>
                  </a:cubicBezTo>
                  <a:cubicBezTo>
                    <a:pt x="3342" y="49"/>
                    <a:pt x="3073" y="1"/>
                    <a:pt x="280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41"/>
            <p:cNvSpPr/>
            <p:nvPr/>
          </p:nvSpPr>
          <p:spPr>
            <a:xfrm>
              <a:off x="3479550" y="1835025"/>
              <a:ext cx="73775" cy="80100"/>
            </a:xfrm>
            <a:custGeom>
              <a:avLst/>
              <a:gdLst/>
              <a:ahLst/>
              <a:cxnLst/>
              <a:rect l="l" t="t" r="r" b="b"/>
              <a:pathLst>
                <a:path w="2951" h="3204" extrusionOk="0">
                  <a:moveTo>
                    <a:pt x="665" y="0"/>
                  </a:moveTo>
                  <a:cubicBezTo>
                    <a:pt x="396" y="0"/>
                    <a:pt x="249" y="454"/>
                    <a:pt x="487" y="692"/>
                  </a:cubicBezTo>
                  <a:cubicBezTo>
                    <a:pt x="799" y="858"/>
                    <a:pt x="1020" y="1152"/>
                    <a:pt x="1332" y="1391"/>
                  </a:cubicBezTo>
                  <a:lnTo>
                    <a:pt x="652" y="1391"/>
                  </a:lnTo>
                  <a:cubicBezTo>
                    <a:pt x="193" y="1391"/>
                    <a:pt x="193" y="2071"/>
                    <a:pt x="652" y="2071"/>
                  </a:cubicBezTo>
                  <a:lnTo>
                    <a:pt x="1185" y="2071"/>
                  </a:lnTo>
                  <a:cubicBezTo>
                    <a:pt x="873" y="2237"/>
                    <a:pt x="560" y="2384"/>
                    <a:pt x="266" y="2531"/>
                  </a:cubicBezTo>
                  <a:cubicBezTo>
                    <a:pt x="0" y="2734"/>
                    <a:pt x="187" y="3203"/>
                    <a:pt x="486" y="3203"/>
                  </a:cubicBezTo>
                  <a:cubicBezTo>
                    <a:pt x="538" y="3203"/>
                    <a:pt x="595" y="3189"/>
                    <a:pt x="652" y="3156"/>
                  </a:cubicBezTo>
                  <a:cubicBezTo>
                    <a:pt x="1332" y="2770"/>
                    <a:pt x="2031" y="2457"/>
                    <a:pt x="2711" y="2071"/>
                  </a:cubicBezTo>
                  <a:cubicBezTo>
                    <a:pt x="2950" y="1924"/>
                    <a:pt x="2950" y="1538"/>
                    <a:pt x="2638" y="1464"/>
                  </a:cubicBezTo>
                  <a:cubicBezTo>
                    <a:pt x="2638" y="1464"/>
                    <a:pt x="1185" y="325"/>
                    <a:pt x="873" y="86"/>
                  </a:cubicBezTo>
                  <a:cubicBezTo>
                    <a:pt x="799" y="26"/>
                    <a:pt x="728" y="0"/>
                    <a:pt x="665"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41"/>
            <p:cNvSpPr/>
            <p:nvPr/>
          </p:nvSpPr>
          <p:spPr>
            <a:xfrm>
              <a:off x="3606600" y="1835025"/>
              <a:ext cx="75350" cy="80100"/>
            </a:xfrm>
            <a:custGeom>
              <a:avLst/>
              <a:gdLst/>
              <a:ahLst/>
              <a:cxnLst/>
              <a:rect l="l" t="t" r="r" b="b"/>
              <a:pathLst>
                <a:path w="3014" h="3204" extrusionOk="0">
                  <a:moveTo>
                    <a:pt x="2360" y="0"/>
                  </a:moveTo>
                  <a:cubicBezTo>
                    <a:pt x="2296" y="0"/>
                    <a:pt x="2226" y="26"/>
                    <a:pt x="2152" y="86"/>
                  </a:cubicBezTo>
                  <a:cubicBezTo>
                    <a:pt x="1839" y="325"/>
                    <a:pt x="387" y="1464"/>
                    <a:pt x="387" y="1464"/>
                  </a:cubicBezTo>
                  <a:cubicBezTo>
                    <a:pt x="74" y="1538"/>
                    <a:pt x="1" y="1924"/>
                    <a:pt x="313" y="2071"/>
                  </a:cubicBezTo>
                  <a:cubicBezTo>
                    <a:pt x="920" y="2457"/>
                    <a:pt x="1692" y="2770"/>
                    <a:pt x="2372" y="3156"/>
                  </a:cubicBezTo>
                  <a:cubicBezTo>
                    <a:pt x="2430" y="3189"/>
                    <a:pt x="2486" y="3203"/>
                    <a:pt x="2539" y="3203"/>
                  </a:cubicBezTo>
                  <a:cubicBezTo>
                    <a:pt x="2836" y="3203"/>
                    <a:pt x="3013" y="2734"/>
                    <a:pt x="2685" y="2531"/>
                  </a:cubicBezTo>
                  <a:cubicBezTo>
                    <a:pt x="2464" y="2384"/>
                    <a:pt x="2152" y="2237"/>
                    <a:pt x="1839" y="2071"/>
                  </a:cubicBezTo>
                  <a:lnTo>
                    <a:pt x="2372" y="2071"/>
                  </a:lnTo>
                  <a:cubicBezTo>
                    <a:pt x="2759" y="2071"/>
                    <a:pt x="2759" y="1391"/>
                    <a:pt x="2372" y="1391"/>
                  </a:cubicBezTo>
                  <a:lnTo>
                    <a:pt x="1692" y="1391"/>
                  </a:lnTo>
                  <a:cubicBezTo>
                    <a:pt x="1913" y="1152"/>
                    <a:pt x="2225" y="858"/>
                    <a:pt x="2464" y="692"/>
                  </a:cubicBezTo>
                  <a:cubicBezTo>
                    <a:pt x="2762" y="454"/>
                    <a:pt x="2626" y="0"/>
                    <a:pt x="2360"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41"/>
            <p:cNvSpPr/>
            <p:nvPr/>
          </p:nvSpPr>
          <p:spPr>
            <a:xfrm>
              <a:off x="3420925" y="1906100"/>
              <a:ext cx="109425" cy="44150"/>
            </a:xfrm>
            <a:custGeom>
              <a:avLst/>
              <a:gdLst/>
              <a:ahLst/>
              <a:cxnLst/>
              <a:rect l="l" t="t" r="r" b="b"/>
              <a:pathLst>
                <a:path w="4377" h="1766" extrusionOk="0">
                  <a:moveTo>
                    <a:pt x="2152" y="0"/>
                  </a:moveTo>
                  <a:cubicBezTo>
                    <a:pt x="993" y="0"/>
                    <a:pt x="1" y="386"/>
                    <a:pt x="1" y="919"/>
                  </a:cubicBezTo>
                  <a:cubicBezTo>
                    <a:pt x="1" y="1379"/>
                    <a:pt x="993" y="1765"/>
                    <a:pt x="2152" y="1765"/>
                  </a:cubicBezTo>
                  <a:cubicBezTo>
                    <a:pt x="3365" y="1765"/>
                    <a:pt x="4376" y="1379"/>
                    <a:pt x="4376" y="919"/>
                  </a:cubicBezTo>
                  <a:cubicBezTo>
                    <a:pt x="4376" y="386"/>
                    <a:pt x="3365" y="0"/>
                    <a:pt x="2152" y="0"/>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41"/>
            <p:cNvSpPr/>
            <p:nvPr/>
          </p:nvSpPr>
          <p:spPr>
            <a:xfrm>
              <a:off x="3631425" y="1906100"/>
              <a:ext cx="107575" cy="44150"/>
            </a:xfrm>
            <a:custGeom>
              <a:avLst/>
              <a:gdLst/>
              <a:ahLst/>
              <a:cxnLst/>
              <a:rect l="l" t="t" r="r" b="b"/>
              <a:pathLst>
                <a:path w="4303" h="1766" extrusionOk="0">
                  <a:moveTo>
                    <a:pt x="2152" y="0"/>
                  </a:moveTo>
                  <a:cubicBezTo>
                    <a:pt x="1012" y="0"/>
                    <a:pt x="1" y="386"/>
                    <a:pt x="1" y="919"/>
                  </a:cubicBezTo>
                  <a:cubicBezTo>
                    <a:pt x="1" y="1379"/>
                    <a:pt x="1012" y="1765"/>
                    <a:pt x="2152" y="1765"/>
                  </a:cubicBezTo>
                  <a:cubicBezTo>
                    <a:pt x="3383" y="1765"/>
                    <a:pt x="4303" y="1379"/>
                    <a:pt x="4303" y="919"/>
                  </a:cubicBezTo>
                  <a:cubicBezTo>
                    <a:pt x="4303" y="386"/>
                    <a:pt x="3383" y="0"/>
                    <a:pt x="2152" y="0"/>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41"/>
            <p:cNvSpPr/>
            <p:nvPr/>
          </p:nvSpPr>
          <p:spPr>
            <a:xfrm>
              <a:off x="3535825" y="1915750"/>
              <a:ext cx="88275" cy="51500"/>
            </a:xfrm>
            <a:custGeom>
              <a:avLst/>
              <a:gdLst/>
              <a:ahLst/>
              <a:cxnLst/>
              <a:rect l="l" t="t" r="r" b="b"/>
              <a:pathLst>
                <a:path w="3531" h="2060" extrusionOk="0">
                  <a:moveTo>
                    <a:pt x="387" y="0"/>
                  </a:moveTo>
                  <a:cubicBezTo>
                    <a:pt x="148" y="0"/>
                    <a:pt x="1" y="147"/>
                    <a:pt x="1" y="386"/>
                  </a:cubicBezTo>
                  <a:cubicBezTo>
                    <a:pt x="1" y="1306"/>
                    <a:pt x="846" y="2059"/>
                    <a:pt x="1766" y="2059"/>
                  </a:cubicBezTo>
                  <a:cubicBezTo>
                    <a:pt x="2758" y="2059"/>
                    <a:pt x="3530" y="1306"/>
                    <a:pt x="3530" y="386"/>
                  </a:cubicBezTo>
                  <a:cubicBezTo>
                    <a:pt x="3530" y="147"/>
                    <a:pt x="3365" y="0"/>
                    <a:pt x="3218" y="0"/>
                  </a:cubicBezTo>
                  <a:cubicBezTo>
                    <a:pt x="2997" y="0"/>
                    <a:pt x="2832" y="147"/>
                    <a:pt x="2832" y="386"/>
                  </a:cubicBezTo>
                  <a:cubicBezTo>
                    <a:pt x="2832" y="920"/>
                    <a:pt x="2372" y="1379"/>
                    <a:pt x="1766" y="1379"/>
                  </a:cubicBezTo>
                  <a:cubicBezTo>
                    <a:pt x="1232" y="1379"/>
                    <a:pt x="773" y="920"/>
                    <a:pt x="773" y="386"/>
                  </a:cubicBezTo>
                  <a:cubicBezTo>
                    <a:pt x="773" y="147"/>
                    <a:pt x="607" y="0"/>
                    <a:pt x="387"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41"/>
            <p:cNvSpPr/>
            <p:nvPr/>
          </p:nvSpPr>
          <p:spPr>
            <a:xfrm>
              <a:off x="3702675" y="1898275"/>
              <a:ext cx="24825" cy="25300"/>
            </a:xfrm>
            <a:custGeom>
              <a:avLst/>
              <a:gdLst/>
              <a:ahLst/>
              <a:cxnLst/>
              <a:rect l="l" t="t" r="r" b="b"/>
              <a:pathLst>
                <a:path w="993" h="1012" extrusionOk="0">
                  <a:moveTo>
                    <a:pt x="460" y="1"/>
                  </a:moveTo>
                  <a:cubicBezTo>
                    <a:pt x="221" y="1"/>
                    <a:pt x="0" y="240"/>
                    <a:pt x="0" y="460"/>
                  </a:cubicBezTo>
                  <a:cubicBezTo>
                    <a:pt x="0" y="773"/>
                    <a:pt x="221" y="1012"/>
                    <a:pt x="460" y="1012"/>
                  </a:cubicBezTo>
                  <a:cubicBezTo>
                    <a:pt x="754" y="1012"/>
                    <a:pt x="993" y="773"/>
                    <a:pt x="993" y="460"/>
                  </a:cubicBezTo>
                  <a:cubicBezTo>
                    <a:pt x="993" y="240"/>
                    <a:pt x="754" y="1"/>
                    <a:pt x="4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41"/>
            <p:cNvSpPr/>
            <p:nvPr/>
          </p:nvSpPr>
          <p:spPr>
            <a:xfrm>
              <a:off x="3430575" y="1898275"/>
              <a:ext cx="24850" cy="25300"/>
            </a:xfrm>
            <a:custGeom>
              <a:avLst/>
              <a:gdLst/>
              <a:ahLst/>
              <a:cxnLst/>
              <a:rect l="l" t="t" r="r" b="b"/>
              <a:pathLst>
                <a:path w="994" h="1012" extrusionOk="0">
                  <a:moveTo>
                    <a:pt x="534" y="1"/>
                  </a:moveTo>
                  <a:cubicBezTo>
                    <a:pt x="221" y="1"/>
                    <a:pt x="1" y="240"/>
                    <a:pt x="1" y="460"/>
                  </a:cubicBezTo>
                  <a:cubicBezTo>
                    <a:pt x="1" y="773"/>
                    <a:pt x="221" y="1012"/>
                    <a:pt x="534" y="1012"/>
                  </a:cubicBezTo>
                  <a:cubicBezTo>
                    <a:pt x="773" y="1012"/>
                    <a:pt x="993" y="773"/>
                    <a:pt x="993" y="460"/>
                  </a:cubicBezTo>
                  <a:cubicBezTo>
                    <a:pt x="993" y="240"/>
                    <a:pt x="773" y="1"/>
                    <a:pt x="5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9" name="Google Shape;2099;p41"/>
          <p:cNvGrpSpPr/>
          <p:nvPr/>
        </p:nvGrpSpPr>
        <p:grpSpPr>
          <a:xfrm>
            <a:off x="5327885" y="3894032"/>
            <a:ext cx="737333" cy="691995"/>
            <a:chOff x="4067363" y="1713450"/>
            <a:chExt cx="451825" cy="424042"/>
          </a:xfrm>
        </p:grpSpPr>
        <p:sp>
          <p:nvSpPr>
            <p:cNvPr id="2100" name="Google Shape;2100;p41"/>
            <p:cNvSpPr/>
            <p:nvPr/>
          </p:nvSpPr>
          <p:spPr>
            <a:xfrm>
              <a:off x="4067363" y="1993593"/>
              <a:ext cx="451825" cy="143900"/>
            </a:xfrm>
            <a:custGeom>
              <a:avLst/>
              <a:gdLst/>
              <a:ahLst/>
              <a:cxnLst/>
              <a:rect l="l" t="t" r="r" b="b"/>
              <a:pathLst>
                <a:path w="18073" h="5756" extrusionOk="0">
                  <a:moveTo>
                    <a:pt x="9027" y="1"/>
                  </a:moveTo>
                  <a:cubicBezTo>
                    <a:pt x="4063" y="1"/>
                    <a:pt x="0" y="1306"/>
                    <a:pt x="0" y="2832"/>
                  </a:cubicBezTo>
                  <a:cubicBezTo>
                    <a:pt x="0" y="4450"/>
                    <a:pt x="4063" y="5755"/>
                    <a:pt x="9027" y="5755"/>
                  </a:cubicBezTo>
                  <a:cubicBezTo>
                    <a:pt x="14083" y="5755"/>
                    <a:pt x="18072" y="4450"/>
                    <a:pt x="18072" y="2832"/>
                  </a:cubicBezTo>
                  <a:cubicBezTo>
                    <a:pt x="18072" y="1306"/>
                    <a:pt x="14083" y="1"/>
                    <a:pt x="9027" y="1"/>
                  </a:cubicBezTo>
                  <a:close/>
                </a:path>
              </a:pathLst>
            </a:custGeom>
            <a:solidFill>
              <a:srgbClr val="2E305B">
                <a:alpha val="12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41"/>
            <p:cNvSpPr/>
            <p:nvPr/>
          </p:nvSpPr>
          <p:spPr>
            <a:xfrm>
              <a:off x="4089200" y="1713450"/>
              <a:ext cx="402175" cy="370200"/>
            </a:xfrm>
            <a:custGeom>
              <a:avLst/>
              <a:gdLst/>
              <a:ahLst/>
              <a:cxnLst/>
              <a:rect l="l" t="t" r="r" b="b"/>
              <a:pathLst>
                <a:path w="16087" h="14808" extrusionOk="0">
                  <a:moveTo>
                    <a:pt x="8596" y="0"/>
                  </a:moveTo>
                  <a:cubicBezTo>
                    <a:pt x="6351" y="0"/>
                    <a:pt x="4183" y="1080"/>
                    <a:pt x="2685" y="2963"/>
                  </a:cubicBezTo>
                  <a:cubicBezTo>
                    <a:pt x="460" y="5721"/>
                    <a:pt x="1" y="10078"/>
                    <a:pt x="2611" y="12762"/>
                  </a:cubicBezTo>
                  <a:cubicBezTo>
                    <a:pt x="3983" y="14189"/>
                    <a:pt x="5909" y="14807"/>
                    <a:pt x="7813" y="14807"/>
                  </a:cubicBezTo>
                  <a:cubicBezTo>
                    <a:pt x="8461" y="14807"/>
                    <a:pt x="9106" y="14736"/>
                    <a:pt x="9726" y="14600"/>
                  </a:cubicBezTo>
                  <a:cubicBezTo>
                    <a:pt x="12189" y="14141"/>
                    <a:pt x="14488" y="12615"/>
                    <a:pt x="15480" y="10243"/>
                  </a:cubicBezTo>
                  <a:cubicBezTo>
                    <a:pt x="16087" y="8625"/>
                    <a:pt x="16087" y="6861"/>
                    <a:pt x="15627" y="5335"/>
                  </a:cubicBezTo>
                  <a:cubicBezTo>
                    <a:pt x="14947" y="3184"/>
                    <a:pt x="13256" y="1345"/>
                    <a:pt x="11197" y="500"/>
                  </a:cubicBezTo>
                  <a:cubicBezTo>
                    <a:pt x="10341" y="161"/>
                    <a:pt x="9463" y="0"/>
                    <a:pt x="8596"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1"/>
            <p:cNvSpPr/>
            <p:nvPr/>
          </p:nvSpPr>
          <p:spPr>
            <a:xfrm>
              <a:off x="4087375" y="1771900"/>
              <a:ext cx="398500" cy="313325"/>
            </a:xfrm>
            <a:custGeom>
              <a:avLst/>
              <a:gdLst/>
              <a:ahLst/>
              <a:cxnLst/>
              <a:rect l="l" t="t" r="r" b="b"/>
              <a:pathLst>
                <a:path w="15940" h="12533" extrusionOk="0">
                  <a:moveTo>
                    <a:pt x="3217" y="0"/>
                  </a:moveTo>
                  <a:cubicBezTo>
                    <a:pt x="3070" y="239"/>
                    <a:pt x="2831" y="460"/>
                    <a:pt x="2684" y="625"/>
                  </a:cubicBezTo>
                  <a:cubicBezTo>
                    <a:pt x="533" y="3456"/>
                    <a:pt x="0" y="7813"/>
                    <a:pt x="2611" y="10498"/>
                  </a:cubicBezTo>
                  <a:cubicBezTo>
                    <a:pt x="4002" y="11889"/>
                    <a:pt x="5961" y="12532"/>
                    <a:pt x="7923" y="12532"/>
                  </a:cubicBezTo>
                  <a:cubicBezTo>
                    <a:pt x="8555" y="12532"/>
                    <a:pt x="9186" y="12466"/>
                    <a:pt x="9799" y="12336"/>
                  </a:cubicBezTo>
                  <a:cubicBezTo>
                    <a:pt x="12189" y="11876"/>
                    <a:pt x="14487" y="10350"/>
                    <a:pt x="15480" y="7979"/>
                  </a:cubicBezTo>
                  <a:cubicBezTo>
                    <a:pt x="15700" y="7354"/>
                    <a:pt x="15866" y="6821"/>
                    <a:pt x="15939" y="6214"/>
                  </a:cubicBezTo>
                  <a:lnTo>
                    <a:pt x="15939" y="6214"/>
                  </a:lnTo>
                  <a:cubicBezTo>
                    <a:pt x="14781" y="7207"/>
                    <a:pt x="13402" y="7905"/>
                    <a:pt x="11950" y="8199"/>
                  </a:cubicBezTo>
                  <a:cubicBezTo>
                    <a:pt x="11373" y="8308"/>
                    <a:pt x="10774" y="8365"/>
                    <a:pt x="10172" y="8365"/>
                  </a:cubicBezTo>
                  <a:cubicBezTo>
                    <a:pt x="8223" y="8365"/>
                    <a:pt x="6240" y="7765"/>
                    <a:pt x="4835" y="6361"/>
                  </a:cubicBezTo>
                  <a:cubicBezTo>
                    <a:pt x="3217" y="4596"/>
                    <a:pt x="2758" y="2225"/>
                    <a:pt x="3217"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41"/>
            <p:cNvSpPr/>
            <p:nvPr/>
          </p:nvSpPr>
          <p:spPr>
            <a:xfrm>
              <a:off x="4233050" y="1731825"/>
              <a:ext cx="128275" cy="120200"/>
            </a:xfrm>
            <a:custGeom>
              <a:avLst/>
              <a:gdLst/>
              <a:ahLst/>
              <a:cxnLst/>
              <a:rect l="l" t="t" r="r" b="b"/>
              <a:pathLst>
                <a:path w="5131" h="4808" extrusionOk="0">
                  <a:moveTo>
                    <a:pt x="2752" y="1"/>
                  </a:moveTo>
                  <a:cubicBezTo>
                    <a:pt x="2028" y="1"/>
                    <a:pt x="1293" y="374"/>
                    <a:pt x="847" y="996"/>
                  </a:cubicBezTo>
                  <a:cubicBezTo>
                    <a:pt x="148" y="1842"/>
                    <a:pt x="1" y="3294"/>
                    <a:pt x="755" y="4140"/>
                  </a:cubicBezTo>
                  <a:cubicBezTo>
                    <a:pt x="1230" y="4601"/>
                    <a:pt x="1874" y="4807"/>
                    <a:pt x="2487" y="4807"/>
                  </a:cubicBezTo>
                  <a:cubicBezTo>
                    <a:pt x="2681" y="4807"/>
                    <a:pt x="2872" y="4787"/>
                    <a:pt x="3053" y="4747"/>
                  </a:cubicBezTo>
                  <a:cubicBezTo>
                    <a:pt x="3825" y="4600"/>
                    <a:pt x="4597" y="4067"/>
                    <a:pt x="4891" y="3294"/>
                  </a:cubicBezTo>
                  <a:cubicBezTo>
                    <a:pt x="5130" y="2761"/>
                    <a:pt x="5130" y="2228"/>
                    <a:pt x="4983" y="1768"/>
                  </a:cubicBezTo>
                  <a:cubicBezTo>
                    <a:pt x="4744" y="1070"/>
                    <a:pt x="4211" y="463"/>
                    <a:pt x="3512" y="151"/>
                  </a:cubicBezTo>
                  <a:cubicBezTo>
                    <a:pt x="3270" y="49"/>
                    <a:pt x="3011" y="1"/>
                    <a:pt x="2752"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41"/>
            <p:cNvSpPr/>
            <p:nvPr/>
          </p:nvSpPr>
          <p:spPr>
            <a:xfrm>
              <a:off x="4346125" y="1848650"/>
              <a:ext cx="72650" cy="72625"/>
            </a:xfrm>
            <a:custGeom>
              <a:avLst/>
              <a:gdLst/>
              <a:ahLst/>
              <a:cxnLst/>
              <a:rect l="l" t="t" r="r" b="b"/>
              <a:pathLst>
                <a:path w="2906" h="2905" extrusionOk="0">
                  <a:moveTo>
                    <a:pt x="1453" y="0"/>
                  </a:moveTo>
                  <a:cubicBezTo>
                    <a:pt x="681" y="0"/>
                    <a:pt x="1" y="699"/>
                    <a:pt x="1" y="1453"/>
                  </a:cubicBezTo>
                  <a:cubicBezTo>
                    <a:pt x="1" y="2298"/>
                    <a:pt x="681" y="2905"/>
                    <a:pt x="1453" y="2905"/>
                  </a:cubicBezTo>
                  <a:cubicBezTo>
                    <a:pt x="2207" y="2905"/>
                    <a:pt x="2905" y="2298"/>
                    <a:pt x="2905" y="1453"/>
                  </a:cubicBezTo>
                  <a:cubicBezTo>
                    <a:pt x="2905" y="699"/>
                    <a:pt x="2207" y="0"/>
                    <a:pt x="1453"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1"/>
            <p:cNvSpPr/>
            <p:nvPr/>
          </p:nvSpPr>
          <p:spPr>
            <a:xfrm>
              <a:off x="4181125" y="1848650"/>
              <a:ext cx="70800" cy="72625"/>
            </a:xfrm>
            <a:custGeom>
              <a:avLst/>
              <a:gdLst/>
              <a:ahLst/>
              <a:cxnLst/>
              <a:rect l="l" t="t" r="r" b="b"/>
              <a:pathLst>
                <a:path w="2832" h="2905" extrusionOk="0">
                  <a:moveTo>
                    <a:pt x="1453" y="0"/>
                  </a:moveTo>
                  <a:cubicBezTo>
                    <a:pt x="626" y="0"/>
                    <a:pt x="0" y="699"/>
                    <a:pt x="0" y="1453"/>
                  </a:cubicBezTo>
                  <a:cubicBezTo>
                    <a:pt x="0" y="2298"/>
                    <a:pt x="626" y="2905"/>
                    <a:pt x="1453" y="2905"/>
                  </a:cubicBezTo>
                  <a:cubicBezTo>
                    <a:pt x="2225" y="2905"/>
                    <a:pt x="2832" y="2298"/>
                    <a:pt x="2832" y="1453"/>
                  </a:cubicBezTo>
                  <a:cubicBezTo>
                    <a:pt x="2832" y="699"/>
                    <a:pt x="2225" y="0"/>
                    <a:pt x="1453"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1"/>
            <p:cNvSpPr/>
            <p:nvPr/>
          </p:nvSpPr>
          <p:spPr>
            <a:xfrm>
              <a:off x="4135175" y="1907925"/>
              <a:ext cx="111250" cy="46000"/>
            </a:xfrm>
            <a:custGeom>
              <a:avLst/>
              <a:gdLst/>
              <a:ahLst/>
              <a:cxnLst/>
              <a:rect l="l" t="t" r="r" b="b"/>
              <a:pathLst>
                <a:path w="4450" h="1840" extrusionOk="0">
                  <a:moveTo>
                    <a:pt x="2225" y="1"/>
                  </a:moveTo>
                  <a:cubicBezTo>
                    <a:pt x="993" y="1"/>
                    <a:pt x="0" y="387"/>
                    <a:pt x="0" y="920"/>
                  </a:cubicBezTo>
                  <a:cubicBezTo>
                    <a:pt x="0" y="1453"/>
                    <a:pt x="993" y="1839"/>
                    <a:pt x="2225" y="1839"/>
                  </a:cubicBezTo>
                  <a:cubicBezTo>
                    <a:pt x="3456" y="1839"/>
                    <a:pt x="4449" y="1453"/>
                    <a:pt x="4449" y="920"/>
                  </a:cubicBezTo>
                  <a:cubicBezTo>
                    <a:pt x="4449" y="387"/>
                    <a:pt x="3456" y="1"/>
                    <a:pt x="2225" y="1"/>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1"/>
            <p:cNvSpPr/>
            <p:nvPr/>
          </p:nvSpPr>
          <p:spPr>
            <a:xfrm>
              <a:off x="4351650" y="1907925"/>
              <a:ext cx="111250" cy="46000"/>
            </a:xfrm>
            <a:custGeom>
              <a:avLst/>
              <a:gdLst/>
              <a:ahLst/>
              <a:cxnLst/>
              <a:rect l="l" t="t" r="r" b="b"/>
              <a:pathLst>
                <a:path w="4450" h="1840" extrusionOk="0">
                  <a:moveTo>
                    <a:pt x="2225" y="1"/>
                  </a:moveTo>
                  <a:cubicBezTo>
                    <a:pt x="993" y="1"/>
                    <a:pt x="0" y="387"/>
                    <a:pt x="0" y="920"/>
                  </a:cubicBezTo>
                  <a:cubicBezTo>
                    <a:pt x="0" y="1453"/>
                    <a:pt x="993" y="1839"/>
                    <a:pt x="2225" y="1839"/>
                  </a:cubicBezTo>
                  <a:cubicBezTo>
                    <a:pt x="3456" y="1839"/>
                    <a:pt x="4449" y="1453"/>
                    <a:pt x="4449" y="920"/>
                  </a:cubicBezTo>
                  <a:cubicBezTo>
                    <a:pt x="4449" y="387"/>
                    <a:pt x="3456" y="1"/>
                    <a:pt x="2225" y="1"/>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1"/>
            <p:cNvSpPr/>
            <p:nvPr/>
          </p:nvSpPr>
          <p:spPr>
            <a:xfrm>
              <a:off x="4256050" y="1917575"/>
              <a:ext cx="84125" cy="51975"/>
            </a:xfrm>
            <a:custGeom>
              <a:avLst/>
              <a:gdLst/>
              <a:ahLst/>
              <a:cxnLst/>
              <a:rect l="l" t="t" r="r" b="b"/>
              <a:pathLst>
                <a:path w="3365" h="2079" extrusionOk="0">
                  <a:moveTo>
                    <a:pt x="294" y="1"/>
                  </a:moveTo>
                  <a:cubicBezTo>
                    <a:pt x="147" y="1"/>
                    <a:pt x="0" y="148"/>
                    <a:pt x="0" y="313"/>
                  </a:cubicBezTo>
                  <a:cubicBezTo>
                    <a:pt x="0" y="773"/>
                    <a:pt x="74" y="1067"/>
                    <a:pt x="294" y="1380"/>
                  </a:cubicBezTo>
                  <a:cubicBezTo>
                    <a:pt x="607" y="1839"/>
                    <a:pt x="1140" y="2078"/>
                    <a:pt x="1673" y="2078"/>
                  </a:cubicBezTo>
                  <a:cubicBezTo>
                    <a:pt x="2133" y="2078"/>
                    <a:pt x="2592" y="1839"/>
                    <a:pt x="2905" y="1527"/>
                  </a:cubicBezTo>
                  <a:cubicBezTo>
                    <a:pt x="3217" y="1233"/>
                    <a:pt x="3365" y="847"/>
                    <a:pt x="3365" y="387"/>
                  </a:cubicBezTo>
                  <a:cubicBezTo>
                    <a:pt x="3365" y="148"/>
                    <a:pt x="3217" y="1"/>
                    <a:pt x="3052" y="1"/>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1"/>
            <p:cNvSpPr/>
            <p:nvPr/>
          </p:nvSpPr>
          <p:spPr>
            <a:xfrm>
              <a:off x="4263400" y="1938725"/>
              <a:ext cx="65275" cy="30825"/>
            </a:xfrm>
            <a:custGeom>
              <a:avLst/>
              <a:gdLst/>
              <a:ahLst/>
              <a:cxnLst/>
              <a:rect l="l" t="t" r="r" b="b"/>
              <a:pathLst>
                <a:path w="2611" h="1233" extrusionOk="0">
                  <a:moveTo>
                    <a:pt x="1379" y="1"/>
                  </a:moveTo>
                  <a:cubicBezTo>
                    <a:pt x="846" y="1"/>
                    <a:pt x="386" y="221"/>
                    <a:pt x="0" y="534"/>
                  </a:cubicBezTo>
                  <a:cubicBezTo>
                    <a:pt x="313" y="993"/>
                    <a:pt x="846" y="1232"/>
                    <a:pt x="1379" y="1232"/>
                  </a:cubicBezTo>
                  <a:cubicBezTo>
                    <a:pt x="1839" y="1232"/>
                    <a:pt x="2298" y="993"/>
                    <a:pt x="2611" y="681"/>
                  </a:cubicBezTo>
                  <a:cubicBezTo>
                    <a:pt x="2390" y="313"/>
                    <a:pt x="1931" y="1"/>
                    <a:pt x="1379" y="1"/>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41"/>
            <p:cNvSpPr/>
            <p:nvPr/>
          </p:nvSpPr>
          <p:spPr>
            <a:xfrm>
              <a:off x="4428400" y="1896450"/>
              <a:ext cx="26675" cy="28975"/>
            </a:xfrm>
            <a:custGeom>
              <a:avLst/>
              <a:gdLst/>
              <a:ahLst/>
              <a:cxnLst/>
              <a:rect l="l" t="t" r="r" b="b"/>
              <a:pathLst>
                <a:path w="1067" h="1159" extrusionOk="0">
                  <a:moveTo>
                    <a:pt x="533" y="0"/>
                  </a:moveTo>
                  <a:cubicBezTo>
                    <a:pt x="221" y="0"/>
                    <a:pt x="0" y="239"/>
                    <a:pt x="0" y="533"/>
                  </a:cubicBezTo>
                  <a:cubicBezTo>
                    <a:pt x="0" y="846"/>
                    <a:pt x="221" y="1158"/>
                    <a:pt x="533" y="1158"/>
                  </a:cubicBezTo>
                  <a:cubicBezTo>
                    <a:pt x="846" y="1158"/>
                    <a:pt x="1067" y="846"/>
                    <a:pt x="1067" y="533"/>
                  </a:cubicBezTo>
                  <a:cubicBezTo>
                    <a:pt x="1067" y="239"/>
                    <a:pt x="846" y="0"/>
                    <a:pt x="5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41"/>
            <p:cNvSpPr/>
            <p:nvPr/>
          </p:nvSpPr>
          <p:spPr>
            <a:xfrm>
              <a:off x="4158150" y="1896450"/>
              <a:ext cx="27125" cy="28975"/>
            </a:xfrm>
            <a:custGeom>
              <a:avLst/>
              <a:gdLst/>
              <a:ahLst/>
              <a:cxnLst/>
              <a:rect l="l" t="t" r="r" b="b"/>
              <a:pathLst>
                <a:path w="1085" h="1159" extrusionOk="0">
                  <a:moveTo>
                    <a:pt x="533" y="0"/>
                  </a:moveTo>
                  <a:cubicBezTo>
                    <a:pt x="239" y="0"/>
                    <a:pt x="0" y="239"/>
                    <a:pt x="0" y="533"/>
                  </a:cubicBezTo>
                  <a:cubicBezTo>
                    <a:pt x="0" y="846"/>
                    <a:pt x="239" y="1158"/>
                    <a:pt x="533" y="1158"/>
                  </a:cubicBezTo>
                  <a:cubicBezTo>
                    <a:pt x="846" y="1158"/>
                    <a:pt x="1085" y="846"/>
                    <a:pt x="1085" y="533"/>
                  </a:cubicBezTo>
                  <a:cubicBezTo>
                    <a:pt x="1085" y="239"/>
                    <a:pt x="846" y="0"/>
                    <a:pt x="5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2" name="Google Shape;2112;p41"/>
          <p:cNvGrpSpPr/>
          <p:nvPr/>
        </p:nvGrpSpPr>
        <p:grpSpPr>
          <a:xfrm>
            <a:off x="1063938" y="2893118"/>
            <a:ext cx="132029" cy="132029"/>
            <a:chOff x="1806775" y="3580000"/>
            <a:chExt cx="64825" cy="64825"/>
          </a:xfrm>
        </p:grpSpPr>
        <p:sp>
          <p:nvSpPr>
            <p:cNvPr id="2113" name="Google Shape;2113;p41"/>
            <p:cNvSpPr/>
            <p:nvPr/>
          </p:nvSpPr>
          <p:spPr>
            <a:xfrm>
              <a:off x="1806775" y="3580000"/>
              <a:ext cx="64825" cy="64825"/>
            </a:xfrm>
            <a:custGeom>
              <a:avLst/>
              <a:gdLst/>
              <a:ahLst/>
              <a:cxnLst/>
              <a:rect l="l" t="t" r="r" b="b"/>
              <a:pathLst>
                <a:path w="2593" h="2593" extrusionOk="0">
                  <a:moveTo>
                    <a:pt x="1287" y="0"/>
                  </a:moveTo>
                  <a:cubicBezTo>
                    <a:pt x="533" y="0"/>
                    <a:pt x="0" y="607"/>
                    <a:pt x="0" y="1306"/>
                  </a:cubicBezTo>
                  <a:cubicBezTo>
                    <a:pt x="0" y="1986"/>
                    <a:pt x="533" y="2593"/>
                    <a:pt x="1287" y="2593"/>
                  </a:cubicBezTo>
                  <a:cubicBezTo>
                    <a:pt x="1986" y="2593"/>
                    <a:pt x="2592" y="1986"/>
                    <a:pt x="2592" y="1306"/>
                  </a:cubicBezTo>
                  <a:cubicBezTo>
                    <a:pt x="2592" y="607"/>
                    <a:pt x="1986" y="0"/>
                    <a:pt x="1287"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1"/>
            <p:cNvSpPr/>
            <p:nvPr/>
          </p:nvSpPr>
          <p:spPr>
            <a:xfrm>
              <a:off x="1808600" y="3580000"/>
              <a:ext cx="63000" cy="51500"/>
            </a:xfrm>
            <a:custGeom>
              <a:avLst/>
              <a:gdLst/>
              <a:ahLst/>
              <a:cxnLst/>
              <a:rect l="l" t="t" r="r" b="b"/>
              <a:pathLst>
                <a:path w="2520" h="2060" extrusionOk="0">
                  <a:moveTo>
                    <a:pt x="1214" y="0"/>
                  </a:moveTo>
                  <a:cubicBezTo>
                    <a:pt x="607" y="0"/>
                    <a:pt x="148" y="386"/>
                    <a:pt x="1" y="920"/>
                  </a:cubicBezTo>
                  <a:cubicBezTo>
                    <a:pt x="221" y="533"/>
                    <a:pt x="607" y="294"/>
                    <a:pt x="1067" y="294"/>
                  </a:cubicBezTo>
                  <a:cubicBezTo>
                    <a:pt x="1766" y="294"/>
                    <a:pt x="2299" y="920"/>
                    <a:pt x="2299" y="1600"/>
                  </a:cubicBezTo>
                  <a:lnTo>
                    <a:pt x="2299" y="2059"/>
                  </a:lnTo>
                  <a:cubicBezTo>
                    <a:pt x="2372" y="1839"/>
                    <a:pt x="2519" y="1600"/>
                    <a:pt x="2519" y="1306"/>
                  </a:cubicBezTo>
                  <a:cubicBezTo>
                    <a:pt x="2519" y="607"/>
                    <a:pt x="1913" y="0"/>
                    <a:pt x="1214"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41"/>
            <p:cNvSpPr/>
            <p:nvPr/>
          </p:nvSpPr>
          <p:spPr>
            <a:xfrm>
              <a:off x="1810450" y="3597000"/>
              <a:ext cx="47825" cy="47825"/>
            </a:xfrm>
            <a:custGeom>
              <a:avLst/>
              <a:gdLst/>
              <a:ahLst/>
              <a:cxnLst/>
              <a:rect l="l" t="t" r="r" b="b"/>
              <a:pathLst>
                <a:path w="1913" h="1913" extrusionOk="0">
                  <a:moveTo>
                    <a:pt x="993" y="1"/>
                  </a:moveTo>
                  <a:cubicBezTo>
                    <a:pt x="460" y="1"/>
                    <a:pt x="0" y="387"/>
                    <a:pt x="0" y="920"/>
                  </a:cubicBezTo>
                  <a:cubicBezTo>
                    <a:pt x="0" y="1453"/>
                    <a:pt x="460" y="1913"/>
                    <a:pt x="993" y="1913"/>
                  </a:cubicBezTo>
                  <a:cubicBezTo>
                    <a:pt x="1526" y="1913"/>
                    <a:pt x="1912" y="1453"/>
                    <a:pt x="1912" y="920"/>
                  </a:cubicBezTo>
                  <a:cubicBezTo>
                    <a:pt x="1912" y="387"/>
                    <a:pt x="1526" y="1"/>
                    <a:pt x="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6" name="Google Shape;2116;p41"/>
          <p:cNvGrpSpPr/>
          <p:nvPr/>
        </p:nvGrpSpPr>
        <p:grpSpPr>
          <a:xfrm>
            <a:off x="1399026" y="2545810"/>
            <a:ext cx="206929" cy="203212"/>
            <a:chOff x="1971300" y="3409475"/>
            <a:chExt cx="101600" cy="99775"/>
          </a:xfrm>
        </p:grpSpPr>
        <p:sp>
          <p:nvSpPr>
            <p:cNvPr id="2117" name="Google Shape;2117;p41"/>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41"/>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41"/>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0" name="Google Shape;2120;p41"/>
          <p:cNvGrpSpPr/>
          <p:nvPr/>
        </p:nvGrpSpPr>
        <p:grpSpPr>
          <a:xfrm>
            <a:off x="755022" y="2389493"/>
            <a:ext cx="206929" cy="203161"/>
            <a:chOff x="1655100" y="3332725"/>
            <a:chExt cx="101600" cy="99750"/>
          </a:xfrm>
        </p:grpSpPr>
        <p:sp>
          <p:nvSpPr>
            <p:cNvPr id="2121" name="Google Shape;2121;p41"/>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1"/>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1"/>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4" name="Google Shape;2124;p41"/>
          <p:cNvGrpSpPr/>
          <p:nvPr/>
        </p:nvGrpSpPr>
        <p:grpSpPr>
          <a:xfrm>
            <a:off x="6954001" y="462710"/>
            <a:ext cx="206929" cy="203212"/>
            <a:chOff x="1971300" y="3409475"/>
            <a:chExt cx="101600" cy="99775"/>
          </a:xfrm>
        </p:grpSpPr>
        <p:sp>
          <p:nvSpPr>
            <p:cNvPr id="2125" name="Google Shape;2125;p41"/>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1"/>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41"/>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8" name="Google Shape;2128;p41"/>
          <p:cNvGrpSpPr/>
          <p:nvPr/>
        </p:nvGrpSpPr>
        <p:grpSpPr>
          <a:xfrm>
            <a:off x="8129522" y="3083868"/>
            <a:ext cx="206929" cy="203161"/>
            <a:chOff x="1655100" y="3332725"/>
            <a:chExt cx="101600" cy="99750"/>
          </a:xfrm>
        </p:grpSpPr>
        <p:sp>
          <p:nvSpPr>
            <p:cNvPr id="2129" name="Google Shape;2129;p41"/>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1"/>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41"/>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2" name="Google Shape;2132;p41"/>
          <p:cNvGrpSpPr/>
          <p:nvPr/>
        </p:nvGrpSpPr>
        <p:grpSpPr>
          <a:xfrm>
            <a:off x="6509613" y="700693"/>
            <a:ext cx="132029" cy="132029"/>
            <a:chOff x="1806775" y="3580000"/>
            <a:chExt cx="64825" cy="64825"/>
          </a:xfrm>
        </p:grpSpPr>
        <p:sp>
          <p:nvSpPr>
            <p:cNvPr id="2133" name="Google Shape;2133;p41"/>
            <p:cNvSpPr/>
            <p:nvPr/>
          </p:nvSpPr>
          <p:spPr>
            <a:xfrm>
              <a:off x="1806775" y="3580000"/>
              <a:ext cx="64825" cy="64825"/>
            </a:xfrm>
            <a:custGeom>
              <a:avLst/>
              <a:gdLst/>
              <a:ahLst/>
              <a:cxnLst/>
              <a:rect l="l" t="t" r="r" b="b"/>
              <a:pathLst>
                <a:path w="2593" h="2593" extrusionOk="0">
                  <a:moveTo>
                    <a:pt x="1287" y="0"/>
                  </a:moveTo>
                  <a:cubicBezTo>
                    <a:pt x="533" y="0"/>
                    <a:pt x="0" y="607"/>
                    <a:pt x="0" y="1306"/>
                  </a:cubicBezTo>
                  <a:cubicBezTo>
                    <a:pt x="0" y="1986"/>
                    <a:pt x="533" y="2593"/>
                    <a:pt x="1287" y="2593"/>
                  </a:cubicBezTo>
                  <a:cubicBezTo>
                    <a:pt x="1986" y="2593"/>
                    <a:pt x="2592" y="1986"/>
                    <a:pt x="2592" y="1306"/>
                  </a:cubicBezTo>
                  <a:cubicBezTo>
                    <a:pt x="2592" y="607"/>
                    <a:pt x="1986" y="0"/>
                    <a:pt x="1287"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1"/>
            <p:cNvSpPr/>
            <p:nvPr/>
          </p:nvSpPr>
          <p:spPr>
            <a:xfrm>
              <a:off x="1808600" y="3580000"/>
              <a:ext cx="63000" cy="51500"/>
            </a:xfrm>
            <a:custGeom>
              <a:avLst/>
              <a:gdLst/>
              <a:ahLst/>
              <a:cxnLst/>
              <a:rect l="l" t="t" r="r" b="b"/>
              <a:pathLst>
                <a:path w="2520" h="2060" extrusionOk="0">
                  <a:moveTo>
                    <a:pt x="1214" y="0"/>
                  </a:moveTo>
                  <a:cubicBezTo>
                    <a:pt x="607" y="0"/>
                    <a:pt x="148" y="386"/>
                    <a:pt x="1" y="920"/>
                  </a:cubicBezTo>
                  <a:cubicBezTo>
                    <a:pt x="221" y="533"/>
                    <a:pt x="607" y="294"/>
                    <a:pt x="1067" y="294"/>
                  </a:cubicBezTo>
                  <a:cubicBezTo>
                    <a:pt x="1766" y="294"/>
                    <a:pt x="2299" y="920"/>
                    <a:pt x="2299" y="1600"/>
                  </a:cubicBezTo>
                  <a:lnTo>
                    <a:pt x="2299" y="2059"/>
                  </a:lnTo>
                  <a:cubicBezTo>
                    <a:pt x="2372" y="1839"/>
                    <a:pt x="2519" y="1600"/>
                    <a:pt x="2519" y="1306"/>
                  </a:cubicBezTo>
                  <a:cubicBezTo>
                    <a:pt x="2519" y="607"/>
                    <a:pt x="1913" y="0"/>
                    <a:pt x="1214"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1"/>
            <p:cNvSpPr/>
            <p:nvPr/>
          </p:nvSpPr>
          <p:spPr>
            <a:xfrm>
              <a:off x="1810450" y="3597000"/>
              <a:ext cx="47825" cy="47825"/>
            </a:xfrm>
            <a:custGeom>
              <a:avLst/>
              <a:gdLst/>
              <a:ahLst/>
              <a:cxnLst/>
              <a:rect l="l" t="t" r="r" b="b"/>
              <a:pathLst>
                <a:path w="1913" h="1913" extrusionOk="0">
                  <a:moveTo>
                    <a:pt x="993" y="1"/>
                  </a:moveTo>
                  <a:cubicBezTo>
                    <a:pt x="460" y="1"/>
                    <a:pt x="0" y="387"/>
                    <a:pt x="0" y="920"/>
                  </a:cubicBezTo>
                  <a:cubicBezTo>
                    <a:pt x="0" y="1453"/>
                    <a:pt x="460" y="1913"/>
                    <a:pt x="993" y="1913"/>
                  </a:cubicBezTo>
                  <a:cubicBezTo>
                    <a:pt x="1526" y="1913"/>
                    <a:pt x="1912" y="1453"/>
                    <a:pt x="1912" y="920"/>
                  </a:cubicBezTo>
                  <a:cubicBezTo>
                    <a:pt x="1912" y="387"/>
                    <a:pt x="1526" y="1"/>
                    <a:pt x="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4" name="Rectangle 3">
            <a:extLst>
              <a:ext uri="{FF2B5EF4-FFF2-40B4-BE49-F238E27FC236}">
                <a16:creationId xmlns:a16="http://schemas.microsoft.com/office/drawing/2014/main" id="{1E1398FE-6E20-442E-AC4B-E65BBCEC4E7F}"/>
              </a:ext>
            </a:extLst>
          </p:cNvPr>
          <p:cNvSpPr/>
          <p:nvPr/>
        </p:nvSpPr>
        <p:spPr>
          <a:xfrm>
            <a:off x="266700" y="247650"/>
            <a:ext cx="8610600" cy="4648200"/>
          </a:xfrm>
          <a:prstGeom prst="rect">
            <a:avLst/>
          </a:prstGeom>
          <a:solidFill>
            <a:schemeClr val="accent6"/>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Rounded Corners 73">
            <a:extLst>
              <a:ext uri="{FF2B5EF4-FFF2-40B4-BE49-F238E27FC236}">
                <a16:creationId xmlns:a16="http://schemas.microsoft.com/office/drawing/2014/main" id="{A1B2E7DC-E412-487F-93F7-690C1D9C1B1B}"/>
              </a:ext>
            </a:extLst>
          </p:cNvPr>
          <p:cNvSpPr/>
          <p:nvPr/>
        </p:nvSpPr>
        <p:spPr>
          <a:xfrm>
            <a:off x="647700" y="2181806"/>
            <a:ext cx="7985234" cy="708315"/>
          </a:xfrm>
          <a:prstGeom prst="roundRect">
            <a:avLst/>
          </a:prstGeom>
          <a:solidFill>
            <a:srgbClr val="03AC13"/>
          </a:solidFill>
          <a:ln>
            <a:solidFill>
              <a:srgbClr val="03AC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a:solidFill>
                  <a:schemeClr val="accent6"/>
                </a:solidFill>
                <a:latin typeface="#9Slide02 Noi dung rat dai" panose="02000000000000000000" pitchFamily="2" charset="0"/>
                <a:ea typeface="#9Slide02 Noi dung rat dai" panose="02000000000000000000" pitchFamily="2" charset="0"/>
              </a:rPr>
              <a:t>Nhận xét tỉ lệ gia tăng dân số tự nhiên của châu Phi và so sánh với tỉ lệ gia tăng dân số tự nhiên của thế giới?</a:t>
            </a:r>
            <a:endParaRPr lang="en-US" sz="2000">
              <a:solidFill>
                <a:schemeClr val="accent6"/>
              </a:solidFill>
              <a:latin typeface="#9Slide02 Noi dung rat dai" panose="02000000000000000000" pitchFamily="2" charset="0"/>
              <a:ea typeface="#9Slide02 Noi dung rat dai" panose="02000000000000000000" pitchFamily="2" charset="0"/>
            </a:endParaRPr>
          </a:p>
        </p:txBody>
      </p:sp>
      <p:pic>
        <p:nvPicPr>
          <p:cNvPr id="2" name="Picture 1">
            <a:extLst>
              <a:ext uri="{FF2B5EF4-FFF2-40B4-BE49-F238E27FC236}">
                <a16:creationId xmlns:a16="http://schemas.microsoft.com/office/drawing/2014/main" id="{AACB84B5-DE28-4E4B-A4EF-28EE081C7492}"/>
              </a:ext>
            </a:extLst>
          </p:cNvPr>
          <p:cNvPicPr>
            <a:picLocks noChangeAspect="1"/>
          </p:cNvPicPr>
          <p:nvPr/>
        </p:nvPicPr>
        <p:blipFill>
          <a:blip r:embed="rId5"/>
          <a:stretch>
            <a:fillRect/>
          </a:stretch>
        </p:blipFill>
        <p:spPr>
          <a:xfrm>
            <a:off x="2422634" y="408930"/>
            <a:ext cx="6210300" cy="1705620"/>
          </a:xfrm>
          <a:prstGeom prst="rect">
            <a:avLst/>
          </a:prstGeom>
          <a:ln>
            <a:solidFill>
              <a:schemeClr val="tx1">
                <a:lumMod val="90000"/>
                <a:lumOff val="10000"/>
              </a:schemeClr>
            </a:solidFill>
          </a:ln>
        </p:spPr>
      </p:pic>
      <p:sp>
        <p:nvSpPr>
          <p:cNvPr id="3" name="Rectangle 2">
            <a:extLst>
              <a:ext uri="{FF2B5EF4-FFF2-40B4-BE49-F238E27FC236}">
                <a16:creationId xmlns:a16="http://schemas.microsoft.com/office/drawing/2014/main" id="{B2EB0191-7D4B-484D-A693-B22757A9EFB5}"/>
              </a:ext>
            </a:extLst>
          </p:cNvPr>
          <p:cNvSpPr/>
          <p:nvPr/>
        </p:nvSpPr>
        <p:spPr>
          <a:xfrm>
            <a:off x="685800" y="3018566"/>
            <a:ext cx="7886700" cy="1716004"/>
          </a:xfrm>
          <a:prstGeom prst="rect">
            <a:avLst/>
          </a:prstGeom>
          <a:solidFill>
            <a:schemeClr val="accent5"/>
          </a:solidFill>
          <a:ln>
            <a:solidFill>
              <a:srgbClr val="0289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1800">
                <a:solidFill>
                  <a:srgbClr val="FD3468"/>
                </a:solidFill>
                <a:latin typeface="#9Slide02 Noi dung rat dai" panose="02000000000000000000" pitchFamily="2" charset="0"/>
                <a:ea typeface="#9Slide02 Noi dung rat dai" panose="02000000000000000000" pitchFamily="2" charset="0"/>
              </a:rPr>
              <a:t>- Từ năm 1950 - 2020 tỉ lệ gia tăng dân số tự nhiên của châu Phi ............., và............. .....................tỉ lệ gia tăng dân số tự nhiên của thế giới.</a:t>
            </a:r>
          </a:p>
          <a:p>
            <a:r>
              <a:rPr lang="vi-VN" sz="1800">
                <a:solidFill>
                  <a:srgbClr val="FD3468"/>
                </a:solidFill>
                <a:latin typeface="#9Slide02 Noi dung rat dai" panose="02000000000000000000" pitchFamily="2" charset="0"/>
                <a:ea typeface="#9Slide02 Noi dung rat dai" panose="02000000000000000000" pitchFamily="2" charset="0"/>
              </a:rPr>
              <a:t>- Dân số châu Phi tăng nhanh từ...................................................................do........</a:t>
            </a:r>
          </a:p>
          <a:p>
            <a:r>
              <a:rPr lang="vi-VN" sz="1800">
                <a:solidFill>
                  <a:srgbClr val="FD3468"/>
                </a:solidFill>
                <a:latin typeface="#9Slide02 Noi dung rat dai" panose="02000000000000000000" pitchFamily="2" charset="0"/>
                <a:ea typeface="#9Slide02 Noi dung rat dai" panose="02000000000000000000" pitchFamily="2" charset="0"/>
              </a:rPr>
              <a:t>..............................................................................................................................</a:t>
            </a:r>
          </a:p>
          <a:p>
            <a:r>
              <a:rPr lang="vi-VN" sz="1800">
                <a:solidFill>
                  <a:srgbClr val="FD3468"/>
                </a:solidFill>
                <a:latin typeface="#9Slide02 Noi dung rat dai" panose="02000000000000000000" pitchFamily="2" charset="0"/>
                <a:ea typeface="#9Slide02 Noi dung rat dai" panose="02000000000000000000" pitchFamily="2" charset="0"/>
              </a:rPr>
              <a:t>=&gt; Hậu quả gia tăng dân số nhanh ở châu Phi: ..........................................................</a:t>
            </a:r>
          </a:p>
          <a:p>
            <a:r>
              <a:rPr lang="vi-VN" sz="1800">
                <a:solidFill>
                  <a:srgbClr val="FD3468"/>
                </a:solidFill>
                <a:latin typeface="#9Slide02 Noi dung rat dai" panose="02000000000000000000" pitchFamily="2" charset="0"/>
                <a:ea typeface="#9Slide02 Noi dung rat dai" panose="02000000000000000000" pitchFamily="2" charset="0"/>
              </a:rPr>
              <a:t>...............................................................................................................................</a:t>
            </a:r>
            <a:endParaRPr lang="en-US" sz="1800">
              <a:solidFill>
                <a:srgbClr val="FD3468"/>
              </a:solidFill>
              <a:latin typeface="#9Slide02 Noi dung rat dai" panose="02000000000000000000" pitchFamily="2" charset="0"/>
              <a:ea typeface="#9Slide02 Noi dung rat dai" panose="02000000000000000000" pitchFamily="2" charset="0"/>
            </a:endParaRPr>
          </a:p>
        </p:txBody>
      </p:sp>
      <p:pic>
        <p:nvPicPr>
          <p:cNvPr id="7" name="Picture 6">
            <a:extLst>
              <a:ext uri="{FF2B5EF4-FFF2-40B4-BE49-F238E27FC236}">
                <a16:creationId xmlns:a16="http://schemas.microsoft.com/office/drawing/2014/main" id="{702CB174-D94D-4476-99CD-E5B8AC5F140C}"/>
              </a:ext>
            </a:extLst>
          </p:cNvPr>
          <p:cNvPicPr>
            <a:picLocks noChangeAspect="1"/>
          </p:cNvPicPr>
          <p:nvPr/>
        </p:nvPicPr>
        <p:blipFill rotWithShape="1">
          <a:blip r:embed="rId6"/>
          <a:srcRect t="29151" b="10889"/>
          <a:stretch/>
        </p:blipFill>
        <p:spPr>
          <a:xfrm>
            <a:off x="838200" y="1125289"/>
            <a:ext cx="1416268" cy="849194"/>
          </a:xfrm>
          <a:prstGeom prst="rect">
            <a:avLst/>
          </a:prstGeom>
        </p:spPr>
      </p:pic>
      <p:pic>
        <p:nvPicPr>
          <p:cNvPr id="8" name="3 MINUTE TIMER &amp; MUSIC">
            <a:hlinkClick r:id="" action="ppaction://media"/>
            <a:extLst>
              <a:ext uri="{FF2B5EF4-FFF2-40B4-BE49-F238E27FC236}">
                <a16:creationId xmlns:a16="http://schemas.microsoft.com/office/drawing/2014/main" id="{470D2EB3-DD13-4D59-B836-05D6730F29F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38200" y="408931"/>
            <a:ext cx="1416268" cy="782776"/>
          </a:xfrm>
          <a:prstGeom prst="rect">
            <a:avLst/>
          </a:prstGeom>
        </p:spPr>
      </p:pic>
      <p:sp>
        <p:nvSpPr>
          <p:cNvPr id="9" name="TextBox 8">
            <a:extLst>
              <a:ext uri="{FF2B5EF4-FFF2-40B4-BE49-F238E27FC236}">
                <a16:creationId xmlns:a16="http://schemas.microsoft.com/office/drawing/2014/main" id="{EC333B9D-BECD-4604-AB2C-DEFA3517C3A2}"/>
              </a:ext>
            </a:extLst>
          </p:cNvPr>
          <p:cNvSpPr txBox="1"/>
          <p:nvPr/>
        </p:nvSpPr>
        <p:spPr>
          <a:xfrm>
            <a:off x="6705600" y="2957377"/>
            <a:ext cx="647700" cy="369332"/>
          </a:xfrm>
          <a:prstGeom prst="rect">
            <a:avLst/>
          </a:prstGeom>
          <a:noFill/>
        </p:spPr>
        <p:txBody>
          <a:bodyPr wrap="square" rtlCol="0">
            <a:spAutoFit/>
          </a:bodyPr>
          <a:lstStyle/>
          <a:p>
            <a:r>
              <a:rPr lang="vi-VN" sz="1800">
                <a:solidFill>
                  <a:srgbClr val="028910"/>
                </a:solidFill>
                <a:latin typeface="#9Slide02 Noi dung rat dai" panose="02000000000000000000" pitchFamily="2" charset="0"/>
                <a:ea typeface="#9Slide02 Noi dung rat dai" panose="02000000000000000000" pitchFamily="2" charset="0"/>
              </a:rPr>
              <a:t>cao</a:t>
            </a:r>
            <a:endParaRPr lang="en-US" sz="1800">
              <a:solidFill>
                <a:srgbClr val="028910"/>
              </a:solidFill>
              <a:latin typeface="#9Slide02 Noi dung rat dai" panose="02000000000000000000" pitchFamily="2" charset="0"/>
              <a:ea typeface="#9Slide02 Noi dung rat dai" panose="02000000000000000000" pitchFamily="2" charset="0"/>
            </a:endParaRPr>
          </a:p>
        </p:txBody>
      </p:sp>
      <p:sp>
        <p:nvSpPr>
          <p:cNvPr id="15" name="TextBox 14">
            <a:extLst>
              <a:ext uri="{FF2B5EF4-FFF2-40B4-BE49-F238E27FC236}">
                <a16:creationId xmlns:a16="http://schemas.microsoft.com/office/drawing/2014/main" id="{DF4DBE0B-9463-4F14-B0E8-7C22DF5022D7}"/>
              </a:ext>
            </a:extLst>
          </p:cNvPr>
          <p:cNvSpPr txBox="1"/>
          <p:nvPr/>
        </p:nvSpPr>
        <p:spPr>
          <a:xfrm>
            <a:off x="762000" y="3257550"/>
            <a:ext cx="1028700" cy="369332"/>
          </a:xfrm>
          <a:prstGeom prst="rect">
            <a:avLst/>
          </a:prstGeom>
          <a:noFill/>
        </p:spPr>
        <p:txBody>
          <a:bodyPr wrap="square" rtlCol="0">
            <a:spAutoFit/>
          </a:bodyPr>
          <a:lstStyle/>
          <a:p>
            <a:r>
              <a:rPr lang="vi-VN" sz="1800">
                <a:solidFill>
                  <a:srgbClr val="028910"/>
                </a:solidFill>
                <a:latin typeface="#9Slide02 Noi dung rat dai" panose="02000000000000000000" pitchFamily="2" charset="0"/>
                <a:ea typeface="#9Slide02 Noi dung rat dai" panose="02000000000000000000" pitchFamily="2" charset="0"/>
              </a:rPr>
              <a:t>cao hơn</a:t>
            </a:r>
            <a:endParaRPr lang="en-US" sz="1800">
              <a:solidFill>
                <a:srgbClr val="028910"/>
              </a:solidFill>
              <a:latin typeface="#9Slide02 Noi dung rat dai" panose="02000000000000000000" pitchFamily="2" charset="0"/>
              <a:ea typeface="#9Slide02 Noi dung rat dai" panose="02000000000000000000" pitchFamily="2" charset="0"/>
            </a:endParaRPr>
          </a:p>
        </p:txBody>
      </p:sp>
      <p:sp>
        <p:nvSpPr>
          <p:cNvPr id="16" name="TextBox 15">
            <a:extLst>
              <a:ext uri="{FF2B5EF4-FFF2-40B4-BE49-F238E27FC236}">
                <a16:creationId xmlns:a16="http://schemas.microsoft.com/office/drawing/2014/main" id="{C7BB3138-4038-4357-B4F7-EEF2D518E7C5}"/>
              </a:ext>
            </a:extLst>
          </p:cNvPr>
          <p:cNvSpPr txBox="1"/>
          <p:nvPr/>
        </p:nvSpPr>
        <p:spPr>
          <a:xfrm>
            <a:off x="3725917" y="3499025"/>
            <a:ext cx="3657600" cy="369332"/>
          </a:xfrm>
          <a:prstGeom prst="rect">
            <a:avLst/>
          </a:prstGeom>
          <a:noFill/>
        </p:spPr>
        <p:txBody>
          <a:bodyPr wrap="square" rtlCol="0">
            <a:spAutoFit/>
          </a:bodyPr>
          <a:lstStyle/>
          <a:p>
            <a:r>
              <a:rPr lang="vi-VN" sz="1800">
                <a:solidFill>
                  <a:srgbClr val="028910"/>
                </a:solidFill>
                <a:latin typeface="#9Slide02 Noi dung rat dai" panose="02000000000000000000" pitchFamily="2" charset="0"/>
                <a:ea typeface="#9Slide02 Noi dung rat dai" panose="02000000000000000000" pitchFamily="2" charset="0"/>
              </a:rPr>
              <a:t>những năm 50 của thế kỉ XX</a:t>
            </a:r>
            <a:endParaRPr lang="en-US" sz="1800">
              <a:solidFill>
                <a:srgbClr val="028910"/>
              </a:solidFill>
              <a:latin typeface="#9Slide02 Noi dung rat dai" panose="02000000000000000000" pitchFamily="2" charset="0"/>
              <a:ea typeface="#9Slide02 Noi dung rat dai" panose="02000000000000000000" pitchFamily="2" charset="0"/>
            </a:endParaRPr>
          </a:p>
        </p:txBody>
      </p:sp>
      <p:sp>
        <p:nvSpPr>
          <p:cNvPr id="17" name="TextBox 16">
            <a:extLst>
              <a:ext uri="{FF2B5EF4-FFF2-40B4-BE49-F238E27FC236}">
                <a16:creationId xmlns:a16="http://schemas.microsoft.com/office/drawing/2014/main" id="{8722985C-9D01-4393-B933-5C2A08C9DED2}"/>
              </a:ext>
            </a:extLst>
          </p:cNvPr>
          <p:cNvSpPr txBox="1"/>
          <p:nvPr/>
        </p:nvSpPr>
        <p:spPr>
          <a:xfrm>
            <a:off x="685800" y="3811394"/>
            <a:ext cx="7886700" cy="369332"/>
          </a:xfrm>
          <a:prstGeom prst="rect">
            <a:avLst/>
          </a:prstGeom>
          <a:noFill/>
        </p:spPr>
        <p:txBody>
          <a:bodyPr wrap="square" rtlCol="0">
            <a:spAutoFit/>
          </a:bodyPr>
          <a:lstStyle/>
          <a:p>
            <a:r>
              <a:rPr lang="vi-VN" sz="1800">
                <a:solidFill>
                  <a:srgbClr val="028910"/>
                </a:solidFill>
                <a:latin typeface="#9Slide02 Noi dung rat dai" panose="02000000000000000000" pitchFamily="2" charset="0"/>
                <a:ea typeface="#9Slide02 Noi dung rat dai" panose="02000000000000000000" pitchFamily="2" charset="0"/>
              </a:rPr>
              <a:t>đời sống được cải thiện và những tiến bộ về y tế, trong khi tỉ lệ sinh cao.</a:t>
            </a:r>
            <a:endParaRPr lang="en-US" sz="1800">
              <a:solidFill>
                <a:srgbClr val="028910"/>
              </a:solidFill>
              <a:latin typeface="#9Slide02 Noi dung rat dai" panose="02000000000000000000" pitchFamily="2" charset="0"/>
              <a:ea typeface="#9Slide02 Noi dung rat dai" panose="02000000000000000000" pitchFamily="2" charset="0"/>
            </a:endParaRPr>
          </a:p>
        </p:txBody>
      </p:sp>
      <p:sp>
        <p:nvSpPr>
          <p:cNvPr id="18" name="TextBox 17">
            <a:extLst>
              <a:ext uri="{FF2B5EF4-FFF2-40B4-BE49-F238E27FC236}">
                <a16:creationId xmlns:a16="http://schemas.microsoft.com/office/drawing/2014/main" id="{58B585C8-E9F0-4721-868D-E0BFF6CA8855}"/>
              </a:ext>
            </a:extLst>
          </p:cNvPr>
          <p:cNvSpPr txBox="1"/>
          <p:nvPr/>
        </p:nvSpPr>
        <p:spPr>
          <a:xfrm>
            <a:off x="4781550" y="4088316"/>
            <a:ext cx="3981450" cy="369332"/>
          </a:xfrm>
          <a:prstGeom prst="rect">
            <a:avLst/>
          </a:prstGeom>
          <a:noFill/>
        </p:spPr>
        <p:txBody>
          <a:bodyPr wrap="square" rtlCol="0">
            <a:spAutoFit/>
          </a:bodyPr>
          <a:lstStyle/>
          <a:p>
            <a:r>
              <a:rPr lang="vi-VN" sz="1800">
                <a:solidFill>
                  <a:srgbClr val="028910"/>
                </a:solidFill>
                <a:latin typeface="#9Slide02 Noi dung rat dai" panose="02000000000000000000" pitchFamily="2" charset="0"/>
                <a:ea typeface="#9Slide02 Noi dung rat dai" panose="02000000000000000000" pitchFamily="2" charset="0"/>
              </a:rPr>
              <a:t> Kìm hãm sự phát triển, dẫn đến đói</a:t>
            </a:r>
            <a:endParaRPr lang="en-US" sz="1800">
              <a:solidFill>
                <a:srgbClr val="028910"/>
              </a:solidFill>
              <a:latin typeface="#9Slide02 Noi dung rat dai" panose="02000000000000000000" pitchFamily="2" charset="0"/>
              <a:ea typeface="#9Slide02 Noi dung rat dai" panose="02000000000000000000" pitchFamily="2" charset="0"/>
            </a:endParaRPr>
          </a:p>
        </p:txBody>
      </p:sp>
      <p:sp>
        <p:nvSpPr>
          <p:cNvPr id="10" name="Rectangle 9">
            <a:extLst>
              <a:ext uri="{FF2B5EF4-FFF2-40B4-BE49-F238E27FC236}">
                <a16:creationId xmlns:a16="http://schemas.microsoft.com/office/drawing/2014/main" id="{0A845FDC-5338-452A-9923-461BA1AA097C}"/>
              </a:ext>
            </a:extLst>
          </p:cNvPr>
          <p:cNvSpPr/>
          <p:nvPr/>
        </p:nvSpPr>
        <p:spPr>
          <a:xfrm>
            <a:off x="650421" y="4378290"/>
            <a:ext cx="7315200" cy="369332"/>
          </a:xfrm>
          <a:prstGeom prst="rect">
            <a:avLst/>
          </a:prstGeom>
        </p:spPr>
        <p:txBody>
          <a:bodyPr wrap="square">
            <a:spAutoFit/>
          </a:bodyPr>
          <a:lstStyle/>
          <a:p>
            <a:r>
              <a:rPr lang="vi-VN" sz="1800">
                <a:solidFill>
                  <a:srgbClr val="028910"/>
                </a:solidFill>
                <a:latin typeface="#9Slide02 Noi dung rat dai" panose="02000000000000000000" pitchFamily="2" charset="0"/>
                <a:ea typeface="#9Slide02 Noi dung rat dai" panose="02000000000000000000" pitchFamily="2" charset="0"/>
              </a:rPr>
              <a:t>nghèo, tài nguyên bị khai thác kiệt quệ, suy thoái và ô nhiễm môi trường</a:t>
            </a:r>
            <a:endParaRPr lang="en-US" sz="1800"/>
          </a:p>
        </p:txBody>
      </p:sp>
    </p:spTree>
    <p:extLst>
      <p:ext uri="{BB962C8B-B14F-4D97-AF65-F5344CB8AC3E}">
        <p14:creationId xmlns:p14="http://schemas.microsoft.com/office/powerpoint/2010/main" val="35244127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14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fill="hold" display="0">
                  <p:stCondLst>
                    <p:cond delay="indefinite"/>
                  </p:stCondLst>
                </p:cTn>
                <p:tgtEl>
                  <p:spTgt spid="8"/>
                </p:tgtEl>
              </p:cMediaNode>
            </p:video>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8"/>
                                        </p:tgtEl>
                                      </p:cBhvr>
                                    </p:cmd>
                                  </p:childTnLst>
                                </p:cTn>
                              </p:par>
                            </p:childTnLst>
                          </p:cTn>
                        </p:par>
                      </p:childTnLst>
                    </p:cTn>
                  </p:par>
                </p:childTnLst>
              </p:cTn>
              <p:nextCondLst>
                <p:cond evt="onClick" delay="0">
                  <p:tgtEl>
                    <p:spTgt spid="8"/>
                  </p:tgtEl>
                </p:cond>
              </p:nextCondLst>
            </p:seq>
          </p:childTnLst>
        </p:cTn>
      </p:par>
    </p:tnLst>
    <p:bldLst>
      <p:bldP spid="9" grpId="0"/>
      <p:bldP spid="15" grpId="0"/>
      <p:bldP spid="16" grpId="0"/>
      <p:bldP spid="17" grpId="0"/>
      <p:bldP spid="1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4" name="Rectangle 3">
            <a:extLst>
              <a:ext uri="{FF2B5EF4-FFF2-40B4-BE49-F238E27FC236}">
                <a16:creationId xmlns:a16="http://schemas.microsoft.com/office/drawing/2014/main" id="{1E1398FE-6E20-442E-AC4B-E65BBCEC4E7F}"/>
              </a:ext>
            </a:extLst>
          </p:cNvPr>
          <p:cNvSpPr/>
          <p:nvPr/>
        </p:nvSpPr>
        <p:spPr>
          <a:xfrm>
            <a:off x="266700" y="1276350"/>
            <a:ext cx="8648700" cy="3200400"/>
          </a:xfrm>
          <a:prstGeom prst="rect">
            <a:avLst/>
          </a:prstGeom>
          <a:solidFill>
            <a:schemeClr val="accent6"/>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000"/>
              </a:lnSpc>
            </a:pPr>
            <a:r>
              <a:rPr lang="vi-VN" sz="2000">
                <a:solidFill>
                  <a:srgbClr val="028910"/>
                </a:solidFill>
                <a:latin typeface="#9Slide02 Noi dung rat dai" panose="02000000000000000000" pitchFamily="2" charset="0"/>
                <a:ea typeface="#9Slide02 Noi dung rat dai" panose="02000000000000000000" pitchFamily="2" charset="0"/>
              </a:rPr>
              <a:t>a. Tỉ lệ tăng dân số tự nhiên cao</a:t>
            </a:r>
          </a:p>
          <a:p>
            <a:pPr>
              <a:lnSpc>
                <a:spcPts val="3000"/>
              </a:lnSpc>
            </a:pPr>
            <a:r>
              <a:rPr lang="vi-VN" sz="2000">
                <a:latin typeface="#9Slide02 Noi dung rat dai" panose="02000000000000000000" pitchFamily="2" charset="0"/>
                <a:ea typeface="#9Slide02 Noi dung rat dai" panose="02000000000000000000" pitchFamily="2" charset="0"/>
              </a:rPr>
              <a:t>-</a:t>
            </a:r>
            <a:r>
              <a:rPr lang="vi-VN" sz="2000">
                <a:solidFill>
                  <a:srgbClr val="FE0849"/>
                </a:solidFill>
                <a:latin typeface="#9Slide02 Noi dung rat dai" panose="02000000000000000000" pitchFamily="2" charset="0"/>
                <a:ea typeface="#9Slide02 Noi dung rat dai" panose="02000000000000000000" pitchFamily="2" charset="0"/>
              </a:rPr>
              <a:t>- Năm 2020, số dân châu Phi khoảng </a:t>
            </a:r>
            <a:r>
              <a:rPr lang="vi-VN" sz="2000">
                <a:solidFill>
                  <a:srgbClr val="028910"/>
                </a:solidFill>
                <a:latin typeface="#9Slide02 Noi dung rat dai" panose="02000000000000000000" pitchFamily="2" charset="0"/>
                <a:ea typeface="#9Slide02 Noi dung rat dai" panose="02000000000000000000" pitchFamily="2" charset="0"/>
              </a:rPr>
              <a:t>1 340 triệu người</a:t>
            </a:r>
            <a:r>
              <a:rPr lang="vi-VN" sz="2000">
                <a:solidFill>
                  <a:srgbClr val="FE0849"/>
                </a:solidFill>
                <a:latin typeface="#9Slide02 Noi dung rat dai" panose="02000000000000000000" pitchFamily="2" charset="0"/>
                <a:ea typeface="#9Slide02 Noi dung rat dai" panose="02000000000000000000" pitchFamily="2" charset="0"/>
              </a:rPr>
              <a:t>, chiếm khoảng </a:t>
            </a:r>
            <a:r>
              <a:rPr lang="vi-VN" sz="2000">
                <a:solidFill>
                  <a:srgbClr val="028910"/>
                </a:solidFill>
                <a:latin typeface="#9Slide02 Noi dung rat dai" panose="02000000000000000000" pitchFamily="2" charset="0"/>
                <a:ea typeface="#9Slide02 Noi dung rat dai" panose="02000000000000000000" pitchFamily="2" charset="0"/>
              </a:rPr>
              <a:t>17%</a:t>
            </a:r>
            <a:r>
              <a:rPr lang="vi-VN" sz="2000">
                <a:solidFill>
                  <a:srgbClr val="FE0849"/>
                </a:solidFill>
                <a:latin typeface="#9Slide02 Noi dung rat dai" panose="02000000000000000000" pitchFamily="2" charset="0"/>
                <a:ea typeface="#9Slide02 Noi dung rat dai" panose="02000000000000000000" pitchFamily="2" charset="0"/>
              </a:rPr>
              <a:t> số dân thế giới.</a:t>
            </a:r>
          </a:p>
          <a:p>
            <a:pPr>
              <a:lnSpc>
                <a:spcPts val="3000"/>
              </a:lnSpc>
            </a:pPr>
            <a:r>
              <a:rPr lang="vi-VN" sz="2000">
                <a:solidFill>
                  <a:srgbClr val="FE0849"/>
                </a:solidFill>
                <a:latin typeface="#9Slide02 Noi dung rat dai" panose="02000000000000000000" pitchFamily="2" charset="0"/>
                <a:ea typeface="#9Slide02 Noi dung rat dai" panose="02000000000000000000" pitchFamily="2" charset="0"/>
              </a:rPr>
              <a:t>- Dân số châu Phi tăng rất nhanh từ những năm 50 của thế kỉ XX, tỉ lệ tăng dân số tự nhiên của châu Phi luôn cao hơn mức trung bình thế giới.</a:t>
            </a:r>
          </a:p>
          <a:p>
            <a:pPr>
              <a:lnSpc>
                <a:spcPts val="3000"/>
              </a:lnSpc>
            </a:pPr>
            <a:r>
              <a:rPr lang="vi-VN" sz="2000">
                <a:solidFill>
                  <a:srgbClr val="FE0849"/>
                </a:solidFill>
                <a:latin typeface="#9Slide02 Noi dung rat dai" panose="02000000000000000000" pitchFamily="2" charset="0"/>
                <a:ea typeface="#9Slide02 Noi dung rat dai" panose="02000000000000000000" pitchFamily="2" charset="0"/>
              </a:rPr>
              <a:t>=&gt; Tăng dân số nhanh: Kìm hãm sự phát triển, dẫn đến đói nghèo, tài nguyên bị khai thác kiệt quệ, suy thoái và ô nhiễm môi trường,... ở châu Phi.</a:t>
            </a:r>
          </a:p>
        </p:txBody>
      </p:sp>
      <p:sp>
        <p:nvSpPr>
          <p:cNvPr id="19" name="Google Shape;2238;p44">
            <a:extLst>
              <a:ext uri="{FF2B5EF4-FFF2-40B4-BE49-F238E27FC236}">
                <a16:creationId xmlns:a16="http://schemas.microsoft.com/office/drawing/2014/main" id="{8E6C4341-B232-458F-969A-3AE6DB142723}"/>
              </a:ext>
            </a:extLst>
          </p:cNvPr>
          <p:cNvSpPr txBox="1">
            <a:spLocks/>
          </p:cNvSpPr>
          <p:nvPr/>
        </p:nvSpPr>
        <p:spPr>
          <a:xfrm>
            <a:off x="266700" y="285750"/>
            <a:ext cx="5524500" cy="538648"/>
          </a:xfrm>
          <a:prstGeom prst="rect">
            <a:avLst/>
          </a:prstGeom>
          <a:solidFill>
            <a:schemeClr val="accent5"/>
          </a:solidFill>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a:solidFill>
                  <a:srgbClr val="03AC13"/>
                </a:solidFill>
                <a:latin typeface="#9Slide07 IcielBaliho Script" pitchFamily="2" charset="0"/>
              </a:rPr>
              <a:t>1. Một số vấn đề dân cư, xã hội</a:t>
            </a:r>
          </a:p>
        </p:txBody>
      </p:sp>
    </p:spTree>
    <p:extLst>
      <p:ext uri="{BB962C8B-B14F-4D97-AF65-F5344CB8AC3E}">
        <p14:creationId xmlns:p14="http://schemas.microsoft.com/office/powerpoint/2010/main" val="30489265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arn(inVertical)">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pic>
        <p:nvPicPr>
          <p:cNvPr id="2" name="Picture 1">
            <a:extLst>
              <a:ext uri="{FF2B5EF4-FFF2-40B4-BE49-F238E27FC236}">
                <a16:creationId xmlns:a16="http://schemas.microsoft.com/office/drawing/2014/main" id="{21CC3627-E25D-41AF-A375-2540B9DCD79A}"/>
              </a:ext>
            </a:extLst>
          </p:cNvPr>
          <p:cNvPicPr>
            <a:picLocks noChangeAspect="1"/>
          </p:cNvPicPr>
          <p:nvPr/>
        </p:nvPicPr>
        <p:blipFill>
          <a:blip r:embed="rId3"/>
          <a:stretch>
            <a:fillRect/>
          </a:stretch>
        </p:blipFill>
        <p:spPr>
          <a:xfrm>
            <a:off x="457200" y="323850"/>
            <a:ext cx="8049623" cy="4495800"/>
          </a:xfrm>
          <a:prstGeom prst="rect">
            <a:avLst/>
          </a:prstGeom>
          <a:ln w="28575">
            <a:solidFill>
              <a:srgbClr val="03AC13"/>
            </a:solidFill>
            <a:prstDash val="sysDash"/>
          </a:ln>
        </p:spPr>
      </p:pic>
      <p:sp>
        <p:nvSpPr>
          <p:cNvPr id="3" name="Rectangle 2">
            <a:extLst>
              <a:ext uri="{FF2B5EF4-FFF2-40B4-BE49-F238E27FC236}">
                <a16:creationId xmlns:a16="http://schemas.microsoft.com/office/drawing/2014/main" id="{390FED6F-24DB-4870-8B9C-8B26F61D315C}"/>
              </a:ext>
            </a:extLst>
          </p:cNvPr>
          <p:cNvSpPr/>
          <p:nvPr/>
        </p:nvSpPr>
        <p:spPr>
          <a:xfrm>
            <a:off x="457200" y="3623919"/>
            <a:ext cx="8049623" cy="1200329"/>
          </a:xfrm>
          <a:prstGeom prst="rect">
            <a:avLst/>
          </a:prstGeom>
          <a:solidFill>
            <a:schemeClr val="accent6"/>
          </a:solidFill>
        </p:spPr>
        <p:txBody>
          <a:bodyPr wrap="square">
            <a:spAutoFit/>
          </a:bodyPr>
          <a:lstStyle/>
          <a:p>
            <a:r>
              <a:rPr lang="vi-VN" sz="2400">
                <a:solidFill>
                  <a:srgbClr val="03AC13"/>
                </a:solidFill>
                <a:latin typeface="#9Slide07 IcielBaliho Script" pitchFamily="2" charset="0"/>
              </a:rPr>
              <a:t>Bùng nổ dân số xảy ra khi tỉ lệ gia tăng tự nhiên vượt </a:t>
            </a:r>
            <a:r>
              <a:rPr lang="vi-VN" sz="2400">
                <a:solidFill>
                  <a:srgbClr val="FF0000"/>
                </a:solidFill>
                <a:latin typeface="#9Slide07 IcielBaliho Script" pitchFamily="2" charset="0"/>
              </a:rPr>
              <a:t>quá 2,1</a:t>
            </a:r>
            <a:r>
              <a:rPr lang="en-US" sz="2400">
                <a:solidFill>
                  <a:srgbClr val="FF0000"/>
                </a:solidFill>
                <a:latin typeface="#9Slide02 Noi dung rat dai" panose="02000000000000000000" pitchFamily="2" charset="0"/>
                <a:ea typeface="#9Slide02 Noi dung rat dai" panose="02000000000000000000" pitchFamily="2" charset="0"/>
              </a:rPr>
              <a:t>%</a:t>
            </a:r>
            <a:r>
              <a:rPr lang="vi-VN" sz="2400">
                <a:solidFill>
                  <a:srgbClr val="FF0000"/>
                </a:solidFill>
                <a:latin typeface="#9Slide02 Noi dung rat dai" panose="02000000000000000000" pitchFamily="2" charset="0"/>
                <a:ea typeface="#9Slide02 Noi dung rat dai" panose="02000000000000000000" pitchFamily="2" charset="0"/>
              </a:rPr>
              <a:t> </a:t>
            </a:r>
            <a:r>
              <a:rPr lang="en-US" sz="2400">
                <a:solidFill>
                  <a:srgbClr val="03AC13"/>
                </a:solidFill>
                <a:latin typeface="#9Slide02 Noi dung rat dai" panose="02000000000000000000" pitchFamily="2" charset="0"/>
                <a:ea typeface="#9Slide02 Noi dung rat dai" panose="02000000000000000000" pitchFamily="2" charset="0"/>
              </a:rPr>
              <a:t>. </a:t>
            </a:r>
            <a:r>
              <a:rPr lang="vi-VN" sz="2400">
                <a:solidFill>
                  <a:srgbClr val="03AC13"/>
                </a:solidFill>
                <a:latin typeface="#9Slide07 IcielBaliho Script" pitchFamily="2" charset="0"/>
              </a:rPr>
              <a:t>Dân số </a:t>
            </a:r>
            <a:r>
              <a:rPr lang="vi-VN" sz="2400">
                <a:solidFill>
                  <a:srgbClr val="FF0000"/>
                </a:solidFill>
                <a:latin typeface="#9Slide07 IcielBaliho Script" pitchFamily="2" charset="0"/>
              </a:rPr>
              <a:t>tăng quá nhanh</a:t>
            </a:r>
            <a:r>
              <a:rPr lang="vi-VN" sz="2400">
                <a:solidFill>
                  <a:srgbClr val="03AC13"/>
                </a:solidFill>
                <a:latin typeface="#9Slide07 IcielBaliho Script" pitchFamily="2" charset="0"/>
              </a:rPr>
              <a:t>, vượt qua </a:t>
            </a:r>
            <a:r>
              <a:rPr lang="vi-VN" sz="2400">
                <a:solidFill>
                  <a:srgbClr val="FF0000"/>
                </a:solidFill>
                <a:latin typeface="#9Slide07 IcielBaliho Script" pitchFamily="2" charset="0"/>
              </a:rPr>
              <a:t>khả năng </a:t>
            </a:r>
            <a:r>
              <a:rPr lang="vi-VN" sz="2400">
                <a:solidFill>
                  <a:srgbClr val="03AC13"/>
                </a:solidFill>
                <a:latin typeface="#9Slide07 IcielBaliho Script" pitchFamily="2" charset="0"/>
              </a:rPr>
              <a:t>giải quyết các vấn đề ăn, ở, làm việc,… trở thành </a:t>
            </a:r>
            <a:r>
              <a:rPr lang="vi-VN" sz="2400">
                <a:solidFill>
                  <a:srgbClr val="FF0000"/>
                </a:solidFill>
                <a:latin typeface="#9Slide07 IcielBaliho Script" pitchFamily="2" charset="0"/>
              </a:rPr>
              <a:t>gánh nặng </a:t>
            </a:r>
            <a:r>
              <a:rPr lang="vi-VN" sz="2400">
                <a:solidFill>
                  <a:srgbClr val="03AC13"/>
                </a:solidFill>
                <a:latin typeface="#9Slide07 IcielBaliho Script" pitchFamily="2" charset="0"/>
              </a:rPr>
              <a:t>đối với sự phát triển của nhiều quốc gia.</a:t>
            </a:r>
            <a:endParaRPr lang="en-US" sz="2400">
              <a:solidFill>
                <a:srgbClr val="03AC13"/>
              </a:solidFill>
              <a:latin typeface="#9Slide07 IcielBaliho Script" pitchFamily="2" charset="0"/>
            </a:endParaRPr>
          </a:p>
        </p:txBody>
      </p:sp>
    </p:spTree>
    <p:extLst>
      <p:ext uri="{BB962C8B-B14F-4D97-AF65-F5344CB8AC3E}">
        <p14:creationId xmlns:p14="http://schemas.microsoft.com/office/powerpoint/2010/main" val="11913502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BB8F18-1546-48B4-9052-FC7010E1827B}"/>
              </a:ext>
            </a:extLst>
          </p:cNvPr>
          <p:cNvPicPr>
            <a:picLocks noChangeAspect="1"/>
          </p:cNvPicPr>
          <p:nvPr/>
        </p:nvPicPr>
        <p:blipFill>
          <a:blip r:embed="rId2"/>
          <a:stretch>
            <a:fillRect/>
          </a:stretch>
        </p:blipFill>
        <p:spPr>
          <a:xfrm>
            <a:off x="208462" y="200972"/>
            <a:ext cx="8727075" cy="4741555"/>
          </a:xfrm>
          <a:prstGeom prst="rect">
            <a:avLst/>
          </a:prstGeom>
        </p:spPr>
      </p:pic>
      <p:sp>
        <p:nvSpPr>
          <p:cNvPr id="5" name="Rectangle: Rounded Corners 4">
            <a:extLst>
              <a:ext uri="{FF2B5EF4-FFF2-40B4-BE49-F238E27FC236}">
                <a16:creationId xmlns:a16="http://schemas.microsoft.com/office/drawing/2014/main" id="{1CD773C9-677D-42B5-A561-BCBA3A8CC778}"/>
              </a:ext>
            </a:extLst>
          </p:cNvPr>
          <p:cNvSpPr/>
          <p:nvPr/>
        </p:nvSpPr>
        <p:spPr>
          <a:xfrm>
            <a:off x="609600" y="3638550"/>
            <a:ext cx="4343400" cy="1060499"/>
          </a:xfrm>
          <a:prstGeom prst="roundRect">
            <a:avLst/>
          </a:prstGeom>
          <a:solidFill>
            <a:srgbClr val="03AC13"/>
          </a:solidFill>
          <a:ln>
            <a:solidFill>
              <a:srgbClr val="03AC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chemeClr val="accent6"/>
                </a:solidFill>
                <a:latin typeface="#9Slide07 IcielBaliho Script" pitchFamily="2" charset="0"/>
                <a:ea typeface="#9Slide02 Noi dung rat dai" panose="02000000000000000000" pitchFamily="2" charset="0"/>
              </a:rPr>
              <a:t>Em hãy cho biết điều gì sẽ xảy ra?</a:t>
            </a:r>
            <a:endParaRPr lang="en-US" sz="3200">
              <a:solidFill>
                <a:schemeClr val="accent6"/>
              </a:solidFill>
              <a:latin typeface="#9Slide07 IcielBaliho Script" pitchFamily="2" charset="0"/>
              <a:ea typeface="#9Slide02 Noi dung rat dai" panose="02000000000000000000" pitchFamily="2" charset="0"/>
            </a:endParaRPr>
          </a:p>
        </p:txBody>
      </p:sp>
      <p:pic>
        <p:nvPicPr>
          <p:cNvPr id="6" name="Picture 5">
            <a:extLst>
              <a:ext uri="{FF2B5EF4-FFF2-40B4-BE49-F238E27FC236}">
                <a16:creationId xmlns:a16="http://schemas.microsoft.com/office/drawing/2014/main" id="{FACAE17D-9F56-4A58-9BDC-2E06C9DADDD9}"/>
              </a:ext>
            </a:extLst>
          </p:cNvPr>
          <p:cNvPicPr>
            <a:picLocks noChangeAspect="1"/>
          </p:cNvPicPr>
          <p:nvPr/>
        </p:nvPicPr>
        <p:blipFill>
          <a:blip r:embed="rId3"/>
          <a:stretch>
            <a:fillRect/>
          </a:stretch>
        </p:blipFill>
        <p:spPr>
          <a:xfrm>
            <a:off x="580697" y="3521099"/>
            <a:ext cx="4953000" cy="1295400"/>
          </a:xfrm>
          <a:prstGeom prst="rect">
            <a:avLst/>
          </a:prstGeom>
        </p:spPr>
      </p:pic>
    </p:spTree>
    <p:extLst>
      <p:ext uri="{BB962C8B-B14F-4D97-AF65-F5344CB8AC3E}">
        <p14:creationId xmlns:p14="http://schemas.microsoft.com/office/powerpoint/2010/main" val="15411876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FEBC04-C10E-41B2-B1C2-1009FF93DF16}"/>
              </a:ext>
            </a:extLst>
          </p:cNvPr>
          <p:cNvPicPr>
            <a:picLocks noChangeAspect="1"/>
          </p:cNvPicPr>
          <p:nvPr/>
        </p:nvPicPr>
        <p:blipFill rotWithShape="1">
          <a:blip r:embed="rId2"/>
          <a:srcRect l="1600" t="-2241" r="18400" b="2241"/>
          <a:stretch/>
        </p:blipFill>
        <p:spPr>
          <a:xfrm>
            <a:off x="228600" y="133350"/>
            <a:ext cx="5029200" cy="4876800"/>
          </a:xfrm>
          <a:prstGeom prst="rect">
            <a:avLst/>
          </a:prstGeom>
        </p:spPr>
      </p:pic>
      <p:pic>
        <p:nvPicPr>
          <p:cNvPr id="5" name="Picture 4">
            <a:extLst>
              <a:ext uri="{FF2B5EF4-FFF2-40B4-BE49-F238E27FC236}">
                <a16:creationId xmlns:a16="http://schemas.microsoft.com/office/drawing/2014/main" id="{5EF725EB-301C-4B7D-B410-B7227E4DD362}"/>
              </a:ext>
            </a:extLst>
          </p:cNvPr>
          <p:cNvPicPr>
            <a:picLocks noChangeAspect="1"/>
          </p:cNvPicPr>
          <p:nvPr/>
        </p:nvPicPr>
        <p:blipFill>
          <a:blip r:embed="rId3"/>
          <a:stretch>
            <a:fillRect/>
          </a:stretch>
        </p:blipFill>
        <p:spPr>
          <a:xfrm>
            <a:off x="5410200" y="285750"/>
            <a:ext cx="3460713" cy="2057400"/>
          </a:xfrm>
          <a:prstGeom prst="rect">
            <a:avLst/>
          </a:prstGeom>
        </p:spPr>
      </p:pic>
      <p:pic>
        <p:nvPicPr>
          <p:cNvPr id="6" name="Picture 5">
            <a:extLst>
              <a:ext uri="{FF2B5EF4-FFF2-40B4-BE49-F238E27FC236}">
                <a16:creationId xmlns:a16="http://schemas.microsoft.com/office/drawing/2014/main" id="{DB6DF50D-663D-43EA-8F2D-ABFC0A30B69D}"/>
              </a:ext>
            </a:extLst>
          </p:cNvPr>
          <p:cNvPicPr>
            <a:picLocks noChangeAspect="1"/>
          </p:cNvPicPr>
          <p:nvPr/>
        </p:nvPicPr>
        <p:blipFill>
          <a:blip r:embed="rId4"/>
          <a:stretch>
            <a:fillRect/>
          </a:stretch>
        </p:blipFill>
        <p:spPr>
          <a:xfrm>
            <a:off x="5410199" y="2515886"/>
            <a:ext cx="3460713" cy="2494264"/>
          </a:xfrm>
          <a:prstGeom prst="rect">
            <a:avLst/>
          </a:prstGeom>
        </p:spPr>
      </p:pic>
    </p:spTree>
    <p:extLst>
      <p:ext uri="{BB962C8B-B14F-4D97-AF65-F5344CB8AC3E}">
        <p14:creationId xmlns:p14="http://schemas.microsoft.com/office/powerpoint/2010/main" val="33390970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54285-C9BB-4854-BC3C-9021DA12E0D7}"/>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4908D34E-183B-46C8-B76F-14832A031B01}"/>
              </a:ext>
            </a:extLst>
          </p:cNvPr>
          <p:cNvSpPr>
            <a:spLocks noGrp="1"/>
          </p:cNvSpPr>
          <p:nvPr>
            <p:ph type="subTitle" idx="1"/>
          </p:nvPr>
        </p:nvSpPr>
        <p:spPr/>
        <p:txBody>
          <a:bodyPr/>
          <a:lstStyle/>
          <a:p>
            <a:endParaRPr lang="en-US"/>
          </a:p>
        </p:txBody>
      </p:sp>
      <p:pic>
        <p:nvPicPr>
          <p:cNvPr id="4" name="Hơn 1-4 dân số châu Phi lâm vào nạn đói đáng báo động - Video đã phát trên VTV - VTV.VN">
            <a:hlinkClick r:id="" action="ppaction://media"/>
            <a:extLst>
              <a:ext uri="{FF2B5EF4-FFF2-40B4-BE49-F238E27FC236}">
                <a16:creationId xmlns:a16="http://schemas.microsoft.com/office/drawing/2014/main" id="{331099B3-6B5A-465D-9AD7-96A806F1711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2533" y="209550"/>
            <a:ext cx="8398933" cy="4724400"/>
          </a:xfrm>
          <a:prstGeom prst="rect">
            <a:avLst/>
          </a:prstGeom>
        </p:spPr>
      </p:pic>
    </p:spTree>
    <p:extLst>
      <p:ext uri="{BB962C8B-B14F-4D97-AF65-F5344CB8AC3E}">
        <p14:creationId xmlns:p14="http://schemas.microsoft.com/office/powerpoint/2010/main" val="21867115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0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4" name="Rectangle 3">
            <a:extLst>
              <a:ext uri="{FF2B5EF4-FFF2-40B4-BE49-F238E27FC236}">
                <a16:creationId xmlns:a16="http://schemas.microsoft.com/office/drawing/2014/main" id="{1E1398FE-6E20-442E-AC4B-E65BBCEC4E7F}"/>
              </a:ext>
            </a:extLst>
          </p:cNvPr>
          <p:cNvSpPr/>
          <p:nvPr/>
        </p:nvSpPr>
        <p:spPr>
          <a:xfrm>
            <a:off x="303486" y="1200150"/>
            <a:ext cx="8648700" cy="1752600"/>
          </a:xfrm>
          <a:prstGeom prst="rect">
            <a:avLst/>
          </a:prstGeom>
          <a:solidFill>
            <a:schemeClr val="accent6"/>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000"/>
              </a:lnSpc>
            </a:pPr>
            <a:r>
              <a:rPr lang="vi-VN" sz="2000">
                <a:solidFill>
                  <a:srgbClr val="028910"/>
                </a:solidFill>
                <a:latin typeface="#9Slide02 Noi dung rat dai" panose="02000000000000000000" pitchFamily="2" charset="0"/>
                <a:ea typeface="#9Slide02 Noi dung rat dai" panose="02000000000000000000" pitchFamily="2" charset="0"/>
              </a:rPr>
              <a:t>b. Nạn đói</a:t>
            </a:r>
          </a:p>
          <a:p>
            <a:pPr>
              <a:lnSpc>
                <a:spcPts val="3000"/>
              </a:lnSpc>
            </a:pPr>
            <a:r>
              <a:rPr lang="vi-VN" sz="2000">
                <a:solidFill>
                  <a:srgbClr val="FE0849"/>
                </a:solidFill>
                <a:latin typeface="#9Slide02 Noi dung rat dai" panose="02000000000000000000" pitchFamily="2" charset="0"/>
                <a:ea typeface="#9Slide02 Noi dung rat dai" panose="02000000000000000000" pitchFamily="2" charset="0"/>
              </a:rPr>
              <a:t>- Mỗi năm, có hàng chục triệu người dân châu Phi bị nạn đói đe doạ. </a:t>
            </a:r>
          </a:p>
          <a:p>
            <a:pPr>
              <a:lnSpc>
                <a:spcPts val="3000"/>
              </a:lnSpc>
            </a:pPr>
            <a:r>
              <a:rPr lang="vi-VN" sz="2000">
                <a:solidFill>
                  <a:srgbClr val="FE0849"/>
                </a:solidFill>
                <a:latin typeface="#9Slide02 Noi dung rat dai" panose="02000000000000000000" pitchFamily="2" charset="0"/>
                <a:ea typeface="#9Slide02 Noi dung rat dai" panose="02000000000000000000" pitchFamily="2" charset="0"/>
              </a:rPr>
              <a:t>- Rất nhiều quốc gia châu Phi phải phụ thuộc vào viện trợ lương thực của thế giới hằng năm. </a:t>
            </a:r>
          </a:p>
          <a:p>
            <a:pPr>
              <a:lnSpc>
                <a:spcPts val="3000"/>
              </a:lnSpc>
            </a:pPr>
            <a:endParaRPr lang="vi-VN" sz="2000">
              <a:solidFill>
                <a:srgbClr val="FE0849"/>
              </a:solidFill>
              <a:latin typeface="#9Slide02 Noi dung rat dai" panose="02000000000000000000" pitchFamily="2" charset="0"/>
              <a:ea typeface="#9Slide02 Noi dung rat dai" panose="02000000000000000000" pitchFamily="2" charset="0"/>
            </a:endParaRPr>
          </a:p>
        </p:txBody>
      </p:sp>
      <p:sp>
        <p:nvSpPr>
          <p:cNvPr id="19" name="Google Shape;2238;p44">
            <a:extLst>
              <a:ext uri="{FF2B5EF4-FFF2-40B4-BE49-F238E27FC236}">
                <a16:creationId xmlns:a16="http://schemas.microsoft.com/office/drawing/2014/main" id="{8E6C4341-B232-458F-969A-3AE6DB142723}"/>
              </a:ext>
            </a:extLst>
          </p:cNvPr>
          <p:cNvSpPr txBox="1">
            <a:spLocks/>
          </p:cNvSpPr>
          <p:nvPr/>
        </p:nvSpPr>
        <p:spPr>
          <a:xfrm>
            <a:off x="266700" y="285750"/>
            <a:ext cx="5524500" cy="538648"/>
          </a:xfrm>
          <a:prstGeom prst="rect">
            <a:avLst/>
          </a:prstGeom>
          <a:solidFill>
            <a:schemeClr val="accent5"/>
          </a:solidFill>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a:solidFill>
                  <a:srgbClr val="03AC13"/>
                </a:solidFill>
                <a:latin typeface="#9Slide07 IcielBaliho Script" pitchFamily="2" charset="0"/>
              </a:rPr>
              <a:t>1. Một số vấn đề dân cư, xã hội</a:t>
            </a:r>
          </a:p>
        </p:txBody>
      </p:sp>
      <p:pic>
        <p:nvPicPr>
          <p:cNvPr id="5" name="Picture 4">
            <a:extLst>
              <a:ext uri="{FF2B5EF4-FFF2-40B4-BE49-F238E27FC236}">
                <a16:creationId xmlns:a16="http://schemas.microsoft.com/office/drawing/2014/main" id="{79A64F64-F770-4610-82A0-7A6CB5AFD9B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12" b="89868" l="7231" r="93154">
                        <a14:foregroundMark x1="11308" y1="44714" x2="11308" y2="44714"/>
                        <a14:foregroundMark x1="11308" y1="44714" x2="11308" y2="44714"/>
                        <a14:foregroundMark x1="7231" y1="55507" x2="7231" y2="55507"/>
                        <a14:foregroundMark x1="9538" y1="36784" x2="9846" y2="36784"/>
                        <a14:foregroundMark x1="10000" y1="35463" x2="10000" y2="35463"/>
                        <a14:foregroundMark x1="13462" y1="58370" x2="13462" y2="58370"/>
                        <a14:foregroundMark x1="23000" y1="49339" x2="23000" y2="49339"/>
                        <a14:foregroundMark x1="23000" y1="49339" x2="23769" y2="50220"/>
                        <a14:foregroundMark x1="34769" y1="46916" x2="34769" y2="46916"/>
                        <a14:foregroundMark x1="34846" y1="46916" x2="34846" y2="46916"/>
                        <a14:foregroundMark x1="32000" y1="51101" x2="32000" y2="51101"/>
                        <a14:foregroundMark x1="31923" y1="51101" x2="32769" y2="53524"/>
                        <a14:foregroundMark x1="35846" y1="75330" x2="35846" y2="75330"/>
                        <a14:foregroundMark x1="46615" y1="51101" x2="46615" y2="51101"/>
                        <a14:foregroundMark x1="46769" y1="51101" x2="46769" y2="51101"/>
                        <a14:foregroundMark x1="51769" y1="62775" x2="51769" y2="62775"/>
                        <a14:foregroundMark x1="51615" y1="62775" x2="51615" y2="62775"/>
                        <a14:foregroundMark x1="59000" y1="58150" x2="59000" y2="58150"/>
                        <a14:foregroundMark x1="59154" y1="73568" x2="59154" y2="73568"/>
                        <a14:foregroundMark x1="67923" y1="69824" x2="67923" y2="69824"/>
                        <a14:foregroundMark x1="67846" y1="70264" x2="67846" y2="70264"/>
                        <a14:foregroundMark x1="92231" y1="48458" x2="92231" y2="48458"/>
                        <a14:foregroundMark x1="93154" y1="46035" x2="93154" y2="48238"/>
                        <a14:foregroundMark x1="73308" y1="40969" x2="73615" y2="40969"/>
                      </a14:backgroundRemoval>
                    </a14:imgEffect>
                  </a14:imgLayer>
                </a14:imgProps>
              </a:ext>
            </a:extLst>
          </a:blip>
          <a:stretch>
            <a:fillRect/>
          </a:stretch>
        </p:blipFill>
        <p:spPr>
          <a:xfrm>
            <a:off x="-76200" y="2577084"/>
            <a:ext cx="9144000" cy="3193366"/>
          </a:xfrm>
          <a:prstGeom prst="rect">
            <a:avLst/>
          </a:prstGeom>
        </p:spPr>
      </p:pic>
    </p:spTree>
    <p:extLst>
      <p:ext uri="{BB962C8B-B14F-4D97-AF65-F5344CB8AC3E}">
        <p14:creationId xmlns:p14="http://schemas.microsoft.com/office/powerpoint/2010/main" val="39173561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4"/>
        <p:cNvGrpSpPr/>
        <p:nvPr/>
      </p:nvGrpSpPr>
      <p:grpSpPr>
        <a:xfrm>
          <a:off x="0" y="0"/>
          <a:ext cx="0" cy="0"/>
          <a:chOff x="0" y="0"/>
          <a:chExt cx="0" cy="0"/>
        </a:xfrm>
      </p:grpSpPr>
      <p:sp>
        <p:nvSpPr>
          <p:cNvPr id="3625" name="Google Shape;3625;p71"/>
          <p:cNvSpPr txBox="1">
            <a:spLocks noGrp="1"/>
          </p:cNvSpPr>
          <p:nvPr>
            <p:ph type="title"/>
          </p:nvPr>
        </p:nvSpPr>
        <p:spPr>
          <a:xfrm>
            <a:off x="304710" y="1165840"/>
            <a:ext cx="2900767" cy="2365453"/>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vi-VN" sz="2800">
                <a:solidFill>
                  <a:srgbClr val="FE0849"/>
                </a:solidFill>
              </a:rPr>
              <a:t>Quan sát video:</a:t>
            </a:r>
            <a:r>
              <a:rPr lang="en" sz="2800">
                <a:solidFill>
                  <a:srgbClr val="FE0849"/>
                </a:solidFill>
              </a:rPr>
              <a:t> </a:t>
            </a:r>
            <a:br>
              <a:rPr lang="vi-VN">
                <a:solidFill>
                  <a:schemeClr val="tx1">
                    <a:lumMod val="90000"/>
                    <a:lumOff val="10000"/>
                  </a:schemeClr>
                </a:solidFill>
              </a:rPr>
            </a:br>
            <a:r>
              <a:rPr lang="vi-VN" sz="2800">
                <a:solidFill>
                  <a:srgbClr val="0000FF"/>
                </a:solidFill>
                <a:latin typeface="#9Slide05 Claudia" pitchFamily="2" charset="0"/>
              </a:rPr>
              <a:t>Em hãy cho biết nguyên nhân gây nên </a:t>
            </a:r>
            <a:r>
              <a:rPr lang="vi-VN" sz="2800">
                <a:solidFill>
                  <a:srgbClr val="FE0849"/>
                </a:solidFill>
                <a:latin typeface="#9Slide05 Claudia" pitchFamily="2" charset="0"/>
              </a:rPr>
              <a:t>"Con đường chết đói Công Gô</a:t>
            </a:r>
            <a:r>
              <a:rPr lang="vi-VN" sz="2800">
                <a:solidFill>
                  <a:srgbClr val="0000FF"/>
                </a:solidFill>
                <a:latin typeface="#9Slide05 Claudia" pitchFamily="2" charset="0"/>
              </a:rPr>
              <a:t>" </a:t>
            </a:r>
            <a:endParaRPr>
              <a:solidFill>
                <a:srgbClr val="0000FF"/>
              </a:solidFill>
              <a:latin typeface="#9Slide05 Claudia" pitchFamily="2" charset="0"/>
            </a:endParaRPr>
          </a:p>
        </p:txBody>
      </p:sp>
      <p:grpSp>
        <p:nvGrpSpPr>
          <p:cNvPr id="3627" name="Google Shape;3627;p71"/>
          <p:cNvGrpSpPr/>
          <p:nvPr/>
        </p:nvGrpSpPr>
        <p:grpSpPr>
          <a:xfrm>
            <a:off x="3266832" y="550061"/>
            <a:ext cx="5503787" cy="4533432"/>
            <a:chOff x="4797338" y="1245725"/>
            <a:chExt cx="3424625" cy="2730750"/>
          </a:xfrm>
        </p:grpSpPr>
        <p:pic>
          <p:nvPicPr>
            <p:cNvPr id="3628" name="Google Shape;3628;p71"/>
            <p:cNvPicPr preferRelativeResize="0"/>
            <p:nvPr/>
          </p:nvPicPr>
          <p:blipFill>
            <a:blip r:embed="rId5">
              <a:alphaModFix/>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4917525" y="1354459"/>
              <a:ext cx="3170198" cy="1783250"/>
            </a:xfrm>
            <a:prstGeom prst="rect">
              <a:avLst/>
            </a:prstGeom>
            <a:noFill/>
            <a:ln>
              <a:noFill/>
            </a:ln>
          </p:spPr>
        </p:pic>
        <p:sp>
          <p:nvSpPr>
            <p:cNvPr id="3629" name="Google Shape;3629;p71"/>
            <p:cNvSpPr/>
            <p:nvPr/>
          </p:nvSpPr>
          <p:spPr>
            <a:xfrm>
              <a:off x="4797338" y="1245725"/>
              <a:ext cx="3424625" cy="2730750"/>
            </a:xfrm>
            <a:custGeom>
              <a:avLst/>
              <a:gdLst/>
              <a:ahLst/>
              <a:cxnLst/>
              <a:rect l="l" t="t" r="r" b="b"/>
              <a:pathLst>
                <a:path w="136985" h="109230" extrusionOk="0">
                  <a:moveTo>
                    <a:pt x="130648" y="5124"/>
                  </a:moveTo>
                  <a:lnTo>
                    <a:pt x="130648" y="75445"/>
                  </a:lnTo>
                  <a:lnTo>
                    <a:pt x="5722" y="75445"/>
                  </a:lnTo>
                  <a:lnTo>
                    <a:pt x="5722" y="5124"/>
                  </a:lnTo>
                  <a:close/>
                  <a:moveTo>
                    <a:pt x="4219" y="1"/>
                  </a:moveTo>
                  <a:cubicBezTo>
                    <a:pt x="2029" y="1"/>
                    <a:pt x="1" y="1358"/>
                    <a:pt x="1" y="3622"/>
                  </a:cubicBezTo>
                  <a:lnTo>
                    <a:pt x="1" y="81239"/>
                  </a:lnTo>
                  <a:lnTo>
                    <a:pt x="1" y="88861"/>
                  </a:lnTo>
                  <a:lnTo>
                    <a:pt x="1" y="89314"/>
                  </a:lnTo>
                  <a:cubicBezTo>
                    <a:pt x="1" y="91504"/>
                    <a:pt x="2029" y="93550"/>
                    <a:pt x="4219" y="93550"/>
                  </a:cubicBezTo>
                  <a:lnTo>
                    <a:pt x="54769" y="93550"/>
                  </a:lnTo>
                  <a:cubicBezTo>
                    <a:pt x="54769" y="93550"/>
                    <a:pt x="54679" y="98602"/>
                    <a:pt x="52723" y="101915"/>
                  </a:cubicBezTo>
                  <a:cubicBezTo>
                    <a:pt x="52506" y="102295"/>
                    <a:pt x="52198" y="102675"/>
                    <a:pt x="51890" y="102965"/>
                  </a:cubicBezTo>
                  <a:cubicBezTo>
                    <a:pt x="51057" y="103870"/>
                    <a:pt x="50080" y="104776"/>
                    <a:pt x="49247" y="105536"/>
                  </a:cubicBezTo>
                  <a:cubicBezTo>
                    <a:pt x="47672" y="106966"/>
                    <a:pt x="46767" y="108107"/>
                    <a:pt x="48577" y="108632"/>
                  </a:cubicBezTo>
                  <a:cubicBezTo>
                    <a:pt x="49247" y="109012"/>
                    <a:pt x="50388" y="109229"/>
                    <a:pt x="52343" y="109229"/>
                  </a:cubicBezTo>
                  <a:lnTo>
                    <a:pt x="85620" y="109229"/>
                  </a:lnTo>
                  <a:cubicBezTo>
                    <a:pt x="88934" y="109229"/>
                    <a:pt x="90147" y="108940"/>
                    <a:pt x="90147" y="107727"/>
                  </a:cubicBezTo>
                  <a:cubicBezTo>
                    <a:pt x="90219" y="106821"/>
                    <a:pt x="87811" y="104776"/>
                    <a:pt x="86073" y="102965"/>
                  </a:cubicBezTo>
                  <a:cubicBezTo>
                    <a:pt x="85620" y="102603"/>
                    <a:pt x="85313" y="102060"/>
                    <a:pt x="85005" y="101535"/>
                  </a:cubicBezTo>
                  <a:lnTo>
                    <a:pt x="84552" y="101535"/>
                  </a:lnTo>
                  <a:cubicBezTo>
                    <a:pt x="82742" y="98221"/>
                    <a:pt x="82669" y="93550"/>
                    <a:pt x="82669" y="93550"/>
                  </a:cubicBezTo>
                  <a:lnTo>
                    <a:pt x="132531" y="93550"/>
                  </a:lnTo>
                  <a:cubicBezTo>
                    <a:pt x="134794" y="93550"/>
                    <a:pt x="136985" y="91504"/>
                    <a:pt x="136985" y="89314"/>
                  </a:cubicBezTo>
                  <a:lnTo>
                    <a:pt x="136985" y="88861"/>
                  </a:lnTo>
                  <a:lnTo>
                    <a:pt x="136985" y="81239"/>
                  </a:lnTo>
                  <a:lnTo>
                    <a:pt x="136985" y="3622"/>
                  </a:lnTo>
                  <a:cubicBezTo>
                    <a:pt x="136985" y="1358"/>
                    <a:pt x="134794" y="1"/>
                    <a:pt x="1325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30" name="Google Shape;3630;p71"/>
          <p:cNvGrpSpPr/>
          <p:nvPr/>
        </p:nvGrpSpPr>
        <p:grpSpPr>
          <a:xfrm flipH="1">
            <a:off x="8089867" y="4349923"/>
            <a:ext cx="206929" cy="203212"/>
            <a:chOff x="1971300" y="3409475"/>
            <a:chExt cx="101600" cy="99775"/>
          </a:xfrm>
        </p:grpSpPr>
        <p:sp>
          <p:nvSpPr>
            <p:cNvPr id="3631" name="Google Shape;3631;p71"/>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71"/>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71"/>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34" name="Google Shape;3634;p71"/>
          <p:cNvGrpSpPr/>
          <p:nvPr/>
        </p:nvGrpSpPr>
        <p:grpSpPr>
          <a:xfrm flipH="1">
            <a:off x="5980334" y="476718"/>
            <a:ext cx="206929" cy="203161"/>
            <a:chOff x="1655100" y="3332725"/>
            <a:chExt cx="101600" cy="99750"/>
          </a:xfrm>
        </p:grpSpPr>
        <p:sp>
          <p:nvSpPr>
            <p:cNvPr id="3635" name="Google Shape;3635;p71"/>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71"/>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71"/>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38" name="Google Shape;3638;p71"/>
          <p:cNvGrpSpPr/>
          <p:nvPr/>
        </p:nvGrpSpPr>
        <p:grpSpPr>
          <a:xfrm flipH="1">
            <a:off x="6466520" y="661387"/>
            <a:ext cx="142077" cy="139500"/>
            <a:chOff x="1655100" y="3332725"/>
            <a:chExt cx="101600" cy="99750"/>
          </a:xfrm>
        </p:grpSpPr>
        <p:sp>
          <p:nvSpPr>
            <p:cNvPr id="3639" name="Google Shape;3639;p71"/>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71"/>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71"/>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2" name="Google Shape;3642;p71"/>
          <p:cNvGrpSpPr/>
          <p:nvPr/>
        </p:nvGrpSpPr>
        <p:grpSpPr>
          <a:xfrm>
            <a:off x="2167818" y="3408654"/>
            <a:ext cx="659329" cy="606700"/>
            <a:chOff x="3369450" y="1713450"/>
            <a:chExt cx="404025" cy="371775"/>
          </a:xfrm>
        </p:grpSpPr>
        <p:sp>
          <p:nvSpPr>
            <p:cNvPr id="3643" name="Google Shape;3643;p71"/>
            <p:cNvSpPr/>
            <p:nvPr/>
          </p:nvSpPr>
          <p:spPr>
            <a:xfrm>
              <a:off x="3371300" y="1713450"/>
              <a:ext cx="402175" cy="370200"/>
            </a:xfrm>
            <a:custGeom>
              <a:avLst/>
              <a:gdLst/>
              <a:ahLst/>
              <a:cxnLst/>
              <a:rect l="l" t="t" r="r" b="b"/>
              <a:pathLst>
                <a:path w="16087" h="14808" extrusionOk="0">
                  <a:moveTo>
                    <a:pt x="8563" y="0"/>
                  </a:moveTo>
                  <a:cubicBezTo>
                    <a:pt x="6297" y="0"/>
                    <a:pt x="4091" y="1080"/>
                    <a:pt x="2592" y="2963"/>
                  </a:cubicBezTo>
                  <a:cubicBezTo>
                    <a:pt x="460" y="5721"/>
                    <a:pt x="0" y="10078"/>
                    <a:pt x="2592" y="12762"/>
                  </a:cubicBezTo>
                  <a:cubicBezTo>
                    <a:pt x="3910" y="14189"/>
                    <a:pt x="5821" y="14807"/>
                    <a:pt x="7760" y="14807"/>
                  </a:cubicBezTo>
                  <a:cubicBezTo>
                    <a:pt x="8420" y="14807"/>
                    <a:pt x="9082" y="14736"/>
                    <a:pt x="9725" y="14600"/>
                  </a:cubicBezTo>
                  <a:cubicBezTo>
                    <a:pt x="12097" y="14141"/>
                    <a:pt x="14395" y="12615"/>
                    <a:pt x="15388" y="10243"/>
                  </a:cubicBezTo>
                  <a:cubicBezTo>
                    <a:pt x="16086" y="8625"/>
                    <a:pt x="16086" y="6861"/>
                    <a:pt x="15553" y="5335"/>
                  </a:cubicBezTo>
                  <a:cubicBezTo>
                    <a:pt x="14855" y="3184"/>
                    <a:pt x="13255" y="1345"/>
                    <a:pt x="11178" y="500"/>
                  </a:cubicBezTo>
                  <a:cubicBezTo>
                    <a:pt x="10322" y="161"/>
                    <a:pt x="9438" y="0"/>
                    <a:pt x="856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71"/>
            <p:cNvSpPr/>
            <p:nvPr/>
          </p:nvSpPr>
          <p:spPr>
            <a:xfrm>
              <a:off x="3369450" y="1771900"/>
              <a:ext cx="398050" cy="313325"/>
            </a:xfrm>
            <a:custGeom>
              <a:avLst/>
              <a:gdLst/>
              <a:ahLst/>
              <a:cxnLst/>
              <a:rect l="l" t="t" r="r" b="b"/>
              <a:pathLst>
                <a:path w="15922" h="12533" extrusionOk="0">
                  <a:moveTo>
                    <a:pt x="3218" y="0"/>
                  </a:moveTo>
                  <a:lnTo>
                    <a:pt x="3218" y="0"/>
                  </a:lnTo>
                  <a:cubicBezTo>
                    <a:pt x="2979" y="239"/>
                    <a:pt x="2832" y="460"/>
                    <a:pt x="2666" y="625"/>
                  </a:cubicBezTo>
                  <a:cubicBezTo>
                    <a:pt x="460" y="3456"/>
                    <a:pt x="0" y="7813"/>
                    <a:pt x="2593" y="10498"/>
                  </a:cubicBezTo>
                  <a:cubicBezTo>
                    <a:pt x="3984" y="11889"/>
                    <a:pt x="5901" y="12532"/>
                    <a:pt x="7851" y="12532"/>
                  </a:cubicBezTo>
                  <a:cubicBezTo>
                    <a:pt x="8478" y="12532"/>
                    <a:pt x="9108" y="12466"/>
                    <a:pt x="9726" y="12336"/>
                  </a:cubicBezTo>
                  <a:cubicBezTo>
                    <a:pt x="12097" y="11876"/>
                    <a:pt x="14469" y="10350"/>
                    <a:pt x="15462" y="7979"/>
                  </a:cubicBezTo>
                  <a:cubicBezTo>
                    <a:pt x="15701" y="7354"/>
                    <a:pt x="15848" y="6821"/>
                    <a:pt x="15921" y="6214"/>
                  </a:cubicBezTo>
                  <a:lnTo>
                    <a:pt x="15921" y="6214"/>
                  </a:lnTo>
                  <a:cubicBezTo>
                    <a:pt x="14782" y="7207"/>
                    <a:pt x="13403" y="7905"/>
                    <a:pt x="11950" y="8199"/>
                  </a:cubicBezTo>
                  <a:cubicBezTo>
                    <a:pt x="11351" y="8308"/>
                    <a:pt x="10736" y="8365"/>
                    <a:pt x="10122" y="8365"/>
                  </a:cubicBezTo>
                  <a:cubicBezTo>
                    <a:pt x="8136" y="8365"/>
                    <a:pt x="6165" y="7765"/>
                    <a:pt x="4817" y="6361"/>
                  </a:cubicBezTo>
                  <a:cubicBezTo>
                    <a:pt x="3126" y="4596"/>
                    <a:pt x="2758" y="2225"/>
                    <a:pt x="3218"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71"/>
            <p:cNvSpPr/>
            <p:nvPr/>
          </p:nvSpPr>
          <p:spPr>
            <a:xfrm>
              <a:off x="3512850" y="1731825"/>
              <a:ext cx="130100" cy="120200"/>
            </a:xfrm>
            <a:custGeom>
              <a:avLst/>
              <a:gdLst/>
              <a:ahLst/>
              <a:cxnLst/>
              <a:rect l="l" t="t" r="r" b="b"/>
              <a:pathLst>
                <a:path w="5204" h="4808" extrusionOk="0">
                  <a:moveTo>
                    <a:pt x="2807" y="1"/>
                  </a:moveTo>
                  <a:cubicBezTo>
                    <a:pt x="2066" y="1"/>
                    <a:pt x="1347" y="374"/>
                    <a:pt x="846" y="996"/>
                  </a:cubicBezTo>
                  <a:cubicBezTo>
                    <a:pt x="148" y="1842"/>
                    <a:pt x="0" y="3294"/>
                    <a:pt x="846" y="4140"/>
                  </a:cubicBezTo>
                  <a:cubicBezTo>
                    <a:pt x="1307" y="4601"/>
                    <a:pt x="1906" y="4807"/>
                    <a:pt x="2538" y="4807"/>
                  </a:cubicBezTo>
                  <a:cubicBezTo>
                    <a:pt x="2738" y="4807"/>
                    <a:pt x="2941" y="4787"/>
                    <a:pt x="3144" y="4747"/>
                  </a:cubicBezTo>
                  <a:cubicBezTo>
                    <a:pt x="3916" y="4600"/>
                    <a:pt x="4670" y="4067"/>
                    <a:pt x="4983" y="3294"/>
                  </a:cubicBezTo>
                  <a:cubicBezTo>
                    <a:pt x="5203" y="2761"/>
                    <a:pt x="5203" y="2228"/>
                    <a:pt x="4983" y="1768"/>
                  </a:cubicBezTo>
                  <a:cubicBezTo>
                    <a:pt x="4836" y="1070"/>
                    <a:pt x="4284" y="463"/>
                    <a:pt x="3604" y="151"/>
                  </a:cubicBezTo>
                  <a:cubicBezTo>
                    <a:pt x="3342" y="49"/>
                    <a:pt x="3073" y="1"/>
                    <a:pt x="280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71"/>
            <p:cNvSpPr/>
            <p:nvPr/>
          </p:nvSpPr>
          <p:spPr>
            <a:xfrm>
              <a:off x="3479550" y="1835025"/>
              <a:ext cx="73775" cy="80100"/>
            </a:xfrm>
            <a:custGeom>
              <a:avLst/>
              <a:gdLst/>
              <a:ahLst/>
              <a:cxnLst/>
              <a:rect l="l" t="t" r="r" b="b"/>
              <a:pathLst>
                <a:path w="2951" h="3204" extrusionOk="0">
                  <a:moveTo>
                    <a:pt x="665" y="0"/>
                  </a:moveTo>
                  <a:cubicBezTo>
                    <a:pt x="396" y="0"/>
                    <a:pt x="249" y="454"/>
                    <a:pt x="487" y="692"/>
                  </a:cubicBezTo>
                  <a:cubicBezTo>
                    <a:pt x="799" y="858"/>
                    <a:pt x="1020" y="1152"/>
                    <a:pt x="1332" y="1391"/>
                  </a:cubicBezTo>
                  <a:lnTo>
                    <a:pt x="652" y="1391"/>
                  </a:lnTo>
                  <a:cubicBezTo>
                    <a:pt x="193" y="1391"/>
                    <a:pt x="193" y="2071"/>
                    <a:pt x="652" y="2071"/>
                  </a:cubicBezTo>
                  <a:lnTo>
                    <a:pt x="1185" y="2071"/>
                  </a:lnTo>
                  <a:cubicBezTo>
                    <a:pt x="873" y="2237"/>
                    <a:pt x="560" y="2384"/>
                    <a:pt x="266" y="2531"/>
                  </a:cubicBezTo>
                  <a:cubicBezTo>
                    <a:pt x="0" y="2734"/>
                    <a:pt x="187" y="3203"/>
                    <a:pt x="486" y="3203"/>
                  </a:cubicBezTo>
                  <a:cubicBezTo>
                    <a:pt x="538" y="3203"/>
                    <a:pt x="595" y="3189"/>
                    <a:pt x="652" y="3156"/>
                  </a:cubicBezTo>
                  <a:cubicBezTo>
                    <a:pt x="1332" y="2770"/>
                    <a:pt x="2031" y="2457"/>
                    <a:pt x="2711" y="2071"/>
                  </a:cubicBezTo>
                  <a:cubicBezTo>
                    <a:pt x="2950" y="1924"/>
                    <a:pt x="2950" y="1538"/>
                    <a:pt x="2638" y="1464"/>
                  </a:cubicBezTo>
                  <a:cubicBezTo>
                    <a:pt x="2638" y="1464"/>
                    <a:pt x="1185" y="325"/>
                    <a:pt x="873" y="86"/>
                  </a:cubicBezTo>
                  <a:cubicBezTo>
                    <a:pt x="799" y="26"/>
                    <a:pt x="728" y="0"/>
                    <a:pt x="665"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71"/>
            <p:cNvSpPr/>
            <p:nvPr/>
          </p:nvSpPr>
          <p:spPr>
            <a:xfrm>
              <a:off x="3606600" y="1835025"/>
              <a:ext cx="75350" cy="80100"/>
            </a:xfrm>
            <a:custGeom>
              <a:avLst/>
              <a:gdLst/>
              <a:ahLst/>
              <a:cxnLst/>
              <a:rect l="l" t="t" r="r" b="b"/>
              <a:pathLst>
                <a:path w="3014" h="3204" extrusionOk="0">
                  <a:moveTo>
                    <a:pt x="2360" y="0"/>
                  </a:moveTo>
                  <a:cubicBezTo>
                    <a:pt x="2296" y="0"/>
                    <a:pt x="2226" y="26"/>
                    <a:pt x="2152" y="86"/>
                  </a:cubicBezTo>
                  <a:cubicBezTo>
                    <a:pt x="1839" y="325"/>
                    <a:pt x="387" y="1464"/>
                    <a:pt x="387" y="1464"/>
                  </a:cubicBezTo>
                  <a:cubicBezTo>
                    <a:pt x="74" y="1538"/>
                    <a:pt x="1" y="1924"/>
                    <a:pt x="313" y="2071"/>
                  </a:cubicBezTo>
                  <a:cubicBezTo>
                    <a:pt x="920" y="2457"/>
                    <a:pt x="1692" y="2770"/>
                    <a:pt x="2372" y="3156"/>
                  </a:cubicBezTo>
                  <a:cubicBezTo>
                    <a:pt x="2430" y="3189"/>
                    <a:pt x="2486" y="3203"/>
                    <a:pt x="2539" y="3203"/>
                  </a:cubicBezTo>
                  <a:cubicBezTo>
                    <a:pt x="2836" y="3203"/>
                    <a:pt x="3013" y="2734"/>
                    <a:pt x="2685" y="2531"/>
                  </a:cubicBezTo>
                  <a:cubicBezTo>
                    <a:pt x="2464" y="2384"/>
                    <a:pt x="2152" y="2237"/>
                    <a:pt x="1839" y="2071"/>
                  </a:cubicBezTo>
                  <a:lnTo>
                    <a:pt x="2372" y="2071"/>
                  </a:lnTo>
                  <a:cubicBezTo>
                    <a:pt x="2759" y="2071"/>
                    <a:pt x="2759" y="1391"/>
                    <a:pt x="2372" y="1391"/>
                  </a:cubicBezTo>
                  <a:lnTo>
                    <a:pt x="1692" y="1391"/>
                  </a:lnTo>
                  <a:cubicBezTo>
                    <a:pt x="1913" y="1152"/>
                    <a:pt x="2225" y="858"/>
                    <a:pt x="2464" y="692"/>
                  </a:cubicBezTo>
                  <a:cubicBezTo>
                    <a:pt x="2762" y="454"/>
                    <a:pt x="2626" y="0"/>
                    <a:pt x="2360"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71"/>
            <p:cNvSpPr/>
            <p:nvPr/>
          </p:nvSpPr>
          <p:spPr>
            <a:xfrm>
              <a:off x="3420925" y="1906100"/>
              <a:ext cx="109425" cy="44150"/>
            </a:xfrm>
            <a:custGeom>
              <a:avLst/>
              <a:gdLst/>
              <a:ahLst/>
              <a:cxnLst/>
              <a:rect l="l" t="t" r="r" b="b"/>
              <a:pathLst>
                <a:path w="4377" h="1766" extrusionOk="0">
                  <a:moveTo>
                    <a:pt x="2152" y="0"/>
                  </a:moveTo>
                  <a:cubicBezTo>
                    <a:pt x="993" y="0"/>
                    <a:pt x="1" y="386"/>
                    <a:pt x="1" y="919"/>
                  </a:cubicBezTo>
                  <a:cubicBezTo>
                    <a:pt x="1" y="1379"/>
                    <a:pt x="993" y="1765"/>
                    <a:pt x="2152" y="1765"/>
                  </a:cubicBezTo>
                  <a:cubicBezTo>
                    <a:pt x="3365" y="1765"/>
                    <a:pt x="4376" y="1379"/>
                    <a:pt x="4376" y="919"/>
                  </a:cubicBezTo>
                  <a:cubicBezTo>
                    <a:pt x="4376" y="386"/>
                    <a:pt x="3365" y="0"/>
                    <a:pt x="2152" y="0"/>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71"/>
            <p:cNvSpPr/>
            <p:nvPr/>
          </p:nvSpPr>
          <p:spPr>
            <a:xfrm>
              <a:off x="3631425" y="1906100"/>
              <a:ext cx="107575" cy="44150"/>
            </a:xfrm>
            <a:custGeom>
              <a:avLst/>
              <a:gdLst/>
              <a:ahLst/>
              <a:cxnLst/>
              <a:rect l="l" t="t" r="r" b="b"/>
              <a:pathLst>
                <a:path w="4303" h="1766" extrusionOk="0">
                  <a:moveTo>
                    <a:pt x="2152" y="0"/>
                  </a:moveTo>
                  <a:cubicBezTo>
                    <a:pt x="1012" y="0"/>
                    <a:pt x="1" y="386"/>
                    <a:pt x="1" y="919"/>
                  </a:cubicBezTo>
                  <a:cubicBezTo>
                    <a:pt x="1" y="1379"/>
                    <a:pt x="1012" y="1765"/>
                    <a:pt x="2152" y="1765"/>
                  </a:cubicBezTo>
                  <a:cubicBezTo>
                    <a:pt x="3383" y="1765"/>
                    <a:pt x="4303" y="1379"/>
                    <a:pt x="4303" y="919"/>
                  </a:cubicBezTo>
                  <a:cubicBezTo>
                    <a:pt x="4303" y="386"/>
                    <a:pt x="3383" y="0"/>
                    <a:pt x="2152" y="0"/>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71"/>
            <p:cNvSpPr/>
            <p:nvPr/>
          </p:nvSpPr>
          <p:spPr>
            <a:xfrm>
              <a:off x="3535825" y="1915750"/>
              <a:ext cx="88275" cy="51500"/>
            </a:xfrm>
            <a:custGeom>
              <a:avLst/>
              <a:gdLst/>
              <a:ahLst/>
              <a:cxnLst/>
              <a:rect l="l" t="t" r="r" b="b"/>
              <a:pathLst>
                <a:path w="3531" h="2060" extrusionOk="0">
                  <a:moveTo>
                    <a:pt x="387" y="0"/>
                  </a:moveTo>
                  <a:cubicBezTo>
                    <a:pt x="148" y="0"/>
                    <a:pt x="1" y="147"/>
                    <a:pt x="1" y="386"/>
                  </a:cubicBezTo>
                  <a:cubicBezTo>
                    <a:pt x="1" y="1306"/>
                    <a:pt x="846" y="2059"/>
                    <a:pt x="1766" y="2059"/>
                  </a:cubicBezTo>
                  <a:cubicBezTo>
                    <a:pt x="2758" y="2059"/>
                    <a:pt x="3530" y="1306"/>
                    <a:pt x="3530" y="386"/>
                  </a:cubicBezTo>
                  <a:cubicBezTo>
                    <a:pt x="3530" y="147"/>
                    <a:pt x="3365" y="0"/>
                    <a:pt x="3218" y="0"/>
                  </a:cubicBezTo>
                  <a:cubicBezTo>
                    <a:pt x="2997" y="0"/>
                    <a:pt x="2832" y="147"/>
                    <a:pt x="2832" y="386"/>
                  </a:cubicBezTo>
                  <a:cubicBezTo>
                    <a:pt x="2832" y="920"/>
                    <a:pt x="2372" y="1379"/>
                    <a:pt x="1766" y="1379"/>
                  </a:cubicBezTo>
                  <a:cubicBezTo>
                    <a:pt x="1232" y="1379"/>
                    <a:pt x="773" y="920"/>
                    <a:pt x="773" y="386"/>
                  </a:cubicBezTo>
                  <a:cubicBezTo>
                    <a:pt x="773" y="147"/>
                    <a:pt x="607" y="0"/>
                    <a:pt x="387"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71"/>
            <p:cNvSpPr/>
            <p:nvPr/>
          </p:nvSpPr>
          <p:spPr>
            <a:xfrm>
              <a:off x="3702675" y="1898275"/>
              <a:ext cx="24825" cy="25300"/>
            </a:xfrm>
            <a:custGeom>
              <a:avLst/>
              <a:gdLst/>
              <a:ahLst/>
              <a:cxnLst/>
              <a:rect l="l" t="t" r="r" b="b"/>
              <a:pathLst>
                <a:path w="993" h="1012" extrusionOk="0">
                  <a:moveTo>
                    <a:pt x="460" y="1"/>
                  </a:moveTo>
                  <a:cubicBezTo>
                    <a:pt x="221" y="1"/>
                    <a:pt x="0" y="240"/>
                    <a:pt x="0" y="460"/>
                  </a:cubicBezTo>
                  <a:cubicBezTo>
                    <a:pt x="0" y="773"/>
                    <a:pt x="221" y="1012"/>
                    <a:pt x="460" y="1012"/>
                  </a:cubicBezTo>
                  <a:cubicBezTo>
                    <a:pt x="754" y="1012"/>
                    <a:pt x="993" y="773"/>
                    <a:pt x="993" y="460"/>
                  </a:cubicBezTo>
                  <a:cubicBezTo>
                    <a:pt x="993" y="240"/>
                    <a:pt x="754" y="1"/>
                    <a:pt x="4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71"/>
            <p:cNvSpPr/>
            <p:nvPr/>
          </p:nvSpPr>
          <p:spPr>
            <a:xfrm>
              <a:off x="3430575" y="1898275"/>
              <a:ext cx="24850" cy="25300"/>
            </a:xfrm>
            <a:custGeom>
              <a:avLst/>
              <a:gdLst/>
              <a:ahLst/>
              <a:cxnLst/>
              <a:rect l="l" t="t" r="r" b="b"/>
              <a:pathLst>
                <a:path w="994" h="1012" extrusionOk="0">
                  <a:moveTo>
                    <a:pt x="534" y="1"/>
                  </a:moveTo>
                  <a:cubicBezTo>
                    <a:pt x="221" y="1"/>
                    <a:pt x="1" y="240"/>
                    <a:pt x="1" y="460"/>
                  </a:cubicBezTo>
                  <a:cubicBezTo>
                    <a:pt x="1" y="773"/>
                    <a:pt x="221" y="1012"/>
                    <a:pt x="534" y="1012"/>
                  </a:cubicBezTo>
                  <a:cubicBezTo>
                    <a:pt x="773" y="1012"/>
                    <a:pt x="993" y="773"/>
                    <a:pt x="993" y="460"/>
                  </a:cubicBezTo>
                  <a:cubicBezTo>
                    <a:pt x="993" y="240"/>
                    <a:pt x="773" y="1"/>
                    <a:pt x="5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3" name="Google Shape;3653;p71"/>
          <p:cNvGrpSpPr/>
          <p:nvPr/>
        </p:nvGrpSpPr>
        <p:grpSpPr>
          <a:xfrm flipH="1">
            <a:off x="3419872" y="3893993"/>
            <a:ext cx="206929" cy="203161"/>
            <a:chOff x="1655100" y="3332725"/>
            <a:chExt cx="101600" cy="99750"/>
          </a:xfrm>
        </p:grpSpPr>
        <p:sp>
          <p:nvSpPr>
            <p:cNvPr id="3654" name="Google Shape;3654;p71"/>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71"/>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71"/>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7" name="Google Shape;3657;p71"/>
          <p:cNvGrpSpPr/>
          <p:nvPr/>
        </p:nvGrpSpPr>
        <p:grpSpPr>
          <a:xfrm flipH="1">
            <a:off x="4060382" y="3802187"/>
            <a:ext cx="142077" cy="139500"/>
            <a:chOff x="1655100" y="3332725"/>
            <a:chExt cx="101600" cy="99750"/>
          </a:xfrm>
        </p:grpSpPr>
        <p:sp>
          <p:nvSpPr>
            <p:cNvPr id="3658" name="Google Shape;3658;p71"/>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71"/>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71"/>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71"/>
          <p:cNvGrpSpPr/>
          <p:nvPr/>
        </p:nvGrpSpPr>
        <p:grpSpPr>
          <a:xfrm rot="6246480" flipH="1">
            <a:off x="3897731" y="3232864"/>
            <a:ext cx="212495" cy="208678"/>
            <a:chOff x="1971300" y="3409475"/>
            <a:chExt cx="101600" cy="99775"/>
          </a:xfrm>
        </p:grpSpPr>
        <p:sp>
          <p:nvSpPr>
            <p:cNvPr id="3662" name="Google Shape;3662;p71"/>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71"/>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71"/>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3642;p71">
            <a:extLst>
              <a:ext uri="{FF2B5EF4-FFF2-40B4-BE49-F238E27FC236}">
                <a16:creationId xmlns:a16="http://schemas.microsoft.com/office/drawing/2014/main" id="{A79FEACD-5E3C-4110-9288-D91A0718018D}"/>
              </a:ext>
            </a:extLst>
          </p:cNvPr>
          <p:cNvGrpSpPr/>
          <p:nvPr/>
        </p:nvGrpSpPr>
        <p:grpSpPr>
          <a:xfrm>
            <a:off x="1451678" y="3805668"/>
            <a:ext cx="533408" cy="481716"/>
            <a:chOff x="3369450" y="1713450"/>
            <a:chExt cx="404025" cy="371775"/>
          </a:xfrm>
        </p:grpSpPr>
        <p:sp>
          <p:nvSpPr>
            <p:cNvPr id="46" name="Google Shape;3643;p71">
              <a:extLst>
                <a:ext uri="{FF2B5EF4-FFF2-40B4-BE49-F238E27FC236}">
                  <a16:creationId xmlns:a16="http://schemas.microsoft.com/office/drawing/2014/main" id="{0D9F42A9-DA5B-4B46-ACD6-57A705F3D2AB}"/>
                </a:ext>
              </a:extLst>
            </p:cNvPr>
            <p:cNvSpPr/>
            <p:nvPr/>
          </p:nvSpPr>
          <p:spPr>
            <a:xfrm>
              <a:off x="3371300" y="1713450"/>
              <a:ext cx="402175" cy="370200"/>
            </a:xfrm>
            <a:custGeom>
              <a:avLst/>
              <a:gdLst/>
              <a:ahLst/>
              <a:cxnLst/>
              <a:rect l="l" t="t" r="r" b="b"/>
              <a:pathLst>
                <a:path w="16087" h="14808" extrusionOk="0">
                  <a:moveTo>
                    <a:pt x="8563" y="0"/>
                  </a:moveTo>
                  <a:cubicBezTo>
                    <a:pt x="6297" y="0"/>
                    <a:pt x="4091" y="1080"/>
                    <a:pt x="2592" y="2963"/>
                  </a:cubicBezTo>
                  <a:cubicBezTo>
                    <a:pt x="460" y="5721"/>
                    <a:pt x="0" y="10078"/>
                    <a:pt x="2592" y="12762"/>
                  </a:cubicBezTo>
                  <a:cubicBezTo>
                    <a:pt x="3910" y="14189"/>
                    <a:pt x="5821" y="14807"/>
                    <a:pt x="7760" y="14807"/>
                  </a:cubicBezTo>
                  <a:cubicBezTo>
                    <a:pt x="8420" y="14807"/>
                    <a:pt x="9082" y="14736"/>
                    <a:pt x="9725" y="14600"/>
                  </a:cubicBezTo>
                  <a:cubicBezTo>
                    <a:pt x="12097" y="14141"/>
                    <a:pt x="14395" y="12615"/>
                    <a:pt x="15388" y="10243"/>
                  </a:cubicBezTo>
                  <a:cubicBezTo>
                    <a:pt x="16086" y="8625"/>
                    <a:pt x="16086" y="6861"/>
                    <a:pt x="15553" y="5335"/>
                  </a:cubicBezTo>
                  <a:cubicBezTo>
                    <a:pt x="14855" y="3184"/>
                    <a:pt x="13255" y="1345"/>
                    <a:pt x="11178" y="500"/>
                  </a:cubicBezTo>
                  <a:cubicBezTo>
                    <a:pt x="10322" y="161"/>
                    <a:pt x="9438" y="0"/>
                    <a:pt x="8563" y="0"/>
                  </a:cubicBezTo>
                  <a:close/>
                </a:path>
              </a:pathLst>
            </a:custGeom>
            <a:solidFill>
              <a:srgbClr val="A4C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644;p71">
              <a:extLst>
                <a:ext uri="{FF2B5EF4-FFF2-40B4-BE49-F238E27FC236}">
                  <a16:creationId xmlns:a16="http://schemas.microsoft.com/office/drawing/2014/main" id="{E593A628-48A1-4554-BFD1-286244F7CDF5}"/>
                </a:ext>
              </a:extLst>
            </p:cNvPr>
            <p:cNvSpPr/>
            <p:nvPr/>
          </p:nvSpPr>
          <p:spPr>
            <a:xfrm>
              <a:off x="3369450" y="1771900"/>
              <a:ext cx="398050" cy="313325"/>
            </a:xfrm>
            <a:custGeom>
              <a:avLst/>
              <a:gdLst/>
              <a:ahLst/>
              <a:cxnLst/>
              <a:rect l="l" t="t" r="r" b="b"/>
              <a:pathLst>
                <a:path w="15922" h="12533" extrusionOk="0">
                  <a:moveTo>
                    <a:pt x="3218" y="0"/>
                  </a:moveTo>
                  <a:lnTo>
                    <a:pt x="3218" y="0"/>
                  </a:lnTo>
                  <a:cubicBezTo>
                    <a:pt x="2979" y="239"/>
                    <a:pt x="2832" y="460"/>
                    <a:pt x="2666" y="625"/>
                  </a:cubicBezTo>
                  <a:cubicBezTo>
                    <a:pt x="460" y="3456"/>
                    <a:pt x="0" y="7813"/>
                    <a:pt x="2593" y="10498"/>
                  </a:cubicBezTo>
                  <a:cubicBezTo>
                    <a:pt x="3984" y="11889"/>
                    <a:pt x="5901" y="12532"/>
                    <a:pt x="7851" y="12532"/>
                  </a:cubicBezTo>
                  <a:cubicBezTo>
                    <a:pt x="8478" y="12532"/>
                    <a:pt x="9108" y="12466"/>
                    <a:pt x="9726" y="12336"/>
                  </a:cubicBezTo>
                  <a:cubicBezTo>
                    <a:pt x="12097" y="11876"/>
                    <a:pt x="14469" y="10350"/>
                    <a:pt x="15462" y="7979"/>
                  </a:cubicBezTo>
                  <a:cubicBezTo>
                    <a:pt x="15701" y="7354"/>
                    <a:pt x="15848" y="6821"/>
                    <a:pt x="15921" y="6214"/>
                  </a:cubicBezTo>
                  <a:lnTo>
                    <a:pt x="15921" y="6214"/>
                  </a:lnTo>
                  <a:cubicBezTo>
                    <a:pt x="14782" y="7207"/>
                    <a:pt x="13403" y="7905"/>
                    <a:pt x="11950" y="8199"/>
                  </a:cubicBezTo>
                  <a:cubicBezTo>
                    <a:pt x="11351" y="8308"/>
                    <a:pt x="10736" y="8365"/>
                    <a:pt x="10122" y="8365"/>
                  </a:cubicBezTo>
                  <a:cubicBezTo>
                    <a:pt x="8136" y="8365"/>
                    <a:pt x="6165" y="7765"/>
                    <a:pt x="4817" y="6361"/>
                  </a:cubicBezTo>
                  <a:cubicBezTo>
                    <a:pt x="3126" y="4596"/>
                    <a:pt x="2758" y="2225"/>
                    <a:pt x="3218" y="0"/>
                  </a:cubicBezTo>
                  <a:close/>
                </a:path>
              </a:pathLst>
            </a:custGeom>
            <a:solidFill>
              <a:srgbClr val="88C1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645;p71">
              <a:extLst>
                <a:ext uri="{FF2B5EF4-FFF2-40B4-BE49-F238E27FC236}">
                  <a16:creationId xmlns:a16="http://schemas.microsoft.com/office/drawing/2014/main" id="{120CF19B-1FC3-4047-BBD6-CBC63F76B23D}"/>
                </a:ext>
              </a:extLst>
            </p:cNvPr>
            <p:cNvSpPr/>
            <p:nvPr/>
          </p:nvSpPr>
          <p:spPr>
            <a:xfrm>
              <a:off x="3512850" y="1731825"/>
              <a:ext cx="130100" cy="120200"/>
            </a:xfrm>
            <a:custGeom>
              <a:avLst/>
              <a:gdLst/>
              <a:ahLst/>
              <a:cxnLst/>
              <a:rect l="l" t="t" r="r" b="b"/>
              <a:pathLst>
                <a:path w="5204" h="4808" extrusionOk="0">
                  <a:moveTo>
                    <a:pt x="2807" y="1"/>
                  </a:moveTo>
                  <a:cubicBezTo>
                    <a:pt x="2066" y="1"/>
                    <a:pt x="1347" y="374"/>
                    <a:pt x="846" y="996"/>
                  </a:cubicBezTo>
                  <a:cubicBezTo>
                    <a:pt x="148" y="1842"/>
                    <a:pt x="0" y="3294"/>
                    <a:pt x="846" y="4140"/>
                  </a:cubicBezTo>
                  <a:cubicBezTo>
                    <a:pt x="1307" y="4601"/>
                    <a:pt x="1906" y="4807"/>
                    <a:pt x="2538" y="4807"/>
                  </a:cubicBezTo>
                  <a:cubicBezTo>
                    <a:pt x="2738" y="4807"/>
                    <a:pt x="2941" y="4787"/>
                    <a:pt x="3144" y="4747"/>
                  </a:cubicBezTo>
                  <a:cubicBezTo>
                    <a:pt x="3916" y="4600"/>
                    <a:pt x="4670" y="4067"/>
                    <a:pt x="4983" y="3294"/>
                  </a:cubicBezTo>
                  <a:cubicBezTo>
                    <a:pt x="5203" y="2761"/>
                    <a:pt x="5203" y="2228"/>
                    <a:pt x="4983" y="1768"/>
                  </a:cubicBezTo>
                  <a:cubicBezTo>
                    <a:pt x="4836" y="1070"/>
                    <a:pt x="4284" y="463"/>
                    <a:pt x="3604" y="151"/>
                  </a:cubicBezTo>
                  <a:cubicBezTo>
                    <a:pt x="3342" y="49"/>
                    <a:pt x="3073" y="1"/>
                    <a:pt x="2807" y="1"/>
                  </a:cubicBezTo>
                  <a:close/>
                </a:path>
              </a:pathLst>
            </a:custGeom>
            <a:solidFill>
              <a:srgbClr val="CFE2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646;p71">
              <a:extLst>
                <a:ext uri="{FF2B5EF4-FFF2-40B4-BE49-F238E27FC236}">
                  <a16:creationId xmlns:a16="http://schemas.microsoft.com/office/drawing/2014/main" id="{CDADC939-9415-4A2E-884F-0D20E69F6549}"/>
                </a:ext>
              </a:extLst>
            </p:cNvPr>
            <p:cNvSpPr/>
            <p:nvPr/>
          </p:nvSpPr>
          <p:spPr>
            <a:xfrm>
              <a:off x="3479550" y="1835025"/>
              <a:ext cx="73775" cy="80100"/>
            </a:xfrm>
            <a:custGeom>
              <a:avLst/>
              <a:gdLst/>
              <a:ahLst/>
              <a:cxnLst/>
              <a:rect l="l" t="t" r="r" b="b"/>
              <a:pathLst>
                <a:path w="2951" h="3204" extrusionOk="0">
                  <a:moveTo>
                    <a:pt x="665" y="0"/>
                  </a:moveTo>
                  <a:cubicBezTo>
                    <a:pt x="396" y="0"/>
                    <a:pt x="249" y="454"/>
                    <a:pt x="487" y="692"/>
                  </a:cubicBezTo>
                  <a:cubicBezTo>
                    <a:pt x="799" y="858"/>
                    <a:pt x="1020" y="1152"/>
                    <a:pt x="1332" y="1391"/>
                  </a:cubicBezTo>
                  <a:lnTo>
                    <a:pt x="652" y="1391"/>
                  </a:lnTo>
                  <a:cubicBezTo>
                    <a:pt x="193" y="1391"/>
                    <a:pt x="193" y="2071"/>
                    <a:pt x="652" y="2071"/>
                  </a:cubicBezTo>
                  <a:lnTo>
                    <a:pt x="1185" y="2071"/>
                  </a:lnTo>
                  <a:cubicBezTo>
                    <a:pt x="873" y="2237"/>
                    <a:pt x="560" y="2384"/>
                    <a:pt x="266" y="2531"/>
                  </a:cubicBezTo>
                  <a:cubicBezTo>
                    <a:pt x="0" y="2734"/>
                    <a:pt x="187" y="3203"/>
                    <a:pt x="486" y="3203"/>
                  </a:cubicBezTo>
                  <a:cubicBezTo>
                    <a:pt x="538" y="3203"/>
                    <a:pt x="595" y="3189"/>
                    <a:pt x="652" y="3156"/>
                  </a:cubicBezTo>
                  <a:cubicBezTo>
                    <a:pt x="1332" y="2770"/>
                    <a:pt x="2031" y="2457"/>
                    <a:pt x="2711" y="2071"/>
                  </a:cubicBezTo>
                  <a:cubicBezTo>
                    <a:pt x="2950" y="1924"/>
                    <a:pt x="2950" y="1538"/>
                    <a:pt x="2638" y="1464"/>
                  </a:cubicBezTo>
                  <a:cubicBezTo>
                    <a:pt x="2638" y="1464"/>
                    <a:pt x="1185" y="325"/>
                    <a:pt x="873" y="86"/>
                  </a:cubicBezTo>
                  <a:cubicBezTo>
                    <a:pt x="799" y="26"/>
                    <a:pt x="728" y="0"/>
                    <a:pt x="665"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647;p71">
              <a:extLst>
                <a:ext uri="{FF2B5EF4-FFF2-40B4-BE49-F238E27FC236}">
                  <a16:creationId xmlns:a16="http://schemas.microsoft.com/office/drawing/2014/main" id="{B42BCC85-265C-4C11-BC07-07B2D209ABC4}"/>
                </a:ext>
              </a:extLst>
            </p:cNvPr>
            <p:cNvSpPr/>
            <p:nvPr/>
          </p:nvSpPr>
          <p:spPr>
            <a:xfrm>
              <a:off x="3606600" y="1835025"/>
              <a:ext cx="75350" cy="80100"/>
            </a:xfrm>
            <a:custGeom>
              <a:avLst/>
              <a:gdLst/>
              <a:ahLst/>
              <a:cxnLst/>
              <a:rect l="l" t="t" r="r" b="b"/>
              <a:pathLst>
                <a:path w="3014" h="3204" extrusionOk="0">
                  <a:moveTo>
                    <a:pt x="2360" y="0"/>
                  </a:moveTo>
                  <a:cubicBezTo>
                    <a:pt x="2296" y="0"/>
                    <a:pt x="2226" y="26"/>
                    <a:pt x="2152" y="86"/>
                  </a:cubicBezTo>
                  <a:cubicBezTo>
                    <a:pt x="1839" y="325"/>
                    <a:pt x="387" y="1464"/>
                    <a:pt x="387" y="1464"/>
                  </a:cubicBezTo>
                  <a:cubicBezTo>
                    <a:pt x="74" y="1538"/>
                    <a:pt x="1" y="1924"/>
                    <a:pt x="313" y="2071"/>
                  </a:cubicBezTo>
                  <a:cubicBezTo>
                    <a:pt x="920" y="2457"/>
                    <a:pt x="1692" y="2770"/>
                    <a:pt x="2372" y="3156"/>
                  </a:cubicBezTo>
                  <a:cubicBezTo>
                    <a:pt x="2430" y="3189"/>
                    <a:pt x="2486" y="3203"/>
                    <a:pt x="2539" y="3203"/>
                  </a:cubicBezTo>
                  <a:cubicBezTo>
                    <a:pt x="2836" y="3203"/>
                    <a:pt x="3013" y="2734"/>
                    <a:pt x="2685" y="2531"/>
                  </a:cubicBezTo>
                  <a:cubicBezTo>
                    <a:pt x="2464" y="2384"/>
                    <a:pt x="2152" y="2237"/>
                    <a:pt x="1839" y="2071"/>
                  </a:cubicBezTo>
                  <a:lnTo>
                    <a:pt x="2372" y="2071"/>
                  </a:lnTo>
                  <a:cubicBezTo>
                    <a:pt x="2759" y="2071"/>
                    <a:pt x="2759" y="1391"/>
                    <a:pt x="2372" y="1391"/>
                  </a:cubicBezTo>
                  <a:lnTo>
                    <a:pt x="1692" y="1391"/>
                  </a:lnTo>
                  <a:cubicBezTo>
                    <a:pt x="1913" y="1152"/>
                    <a:pt x="2225" y="858"/>
                    <a:pt x="2464" y="692"/>
                  </a:cubicBezTo>
                  <a:cubicBezTo>
                    <a:pt x="2762" y="454"/>
                    <a:pt x="2626" y="0"/>
                    <a:pt x="2360"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648;p71">
              <a:extLst>
                <a:ext uri="{FF2B5EF4-FFF2-40B4-BE49-F238E27FC236}">
                  <a16:creationId xmlns:a16="http://schemas.microsoft.com/office/drawing/2014/main" id="{FE0BCC6A-52B6-42A9-BC33-27B517852465}"/>
                </a:ext>
              </a:extLst>
            </p:cNvPr>
            <p:cNvSpPr/>
            <p:nvPr/>
          </p:nvSpPr>
          <p:spPr>
            <a:xfrm>
              <a:off x="3420925" y="1906100"/>
              <a:ext cx="109425" cy="44150"/>
            </a:xfrm>
            <a:custGeom>
              <a:avLst/>
              <a:gdLst/>
              <a:ahLst/>
              <a:cxnLst/>
              <a:rect l="l" t="t" r="r" b="b"/>
              <a:pathLst>
                <a:path w="4377" h="1766" extrusionOk="0">
                  <a:moveTo>
                    <a:pt x="2152" y="0"/>
                  </a:moveTo>
                  <a:cubicBezTo>
                    <a:pt x="993" y="0"/>
                    <a:pt x="1" y="386"/>
                    <a:pt x="1" y="919"/>
                  </a:cubicBezTo>
                  <a:cubicBezTo>
                    <a:pt x="1" y="1379"/>
                    <a:pt x="993" y="1765"/>
                    <a:pt x="2152" y="1765"/>
                  </a:cubicBezTo>
                  <a:cubicBezTo>
                    <a:pt x="3365" y="1765"/>
                    <a:pt x="4376" y="1379"/>
                    <a:pt x="4376" y="919"/>
                  </a:cubicBezTo>
                  <a:cubicBezTo>
                    <a:pt x="4376" y="386"/>
                    <a:pt x="3365" y="0"/>
                    <a:pt x="2152" y="0"/>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649;p71">
              <a:extLst>
                <a:ext uri="{FF2B5EF4-FFF2-40B4-BE49-F238E27FC236}">
                  <a16:creationId xmlns:a16="http://schemas.microsoft.com/office/drawing/2014/main" id="{B2C08F24-402E-4CAE-86B3-C90980B65755}"/>
                </a:ext>
              </a:extLst>
            </p:cNvPr>
            <p:cNvSpPr/>
            <p:nvPr/>
          </p:nvSpPr>
          <p:spPr>
            <a:xfrm>
              <a:off x="3631425" y="1906100"/>
              <a:ext cx="107575" cy="44150"/>
            </a:xfrm>
            <a:custGeom>
              <a:avLst/>
              <a:gdLst/>
              <a:ahLst/>
              <a:cxnLst/>
              <a:rect l="l" t="t" r="r" b="b"/>
              <a:pathLst>
                <a:path w="4303" h="1766" extrusionOk="0">
                  <a:moveTo>
                    <a:pt x="2152" y="0"/>
                  </a:moveTo>
                  <a:cubicBezTo>
                    <a:pt x="1012" y="0"/>
                    <a:pt x="1" y="386"/>
                    <a:pt x="1" y="919"/>
                  </a:cubicBezTo>
                  <a:cubicBezTo>
                    <a:pt x="1" y="1379"/>
                    <a:pt x="1012" y="1765"/>
                    <a:pt x="2152" y="1765"/>
                  </a:cubicBezTo>
                  <a:cubicBezTo>
                    <a:pt x="3383" y="1765"/>
                    <a:pt x="4303" y="1379"/>
                    <a:pt x="4303" y="919"/>
                  </a:cubicBezTo>
                  <a:cubicBezTo>
                    <a:pt x="4303" y="386"/>
                    <a:pt x="3383" y="0"/>
                    <a:pt x="2152" y="0"/>
                  </a:cubicBezTo>
                  <a:close/>
                </a:path>
              </a:pathLst>
            </a:custGeom>
            <a:solidFill>
              <a:srgbClr val="FF98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650;p71">
              <a:extLst>
                <a:ext uri="{FF2B5EF4-FFF2-40B4-BE49-F238E27FC236}">
                  <a16:creationId xmlns:a16="http://schemas.microsoft.com/office/drawing/2014/main" id="{D0967D82-01AB-4BB1-A44B-0D97F2D74C63}"/>
                </a:ext>
              </a:extLst>
            </p:cNvPr>
            <p:cNvSpPr/>
            <p:nvPr/>
          </p:nvSpPr>
          <p:spPr>
            <a:xfrm>
              <a:off x="3535825" y="1915750"/>
              <a:ext cx="88275" cy="51500"/>
            </a:xfrm>
            <a:custGeom>
              <a:avLst/>
              <a:gdLst/>
              <a:ahLst/>
              <a:cxnLst/>
              <a:rect l="l" t="t" r="r" b="b"/>
              <a:pathLst>
                <a:path w="3531" h="2060" extrusionOk="0">
                  <a:moveTo>
                    <a:pt x="387" y="0"/>
                  </a:moveTo>
                  <a:cubicBezTo>
                    <a:pt x="148" y="0"/>
                    <a:pt x="1" y="147"/>
                    <a:pt x="1" y="386"/>
                  </a:cubicBezTo>
                  <a:cubicBezTo>
                    <a:pt x="1" y="1306"/>
                    <a:pt x="846" y="2059"/>
                    <a:pt x="1766" y="2059"/>
                  </a:cubicBezTo>
                  <a:cubicBezTo>
                    <a:pt x="2758" y="2059"/>
                    <a:pt x="3530" y="1306"/>
                    <a:pt x="3530" y="386"/>
                  </a:cubicBezTo>
                  <a:cubicBezTo>
                    <a:pt x="3530" y="147"/>
                    <a:pt x="3365" y="0"/>
                    <a:pt x="3218" y="0"/>
                  </a:cubicBezTo>
                  <a:cubicBezTo>
                    <a:pt x="2997" y="0"/>
                    <a:pt x="2832" y="147"/>
                    <a:pt x="2832" y="386"/>
                  </a:cubicBezTo>
                  <a:cubicBezTo>
                    <a:pt x="2832" y="920"/>
                    <a:pt x="2372" y="1379"/>
                    <a:pt x="1766" y="1379"/>
                  </a:cubicBezTo>
                  <a:cubicBezTo>
                    <a:pt x="1232" y="1379"/>
                    <a:pt x="773" y="920"/>
                    <a:pt x="773" y="386"/>
                  </a:cubicBezTo>
                  <a:cubicBezTo>
                    <a:pt x="773" y="147"/>
                    <a:pt x="607" y="0"/>
                    <a:pt x="387" y="0"/>
                  </a:cubicBezTo>
                  <a:close/>
                </a:path>
              </a:pathLst>
            </a:custGeom>
            <a:solidFill>
              <a:srgbClr val="2E30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651;p71">
              <a:extLst>
                <a:ext uri="{FF2B5EF4-FFF2-40B4-BE49-F238E27FC236}">
                  <a16:creationId xmlns:a16="http://schemas.microsoft.com/office/drawing/2014/main" id="{41F0E56B-E0BF-41E3-950E-27D60B9B5407}"/>
                </a:ext>
              </a:extLst>
            </p:cNvPr>
            <p:cNvSpPr/>
            <p:nvPr/>
          </p:nvSpPr>
          <p:spPr>
            <a:xfrm>
              <a:off x="3702675" y="1898275"/>
              <a:ext cx="24825" cy="25300"/>
            </a:xfrm>
            <a:custGeom>
              <a:avLst/>
              <a:gdLst/>
              <a:ahLst/>
              <a:cxnLst/>
              <a:rect l="l" t="t" r="r" b="b"/>
              <a:pathLst>
                <a:path w="993" h="1012" extrusionOk="0">
                  <a:moveTo>
                    <a:pt x="460" y="1"/>
                  </a:moveTo>
                  <a:cubicBezTo>
                    <a:pt x="221" y="1"/>
                    <a:pt x="0" y="240"/>
                    <a:pt x="0" y="460"/>
                  </a:cubicBezTo>
                  <a:cubicBezTo>
                    <a:pt x="0" y="773"/>
                    <a:pt x="221" y="1012"/>
                    <a:pt x="460" y="1012"/>
                  </a:cubicBezTo>
                  <a:cubicBezTo>
                    <a:pt x="754" y="1012"/>
                    <a:pt x="993" y="773"/>
                    <a:pt x="993" y="460"/>
                  </a:cubicBezTo>
                  <a:cubicBezTo>
                    <a:pt x="993" y="240"/>
                    <a:pt x="754" y="1"/>
                    <a:pt x="4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652;p71">
              <a:extLst>
                <a:ext uri="{FF2B5EF4-FFF2-40B4-BE49-F238E27FC236}">
                  <a16:creationId xmlns:a16="http://schemas.microsoft.com/office/drawing/2014/main" id="{5E79EBC0-003A-4C0B-9E83-F996291EFE2B}"/>
                </a:ext>
              </a:extLst>
            </p:cNvPr>
            <p:cNvSpPr/>
            <p:nvPr/>
          </p:nvSpPr>
          <p:spPr>
            <a:xfrm>
              <a:off x="3430575" y="1898275"/>
              <a:ext cx="24850" cy="25300"/>
            </a:xfrm>
            <a:custGeom>
              <a:avLst/>
              <a:gdLst/>
              <a:ahLst/>
              <a:cxnLst/>
              <a:rect l="l" t="t" r="r" b="b"/>
              <a:pathLst>
                <a:path w="994" h="1012" extrusionOk="0">
                  <a:moveTo>
                    <a:pt x="534" y="1"/>
                  </a:moveTo>
                  <a:cubicBezTo>
                    <a:pt x="221" y="1"/>
                    <a:pt x="1" y="240"/>
                    <a:pt x="1" y="460"/>
                  </a:cubicBezTo>
                  <a:cubicBezTo>
                    <a:pt x="1" y="773"/>
                    <a:pt x="221" y="1012"/>
                    <a:pt x="534" y="1012"/>
                  </a:cubicBezTo>
                  <a:cubicBezTo>
                    <a:pt x="773" y="1012"/>
                    <a:pt x="993" y="773"/>
                    <a:pt x="993" y="460"/>
                  </a:cubicBezTo>
                  <a:cubicBezTo>
                    <a:pt x="993" y="240"/>
                    <a:pt x="773" y="1"/>
                    <a:pt x="5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Con đường Chết đói' ở Congo (1)">
            <a:hlinkClick r:id="" action="ppaction://media"/>
            <a:extLst>
              <a:ext uri="{FF2B5EF4-FFF2-40B4-BE49-F238E27FC236}">
                <a16:creationId xmlns:a16="http://schemas.microsoft.com/office/drawing/2014/main" id="{2786C211-66DD-4F35-BCF2-8F786F507F8C}"/>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519136" y="753223"/>
            <a:ext cx="5049958" cy="308824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1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F955E1-7304-473D-9582-3D8E61BCBD47}"/>
              </a:ext>
            </a:extLst>
          </p:cNvPr>
          <p:cNvPicPr>
            <a:picLocks noChangeAspect="1"/>
          </p:cNvPicPr>
          <p:nvPr/>
        </p:nvPicPr>
        <p:blipFill>
          <a:blip r:embed="rId2"/>
          <a:stretch>
            <a:fillRect/>
          </a:stretch>
        </p:blipFill>
        <p:spPr>
          <a:xfrm>
            <a:off x="12447" y="0"/>
            <a:ext cx="9119106" cy="5143500"/>
          </a:xfrm>
          <a:prstGeom prst="rect">
            <a:avLst/>
          </a:prstGeom>
        </p:spPr>
      </p:pic>
    </p:spTree>
    <p:extLst>
      <p:ext uri="{BB962C8B-B14F-4D97-AF65-F5344CB8AC3E}">
        <p14:creationId xmlns:p14="http://schemas.microsoft.com/office/powerpoint/2010/main" val="8030417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4" name="Rectangle 3">
            <a:extLst>
              <a:ext uri="{FF2B5EF4-FFF2-40B4-BE49-F238E27FC236}">
                <a16:creationId xmlns:a16="http://schemas.microsoft.com/office/drawing/2014/main" id="{1E1398FE-6E20-442E-AC4B-E65BBCEC4E7F}"/>
              </a:ext>
            </a:extLst>
          </p:cNvPr>
          <p:cNvSpPr/>
          <p:nvPr/>
        </p:nvSpPr>
        <p:spPr>
          <a:xfrm>
            <a:off x="532086" y="1721946"/>
            <a:ext cx="3277914" cy="3124200"/>
          </a:xfrm>
          <a:prstGeom prst="rect">
            <a:avLst/>
          </a:prstGeom>
          <a:solidFill>
            <a:schemeClr val="accent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000"/>
              </a:lnSpc>
            </a:pPr>
            <a:r>
              <a:rPr lang="vi-VN" sz="2000">
                <a:solidFill>
                  <a:srgbClr val="028910"/>
                </a:solidFill>
                <a:latin typeface="#9Slide02 Noi dung rat dai" panose="02000000000000000000" pitchFamily="2" charset="0"/>
                <a:ea typeface="#9Slide02 Noi dung rat dai" panose="02000000000000000000" pitchFamily="2" charset="0"/>
              </a:rPr>
              <a:t>c. Xung đột quân sự</a:t>
            </a:r>
          </a:p>
          <a:p>
            <a:pPr>
              <a:lnSpc>
                <a:spcPts val="3000"/>
              </a:lnSpc>
            </a:pPr>
            <a:r>
              <a:rPr lang="vi-VN" sz="2000">
                <a:solidFill>
                  <a:srgbClr val="FE0849"/>
                </a:solidFill>
                <a:latin typeface="#9Slide02 Noi dung rat dai" panose="02000000000000000000" pitchFamily="2" charset="0"/>
                <a:ea typeface="#9Slide02 Noi dung rat dai" panose="02000000000000000000" pitchFamily="2" charset="0"/>
              </a:rPr>
              <a:t>- Gây thuơng vong về người, gia tăng nạn đói, bệnh tật, di dân, bất ổn chính trị, ảnh hưởng đến môi trường và tài nguyên thiên nhiên, tạo cơ hội để nước ngoài can thiệp,...</a:t>
            </a:r>
          </a:p>
          <a:p>
            <a:pPr>
              <a:lnSpc>
                <a:spcPts val="3000"/>
              </a:lnSpc>
            </a:pPr>
            <a:endParaRPr lang="vi-VN" sz="2000">
              <a:solidFill>
                <a:srgbClr val="FE0849"/>
              </a:solidFill>
              <a:latin typeface="#9Slide02 Noi dung rat dai" panose="02000000000000000000" pitchFamily="2" charset="0"/>
              <a:ea typeface="#9Slide02 Noi dung rat dai" panose="02000000000000000000" pitchFamily="2" charset="0"/>
            </a:endParaRPr>
          </a:p>
        </p:txBody>
      </p:sp>
      <p:sp>
        <p:nvSpPr>
          <p:cNvPr id="19" name="Google Shape;2238;p44">
            <a:extLst>
              <a:ext uri="{FF2B5EF4-FFF2-40B4-BE49-F238E27FC236}">
                <a16:creationId xmlns:a16="http://schemas.microsoft.com/office/drawing/2014/main" id="{8E6C4341-B232-458F-969A-3AE6DB142723}"/>
              </a:ext>
            </a:extLst>
          </p:cNvPr>
          <p:cNvSpPr txBox="1">
            <a:spLocks/>
          </p:cNvSpPr>
          <p:nvPr/>
        </p:nvSpPr>
        <p:spPr>
          <a:xfrm>
            <a:off x="495300" y="274146"/>
            <a:ext cx="3390900" cy="1219200"/>
          </a:xfrm>
          <a:prstGeom prst="rect">
            <a:avLst/>
          </a:prstGeom>
          <a:solidFill>
            <a:schemeClr val="accent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a:solidFill>
                  <a:srgbClr val="03AC13"/>
                </a:solidFill>
                <a:latin typeface="#9Slide07 IcielBaliho Script" pitchFamily="2" charset="0"/>
              </a:rPr>
              <a:t>1. Một số vấn đề dân cư, xã hội</a:t>
            </a:r>
          </a:p>
        </p:txBody>
      </p:sp>
      <p:pic>
        <p:nvPicPr>
          <p:cNvPr id="1026" name="Picture 2" descr="Africa War And Modern Warfare Vector Icon Pattern Stock Illustration -  Download Image Now - iStock">
            <a:extLst>
              <a:ext uri="{FF2B5EF4-FFF2-40B4-BE49-F238E27FC236}">
                <a16:creationId xmlns:a16="http://schemas.microsoft.com/office/drawing/2014/main" id="{A0D691DE-C214-4957-9E57-5CD131F02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74146"/>
            <a:ext cx="4191000" cy="459520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6047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3105BE-57BE-4029-8439-10B23CFB9D1D}"/>
              </a:ext>
            </a:extLst>
          </p:cNvPr>
          <p:cNvPicPr>
            <a:picLocks noChangeAspect="1"/>
          </p:cNvPicPr>
          <p:nvPr/>
        </p:nvPicPr>
        <p:blipFill>
          <a:blip r:embed="rId2"/>
          <a:stretch>
            <a:fillRect/>
          </a:stretch>
        </p:blipFill>
        <p:spPr>
          <a:xfrm>
            <a:off x="228600" y="361950"/>
            <a:ext cx="3962400" cy="4343400"/>
          </a:xfrm>
          <a:prstGeom prst="rect">
            <a:avLst/>
          </a:prstGeom>
        </p:spPr>
      </p:pic>
      <p:sp>
        <p:nvSpPr>
          <p:cNvPr id="6" name="Rectangle: Rounded Corners 5">
            <a:extLst>
              <a:ext uri="{FF2B5EF4-FFF2-40B4-BE49-F238E27FC236}">
                <a16:creationId xmlns:a16="http://schemas.microsoft.com/office/drawing/2014/main" id="{970BEA0E-23FD-446A-9041-869406BFE981}"/>
              </a:ext>
            </a:extLst>
          </p:cNvPr>
          <p:cNvSpPr/>
          <p:nvPr/>
        </p:nvSpPr>
        <p:spPr>
          <a:xfrm>
            <a:off x="4960885" y="476250"/>
            <a:ext cx="3649717" cy="838200"/>
          </a:xfrm>
          <a:prstGeom prst="roundRect">
            <a:avLst/>
          </a:prstGeom>
          <a:solidFill>
            <a:srgbClr val="03AC13"/>
          </a:solidFill>
          <a:ln>
            <a:solidFill>
              <a:srgbClr val="03AC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accent6"/>
                </a:solidFill>
                <a:latin typeface="#9Slide07 IcielCadena" panose="02000503000000020004" pitchFamily="2" charset="0"/>
              </a:rPr>
              <a:t>Sinh năm 1997</a:t>
            </a:r>
          </a:p>
        </p:txBody>
      </p:sp>
      <p:sp>
        <p:nvSpPr>
          <p:cNvPr id="7" name="Rectangle: Rounded Corners 6">
            <a:extLst>
              <a:ext uri="{FF2B5EF4-FFF2-40B4-BE49-F238E27FC236}">
                <a16:creationId xmlns:a16="http://schemas.microsoft.com/office/drawing/2014/main" id="{29E94CE5-7308-43A9-86A2-8A8BDB0E8270}"/>
              </a:ext>
            </a:extLst>
          </p:cNvPr>
          <p:cNvSpPr/>
          <p:nvPr/>
        </p:nvSpPr>
        <p:spPr>
          <a:xfrm>
            <a:off x="4953002" y="1581150"/>
            <a:ext cx="3657600" cy="838200"/>
          </a:xfrm>
          <a:prstGeom prst="roundRect">
            <a:avLst/>
          </a:prstGeom>
          <a:solidFill>
            <a:srgbClr val="FD3468"/>
          </a:solidFill>
          <a:ln>
            <a:solidFill>
              <a:srgbClr val="FD34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accent6"/>
                </a:solidFill>
                <a:latin typeface="#9Slide07 IcielCadena" panose="02000503000000020004" pitchFamily="2" charset="0"/>
              </a:rPr>
              <a:t>Nghệ An</a:t>
            </a:r>
          </a:p>
        </p:txBody>
      </p:sp>
      <p:sp>
        <p:nvSpPr>
          <p:cNvPr id="8" name="Rectangle: Rounded Corners 7">
            <a:extLst>
              <a:ext uri="{FF2B5EF4-FFF2-40B4-BE49-F238E27FC236}">
                <a16:creationId xmlns:a16="http://schemas.microsoft.com/office/drawing/2014/main" id="{247D94E9-EAB8-4E00-A640-A9E60BBC7352}"/>
              </a:ext>
            </a:extLst>
          </p:cNvPr>
          <p:cNvSpPr/>
          <p:nvPr/>
        </p:nvSpPr>
        <p:spPr>
          <a:xfrm>
            <a:off x="4953002" y="2571750"/>
            <a:ext cx="3612929" cy="1021473"/>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accent6"/>
                </a:solidFill>
                <a:latin typeface="#9Slide07 IcielCadena" panose="02000503000000020004" pitchFamily="2" charset="0"/>
              </a:rPr>
              <a:t>2,73 </a:t>
            </a:r>
            <a:r>
              <a:rPr lang="vi-VN" sz="3200">
                <a:solidFill>
                  <a:schemeClr val="accent6"/>
                </a:solidFill>
                <a:latin typeface="#9Slide07 IcielCadena" panose="02000503000000020004" pitchFamily="2" charset="0"/>
              </a:rPr>
              <a:t>triệu </a:t>
            </a:r>
            <a:r>
              <a:rPr lang="en-US" sz="3200">
                <a:solidFill>
                  <a:schemeClr val="accent6"/>
                </a:solidFill>
                <a:latin typeface="#9Slide07 IcielCadena" panose="02000503000000020004" pitchFamily="2" charset="0"/>
              </a:rPr>
              <a:t>l</a:t>
            </a:r>
            <a:r>
              <a:rPr lang="vi-VN" sz="3200">
                <a:solidFill>
                  <a:schemeClr val="accent6"/>
                </a:solidFill>
                <a:latin typeface="#9Slide07 IcielCadena" panose="02000503000000020004" pitchFamily="2" charset="0"/>
              </a:rPr>
              <a:t>ư</a:t>
            </a:r>
            <a:r>
              <a:rPr lang="en-US" sz="3200">
                <a:solidFill>
                  <a:schemeClr val="accent6"/>
                </a:solidFill>
                <a:latin typeface="#9Slide07 IcielCadena" panose="02000503000000020004" pitchFamily="2" charset="0"/>
              </a:rPr>
              <a:t>ợt theo dõi</a:t>
            </a:r>
          </a:p>
        </p:txBody>
      </p:sp>
      <p:sp>
        <p:nvSpPr>
          <p:cNvPr id="9" name="Rectangle: Rounded Corners 8">
            <a:extLst>
              <a:ext uri="{FF2B5EF4-FFF2-40B4-BE49-F238E27FC236}">
                <a16:creationId xmlns:a16="http://schemas.microsoft.com/office/drawing/2014/main" id="{1697CD1D-01BC-4256-B8AC-604DF1EE044A}"/>
              </a:ext>
            </a:extLst>
          </p:cNvPr>
          <p:cNvSpPr/>
          <p:nvPr/>
        </p:nvSpPr>
        <p:spPr>
          <a:xfrm>
            <a:off x="4942492" y="3867150"/>
            <a:ext cx="3649717" cy="838200"/>
          </a:xfrm>
          <a:prstGeom prst="roundRect">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accent6"/>
                </a:solidFill>
                <a:latin typeface="#9Slide07 IcielCadena" panose="02000503000000020004" pitchFamily="2" charset="0"/>
              </a:rPr>
              <a:t>Châu Phi</a:t>
            </a:r>
          </a:p>
        </p:txBody>
      </p:sp>
    </p:spTree>
    <p:extLst>
      <p:ext uri="{BB962C8B-B14F-4D97-AF65-F5344CB8AC3E}">
        <p14:creationId xmlns:p14="http://schemas.microsoft.com/office/powerpoint/2010/main" val="11862453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a:extLst>
              <a:ext uri="{FF2B5EF4-FFF2-40B4-BE49-F238E27FC236}">
                <a16:creationId xmlns:a16="http://schemas.microsoft.com/office/drawing/2014/main" id="{31B7631C-0E4F-4C1E-A594-FE8AB8ED36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17A634-F36A-4FD1-8098-AF41A61DFAE5}"/>
              </a:ext>
            </a:extLst>
          </p:cNvPr>
          <p:cNvSpPr>
            <a:spLocks noGrp="1"/>
          </p:cNvSpPr>
          <p:nvPr>
            <p:ph type="ctrTitle"/>
          </p:nvPr>
        </p:nvSpPr>
        <p:spPr>
          <a:xfrm>
            <a:off x="2220686" y="2733566"/>
            <a:ext cx="6858000" cy="1790700"/>
          </a:xfrm>
        </p:spPr>
        <p:txBody>
          <a:bodyPr>
            <a:normAutofit fontScale="90000"/>
          </a:bodyPr>
          <a:lstStyle/>
          <a:p>
            <a:pPr algn="ctr"/>
            <a:r>
              <a:rPr lang="en-US" sz="3000" b="1" dirty="0" err="1">
                <a:solidFill>
                  <a:schemeClr val="bg1"/>
                </a:solidFill>
                <a:latin typeface="#9Slide03 Iciel Blooming Elegan" pitchFamily="2" charset="0"/>
              </a:rPr>
              <a:t>Bản</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đồ</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chỉ</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số</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hòa</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bình</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các</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nước</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trên</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thế</a:t>
            </a:r>
            <a:r>
              <a:rPr lang="en-US" sz="3000" b="1" dirty="0">
                <a:solidFill>
                  <a:schemeClr val="bg1"/>
                </a:solidFill>
                <a:latin typeface="#9Slide03 Iciel Blooming Elegan" pitchFamily="2" charset="0"/>
              </a:rPr>
              <a:t> </a:t>
            </a:r>
            <a:r>
              <a:rPr lang="en-US" sz="3000" b="1" dirty="0" err="1">
                <a:solidFill>
                  <a:schemeClr val="bg1"/>
                </a:solidFill>
                <a:latin typeface="#9Slide03 Iciel Blooming Elegan" pitchFamily="2" charset="0"/>
              </a:rPr>
              <a:t>giới</a:t>
            </a:r>
            <a:endParaRPr lang="en-US" sz="3000" b="1" dirty="0">
              <a:solidFill>
                <a:schemeClr val="bg1"/>
              </a:solidFill>
              <a:latin typeface="#9Slide03 Iciel Blooming Elegan" pitchFamily="2" charset="0"/>
            </a:endParaRPr>
          </a:p>
        </p:txBody>
      </p:sp>
      <p:sp>
        <p:nvSpPr>
          <p:cNvPr id="6" name="Title 1">
            <a:extLst>
              <a:ext uri="{FF2B5EF4-FFF2-40B4-BE49-F238E27FC236}">
                <a16:creationId xmlns:a16="http://schemas.microsoft.com/office/drawing/2014/main" id="{AA1B8DE6-2CC6-4153-835E-4E058FC795EC}"/>
              </a:ext>
            </a:extLst>
          </p:cNvPr>
          <p:cNvSpPr txBox="1">
            <a:spLocks/>
          </p:cNvSpPr>
          <p:nvPr/>
        </p:nvSpPr>
        <p:spPr>
          <a:xfrm>
            <a:off x="2383972" y="4518932"/>
            <a:ext cx="6694714" cy="476081"/>
          </a:xfrm>
          <a:prstGeom prst="rect">
            <a:avLst/>
          </a:prstGeom>
        </p:spPr>
        <p:txBody>
          <a:bodyPr vert="horz" lIns="68580" tIns="34290" rIns="68580" bIns="3429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buClrTx/>
            </a:pPr>
            <a:r>
              <a:rPr lang="en-US" sz="3000" dirty="0" err="1">
                <a:solidFill>
                  <a:srgbClr val="FFFF00"/>
                </a:solidFill>
                <a:latin typeface="#9Slide07 IcielBaliho Script" pitchFamily="2" charset="0"/>
              </a:rPr>
              <a:t>Xác</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định</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tên</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một</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số</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quốc</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gia</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có</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chỉ</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số</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hòa</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bình</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thấp</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nhất</a:t>
            </a:r>
            <a:r>
              <a:rPr lang="en-US" sz="3000" dirty="0">
                <a:solidFill>
                  <a:srgbClr val="FFFF00"/>
                </a:solidFill>
                <a:latin typeface="#9Slide07 IcielBaliho Script" pitchFamily="2" charset="0"/>
              </a:rPr>
              <a:t> </a:t>
            </a:r>
            <a:r>
              <a:rPr lang="en-US" sz="3000" dirty="0" err="1">
                <a:solidFill>
                  <a:srgbClr val="FFFF00"/>
                </a:solidFill>
                <a:latin typeface="#9Slide07 IcielBaliho Script" pitchFamily="2" charset="0"/>
              </a:rPr>
              <a:t>châu</a:t>
            </a:r>
            <a:r>
              <a:rPr lang="en-US" sz="3000" dirty="0">
                <a:solidFill>
                  <a:srgbClr val="FFFF00"/>
                </a:solidFill>
                <a:latin typeface="#9Slide07 IcielBaliho Script" pitchFamily="2" charset="0"/>
              </a:rPr>
              <a:t> Phi</a:t>
            </a:r>
          </a:p>
        </p:txBody>
      </p:sp>
    </p:spTree>
    <p:extLst>
      <p:ext uri="{BB962C8B-B14F-4D97-AF65-F5344CB8AC3E}">
        <p14:creationId xmlns:p14="http://schemas.microsoft.com/office/powerpoint/2010/main" val="28146330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C2A554-C200-4645-AD15-8EA1146E9C0E}"/>
              </a:ext>
            </a:extLst>
          </p:cNvPr>
          <p:cNvPicPr>
            <a:picLocks noChangeAspect="1"/>
          </p:cNvPicPr>
          <p:nvPr/>
        </p:nvPicPr>
        <p:blipFill>
          <a:blip r:embed="rId2"/>
          <a:stretch>
            <a:fillRect/>
          </a:stretch>
        </p:blipFill>
        <p:spPr>
          <a:xfrm>
            <a:off x="0" y="3587"/>
            <a:ext cx="9144000" cy="5136326"/>
          </a:xfrm>
          <a:prstGeom prst="rect">
            <a:avLst/>
          </a:prstGeom>
        </p:spPr>
      </p:pic>
    </p:spTree>
    <p:extLst>
      <p:ext uri="{BB962C8B-B14F-4D97-AF65-F5344CB8AC3E}">
        <p14:creationId xmlns:p14="http://schemas.microsoft.com/office/powerpoint/2010/main" val="6963909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BFFEF2-DA1B-46B9-9286-315AC4F81BFA}"/>
              </a:ext>
            </a:extLst>
          </p:cNvPr>
          <p:cNvPicPr>
            <a:picLocks noChangeAspect="1"/>
          </p:cNvPicPr>
          <p:nvPr/>
        </p:nvPicPr>
        <p:blipFill>
          <a:blip r:embed="rId2"/>
          <a:stretch>
            <a:fillRect/>
          </a:stretch>
        </p:blipFill>
        <p:spPr>
          <a:xfrm>
            <a:off x="0" y="27499"/>
            <a:ext cx="9144000" cy="5088502"/>
          </a:xfrm>
          <a:prstGeom prst="rect">
            <a:avLst/>
          </a:prstGeom>
        </p:spPr>
      </p:pic>
    </p:spTree>
    <p:extLst>
      <p:ext uri="{BB962C8B-B14F-4D97-AF65-F5344CB8AC3E}">
        <p14:creationId xmlns:p14="http://schemas.microsoft.com/office/powerpoint/2010/main" val="3013064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72"/>
        <p:cNvGrpSpPr/>
        <p:nvPr/>
      </p:nvGrpSpPr>
      <p:grpSpPr>
        <a:xfrm>
          <a:off x="0" y="0"/>
          <a:ext cx="0" cy="0"/>
          <a:chOff x="0" y="0"/>
          <a:chExt cx="0" cy="0"/>
        </a:xfrm>
      </p:grpSpPr>
      <p:sp>
        <p:nvSpPr>
          <p:cNvPr id="2073" name="Google Shape;2073;p41"/>
          <p:cNvSpPr txBox="1">
            <a:spLocks noGrp="1"/>
          </p:cNvSpPr>
          <p:nvPr>
            <p:ph type="ctrTitle"/>
          </p:nvPr>
        </p:nvSpPr>
        <p:spPr>
          <a:xfrm>
            <a:off x="412965" y="316731"/>
            <a:ext cx="6899425" cy="175564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 sz="4400">
                <a:solidFill>
                  <a:schemeClr val="tx1">
                    <a:lumMod val="75000"/>
                    <a:lumOff val="25000"/>
                  </a:schemeClr>
                </a:solidFill>
                <a:latin typeface="#9Slide07 IcielCadena" panose="02000503000000020004" pitchFamily="2" charset="0"/>
              </a:rPr>
            </a:br>
            <a:r>
              <a:rPr lang="en-US" sz="5400">
                <a:solidFill>
                  <a:schemeClr val="tx1">
                    <a:lumMod val="75000"/>
                    <a:lumOff val="25000"/>
                  </a:schemeClr>
                </a:solidFill>
                <a:latin typeface="#9Slide07 IcielCadena" panose="02000503000000020004" pitchFamily="2" charset="0"/>
              </a:rPr>
              <a:t>Check in cảm xúc...</a:t>
            </a:r>
            <a:endParaRPr sz="6600">
              <a:solidFill>
                <a:schemeClr val="tx1">
                  <a:lumMod val="75000"/>
                  <a:lumOff val="25000"/>
                </a:schemeClr>
              </a:solidFill>
              <a:latin typeface="#9Slide07 IcielCadena" panose="02000503000000020004" pitchFamily="2" charset="0"/>
            </a:endParaRPr>
          </a:p>
        </p:txBody>
      </p:sp>
      <p:grpSp>
        <p:nvGrpSpPr>
          <p:cNvPr id="2075" name="Google Shape;2075;p41"/>
          <p:cNvGrpSpPr/>
          <p:nvPr/>
        </p:nvGrpSpPr>
        <p:grpSpPr>
          <a:xfrm>
            <a:off x="1740918" y="3511119"/>
            <a:ext cx="1480214" cy="1417811"/>
            <a:chOff x="2689225" y="1713450"/>
            <a:chExt cx="452275" cy="424042"/>
          </a:xfrm>
        </p:grpSpPr>
        <p:sp>
          <p:nvSpPr>
            <p:cNvPr id="2076" name="Google Shape;2076;p41"/>
            <p:cNvSpPr/>
            <p:nvPr/>
          </p:nvSpPr>
          <p:spPr>
            <a:xfrm>
              <a:off x="2689225" y="1993593"/>
              <a:ext cx="452275" cy="143900"/>
            </a:xfrm>
            <a:custGeom>
              <a:avLst/>
              <a:gdLst/>
              <a:ahLst/>
              <a:cxnLst/>
              <a:rect l="l" t="t" r="r" b="b"/>
              <a:pathLst>
                <a:path w="18091" h="5756" extrusionOk="0">
                  <a:moveTo>
                    <a:pt x="9046" y="1"/>
                  </a:moveTo>
                  <a:cubicBezTo>
                    <a:pt x="4063" y="1"/>
                    <a:pt x="0" y="1306"/>
                    <a:pt x="0" y="2832"/>
                  </a:cubicBezTo>
                  <a:cubicBezTo>
                    <a:pt x="0" y="4450"/>
                    <a:pt x="4063" y="5755"/>
                    <a:pt x="9046" y="5755"/>
                  </a:cubicBezTo>
                  <a:cubicBezTo>
                    <a:pt x="14028" y="5755"/>
                    <a:pt x="18091" y="4450"/>
                    <a:pt x="18091" y="2832"/>
                  </a:cubicBezTo>
                  <a:cubicBezTo>
                    <a:pt x="18091" y="1306"/>
                    <a:pt x="14028" y="1"/>
                    <a:pt x="9046" y="1"/>
                  </a:cubicBezTo>
                  <a:close/>
                </a:path>
              </a:pathLst>
            </a:custGeom>
            <a:solidFill>
              <a:srgbClr val="2E305B">
                <a:alpha val="120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7" name="Google Shape;2077;p41"/>
            <p:cNvSpPr/>
            <p:nvPr/>
          </p:nvSpPr>
          <p:spPr>
            <a:xfrm>
              <a:off x="2720025" y="1713450"/>
              <a:ext cx="402175" cy="370200"/>
            </a:xfrm>
            <a:custGeom>
              <a:avLst/>
              <a:gdLst/>
              <a:ahLst/>
              <a:cxnLst/>
              <a:rect l="l" t="t" r="r" b="b"/>
              <a:pathLst>
                <a:path w="16087" h="14808" extrusionOk="0">
                  <a:moveTo>
                    <a:pt x="8585" y="0"/>
                  </a:moveTo>
                  <a:cubicBezTo>
                    <a:pt x="6344" y="0"/>
                    <a:pt x="4170" y="1080"/>
                    <a:pt x="2684" y="2963"/>
                  </a:cubicBezTo>
                  <a:cubicBezTo>
                    <a:pt x="460" y="5721"/>
                    <a:pt x="0" y="10078"/>
                    <a:pt x="2611" y="12762"/>
                  </a:cubicBezTo>
                  <a:cubicBezTo>
                    <a:pt x="3983" y="14189"/>
                    <a:pt x="5908" y="14807"/>
                    <a:pt x="7813" y="14807"/>
                  </a:cubicBezTo>
                  <a:cubicBezTo>
                    <a:pt x="8460" y="14807"/>
                    <a:pt x="9105" y="14736"/>
                    <a:pt x="9726" y="14600"/>
                  </a:cubicBezTo>
                  <a:cubicBezTo>
                    <a:pt x="12189" y="14141"/>
                    <a:pt x="14487" y="12615"/>
                    <a:pt x="15480" y="10243"/>
                  </a:cubicBezTo>
                  <a:cubicBezTo>
                    <a:pt x="16087" y="8625"/>
                    <a:pt x="16087" y="6861"/>
                    <a:pt x="15627" y="5335"/>
                  </a:cubicBezTo>
                  <a:cubicBezTo>
                    <a:pt x="14947" y="3184"/>
                    <a:pt x="13255" y="1345"/>
                    <a:pt x="11178" y="500"/>
                  </a:cubicBezTo>
                  <a:cubicBezTo>
                    <a:pt x="10328" y="161"/>
                    <a:pt x="9451" y="0"/>
                    <a:pt x="8585"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8" name="Google Shape;2078;p41"/>
            <p:cNvSpPr/>
            <p:nvPr/>
          </p:nvSpPr>
          <p:spPr>
            <a:xfrm>
              <a:off x="2718175" y="1771900"/>
              <a:ext cx="398525" cy="313325"/>
            </a:xfrm>
            <a:custGeom>
              <a:avLst/>
              <a:gdLst/>
              <a:ahLst/>
              <a:cxnLst/>
              <a:rect l="l" t="t" r="r" b="b"/>
              <a:pathLst>
                <a:path w="15941" h="12533" extrusionOk="0">
                  <a:moveTo>
                    <a:pt x="3218" y="0"/>
                  </a:moveTo>
                  <a:lnTo>
                    <a:pt x="3218" y="0"/>
                  </a:lnTo>
                  <a:cubicBezTo>
                    <a:pt x="3071" y="239"/>
                    <a:pt x="2832" y="460"/>
                    <a:pt x="2685" y="625"/>
                  </a:cubicBezTo>
                  <a:cubicBezTo>
                    <a:pt x="534" y="3456"/>
                    <a:pt x="1" y="7813"/>
                    <a:pt x="2611" y="10498"/>
                  </a:cubicBezTo>
                  <a:cubicBezTo>
                    <a:pt x="4002" y="11889"/>
                    <a:pt x="5962" y="12532"/>
                    <a:pt x="7924" y="12532"/>
                  </a:cubicBezTo>
                  <a:cubicBezTo>
                    <a:pt x="8555" y="12532"/>
                    <a:pt x="9187" y="12466"/>
                    <a:pt x="9800" y="12336"/>
                  </a:cubicBezTo>
                  <a:cubicBezTo>
                    <a:pt x="12171" y="11876"/>
                    <a:pt x="14469" y="10350"/>
                    <a:pt x="15480" y="7979"/>
                  </a:cubicBezTo>
                  <a:cubicBezTo>
                    <a:pt x="15701" y="7354"/>
                    <a:pt x="15848" y="6821"/>
                    <a:pt x="15940" y="6214"/>
                  </a:cubicBezTo>
                  <a:lnTo>
                    <a:pt x="15940" y="6214"/>
                  </a:lnTo>
                  <a:cubicBezTo>
                    <a:pt x="14855" y="7207"/>
                    <a:pt x="13403" y="7905"/>
                    <a:pt x="11951" y="8199"/>
                  </a:cubicBezTo>
                  <a:cubicBezTo>
                    <a:pt x="11373" y="8308"/>
                    <a:pt x="10774" y="8365"/>
                    <a:pt x="10170" y="8365"/>
                  </a:cubicBezTo>
                  <a:cubicBezTo>
                    <a:pt x="8216" y="8365"/>
                    <a:pt x="6222" y="7765"/>
                    <a:pt x="4817" y="6361"/>
                  </a:cubicBezTo>
                  <a:cubicBezTo>
                    <a:pt x="3218" y="4596"/>
                    <a:pt x="2758" y="2225"/>
                    <a:pt x="3218" y="0"/>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9" name="Google Shape;2079;p41"/>
            <p:cNvSpPr/>
            <p:nvPr/>
          </p:nvSpPr>
          <p:spPr>
            <a:xfrm>
              <a:off x="2863875" y="1731825"/>
              <a:ext cx="128250" cy="120200"/>
            </a:xfrm>
            <a:custGeom>
              <a:avLst/>
              <a:gdLst/>
              <a:ahLst/>
              <a:cxnLst/>
              <a:rect l="l" t="t" r="r" b="b"/>
              <a:pathLst>
                <a:path w="5130" h="4808" extrusionOk="0">
                  <a:moveTo>
                    <a:pt x="2751" y="1"/>
                  </a:moveTo>
                  <a:cubicBezTo>
                    <a:pt x="2027" y="1"/>
                    <a:pt x="1288" y="374"/>
                    <a:pt x="828" y="996"/>
                  </a:cubicBezTo>
                  <a:cubicBezTo>
                    <a:pt x="148" y="1842"/>
                    <a:pt x="1" y="3294"/>
                    <a:pt x="754" y="4140"/>
                  </a:cubicBezTo>
                  <a:cubicBezTo>
                    <a:pt x="1229" y="4601"/>
                    <a:pt x="1874" y="4807"/>
                    <a:pt x="2487" y="4807"/>
                  </a:cubicBezTo>
                  <a:cubicBezTo>
                    <a:pt x="2680" y="4807"/>
                    <a:pt x="2871" y="4787"/>
                    <a:pt x="3052" y="4747"/>
                  </a:cubicBezTo>
                  <a:cubicBezTo>
                    <a:pt x="3825" y="4600"/>
                    <a:pt x="4597" y="4067"/>
                    <a:pt x="4891" y="3294"/>
                  </a:cubicBezTo>
                  <a:cubicBezTo>
                    <a:pt x="5130" y="2761"/>
                    <a:pt x="5130" y="2228"/>
                    <a:pt x="4964" y="1768"/>
                  </a:cubicBezTo>
                  <a:cubicBezTo>
                    <a:pt x="4744" y="1070"/>
                    <a:pt x="4211" y="463"/>
                    <a:pt x="3512" y="151"/>
                  </a:cubicBezTo>
                  <a:cubicBezTo>
                    <a:pt x="3269" y="49"/>
                    <a:pt x="3011" y="1"/>
                    <a:pt x="2751" y="1"/>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0" name="Google Shape;2080;p41"/>
            <p:cNvSpPr/>
            <p:nvPr/>
          </p:nvSpPr>
          <p:spPr>
            <a:xfrm>
              <a:off x="2974650" y="1850475"/>
              <a:ext cx="68950" cy="68975"/>
            </a:xfrm>
            <a:custGeom>
              <a:avLst/>
              <a:gdLst/>
              <a:ahLst/>
              <a:cxnLst/>
              <a:rect l="l" t="t" r="r" b="b"/>
              <a:pathLst>
                <a:path w="2758" h="2759" extrusionOk="0">
                  <a:moveTo>
                    <a:pt x="1379" y="1"/>
                  </a:moveTo>
                  <a:cubicBezTo>
                    <a:pt x="625" y="1"/>
                    <a:pt x="0" y="626"/>
                    <a:pt x="0" y="1380"/>
                  </a:cubicBezTo>
                  <a:cubicBezTo>
                    <a:pt x="0" y="2152"/>
                    <a:pt x="625" y="2758"/>
                    <a:pt x="1379" y="2758"/>
                  </a:cubicBezTo>
                  <a:cubicBezTo>
                    <a:pt x="2151" y="2758"/>
                    <a:pt x="2758" y="2152"/>
                    <a:pt x="2758" y="1380"/>
                  </a:cubicBezTo>
                  <a:cubicBezTo>
                    <a:pt x="2758" y="626"/>
                    <a:pt x="2151" y="1"/>
                    <a:pt x="1379" y="1"/>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1" name="Google Shape;2081;p41"/>
            <p:cNvSpPr/>
            <p:nvPr/>
          </p:nvSpPr>
          <p:spPr>
            <a:xfrm>
              <a:off x="2817925" y="1850475"/>
              <a:ext cx="68950" cy="68975"/>
            </a:xfrm>
            <a:custGeom>
              <a:avLst/>
              <a:gdLst/>
              <a:ahLst/>
              <a:cxnLst/>
              <a:rect l="l" t="t" r="r" b="b"/>
              <a:pathLst>
                <a:path w="2758" h="2759" extrusionOk="0">
                  <a:moveTo>
                    <a:pt x="1379" y="1"/>
                  </a:moveTo>
                  <a:cubicBezTo>
                    <a:pt x="607" y="1"/>
                    <a:pt x="0" y="626"/>
                    <a:pt x="0" y="1380"/>
                  </a:cubicBezTo>
                  <a:cubicBezTo>
                    <a:pt x="0" y="2152"/>
                    <a:pt x="607" y="2758"/>
                    <a:pt x="1379" y="2758"/>
                  </a:cubicBezTo>
                  <a:cubicBezTo>
                    <a:pt x="2133" y="2758"/>
                    <a:pt x="2758" y="2152"/>
                    <a:pt x="2758" y="1380"/>
                  </a:cubicBezTo>
                  <a:cubicBezTo>
                    <a:pt x="2758" y="626"/>
                    <a:pt x="2133" y="1"/>
                    <a:pt x="1379" y="1"/>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2" name="Google Shape;2082;p41"/>
            <p:cNvSpPr/>
            <p:nvPr/>
          </p:nvSpPr>
          <p:spPr>
            <a:xfrm>
              <a:off x="2775625" y="1906100"/>
              <a:ext cx="105275" cy="44150"/>
            </a:xfrm>
            <a:custGeom>
              <a:avLst/>
              <a:gdLst/>
              <a:ahLst/>
              <a:cxnLst/>
              <a:rect l="l" t="t" r="r" b="b"/>
              <a:pathLst>
                <a:path w="4211" h="1766" extrusionOk="0">
                  <a:moveTo>
                    <a:pt x="2060" y="0"/>
                  </a:moveTo>
                  <a:cubicBezTo>
                    <a:pt x="920" y="0"/>
                    <a:pt x="1" y="460"/>
                    <a:pt x="1" y="919"/>
                  </a:cubicBezTo>
                  <a:cubicBezTo>
                    <a:pt x="1" y="1379"/>
                    <a:pt x="920" y="1765"/>
                    <a:pt x="2060" y="1765"/>
                  </a:cubicBezTo>
                  <a:cubicBezTo>
                    <a:pt x="3218" y="1765"/>
                    <a:pt x="4211" y="1379"/>
                    <a:pt x="4211" y="919"/>
                  </a:cubicBezTo>
                  <a:cubicBezTo>
                    <a:pt x="4211" y="460"/>
                    <a:pt x="3218" y="0"/>
                    <a:pt x="2060" y="0"/>
                  </a:cubicBezTo>
                  <a:close/>
                </a:path>
              </a:pathLst>
            </a:custGeom>
            <a:solidFill>
              <a:srgbClr val="FF98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3" name="Google Shape;2083;p41"/>
            <p:cNvSpPr/>
            <p:nvPr/>
          </p:nvSpPr>
          <p:spPr>
            <a:xfrm>
              <a:off x="2980625" y="1906100"/>
              <a:ext cx="105275" cy="44150"/>
            </a:xfrm>
            <a:custGeom>
              <a:avLst/>
              <a:gdLst/>
              <a:ahLst/>
              <a:cxnLst/>
              <a:rect l="l" t="t" r="r" b="b"/>
              <a:pathLst>
                <a:path w="4211" h="1766" extrusionOk="0">
                  <a:moveTo>
                    <a:pt x="2059" y="0"/>
                  </a:moveTo>
                  <a:cubicBezTo>
                    <a:pt x="919" y="0"/>
                    <a:pt x="0" y="460"/>
                    <a:pt x="0" y="919"/>
                  </a:cubicBezTo>
                  <a:cubicBezTo>
                    <a:pt x="0" y="1379"/>
                    <a:pt x="919" y="1765"/>
                    <a:pt x="2059" y="1765"/>
                  </a:cubicBezTo>
                  <a:cubicBezTo>
                    <a:pt x="3291" y="1765"/>
                    <a:pt x="4210" y="1379"/>
                    <a:pt x="4210" y="919"/>
                  </a:cubicBezTo>
                  <a:cubicBezTo>
                    <a:pt x="4210" y="460"/>
                    <a:pt x="3291" y="0"/>
                    <a:pt x="2059" y="0"/>
                  </a:cubicBezTo>
                  <a:close/>
                </a:path>
              </a:pathLst>
            </a:custGeom>
            <a:solidFill>
              <a:srgbClr val="FF98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4" name="Google Shape;2084;p41"/>
            <p:cNvSpPr/>
            <p:nvPr/>
          </p:nvSpPr>
          <p:spPr>
            <a:xfrm>
              <a:off x="3053225" y="1896450"/>
              <a:ext cx="24850" cy="27125"/>
            </a:xfrm>
            <a:custGeom>
              <a:avLst/>
              <a:gdLst/>
              <a:ahLst/>
              <a:cxnLst/>
              <a:rect l="l" t="t" r="r" b="b"/>
              <a:pathLst>
                <a:path w="994" h="1085" extrusionOk="0">
                  <a:moveTo>
                    <a:pt x="534" y="0"/>
                  </a:moveTo>
                  <a:cubicBezTo>
                    <a:pt x="240" y="0"/>
                    <a:pt x="1" y="239"/>
                    <a:pt x="1" y="533"/>
                  </a:cubicBezTo>
                  <a:cubicBezTo>
                    <a:pt x="1" y="846"/>
                    <a:pt x="240" y="1085"/>
                    <a:pt x="534" y="1085"/>
                  </a:cubicBezTo>
                  <a:cubicBezTo>
                    <a:pt x="773" y="1085"/>
                    <a:pt x="994" y="846"/>
                    <a:pt x="994" y="533"/>
                  </a:cubicBezTo>
                  <a:cubicBezTo>
                    <a:pt x="994" y="239"/>
                    <a:pt x="773" y="0"/>
                    <a:pt x="53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5" name="Google Shape;2085;p41"/>
            <p:cNvSpPr/>
            <p:nvPr/>
          </p:nvSpPr>
          <p:spPr>
            <a:xfrm>
              <a:off x="2796775" y="1896450"/>
              <a:ext cx="24850" cy="27125"/>
            </a:xfrm>
            <a:custGeom>
              <a:avLst/>
              <a:gdLst/>
              <a:ahLst/>
              <a:cxnLst/>
              <a:rect l="l" t="t" r="r" b="b"/>
              <a:pathLst>
                <a:path w="994" h="1085" extrusionOk="0">
                  <a:moveTo>
                    <a:pt x="460" y="0"/>
                  </a:moveTo>
                  <a:cubicBezTo>
                    <a:pt x="221" y="0"/>
                    <a:pt x="0" y="239"/>
                    <a:pt x="0" y="533"/>
                  </a:cubicBezTo>
                  <a:cubicBezTo>
                    <a:pt x="0" y="846"/>
                    <a:pt x="221" y="1085"/>
                    <a:pt x="460" y="1085"/>
                  </a:cubicBezTo>
                  <a:cubicBezTo>
                    <a:pt x="754" y="1085"/>
                    <a:pt x="993" y="846"/>
                    <a:pt x="993" y="533"/>
                  </a:cubicBezTo>
                  <a:cubicBezTo>
                    <a:pt x="993" y="239"/>
                    <a:pt x="754" y="0"/>
                    <a:pt x="4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6" name="Google Shape;2086;p41"/>
            <p:cNvSpPr/>
            <p:nvPr/>
          </p:nvSpPr>
          <p:spPr>
            <a:xfrm>
              <a:off x="2886850" y="1913900"/>
              <a:ext cx="82300" cy="51500"/>
            </a:xfrm>
            <a:custGeom>
              <a:avLst/>
              <a:gdLst/>
              <a:ahLst/>
              <a:cxnLst/>
              <a:rect l="l" t="t" r="r" b="b"/>
              <a:pathLst>
                <a:path w="3292" h="2060" extrusionOk="0">
                  <a:moveTo>
                    <a:pt x="295" y="1"/>
                  </a:moveTo>
                  <a:cubicBezTo>
                    <a:pt x="148" y="1"/>
                    <a:pt x="1" y="148"/>
                    <a:pt x="1" y="295"/>
                  </a:cubicBezTo>
                  <a:cubicBezTo>
                    <a:pt x="1" y="1214"/>
                    <a:pt x="681" y="1986"/>
                    <a:pt x="1600" y="2060"/>
                  </a:cubicBezTo>
                  <a:cubicBezTo>
                    <a:pt x="2519" y="2060"/>
                    <a:pt x="3292" y="1306"/>
                    <a:pt x="3292" y="387"/>
                  </a:cubicBezTo>
                  <a:cubicBezTo>
                    <a:pt x="3292" y="221"/>
                    <a:pt x="3218" y="74"/>
                    <a:pt x="2979" y="74"/>
                  </a:cubicBezTo>
                  <a:cubicBezTo>
                    <a:pt x="2832" y="74"/>
                    <a:pt x="2667" y="221"/>
                    <a:pt x="2667" y="387"/>
                  </a:cubicBezTo>
                  <a:cubicBezTo>
                    <a:pt x="2593" y="920"/>
                    <a:pt x="2133" y="1380"/>
                    <a:pt x="1600" y="1380"/>
                  </a:cubicBezTo>
                  <a:cubicBezTo>
                    <a:pt x="1067" y="1380"/>
                    <a:pt x="607" y="920"/>
                    <a:pt x="681" y="295"/>
                  </a:cubicBezTo>
                  <a:cubicBezTo>
                    <a:pt x="681" y="148"/>
                    <a:pt x="534" y="1"/>
                    <a:pt x="295" y="1"/>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087" name="Google Shape;2087;p41"/>
          <p:cNvGrpSpPr/>
          <p:nvPr/>
        </p:nvGrpSpPr>
        <p:grpSpPr>
          <a:xfrm>
            <a:off x="4024190" y="3657985"/>
            <a:ext cx="1470863" cy="1415804"/>
            <a:chOff x="3351975" y="1713450"/>
            <a:chExt cx="451825" cy="424042"/>
          </a:xfrm>
        </p:grpSpPr>
        <p:sp>
          <p:nvSpPr>
            <p:cNvPr id="2088" name="Google Shape;2088;p41"/>
            <p:cNvSpPr/>
            <p:nvPr/>
          </p:nvSpPr>
          <p:spPr>
            <a:xfrm>
              <a:off x="3351975" y="1993593"/>
              <a:ext cx="451825" cy="143900"/>
            </a:xfrm>
            <a:custGeom>
              <a:avLst/>
              <a:gdLst/>
              <a:ahLst/>
              <a:cxnLst/>
              <a:rect l="l" t="t" r="r" b="b"/>
              <a:pathLst>
                <a:path w="18073" h="5756" extrusionOk="0">
                  <a:moveTo>
                    <a:pt x="9046" y="1"/>
                  </a:moveTo>
                  <a:cubicBezTo>
                    <a:pt x="4064" y="1"/>
                    <a:pt x="1" y="1306"/>
                    <a:pt x="1" y="2832"/>
                  </a:cubicBezTo>
                  <a:cubicBezTo>
                    <a:pt x="1" y="4450"/>
                    <a:pt x="4064" y="5755"/>
                    <a:pt x="9046" y="5755"/>
                  </a:cubicBezTo>
                  <a:cubicBezTo>
                    <a:pt x="14028" y="5755"/>
                    <a:pt x="18073" y="4450"/>
                    <a:pt x="18073" y="2832"/>
                  </a:cubicBezTo>
                  <a:cubicBezTo>
                    <a:pt x="18073" y="1306"/>
                    <a:pt x="14028" y="1"/>
                    <a:pt x="9046" y="1"/>
                  </a:cubicBezTo>
                  <a:close/>
                </a:path>
              </a:pathLst>
            </a:custGeom>
            <a:solidFill>
              <a:srgbClr val="2E305B">
                <a:alpha val="120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9" name="Google Shape;2089;p41"/>
            <p:cNvSpPr/>
            <p:nvPr/>
          </p:nvSpPr>
          <p:spPr>
            <a:xfrm>
              <a:off x="3371300" y="1713450"/>
              <a:ext cx="402175" cy="370200"/>
            </a:xfrm>
            <a:custGeom>
              <a:avLst/>
              <a:gdLst/>
              <a:ahLst/>
              <a:cxnLst/>
              <a:rect l="l" t="t" r="r" b="b"/>
              <a:pathLst>
                <a:path w="16087" h="14808" extrusionOk="0">
                  <a:moveTo>
                    <a:pt x="8563" y="0"/>
                  </a:moveTo>
                  <a:cubicBezTo>
                    <a:pt x="6297" y="0"/>
                    <a:pt x="4091" y="1080"/>
                    <a:pt x="2592" y="2963"/>
                  </a:cubicBezTo>
                  <a:cubicBezTo>
                    <a:pt x="460" y="5721"/>
                    <a:pt x="0" y="10078"/>
                    <a:pt x="2592" y="12762"/>
                  </a:cubicBezTo>
                  <a:cubicBezTo>
                    <a:pt x="3910" y="14189"/>
                    <a:pt x="5821" y="14807"/>
                    <a:pt x="7760" y="14807"/>
                  </a:cubicBezTo>
                  <a:cubicBezTo>
                    <a:pt x="8420" y="14807"/>
                    <a:pt x="9082" y="14736"/>
                    <a:pt x="9725" y="14600"/>
                  </a:cubicBezTo>
                  <a:cubicBezTo>
                    <a:pt x="12097" y="14141"/>
                    <a:pt x="14395" y="12615"/>
                    <a:pt x="15388" y="10243"/>
                  </a:cubicBezTo>
                  <a:cubicBezTo>
                    <a:pt x="16086" y="8625"/>
                    <a:pt x="16086" y="6861"/>
                    <a:pt x="15553" y="5335"/>
                  </a:cubicBezTo>
                  <a:cubicBezTo>
                    <a:pt x="14855" y="3184"/>
                    <a:pt x="13255" y="1345"/>
                    <a:pt x="11178" y="500"/>
                  </a:cubicBezTo>
                  <a:cubicBezTo>
                    <a:pt x="10322" y="161"/>
                    <a:pt x="9438" y="0"/>
                    <a:pt x="8563"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0" name="Google Shape;2090;p41"/>
            <p:cNvSpPr/>
            <p:nvPr/>
          </p:nvSpPr>
          <p:spPr>
            <a:xfrm>
              <a:off x="3369450" y="1771900"/>
              <a:ext cx="398050" cy="313325"/>
            </a:xfrm>
            <a:custGeom>
              <a:avLst/>
              <a:gdLst/>
              <a:ahLst/>
              <a:cxnLst/>
              <a:rect l="l" t="t" r="r" b="b"/>
              <a:pathLst>
                <a:path w="15922" h="12533" extrusionOk="0">
                  <a:moveTo>
                    <a:pt x="3218" y="0"/>
                  </a:moveTo>
                  <a:lnTo>
                    <a:pt x="3218" y="0"/>
                  </a:lnTo>
                  <a:cubicBezTo>
                    <a:pt x="2979" y="239"/>
                    <a:pt x="2832" y="460"/>
                    <a:pt x="2666" y="625"/>
                  </a:cubicBezTo>
                  <a:cubicBezTo>
                    <a:pt x="460" y="3456"/>
                    <a:pt x="0" y="7813"/>
                    <a:pt x="2593" y="10498"/>
                  </a:cubicBezTo>
                  <a:cubicBezTo>
                    <a:pt x="3984" y="11889"/>
                    <a:pt x="5901" y="12532"/>
                    <a:pt x="7851" y="12532"/>
                  </a:cubicBezTo>
                  <a:cubicBezTo>
                    <a:pt x="8478" y="12532"/>
                    <a:pt x="9108" y="12466"/>
                    <a:pt x="9726" y="12336"/>
                  </a:cubicBezTo>
                  <a:cubicBezTo>
                    <a:pt x="12097" y="11876"/>
                    <a:pt x="14469" y="10350"/>
                    <a:pt x="15462" y="7979"/>
                  </a:cubicBezTo>
                  <a:cubicBezTo>
                    <a:pt x="15701" y="7354"/>
                    <a:pt x="15848" y="6821"/>
                    <a:pt x="15921" y="6214"/>
                  </a:cubicBezTo>
                  <a:lnTo>
                    <a:pt x="15921" y="6214"/>
                  </a:lnTo>
                  <a:cubicBezTo>
                    <a:pt x="14782" y="7207"/>
                    <a:pt x="13403" y="7905"/>
                    <a:pt x="11950" y="8199"/>
                  </a:cubicBezTo>
                  <a:cubicBezTo>
                    <a:pt x="11351" y="8308"/>
                    <a:pt x="10736" y="8365"/>
                    <a:pt x="10122" y="8365"/>
                  </a:cubicBezTo>
                  <a:cubicBezTo>
                    <a:pt x="8136" y="8365"/>
                    <a:pt x="6165" y="7765"/>
                    <a:pt x="4817" y="6361"/>
                  </a:cubicBezTo>
                  <a:cubicBezTo>
                    <a:pt x="3126" y="4596"/>
                    <a:pt x="2758" y="2225"/>
                    <a:pt x="3218" y="0"/>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1" name="Google Shape;2091;p41"/>
            <p:cNvSpPr/>
            <p:nvPr/>
          </p:nvSpPr>
          <p:spPr>
            <a:xfrm>
              <a:off x="3512850" y="1731825"/>
              <a:ext cx="130100" cy="120200"/>
            </a:xfrm>
            <a:custGeom>
              <a:avLst/>
              <a:gdLst/>
              <a:ahLst/>
              <a:cxnLst/>
              <a:rect l="l" t="t" r="r" b="b"/>
              <a:pathLst>
                <a:path w="5204" h="4808" extrusionOk="0">
                  <a:moveTo>
                    <a:pt x="2807" y="1"/>
                  </a:moveTo>
                  <a:cubicBezTo>
                    <a:pt x="2066" y="1"/>
                    <a:pt x="1347" y="374"/>
                    <a:pt x="846" y="996"/>
                  </a:cubicBezTo>
                  <a:cubicBezTo>
                    <a:pt x="148" y="1842"/>
                    <a:pt x="0" y="3294"/>
                    <a:pt x="846" y="4140"/>
                  </a:cubicBezTo>
                  <a:cubicBezTo>
                    <a:pt x="1307" y="4601"/>
                    <a:pt x="1906" y="4807"/>
                    <a:pt x="2538" y="4807"/>
                  </a:cubicBezTo>
                  <a:cubicBezTo>
                    <a:pt x="2738" y="4807"/>
                    <a:pt x="2941" y="4787"/>
                    <a:pt x="3144" y="4747"/>
                  </a:cubicBezTo>
                  <a:cubicBezTo>
                    <a:pt x="3916" y="4600"/>
                    <a:pt x="4670" y="4067"/>
                    <a:pt x="4983" y="3294"/>
                  </a:cubicBezTo>
                  <a:cubicBezTo>
                    <a:pt x="5203" y="2761"/>
                    <a:pt x="5203" y="2228"/>
                    <a:pt x="4983" y="1768"/>
                  </a:cubicBezTo>
                  <a:cubicBezTo>
                    <a:pt x="4836" y="1070"/>
                    <a:pt x="4284" y="463"/>
                    <a:pt x="3604" y="151"/>
                  </a:cubicBezTo>
                  <a:cubicBezTo>
                    <a:pt x="3342" y="49"/>
                    <a:pt x="3073" y="1"/>
                    <a:pt x="2807" y="1"/>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2" name="Google Shape;2092;p41"/>
            <p:cNvSpPr/>
            <p:nvPr/>
          </p:nvSpPr>
          <p:spPr>
            <a:xfrm>
              <a:off x="3479550" y="1835025"/>
              <a:ext cx="73775" cy="80100"/>
            </a:xfrm>
            <a:custGeom>
              <a:avLst/>
              <a:gdLst/>
              <a:ahLst/>
              <a:cxnLst/>
              <a:rect l="l" t="t" r="r" b="b"/>
              <a:pathLst>
                <a:path w="2951" h="3204" extrusionOk="0">
                  <a:moveTo>
                    <a:pt x="665" y="0"/>
                  </a:moveTo>
                  <a:cubicBezTo>
                    <a:pt x="396" y="0"/>
                    <a:pt x="249" y="454"/>
                    <a:pt x="487" y="692"/>
                  </a:cubicBezTo>
                  <a:cubicBezTo>
                    <a:pt x="799" y="858"/>
                    <a:pt x="1020" y="1152"/>
                    <a:pt x="1332" y="1391"/>
                  </a:cubicBezTo>
                  <a:lnTo>
                    <a:pt x="652" y="1391"/>
                  </a:lnTo>
                  <a:cubicBezTo>
                    <a:pt x="193" y="1391"/>
                    <a:pt x="193" y="2071"/>
                    <a:pt x="652" y="2071"/>
                  </a:cubicBezTo>
                  <a:lnTo>
                    <a:pt x="1185" y="2071"/>
                  </a:lnTo>
                  <a:cubicBezTo>
                    <a:pt x="873" y="2237"/>
                    <a:pt x="560" y="2384"/>
                    <a:pt x="266" y="2531"/>
                  </a:cubicBezTo>
                  <a:cubicBezTo>
                    <a:pt x="0" y="2734"/>
                    <a:pt x="187" y="3203"/>
                    <a:pt x="486" y="3203"/>
                  </a:cubicBezTo>
                  <a:cubicBezTo>
                    <a:pt x="538" y="3203"/>
                    <a:pt x="595" y="3189"/>
                    <a:pt x="652" y="3156"/>
                  </a:cubicBezTo>
                  <a:cubicBezTo>
                    <a:pt x="1332" y="2770"/>
                    <a:pt x="2031" y="2457"/>
                    <a:pt x="2711" y="2071"/>
                  </a:cubicBezTo>
                  <a:cubicBezTo>
                    <a:pt x="2950" y="1924"/>
                    <a:pt x="2950" y="1538"/>
                    <a:pt x="2638" y="1464"/>
                  </a:cubicBezTo>
                  <a:cubicBezTo>
                    <a:pt x="2638" y="1464"/>
                    <a:pt x="1185" y="325"/>
                    <a:pt x="873" y="86"/>
                  </a:cubicBezTo>
                  <a:cubicBezTo>
                    <a:pt x="799" y="26"/>
                    <a:pt x="728" y="0"/>
                    <a:pt x="665" y="0"/>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3" name="Google Shape;2093;p41"/>
            <p:cNvSpPr/>
            <p:nvPr/>
          </p:nvSpPr>
          <p:spPr>
            <a:xfrm>
              <a:off x="3606600" y="1835025"/>
              <a:ext cx="75350" cy="80100"/>
            </a:xfrm>
            <a:custGeom>
              <a:avLst/>
              <a:gdLst/>
              <a:ahLst/>
              <a:cxnLst/>
              <a:rect l="l" t="t" r="r" b="b"/>
              <a:pathLst>
                <a:path w="3014" h="3204" extrusionOk="0">
                  <a:moveTo>
                    <a:pt x="2360" y="0"/>
                  </a:moveTo>
                  <a:cubicBezTo>
                    <a:pt x="2296" y="0"/>
                    <a:pt x="2226" y="26"/>
                    <a:pt x="2152" y="86"/>
                  </a:cubicBezTo>
                  <a:cubicBezTo>
                    <a:pt x="1839" y="325"/>
                    <a:pt x="387" y="1464"/>
                    <a:pt x="387" y="1464"/>
                  </a:cubicBezTo>
                  <a:cubicBezTo>
                    <a:pt x="74" y="1538"/>
                    <a:pt x="1" y="1924"/>
                    <a:pt x="313" y="2071"/>
                  </a:cubicBezTo>
                  <a:cubicBezTo>
                    <a:pt x="920" y="2457"/>
                    <a:pt x="1692" y="2770"/>
                    <a:pt x="2372" y="3156"/>
                  </a:cubicBezTo>
                  <a:cubicBezTo>
                    <a:pt x="2430" y="3189"/>
                    <a:pt x="2486" y="3203"/>
                    <a:pt x="2539" y="3203"/>
                  </a:cubicBezTo>
                  <a:cubicBezTo>
                    <a:pt x="2836" y="3203"/>
                    <a:pt x="3013" y="2734"/>
                    <a:pt x="2685" y="2531"/>
                  </a:cubicBezTo>
                  <a:cubicBezTo>
                    <a:pt x="2464" y="2384"/>
                    <a:pt x="2152" y="2237"/>
                    <a:pt x="1839" y="2071"/>
                  </a:cubicBezTo>
                  <a:lnTo>
                    <a:pt x="2372" y="2071"/>
                  </a:lnTo>
                  <a:cubicBezTo>
                    <a:pt x="2759" y="2071"/>
                    <a:pt x="2759" y="1391"/>
                    <a:pt x="2372" y="1391"/>
                  </a:cubicBezTo>
                  <a:lnTo>
                    <a:pt x="1692" y="1391"/>
                  </a:lnTo>
                  <a:cubicBezTo>
                    <a:pt x="1913" y="1152"/>
                    <a:pt x="2225" y="858"/>
                    <a:pt x="2464" y="692"/>
                  </a:cubicBezTo>
                  <a:cubicBezTo>
                    <a:pt x="2762" y="454"/>
                    <a:pt x="2626" y="0"/>
                    <a:pt x="2360" y="0"/>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4" name="Google Shape;2094;p41"/>
            <p:cNvSpPr/>
            <p:nvPr/>
          </p:nvSpPr>
          <p:spPr>
            <a:xfrm>
              <a:off x="3420925" y="1906100"/>
              <a:ext cx="109425" cy="44150"/>
            </a:xfrm>
            <a:custGeom>
              <a:avLst/>
              <a:gdLst/>
              <a:ahLst/>
              <a:cxnLst/>
              <a:rect l="l" t="t" r="r" b="b"/>
              <a:pathLst>
                <a:path w="4377" h="1766" extrusionOk="0">
                  <a:moveTo>
                    <a:pt x="2152" y="0"/>
                  </a:moveTo>
                  <a:cubicBezTo>
                    <a:pt x="993" y="0"/>
                    <a:pt x="1" y="386"/>
                    <a:pt x="1" y="919"/>
                  </a:cubicBezTo>
                  <a:cubicBezTo>
                    <a:pt x="1" y="1379"/>
                    <a:pt x="993" y="1765"/>
                    <a:pt x="2152" y="1765"/>
                  </a:cubicBezTo>
                  <a:cubicBezTo>
                    <a:pt x="3365" y="1765"/>
                    <a:pt x="4376" y="1379"/>
                    <a:pt x="4376" y="919"/>
                  </a:cubicBezTo>
                  <a:cubicBezTo>
                    <a:pt x="4376" y="386"/>
                    <a:pt x="3365" y="0"/>
                    <a:pt x="2152" y="0"/>
                  </a:cubicBezTo>
                  <a:close/>
                </a:path>
              </a:pathLst>
            </a:custGeom>
            <a:solidFill>
              <a:srgbClr val="FF98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5" name="Google Shape;2095;p41"/>
            <p:cNvSpPr/>
            <p:nvPr/>
          </p:nvSpPr>
          <p:spPr>
            <a:xfrm>
              <a:off x="3631425" y="1906100"/>
              <a:ext cx="107575" cy="44150"/>
            </a:xfrm>
            <a:custGeom>
              <a:avLst/>
              <a:gdLst/>
              <a:ahLst/>
              <a:cxnLst/>
              <a:rect l="l" t="t" r="r" b="b"/>
              <a:pathLst>
                <a:path w="4303" h="1766" extrusionOk="0">
                  <a:moveTo>
                    <a:pt x="2152" y="0"/>
                  </a:moveTo>
                  <a:cubicBezTo>
                    <a:pt x="1012" y="0"/>
                    <a:pt x="1" y="386"/>
                    <a:pt x="1" y="919"/>
                  </a:cubicBezTo>
                  <a:cubicBezTo>
                    <a:pt x="1" y="1379"/>
                    <a:pt x="1012" y="1765"/>
                    <a:pt x="2152" y="1765"/>
                  </a:cubicBezTo>
                  <a:cubicBezTo>
                    <a:pt x="3383" y="1765"/>
                    <a:pt x="4303" y="1379"/>
                    <a:pt x="4303" y="919"/>
                  </a:cubicBezTo>
                  <a:cubicBezTo>
                    <a:pt x="4303" y="386"/>
                    <a:pt x="3383" y="0"/>
                    <a:pt x="2152" y="0"/>
                  </a:cubicBezTo>
                  <a:close/>
                </a:path>
              </a:pathLst>
            </a:custGeom>
            <a:solidFill>
              <a:srgbClr val="FF98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6" name="Google Shape;2096;p41"/>
            <p:cNvSpPr/>
            <p:nvPr/>
          </p:nvSpPr>
          <p:spPr>
            <a:xfrm>
              <a:off x="3535825" y="1915750"/>
              <a:ext cx="88275" cy="51500"/>
            </a:xfrm>
            <a:custGeom>
              <a:avLst/>
              <a:gdLst/>
              <a:ahLst/>
              <a:cxnLst/>
              <a:rect l="l" t="t" r="r" b="b"/>
              <a:pathLst>
                <a:path w="3531" h="2060" extrusionOk="0">
                  <a:moveTo>
                    <a:pt x="387" y="0"/>
                  </a:moveTo>
                  <a:cubicBezTo>
                    <a:pt x="148" y="0"/>
                    <a:pt x="1" y="147"/>
                    <a:pt x="1" y="386"/>
                  </a:cubicBezTo>
                  <a:cubicBezTo>
                    <a:pt x="1" y="1306"/>
                    <a:pt x="846" y="2059"/>
                    <a:pt x="1766" y="2059"/>
                  </a:cubicBezTo>
                  <a:cubicBezTo>
                    <a:pt x="2758" y="2059"/>
                    <a:pt x="3530" y="1306"/>
                    <a:pt x="3530" y="386"/>
                  </a:cubicBezTo>
                  <a:cubicBezTo>
                    <a:pt x="3530" y="147"/>
                    <a:pt x="3365" y="0"/>
                    <a:pt x="3218" y="0"/>
                  </a:cubicBezTo>
                  <a:cubicBezTo>
                    <a:pt x="2997" y="0"/>
                    <a:pt x="2832" y="147"/>
                    <a:pt x="2832" y="386"/>
                  </a:cubicBezTo>
                  <a:cubicBezTo>
                    <a:pt x="2832" y="920"/>
                    <a:pt x="2372" y="1379"/>
                    <a:pt x="1766" y="1379"/>
                  </a:cubicBezTo>
                  <a:cubicBezTo>
                    <a:pt x="1232" y="1379"/>
                    <a:pt x="773" y="920"/>
                    <a:pt x="773" y="386"/>
                  </a:cubicBezTo>
                  <a:cubicBezTo>
                    <a:pt x="773" y="147"/>
                    <a:pt x="607" y="0"/>
                    <a:pt x="387" y="0"/>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7" name="Google Shape;2097;p41"/>
            <p:cNvSpPr/>
            <p:nvPr/>
          </p:nvSpPr>
          <p:spPr>
            <a:xfrm>
              <a:off x="3702675" y="1898275"/>
              <a:ext cx="24825" cy="25300"/>
            </a:xfrm>
            <a:custGeom>
              <a:avLst/>
              <a:gdLst/>
              <a:ahLst/>
              <a:cxnLst/>
              <a:rect l="l" t="t" r="r" b="b"/>
              <a:pathLst>
                <a:path w="993" h="1012" extrusionOk="0">
                  <a:moveTo>
                    <a:pt x="460" y="1"/>
                  </a:moveTo>
                  <a:cubicBezTo>
                    <a:pt x="221" y="1"/>
                    <a:pt x="0" y="240"/>
                    <a:pt x="0" y="460"/>
                  </a:cubicBezTo>
                  <a:cubicBezTo>
                    <a:pt x="0" y="773"/>
                    <a:pt x="221" y="1012"/>
                    <a:pt x="460" y="1012"/>
                  </a:cubicBezTo>
                  <a:cubicBezTo>
                    <a:pt x="754" y="1012"/>
                    <a:pt x="993" y="773"/>
                    <a:pt x="993" y="460"/>
                  </a:cubicBezTo>
                  <a:cubicBezTo>
                    <a:pt x="993" y="240"/>
                    <a:pt x="754" y="1"/>
                    <a:pt x="46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8" name="Google Shape;2098;p41"/>
            <p:cNvSpPr/>
            <p:nvPr/>
          </p:nvSpPr>
          <p:spPr>
            <a:xfrm>
              <a:off x="3430575" y="1898275"/>
              <a:ext cx="24850" cy="25300"/>
            </a:xfrm>
            <a:custGeom>
              <a:avLst/>
              <a:gdLst/>
              <a:ahLst/>
              <a:cxnLst/>
              <a:rect l="l" t="t" r="r" b="b"/>
              <a:pathLst>
                <a:path w="994" h="1012" extrusionOk="0">
                  <a:moveTo>
                    <a:pt x="534" y="1"/>
                  </a:moveTo>
                  <a:cubicBezTo>
                    <a:pt x="221" y="1"/>
                    <a:pt x="1" y="240"/>
                    <a:pt x="1" y="460"/>
                  </a:cubicBezTo>
                  <a:cubicBezTo>
                    <a:pt x="1" y="773"/>
                    <a:pt x="221" y="1012"/>
                    <a:pt x="534" y="1012"/>
                  </a:cubicBezTo>
                  <a:cubicBezTo>
                    <a:pt x="773" y="1012"/>
                    <a:pt x="993" y="773"/>
                    <a:pt x="993" y="460"/>
                  </a:cubicBezTo>
                  <a:cubicBezTo>
                    <a:pt x="993" y="240"/>
                    <a:pt x="773" y="1"/>
                    <a:pt x="53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099" name="Google Shape;2099;p41"/>
          <p:cNvGrpSpPr/>
          <p:nvPr/>
        </p:nvGrpSpPr>
        <p:grpSpPr>
          <a:xfrm>
            <a:off x="6093659" y="3657985"/>
            <a:ext cx="1470863" cy="1287808"/>
            <a:chOff x="4067363" y="1713450"/>
            <a:chExt cx="451825" cy="424043"/>
          </a:xfrm>
        </p:grpSpPr>
        <p:sp>
          <p:nvSpPr>
            <p:cNvPr id="2100" name="Google Shape;2100;p41"/>
            <p:cNvSpPr/>
            <p:nvPr/>
          </p:nvSpPr>
          <p:spPr>
            <a:xfrm>
              <a:off x="4067363" y="1993593"/>
              <a:ext cx="451825" cy="143900"/>
            </a:xfrm>
            <a:custGeom>
              <a:avLst/>
              <a:gdLst/>
              <a:ahLst/>
              <a:cxnLst/>
              <a:rect l="l" t="t" r="r" b="b"/>
              <a:pathLst>
                <a:path w="18073" h="5756" extrusionOk="0">
                  <a:moveTo>
                    <a:pt x="9027" y="1"/>
                  </a:moveTo>
                  <a:cubicBezTo>
                    <a:pt x="4063" y="1"/>
                    <a:pt x="0" y="1306"/>
                    <a:pt x="0" y="2832"/>
                  </a:cubicBezTo>
                  <a:cubicBezTo>
                    <a:pt x="0" y="4450"/>
                    <a:pt x="4063" y="5755"/>
                    <a:pt x="9027" y="5755"/>
                  </a:cubicBezTo>
                  <a:cubicBezTo>
                    <a:pt x="14083" y="5755"/>
                    <a:pt x="18072" y="4450"/>
                    <a:pt x="18072" y="2832"/>
                  </a:cubicBezTo>
                  <a:cubicBezTo>
                    <a:pt x="18072" y="1306"/>
                    <a:pt x="14083" y="1"/>
                    <a:pt x="9027" y="1"/>
                  </a:cubicBezTo>
                  <a:close/>
                </a:path>
              </a:pathLst>
            </a:custGeom>
            <a:solidFill>
              <a:srgbClr val="2E305B">
                <a:alpha val="120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1" name="Google Shape;2101;p41"/>
            <p:cNvSpPr/>
            <p:nvPr/>
          </p:nvSpPr>
          <p:spPr>
            <a:xfrm>
              <a:off x="4089200" y="1713450"/>
              <a:ext cx="402175" cy="370200"/>
            </a:xfrm>
            <a:custGeom>
              <a:avLst/>
              <a:gdLst/>
              <a:ahLst/>
              <a:cxnLst/>
              <a:rect l="l" t="t" r="r" b="b"/>
              <a:pathLst>
                <a:path w="16087" h="14808" extrusionOk="0">
                  <a:moveTo>
                    <a:pt x="8596" y="0"/>
                  </a:moveTo>
                  <a:cubicBezTo>
                    <a:pt x="6351" y="0"/>
                    <a:pt x="4183" y="1080"/>
                    <a:pt x="2685" y="2963"/>
                  </a:cubicBezTo>
                  <a:cubicBezTo>
                    <a:pt x="460" y="5721"/>
                    <a:pt x="1" y="10078"/>
                    <a:pt x="2611" y="12762"/>
                  </a:cubicBezTo>
                  <a:cubicBezTo>
                    <a:pt x="3983" y="14189"/>
                    <a:pt x="5909" y="14807"/>
                    <a:pt x="7813" y="14807"/>
                  </a:cubicBezTo>
                  <a:cubicBezTo>
                    <a:pt x="8461" y="14807"/>
                    <a:pt x="9106" y="14736"/>
                    <a:pt x="9726" y="14600"/>
                  </a:cubicBezTo>
                  <a:cubicBezTo>
                    <a:pt x="12189" y="14141"/>
                    <a:pt x="14488" y="12615"/>
                    <a:pt x="15480" y="10243"/>
                  </a:cubicBezTo>
                  <a:cubicBezTo>
                    <a:pt x="16087" y="8625"/>
                    <a:pt x="16087" y="6861"/>
                    <a:pt x="15627" y="5335"/>
                  </a:cubicBezTo>
                  <a:cubicBezTo>
                    <a:pt x="14947" y="3184"/>
                    <a:pt x="13256" y="1345"/>
                    <a:pt x="11197" y="500"/>
                  </a:cubicBezTo>
                  <a:cubicBezTo>
                    <a:pt x="10341" y="161"/>
                    <a:pt x="9463" y="0"/>
                    <a:pt x="8596"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2" name="Google Shape;2102;p41"/>
            <p:cNvSpPr/>
            <p:nvPr/>
          </p:nvSpPr>
          <p:spPr>
            <a:xfrm>
              <a:off x="4087375" y="1771900"/>
              <a:ext cx="398500" cy="313325"/>
            </a:xfrm>
            <a:custGeom>
              <a:avLst/>
              <a:gdLst/>
              <a:ahLst/>
              <a:cxnLst/>
              <a:rect l="l" t="t" r="r" b="b"/>
              <a:pathLst>
                <a:path w="15940" h="12533" extrusionOk="0">
                  <a:moveTo>
                    <a:pt x="3217" y="0"/>
                  </a:moveTo>
                  <a:cubicBezTo>
                    <a:pt x="3070" y="239"/>
                    <a:pt x="2831" y="460"/>
                    <a:pt x="2684" y="625"/>
                  </a:cubicBezTo>
                  <a:cubicBezTo>
                    <a:pt x="533" y="3456"/>
                    <a:pt x="0" y="7813"/>
                    <a:pt x="2611" y="10498"/>
                  </a:cubicBezTo>
                  <a:cubicBezTo>
                    <a:pt x="4002" y="11889"/>
                    <a:pt x="5961" y="12532"/>
                    <a:pt x="7923" y="12532"/>
                  </a:cubicBezTo>
                  <a:cubicBezTo>
                    <a:pt x="8555" y="12532"/>
                    <a:pt x="9186" y="12466"/>
                    <a:pt x="9799" y="12336"/>
                  </a:cubicBezTo>
                  <a:cubicBezTo>
                    <a:pt x="12189" y="11876"/>
                    <a:pt x="14487" y="10350"/>
                    <a:pt x="15480" y="7979"/>
                  </a:cubicBezTo>
                  <a:cubicBezTo>
                    <a:pt x="15700" y="7354"/>
                    <a:pt x="15866" y="6821"/>
                    <a:pt x="15939" y="6214"/>
                  </a:cubicBezTo>
                  <a:lnTo>
                    <a:pt x="15939" y="6214"/>
                  </a:lnTo>
                  <a:cubicBezTo>
                    <a:pt x="14781" y="7207"/>
                    <a:pt x="13402" y="7905"/>
                    <a:pt x="11950" y="8199"/>
                  </a:cubicBezTo>
                  <a:cubicBezTo>
                    <a:pt x="11373" y="8308"/>
                    <a:pt x="10774" y="8365"/>
                    <a:pt x="10172" y="8365"/>
                  </a:cubicBezTo>
                  <a:cubicBezTo>
                    <a:pt x="8223" y="8365"/>
                    <a:pt x="6240" y="7765"/>
                    <a:pt x="4835" y="6361"/>
                  </a:cubicBezTo>
                  <a:cubicBezTo>
                    <a:pt x="3217" y="4596"/>
                    <a:pt x="2758" y="2225"/>
                    <a:pt x="3217" y="0"/>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3" name="Google Shape;2103;p41"/>
            <p:cNvSpPr/>
            <p:nvPr/>
          </p:nvSpPr>
          <p:spPr>
            <a:xfrm>
              <a:off x="4233050" y="1731825"/>
              <a:ext cx="128275" cy="120200"/>
            </a:xfrm>
            <a:custGeom>
              <a:avLst/>
              <a:gdLst/>
              <a:ahLst/>
              <a:cxnLst/>
              <a:rect l="l" t="t" r="r" b="b"/>
              <a:pathLst>
                <a:path w="5131" h="4808" extrusionOk="0">
                  <a:moveTo>
                    <a:pt x="2752" y="1"/>
                  </a:moveTo>
                  <a:cubicBezTo>
                    <a:pt x="2028" y="1"/>
                    <a:pt x="1293" y="374"/>
                    <a:pt x="847" y="996"/>
                  </a:cubicBezTo>
                  <a:cubicBezTo>
                    <a:pt x="148" y="1842"/>
                    <a:pt x="1" y="3294"/>
                    <a:pt x="755" y="4140"/>
                  </a:cubicBezTo>
                  <a:cubicBezTo>
                    <a:pt x="1230" y="4601"/>
                    <a:pt x="1874" y="4807"/>
                    <a:pt x="2487" y="4807"/>
                  </a:cubicBezTo>
                  <a:cubicBezTo>
                    <a:pt x="2681" y="4807"/>
                    <a:pt x="2872" y="4787"/>
                    <a:pt x="3053" y="4747"/>
                  </a:cubicBezTo>
                  <a:cubicBezTo>
                    <a:pt x="3825" y="4600"/>
                    <a:pt x="4597" y="4067"/>
                    <a:pt x="4891" y="3294"/>
                  </a:cubicBezTo>
                  <a:cubicBezTo>
                    <a:pt x="5130" y="2761"/>
                    <a:pt x="5130" y="2228"/>
                    <a:pt x="4983" y="1768"/>
                  </a:cubicBezTo>
                  <a:cubicBezTo>
                    <a:pt x="4744" y="1070"/>
                    <a:pt x="4211" y="463"/>
                    <a:pt x="3512" y="151"/>
                  </a:cubicBezTo>
                  <a:cubicBezTo>
                    <a:pt x="3270" y="49"/>
                    <a:pt x="3011" y="1"/>
                    <a:pt x="2752" y="1"/>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4" name="Google Shape;2104;p41"/>
            <p:cNvSpPr/>
            <p:nvPr/>
          </p:nvSpPr>
          <p:spPr>
            <a:xfrm>
              <a:off x="4346125" y="1848650"/>
              <a:ext cx="72650" cy="72625"/>
            </a:xfrm>
            <a:custGeom>
              <a:avLst/>
              <a:gdLst/>
              <a:ahLst/>
              <a:cxnLst/>
              <a:rect l="l" t="t" r="r" b="b"/>
              <a:pathLst>
                <a:path w="2906" h="2905" extrusionOk="0">
                  <a:moveTo>
                    <a:pt x="1453" y="0"/>
                  </a:moveTo>
                  <a:cubicBezTo>
                    <a:pt x="681" y="0"/>
                    <a:pt x="1" y="699"/>
                    <a:pt x="1" y="1453"/>
                  </a:cubicBezTo>
                  <a:cubicBezTo>
                    <a:pt x="1" y="2298"/>
                    <a:pt x="681" y="2905"/>
                    <a:pt x="1453" y="2905"/>
                  </a:cubicBezTo>
                  <a:cubicBezTo>
                    <a:pt x="2207" y="2905"/>
                    <a:pt x="2905" y="2298"/>
                    <a:pt x="2905" y="1453"/>
                  </a:cubicBezTo>
                  <a:cubicBezTo>
                    <a:pt x="2905" y="699"/>
                    <a:pt x="2207" y="0"/>
                    <a:pt x="1453" y="0"/>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5" name="Google Shape;2105;p41"/>
            <p:cNvSpPr/>
            <p:nvPr/>
          </p:nvSpPr>
          <p:spPr>
            <a:xfrm>
              <a:off x="4181125" y="1848650"/>
              <a:ext cx="70800" cy="72625"/>
            </a:xfrm>
            <a:custGeom>
              <a:avLst/>
              <a:gdLst/>
              <a:ahLst/>
              <a:cxnLst/>
              <a:rect l="l" t="t" r="r" b="b"/>
              <a:pathLst>
                <a:path w="2832" h="2905" extrusionOk="0">
                  <a:moveTo>
                    <a:pt x="1453" y="0"/>
                  </a:moveTo>
                  <a:cubicBezTo>
                    <a:pt x="626" y="0"/>
                    <a:pt x="0" y="699"/>
                    <a:pt x="0" y="1453"/>
                  </a:cubicBezTo>
                  <a:cubicBezTo>
                    <a:pt x="0" y="2298"/>
                    <a:pt x="626" y="2905"/>
                    <a:pt x="1453" y="2905"/>
                  </a:cubicBezTo>
                  <a:cubicBezTo>
                    <a:pt x="2225" y="2905"/>
                    <a:pt x="2832" y="2298"/>
                    <a:pt x="2832" y="1453"/>
                  </a:cubicBezTo>
                  <a:cubicBezTo>
                    <a:pt x="2832" y="699"/>
                    <a:pt x="2225" y="0"/>
                    <a:pt x="1453" y="0"/>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6" name="Google Shape;2106;p41"/>
            <p:cNvSpPr/>
            <p:nvPr/>
          </p:nvSpPr>
          <p:spPr>
            <a:xfrm>
              <a:off x="4135175" y="1907925"/>
              <a:ext cx="111250" cy="46000"/>
            </a:xfrm>
            <a:custGeom>
              <a:avLst/>
              <a:gdLst/>
              <a:ahLst/>
              <a:cxnLst/>
              <a:rect l="l" t="t" r="r" b="b"/>
              <a:pathLst>
                <a:path w="4450" h="1840" extrusionOk="0">
                  <a:moveTo>
                    <a:pt x="2225" y="1"/>
                  </a:moveTo>
                  <a:cubicBezTo>
                    <a:pt x="993" y="1"/>
                    <a:pt x="0" y="387"/>
                    <a:pt x="0" y="920"/>
                  </a:cubicBezTo>
                  <a:cubicBezTo>
                    <a:pt x="0" y="1453"/>
                    <a:pt x="993" y="1839"/>
                    <a:pt x="2225" y="1839"/>
                  </a:cubicBezTo>
                  <a:cubicBezTo>
                    <a:pt x="3456" y="1839"/>
                    <a:pt x="4449" y="1453"/>
                    <a:pt x="4449" y="920"/>
                  </a:cubicBezTo>
                  <a:cubicBezTo>
                    <a:pt x="4449" y="387"/>
                    <a:pt x="3456" y="1"/>
                    <a:pt x="2225" y="1"/>
                  </a:cubicBezTo>
                  <a:close/>
                </a:path>
              </a:pathLst>
            </a:custGeom>
            <a:solidFill>
              <a:srgbClr val="FF98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7" name="Google Shape;2107;p41"/>
            <p:cNvSpPr/>
            <p:nvPr/>
          </p:nvSpPr>
          <p:spPr>
            <a:xfrm>
              <a:off x="4351650" y="1907925"/>
              <a:ext cx="111250" cy="46000"/>
            </a:xfrm>
            <a:custGeom>
              <a:avLst/>
              <a:gdLst/>
              <a:ahLst/>
              <a:cxnLst/>
              <a:rect l="l" t="t" r="r" b="b"/>
              <a:pathLst>
                <a:path w="4450" h="1840" extrusionOk="0">
                  <a:moveTo>
                    <a:pt x="2225" y="1"/>
                  </a:moveTo>
                  <a:cubicBezTo>
                    <a:pt x="993" y="1"/>
                    <a:pt x="0" y="387"/>
                    <a:pt x="0" y="920"/>
                  </a:cubicBezTo>
                  <a:cubicBezTo>
                    <a:pt x="0" y="1453"/>
                    <a:pt x="993" y="1839"/>
                    <a:pt x="2225" y="1839"/>
                  </a:cubicBezTo>
                  <a:cubicBezTo>
                    <a:pt x="3456" y="1839"/>
                    <a:pt x="4449" y="1453"/>
                    <a:pt x="4449" y="920"/>
                  </a:cubicBezTo>
                  <a:cubicBezTo>
                    <a:pt x="4449" y="387"/>
                    <a:pt x="3456" y="1"/>
                    <a:pt x="2225" y="1"/>
                  </a:cubicBezTo>
                  <a:close/>
                </a:path>
              </a:pathLst>
            </a:custGeom>
            <a:solidFill>
              <a:srgbClr val="FF98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8" name="Google Shape;2108;p41"/>
            <p:cNvSpPr/>
            <p:nvPr/>
          </p:nvSpPr>
          <p:spPr>
            <a:xfrm>
              <a:off x="4256050" y="1917575"/>
              <a:ext cx="84125" cy="51975"/>
            </a:xfrm>
            <a:custGeom>
              <a:avLst/>
              <a:gdLst/>
              <a:ahLst/>
              <a:cxnLst/>
              <a:rect l="l" t="t" r="r" b="b"/>
              <a:pathLst>
                <a:path w="3365" h="2079" extrusionOk="0">
                  <a:moveTo>
                    <a:pt x="294" y="1"/>
                  </a:moveTo>
                  <a:cubicBezTo>
                    <a:pt x="147" y="1"/>
                    <a:pt x="0" y="148"/>
                    <a:pt x="0" y="313"/>
                  </a:cubicBezTo>
                  <a:cubicBezTo>
                    <a:pt x="0" y="773"/>
                    <a:pt x="74" y="1067"/>
                    <a:pt x="294" y="1380"/>
                  </a:cubicBezTo>
                  <a:cubicBezTo>
                    <a:pt x="607" y="1839"/>
                    <a:pt x="1140" y="2078"/>
                    <a:pt x="1673" y="2078"/>
                  </a:cubicBezTo>
                  <a:cubicBezTo>
                    <a:pt x="2133" y="2078"/>
                    <a:pt x="2592" y="1839"/>
                    <a:pt x="2905" y="1527"/>
                  </a:cubicBezTo>
                  <a:cubicBezTo>
                    <a:pt x="3217" y="1233"/>
                    <a:pt x="3365" y="847"/>
                    <a:pt x="3365" y="387"/>
                  </a:cubicBezTo>
                  <a:cubicBezTo>
                    <a:pt x="3365" y="148"/>
                    <a:pt x="3217" y="1"/>
                    <a:pt x="3052" y="1"/>
                  </a:cubicBezTo>
                  <a:close/>
                </a:path>
              </a:pathLst>
            </a:custGeom>
            <a:solidFill>
              <a:srgbClr val="2E305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9" name="Google Shape;2109;p41"/>
            <p:cNvSpPr/>
            <p:nvPr/>
          </p:nvSpPr>
          <p:spPr>
            <a:xfrm>
              <a:off x="4263400" y="1938725"/>
              <a:ext cx="65275" cy="30825"/>
            </a:xfrm>
            <a:custGeom>
              <a:avLst/>
              <a:gdLst/>
              <a:ahLst/>
              <a:cxnLst/>
              <a:rect l="l" t="t" r="r" b="b"/>
              <a:pathLst>
                <a:path w="2611" h="1233" extrusionOk="0">
                  <a:moveTo>
                    <a:pt x="1379" y="1"/>
                  </a:moveTo>
                  <a:cubicBezTo>
                    <a:pt x="846" y="1"/>
                    <a:pt x="386" y="221"/>
                    <a:pt x="0" y="534"/>
                  </a:cubicBezTo>
                  <a:cubicBezTo>
                    <a:pt x="313" y="993"/>
                    <a:pt x="846" y="1232"/>
                    <a:pt x="1379" y="1232"/>
                  </a:cubicBezTo>
                  <a:cubicBezTo>
                    <a:pt x="1839" y="1232"/>
                    <a:pt x="2298" y="993"/>
                    <a:pt x="2611" y="681"/>
                  </a:cubicBezTo>
                  <a:cubicBezTo>
                    <a:pt x="2390" y="313"/>
                    <a:pt x="1931" y="1"/>
                    <a:pt x="1379" y="1"/>
                  </a:cubicBezTo>
                  <a:close/>
                </a:path>
              </a:pathLst>
            </a:custGeom>
            <a:solidFill>
              <a:srgbClr val="FF989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0" name="Google Shape;2110;p41"/>
            <p:cNvSpPr/>
            <p:nvPr/>
          </p:nvSpPr>
          <p:spPr>
            <a:xfrm>
              <a:off x="4428400" y="1896450"/>
              <a:ext cx="26675" cy="28975"/>
            </a:xfrm>
            <a:custGeom>
              <a:avLst/>
              <a:gdLst/>
              <a:ahLst/>
              <a:cxnLst/>
              <a:rect l="l" t="t" r="r" b="b"/>
              <a:pathLst>
                <a:path w="1067" h="1159" extrusionOk="0">
                  <a:moveTo>
                    <a:pt x="533" y="0"/>
                  </a:moveTo>
                  <a:cubicBezTo>
                    <a:pt x="221" y="0"/>
                    <a:pt x="0" y="239"/>
                    <a:pt x="0" y="533"/>
                  </a:cubicBezTo>
                  <a:cubicBezTo>
                    <a:pt x="0" y="846"/>
                    <a:pt x="221" y="1158"/>
                    <a:pt x="533" y="1158"/>
                  </a:cubicBezTo>
                  <a:cubicBezTo>
                    <a:pt x="846" y="1158"/>
                    <a:pt x="1067" y="846"/>
                    <a:pt x="1067" y="533"/>
                  </a:cubicBezTo>
                  <a:cubicBezTo>
                    <a:pt x="1067" y="239"/>
                    <a:pt x="846" y="0"/>
                    <a:pt x="53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1" name="Google Shape;2111;p41"/>
            <p:cNvSpPr/>
            <p:nvPr/>
          </p:nvSpPr>
          <p:spPr>
            <a:xfrm>
              <a:off x="4158150" y="1896450"/>
              <a:ext cx="27125" cy="28975"/>
            </a:xfrm>
            <a:custGeom>
              <a:avLst/>
              <a:gdLst/>
              <a:ahLst/>
              <a:cxnLst/>
              <a:rect l="l" t="t" r="r" b="b"/>
              <a:pathLst>
                <a:path w="1085" h="1159" extrusionOk="0">
                  <a:moveTo>
                    <a:pt x="533" y="0"/>
                  </a:moveTo>
                  <a:cubicBezTo>
                    <a:pt x="239" y="0"/>
                    <a:pt x="0" y="239"/>
                    <a:pt x="0" y="533"/>
                  </a:cubicBezTo>
                  <a:cubicBezTo>
                    <a:pt x="0" y="846"/>
                    <a:pt x="239" y="1158"/>
                    <a:pt x="533" y="1158"/>
                  </a:cubicBezTo>
                  <a:cubicBezTo>
                    <a:pt x="846" y="1158"/>
                    <a:pt x="1085" y="846"/>
                    <a:pt x="1085" y="533"/>
                  </a:cubicBezTo>
                  <a:cubicBezTo>
                    <a:pt x="1085" y="239"/>
                    <a:pt x="846" y="0"/>
                    <a:pt x="53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12" name="Google Shape;2112;p41"/>
          <p:cNvGrpSpPr/>
          <p:nvPr/>
        </p:nvGrpSpPr>
        <p:grpSpPr>
          <a:xfrm>
            <a:off x="609600" y="3229817"/>
            <a:ext cx="132029" cy="132029"/>
            <a:chOff x="1806775" y="3580000"/>
            <a:chExt cx="64825" cy="64825"/>
          </a:xfrm>
        </p:grpSpPr>
        <p:sp>
          <p:nvSpPr>
            <p:cNvPr id="2113" name="Google Shape;2113;p41"/>
            <p:cNvSpPr/>
            <p:nvPr/>
          </p:nvSpPr>
          <p:spPr>
            <a:xfrm>
              <a:off x="1806775" y="3580000"/>
              <a:ext cx="64825" cy="64825"/>
            </a:xfrm>
            <a:custGeom>
              <a:avLst/>
              <a:gdLst/>
              <a:ahLst/>
              <a:cxnLst/>
              <a:rect l="l" t="t" r="r" b="b"/>
              <a:pathLst>
                <a:path w="2593" h="2593" extrusionOk="0">
                  <a:moveTo>
                    <a:pt x="1287" y="0"/>
                  </a:moveTo>
                  <a:cubicBezTo>
                    <a:pt x="533" y="0"/>
                    <a:pt x="0" y="607"/>
                    <a:pt x="0" y="1306"/>
                  </a:cubicBezTo>
                  <a:cubicBezTo>
                    <a:pt x="0" y="1986"/>
                    <a:pt x="533" y="2593"/>
                    <a:pt x="1287" y="2593"/>
                  </a:cubicBezTo>
                  <a:cubicBezTo>
                    <a:pt x="1986" y="2593"/>
                    <a:pt x="2592" y="1986"/>
                    <a:pt x="2592" y="1306"/>
                  </a:cubicBezTo>
                  <a:cubicBezTo>
                    <a:pt x="2592" y="607"/>
                    <a:pt x="1986" y="0"/>
                    <a:pt x="1287" y="0"/>
                  </a:cubicBezTo>
                  <a:close/>
                </a:path>
              </a:pathLst>
            </a:custGeom>
            <a:solidFill>
              <a:srgbClr val="F4F47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4" name="Google Shape;2114;p41"/>
            <p:cNvSpPr/>
            <p:nvPr/>
          </p:nvSpPr>
          <p:spPr>
            <a:xfrm>
              <a:off x="1808600" y="3580000"/>
              <a:ext cx="63000" cy="51500"/>
            </a:xfrm>
            <a:custGeom>
              <a:avLst/>
              <a:gdLst/>
              <a:ahLst/>
              <a:cxnLst/>
              <a:rect l="l" t="t" r="r" b="b"/>
              <a:pathLst>
                <a:path w="2520" h="2060" extrusionOk="0">
                  <a:moveTo>
                    <a:pt x="1214" y="0"/>
                  </a:moveTo>
                  <a:cubicBezTo>
                    <a:pt x="607" y="0"/>
                    <a:pt x="148" y="386"/>
                    <a:pt x="1" y="920"/>
                  </a:cubicBezTo>
                  <a:cubicBezTo>
                    <a:pt x="221" y="533"/>
                    <a:pt x="607" y="294"/>
                    <a:pt x="1067" y="294"/>
                  </a:cubicBezTo>
                  <a:cubicBezTo>
                    <a:pt x="1766" y="294"/>
                    <a:pt x="2299" y="920"/>
                    <a:pt x="2299" y="1600"/>
                  </a:cubicBezTo>
                  <a:lnTo>
                    <a:pt x="2299" y="2059"/>
                  </a:lnTo>
                  <a:cubicBezTo>
                    <a:pt x="2372" y="1839"/>
                    <a:pt x="2519" y="1600"/>
                    <a:pt x="2519" y="1306"/>
                  </a:cubicBezTo>
                  <a:cubicBezTo>
                    <a:pt x="2519" y="607"/>
                    <a:pt x="1913" y="0"/>
                    <a:pt x="1214"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5" name="Google Shape;2115;p41"/>
            <p:cNvSpPr/>
            <p:nvPr/>
          </p:nvSpPr>
          <p:spPr>
            <a:xfrm>
              <a:off x="1810450" y="3597000"/>
              <a:ext cx="47825" cy="47825"/>
            </a:xfrm>
            <a:custGeom>
              <a:avLst/>
              <a:gdLst/>
              <a:ahLst/>
              <a:cxnLst/>
              <a:rect l="l" t="t" r="r" b="b"/>
              <a:pathLst>
                <a:path w="1913" h="1913" extrusionOk="0">
                  <a:moveTo>
                    <a:pt x="993" y="1"/>
                  </a:moveTo>
                  <a:cubicBezTo>
                    <a:pt x="460" y="1"/>
                    <a:pt x="0" y="387"/>
                    <a:pt x="0" y="920"/>
                  </a:cubicBezTo>
                  <a:cubicBezTo>
                    <a:pt x="0" y="1453"/>
                    <a:pt x="460" y="1913"/>
                    <a:pt x="993" y="1913"/>
                  </a:cubicBezTo>
                  <a:cubicBezTo>
                    <a:pt x="1526" y="1913"/>
                    <a:pt x="1912" y="1453"/>
                    <a:pt x="1912" y="920"/>
                  </a:cubicBezTo>
                  <a:cubicBezTo>
                    <a:pt x="1912" y="387"/>
                    <a:pt x="1526" y="1"/>
                    <a:pt x="99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16" name="Google Shape;2116;p41"/>
          <p:cNvGrpSpPr/>
          <p:nvPr/>
        </p:nvGrpSpPr>
        <p:grpSpPr>
          <a:xfrm>
            <a:off x="990600" y="2804723"/>
            <a:ext cx="206929" cy="203212"/>
            <a:chOff x="1971300" y="3409475"/>
            <a:chExt cx="101600" cy="99775"/>
          </a:xfrm>
        </p:grpSpPr>
        <p:sp>
          <p:nvSpPr>
            <p:cNvPr id="2117" name="Google Shape;2117;p41"/>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8" name="Google Shape;2118;p41"/>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9" name="Google Shape;2119;p41"/>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20" name="Google Shape;2120;p41"/>
          <p:cNvGrpSpPr/>
          <p:nvPr/>
        </p:nvGrpSpPr>
        <p:grpSpPr>
          <a:xfrm>
            <a:off x="1243343" y="3307958"/>
            <a:ext cx="206929" cy="203161"/>
            <a:chOff x="1655100" y="3332725"/>
            <a:chExt cx="101600" cy="99750"/>
          </a:xfrm>
        </p:grpSpPr>
        <p:sp>
          <p:nvSpPr>
            <p:cNvPr id="2121" name="Google Shape;2121;p41"/>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2" name="Google Shape;2122;p41"/>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3" name="Google Shape;2123;p41"/>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24" name="Google Shape;2124;p41"/>
          <p:cNvGrpSpPr/>
          <p:nvPr/>
        </p:nvGrpSpPr>
        <p:grpSpPr>
          <a:xfrm>
            <a:off x="6954001" y="462710"/>
            <a:ext cx="206929" cy="203212"/>
            <a:chOff x="1971300" y="3409475"/>
            <a:chExt cx="101600" cy="99775"/>
          </a:xfrm>
        </p:grpSpPr>
        <p:sp>
          <p:nvSpPr>
            <p:cNvPr id="2125" name="Google Shape;2125;p41"/>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6" name="Google Shape;2126;p41"/>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7" name="Google Shape;2127;p41"/>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28" name="Google Shape;2128;p41"/>
          <p:cNvGrpSpPr/>
          <p:nvPr/>
        </p:nvGrpSpPr>
        <p:grpSpPr>
          <a:xfrm>
            <a:off x="8129522" y="3083868"/>
            <a:ext cx="206929" cy="203161"/>
            <a:chOff x="1655100" y="3332725"/>
            <a:chExt cx="101600" cy="99750"/>
          </a:xfrm>
        </p:grpSpPr>
        <p:sp>
          <p:nvSpPr>
            <p:cNvPr id="2129" name="Google Shape;2129;p41"/>
            <p:cNvSpPr/>
            <p:nvPr/>
          </p:nvSpPr>
          <p:spPr>
            <a:xfrm>
              <a:off x="1655100" y="3332725"/>
              <a:ext cx="101600" cy="99750"/>
            </a:xfrm>
            <a:custGeom>
              <a:avLst/>
              <a:gdLst/>
              <a:ahLst/>
              <a:cxnLst/>
              <a:rect l="l" t="t" r="r" b="b"/>
              <a:pathLst>
                <a:path w="4064" h="3990" extrusionOk="0">
                  <a:moveTo>
                    <a:pt x="2078" y="0"/>
                  </a:moveTo>
                  <a:cubicBezTo>
                    <a:pt x="920" y="0"/>
                    <a:pt x="0" y="846"/>
                    <a:pt x="0" y="2004"/>
                  </a:cubicBezTo>
                  <a:cubicBezTo>
                    <a:pt x="0" y="3071"/>
                    <a:pt x="920" y="3990"/>
                    <a:pt x="2078" y="3990"/>
                  </a:cubicBezTo>
                  <a:cubicBezTo>
                    <a:pt x="3144" y="3990"/>
                    <a:pt x="4063" y="3071"/>
                    <a:pt x="4063" y="2004"/>
                  </a:cubicBezTo>
                  <a:cubicBezTo>
                    <a:pt x="4063" y="846"/>
                    <a:pt x="3144" y="0"/>
                    <a:pt x="2078"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0" name="Google Shape;2130;p41"/>
            <p:cNvSpPr/>
            <p:nvPr/>
          </p:nvSpPr>
          <p:spPr>
            <a:xfrm>
              <a:off x="1659225" y="3332725"/>
              <a:ext cx="97475" cy="76775"/>
            </a:xfrm>
            <a:custGeom>
              <a:avLst/>
              <a:gdLst/>
              <a:ahLst/>
              <a:cxnLst/>
              <a:rect l="l" t="t" r="r" b="b"/>
              <a:pathLst>
                <a:path w="3899" h="3071" extrusionOk="0">
                  <a:moveTo>
                    <a:pt x="1913" y="0"/>
                  </a:moveTo>
                  <a:cubicBezTo>
                    <a:pt x="994" y="0"/>
                    <a:pt x="221" y="534"/>
                    <a:pt x="1" y="1306"/>
                  </a:cubicBezTo>
                  <a:cubicBezTo>
                    <a:pt x="295" y="846"/>
                    <a:pt x="920" y="460"/>
                    <a:pt x="1600" y="460"/>
                  </a:cubicBezTo>
                  <a:cubicBezTo>
                    <a:pt x="2758" y="460"/>
                    <a:pt x="3604" y="1379"/>
                    <a:pt x="3604" y="2464"/>
                  </a:cubicBezTo>
                  <a:cubicBezTo>
                    <a:pt x="3604" y="2685"/>
                    <a:pt x="3604" y="2924"/>
                    <a:pt x="3512" y="3071"/>
                  </a:cubicBezTo>
                  <a:cubicBezTo>
                    <a:pt x="3751" y="2758"/>
                    <a:pt x="3898" y="2372"/>
                    <a:pt x="3898" y="2004"/>
                  </a:cubicBezTo>
                  <a:cubicBezTo>
                    <a:pt x="3898" y="846"/>
                    <a:pt x="2979" y="0"/>
                    <a:pt x="1913" y="0"/>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1" name="Google Shape;2131;p41"/>
            <p:cNvSpPr/>
            <p:nvPr/>
          </p:nvSpPr>
          <p:spPr>
            <a:xfrm>
              <a:off x="1662900" y="3357550"/>
              <a:ext cx="74950" cy="74925"/>
            </a:xfrm>
            <a:custGeom>
              <a:avLst/>
              <a:gdLst/>
              <a:ahLst/>
              <a:cxnLst/>
              <a:rect l="l" t="t" r="r" b="b"/>
              <a:pathLst>
                <a:path w="2998" h="2997" extrusionOk="0">
                  <a:moveTo>
                    <a:pt x="1453" y="0"/>
                  </a:moveTo>
                  <a:cubicBezTo>
                    <a:pt x="700" y="0"/>
                    <a:pt x="1" y="625"/>
                    <a:pt x="1" y="1471"/>
                  </a:cubicBezTo>
                  <a:cubicBezTo>
                    <a:pt x="1" y="2298"/>
                    <a:pt x="700" y="2997"/>
                    <a:pt x="1453" y="2997"/>
                  </a:cubicBezTo>
                  <a:cubicBezTo>
                    <a:pt x="2299" y="2997"/>
                    <a:pt x="2998" y="2298"/>
                    <a:pt x="2998" y="1471"/>
                  </a:cubicBezTo>
                  <a:cubicBezTo>
                    <a:pt x="2998" y="625"/>
                    <a:pt x="2299" y="0"/>
                    <a:pt x="1453" y="0"/>
                  </a:cubicBezTo>
                  <a:close/>
                </a:path>
              </a:pathLst>
            </a:custGeom>
            <a:solidFill>
              <a:srgbClr val="F4F47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32" name="Google Shape;2132;p41"/>
          <p:cNvGrpSpPr/>
          <p:nvPr/>
        </p:nvGrpSpPr>
        <p:grpSpPr>
          <a:xfrm>
            <a:off x="6509613" y="700693"/>
            <a:ext cx="132029" cy="132029"/>
            <a:chOff x="1806775" y="3580000"/>
            <a:chExt cx="64825" cy="64825"/>
          </a:xfrm>
        </p:grpSpPr>
        <p:sp>
          <p:nvSpPr>
            <p:cNvPr id="2133" name="Google Shape;2133;p41"/>
            <p:cNvSpPr/>
            <p:nvPr/>
          </p:nvSpPr>
          <p:spPr>
            <a:xfrm>
              <a:off x="1806775" y="3580000"/>
              <a:ext cx="64825" cy="64825"/>
            </a:xfrm>
            <a:custGeom>
              <a:avLst/>
              <a:gdLst/>
              <a:ahLst/>
              <a:cxnLst/>
              <a:rect l="l" t="t" r="r" b="b"/>
              <a:pathLst>
                <a:path w="2593" h="2593" extrusionOk="0">
                  <a:moveTo>
                    <a:pt x="1287" y="0"/>
                  </a:moveTo>
                  <a:cubicBezTo>
                    <a:pt x="533" y="0"/>
                    <a:pt x="0" y="607"/>
                    <a:pt x="0" y="1306"/>
                  </a:cubicBezTo>
                  <a:cubicBezTo>
                    <a:pt x="0" y="1986"/>
                    <a:pt x="533" y="2593"/>
                    <a:pt x="1287" y="2593"/>
                  </a:cubicBezTo>
                  <a:cubicBezTo>
                    <a:pt x="1986" y="2593"/>
                    <a:pt x="2592" y="1986"/>
                    <a:pt x="2592" y="1306"/>
                  </a:cubicBezTo>
                  <a:cubicBezTo>
                    <a:pt x="2592" y="607"/>
                    <a:pt x="1986" y="0"/>
                    <a:pt x="1287" y="0"/>
                  </a:cubicBezTo>
                  <a:close/>
                </a:path>
              </a:pathLst>
            </a:custGeom>
            <a:solidFill>
              <a:srgbClr val="F4F47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4" name="Google Shape;2134;p41"/>
            <p:cNvSpPr/>
            <p:nvPr/>
          </p:nvSpPr>
          <p:spPr>
            <a:xfrm>
              <a:off x="1808600" y="3580000"/>
              <a:ext cx="63000" cy="51500"/>
            </a:xfrm>
            <a:custGeom>
              <a:avLst/>
              <a:gdLst/>
              <a:ahLst/>
              <a:cxnLst/>
              <a:rect l="l" t="t" r="r" b="b"/>
              <a:pathLst>
                <a:path w="2520" h="2060" extrusionOk="0">
                  <a:moveTo>
                    <a:pt x="1214" y="0"/>
                  </a:moveTo>
                  <a:cubicBezTo>
                    <a:pt x="607" y="0"/>
                    <a:pt x="148" y="386"/>
                    <a:pt x="1" y="920"/>
                  </a:cubicBezTo>
                  <a:cubicBezTo>
                    <a:pt x="221" y="533"/>
                    <a:pt x="607" y="294"/>
                    <a:pt x="1067" y="294"/>
                  </a:cubicBezTo>
                  <a:cubicBezTo>
                    <a:pt x="1766" y="294"/>
                    <a:pt x="2299" y="920"/>
                    <a:pt x="2299" y="1600"/>
                  </a:cubicBezTo>
                  <a:lnTo>
                    <a:pt x="2299" y="2059"/>
                  </a:lnTo>
                  <a:cubicBezTo>
                    <a:pt x="2372" y="1839"/>
                    <a:pt x="2519" y="1600"/>
                    <a:pt x="2519" y="1306"/>
                  </a:cubicBezTo>
                  <a:cubicBezTo>
                    <a:pt x="2519" y="607"/>
                    <a:pt x="1913" y="0"/>
                    <a:pt x="1214"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5" name="Google Shape;2135;p41"/>
            <p:cNvSpPr/>
            <p:nvPr/>
          </p:nvSpPr>
          <p:spPr>
            <a:xfrm>
              <a:off x="1810450" y="3597000"/>
              <a:ext cx="47825" cy="47825"/>
            </a:xfrm>
            <a:custGeom>
              <a:avLst/>
              <a:gdLst/>
              <a:ahLst/>
              <a:cxnLst/>
              <a:rect l="l" t="t" r="r" b="b"/>
              <a:pathLst>
                <a:path w="1913" h="1913" extrusionOk="0">
                  <a:moveTo>
                    <a:pt x="993" y="1"/>
                  </a:moveTo>
                  <a:cubicBezTo>
                    <a:pt x="460" y="1"/>
                    <a:pt x="0" y="387"/>
                    <a:pt x="0" y="920"/>
                  </a:cubicBezTo>
                  <a:cubicBezTo>
                    <a:pt x="0" y="1453"/>
                    <a:pt x="460" y="1913"/>
                    <a:pt x="993" y="1913"/>
                  </a:cubicBezTo>
                  <a:cubicBezTo>
                    <a:pt x="1526" y="1913"/>
                    <a:pt x="1912" y="1453"/>
                    <a:pt x="1912" y="920"/>
                  </a:cubicBezTo>
                  <a:cubicBezTo>
                    <a:pt x="1912" y="387"/>
                    <a:pt x="1526" y="1"/>
                    <a:pt x="99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5" name="Google Shape;2238;p44">
            <a:extLst>
              <a:ext uri="{FF2B5EF4-FFF2-40B4-BE49-F238E27FC236}">
                <a16:creationId xmlns:a16="http://schemas.microsoft.com/office/drawing/2014/main" id="{57D3E369-C97B-4731-BFC7-FA6E3EA56DF5}"/>
              </a:ext>
            </a:extLst>
          </p:cNvPr>
          <p:cNvSpPr txBox="1">
            <a:spLocks/>
          </p:cNvSpPr>
          <p:nvPr/>
        </p:nvSpPr>
        <p:spPr>
          <a:xfrm>
            <a:off x="864705" y="2107225"/>
            <a:ext cx="5524500" cy="53864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a:solidFill>
                  <a:srgbClr val="FE0849"/>
                </a:solidFill>
                <a:latin typeface="#9Slide05 Gullever Font" panose="02000507000000020004" pitchFamily="2" charset="0"/>
              </a:rPr>
              <a:t>Cảm nhận của em?</a:t>
            </a:r>
          </a:p>
        </p:txBody>
      </p:sp>
    </p:spTree>
    <p:extLst>
      <p:ext uri="{BB962C8B-B14F-4D97-AF65-F5344CB8AC3E}">
        <p14:creationId xmlns:p14="http://schemas.microsoft.com/office/powerpoint/2010/main" val="34951850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39"/>
        <p:cNvGrpSpPr/>
        <p:nvPr/>
      </p:nvGrpSpPr>
      <p:grpSpPr>
        <a:xfrm>
          <a:off x="0" y="0"/>
          <a:ext cx="0" cy="0"/>
          <a:chOff x="0" y="0"/>
          <a:chExt cx="0" cy="0"/>
        </a:xfrm>
      </p:grpSpPr>
      <p:grpSp>
        <p:nvGrpSpPr>
          <p:cNvPr id="2149" name="Google Shape;2149;p42"/>
          <p:cNvGrpSpPr/>
          <p:nvPr/>
        </p:nvGrpSpPr>
        <p:grpSpPr>
          <a:xfrm flipH="1">
            <a:off x="8077200" y="4476750"/>
            <a:ext cx="206929" cy="203212"/>
            <a:chOff x="1971300" y="3409475"/>
            <a:chExt cx="101600" cy="99775"/>
          </a:xfrm>
        </p:grpSpPr>
        <p:sp>
          <p:nvSpPr>
            <p:cNvPr id="2150" name="Google Shape;2150;p42"/>
            <p:cNvSpPr/>
            <p:nvPr/>
          </p:nvSpPr>
          <p:spPr>
            <a:xfrm>
              <a:off x="1971300" y="3409475"/>
              <a:ext cx="101600" cy="99775"/>
            </a:xfrm>
            <a:custGeom>
              <a:avLst/>
              <a:gdLst/>
              <a:ahLst/>
              <a:cxnLst/>
              <a:rect l="l" t="t" r="r" b="b"/>
              <a:pathLst>
                <a:path w="4064" h="3991" extrusionOk="0">
                  <a:moveTo>
                    <a:pt x="2060" y="1"/>
                  </a:moveTo>
                  <a:cubicBezTo>
                    <a:pt x="920" y="1"/>
                    <a:pt x="1" y="920"/>
                    <a:pt x="1" y="1986"/>
                  </a:cubicBezTo>
                  <a:cubicBezTo>
                    <a:pt x="1" y="3144"/>
                    <a:pt x="920" y="3990"/>
                    <a:pt x="2060" y="3990"/>
                  </a:cubicBezTo>
                  <a:cubicBezTo>
                    <a:pt x="3145" y="3990"/>
                    <a:pt x="4064" y="3144"/>
                    <a:pt x="4064" y="1986"/>
                  </a:cubicBezTo>
                  <a:cubicBezTo>
                    <a:pt x="4064" y="920"/>
                    <a:pt x="3145" y="1"/>
                    <a:pt x="2060" y="1"/>
                  </a:cubicBezTo>
                  <a:close/>
                </a:path>
              </a:pathLst>
            </a:custGeom>
            <a:solidFill>
              <a:srgbClr val="A4C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1" name="Google Shape;2151;p42"/>
            <p:cNvSpPr/>
            <p:nvPr/>
          </p:nvSpPr>
          <p:spPr>
            <a:xfrm>
              <a:off x="1974975" y="3409475"/>
              <a:ext cx="97925" cy="78625"/>
            </a:xfrm>
            <a:custGeom>
              <a:avLst/>
              <a:gdLst/>
              <a:ahLst/>
              <a:cxnLst/>
              <a:rect l="l" t="t" r="r" b="b"/>
              <a:pathLst>
                <a:path w="3917" h="3145" extrusionOk="0">
                  <a:moveTo>
                    <a:pt x="1913" y="1"/>
                  </a:moveTo>
                  <a:cubicBezTo>
                    <a:pt x="994" y="1"/>
                    <a:pt x="240" y="607"/>
                    <a:pt x="1" y="1380"/>
                  </a:cubicBezTo>
                  <a:cubicBezTo>
                    <a:pt x="313" y="846"/>
                    <a:pt x="920" y="534"/>
                    <a:pt x="1619" y="534"/>
                  </a:cubicBezTo>
                  <a:cubicBezTo>
                    <a:pt x="2759" y="534"/>
                    <a:pt x="3604" y="1453"/>
                    <a:pt x="3604" y="2519"/>
                  </a:cubicBezTo>
                  <a:cubicBezTo>
                    <a:pt x="3604" y="2758"/>
                    <a:pt x="3604" y="2979"/>
                    <a:pt x="3531" y="3144"/>
                  </a:cubicBezTo>
                  <a:cubicBezTo>
                    <a:pt x="3751" y="2832"/>
                    <a:pt x="3917" y="2446"/>
                    <a:pt x="3917" y="1986"/>
                  </a:cubicBezTo>
                  <a:cubicBezTo>
                    <a:pt x="3917" y="920"/>
                    <a:pt x="2998" y="1"/>
                    <a:pt x="1913" y="1"/>
                  </a:cubicBezTo>
                  <a:close/>
                </a:path>
              </a:pathLst>
            </a:custGeom>
            <a:solidFill>
              <a:srgbClr val="88C13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2" name="Google Shape;2152;p42"/>
            <p:cNvSpPr/>
            <p:nvPr/>
          </p:nvSpPr>
          <p:spPr>
            <a:xfrm>
              <a:off x="1979125" y="3434300"/>
              <a:ext cx="74475" cy="74950"/>
            </a:xfrm>
            <a:custGeom>
              <a:avLst/>
              <a:gdLst/>
              <a:ahLst/>
              <a:cxnLst/>
              <a:rect l="l" t="t" r="r" b="b"/>
              <a:pathLst>
                <a:path w="2979" h="2998" extrusionOk="0">
                  <a:moveTo>
                    <a:pt x="1453" y="0"/>
                  </a:moveTo>
                  <a:cubicBezTo>
                    <a:pt x="681" y="0"/>
                    <a:pt x="0" y="699"/>
                    <a:pt x="0" y="1526"/>
                  </a:cubicBezTo>
                  <a:cubicBezTo>
                    <a:pt x="0" y="2372"/>
                    <a:pt x="681" y="2997"/>
                    <a:pt x="1453" y="2997"/>
                  </a:cubicBezTo>
                  <a:cubicBezTo>
                    <a:pt x="2298" y="2997"/>
                    <a:pt x="2979" y="2372"/>
                    <a:pt x="2979" y="1526"/>
                  </a:cubicBezTo>
                  <a:cubicBezTo>
                    <a:pt x="2979" y="699"/>
                    <a:pt x="2298" y="0"/>
                    <a:pt x="1453" y="0"/>
                  </a:cubicBezTo>
                  <a:close/>
                </a:path>
              </a:pathLst>
            </a:custGeom>
            <a:solidFill>
              <a:srgbClr val="CFE25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026" name="Picture 2" descr="Áp dụng từ vựng chỉ cảm xúc trong IELTS Speaking Part 2 dạng Describe an  experience">
            <a:extLst>
              <a:ext uri="{FF2B5EF4-FFF2-40B4-BE49-F238E27FC236}">
                <a16:creationId xmlns:a16="http://schemas.microsoft.com/office/drawing/2014/main" id="{99E641B1-9503-493A-A47B-023B401874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005852"/>
            <a:ext cx="6913044" cy="3627224"/>
          </a:xfrm>
          <a:prstGeom prst="rect">
            <a:avLst/>
          </a:prstGeom>
          <a:noFill/>
          <a:extLst>
            <a:ext uri="{909E8E84-426E-40DD-AFC4-6F175D3DCCD1}">
              <a14:hiddenFill xmlns:a14="http://schemas.microsoft.com/office/drawing/2010/main">
                <a:solidFill>
                  <a:srgbClr val="FFFFFF"/>
                </a:solidFill>
              </a14:hiddenFill>
            </a:ext>
          </a:extLst>
        </p:spPr>
      </p:pic>
      <p:sp>
        <p:nvSpPr>
          <p:cNvPr id="18" name="Google Shape;2073;p41">
            <a:extLst>
              <a:ext uri="{FF2B5EF4-FFF2-40B4-BE49-F238E27FC236}">
                <a16:creationId xmlns:a16="http://schemas.microsoft.com/office/drawing/2014/main" id="{D192D1CD-2589-4011-A69A-B8369DD3DE7A}"/>
              </a:ext>
            </a:extLst>
          </p:cNvPr>
          <p:cNvSpPr txBox="1">
            <a:spLocks/>
          </p:cNvSpPr>
          <p:nvPr/>
        </p:nvSpPr>
        <p:spPr>
          <a:xfrm>
            <a:off x="685800" y="133350"/>
            <a:ext cx="8762999" cy="8407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000"/>
              <a:buFont typeface="Fredoka One"/>
              <a:buNone/>
              <a:defRPr sz="3000" b="0" i="0" u="none" strike="noStrike" cap="none">
                <a:solidFill>
                  <a:schemeClr val="accent2"/>
                </a:solidFill>
                <a:latin typeface="Fredoka One"/>
                <a:ea typeface="Fredoka One"/>
                <a:cs typeface="Fredoka One"/>
                <a:sym typeface="Fredoka One"/>
              </a:defRPr>
            </a:lvl1pPr>
            <a:lvl2pPr marR="0" lvl="1"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88C133"/>
              </a:buClr>
              <a:buSzPts val="3000"/>
              <a:buFont typeface="Fredoka One"/>
              <a:buNone/>
              <a:tabLst/>
              <a:defRPr/>
            </a:pPr>
            <a:r>
              <a:rPr kumimoji="0" lang="en-US" sz="4000" b="0" i="0" u="none" strike="noStrike" kern="0" cap="none" spc="0" normalizeH="0" baseline="0" noProof="0">
                <a:ln>
                  <a:noFill/>
                </a:ln>
                <a:solidFill>
                  <a:srgbClr val="1C400D">
                    <a:lumMod val="75000"/>
                    <a:lumOff val="25000"/>
                  </a:srgbClr>
                </a:solidFill>
                <a:effectLst/>
                <a:uLnTx/>
                <a:uFillTx/>
                <a:latin typeface="#9Slide05 Gullever Font" panose="02000507000000020004" pitchFamily="2" charset="0"/>
                <a:sym typeface="Fredoka One"/>
              </a:rPr>
              <a:t>Cảm xúc của em lúc này?</a:t>
            </a:r>
            <a:endParaRPr kumimoji="0" lang="en-US" sz="6000" b="0" i="0" u="none" strike="noStrike" kern="0" cap="none" spc="0" normalizeH="0" baseline="0" noProof="0">
              <a:ln>
                <a:noFill/>
              </a:ln>
              <a:solidFill>
                <a:srgbClr val="1C400D">
                  <a:lumMod val="75000"/>
                  <a:lumOff val="25000"/>
                </a:srgbClr>
              </a:solidFill>
              <a:effectLst/>
              <a:uLnTx/>
              <a:uFillTx/>
              <a:latin typeface="#9Slide05 Gullever Font" panose="02000507000000020004" pitchFamily="2" charset="0"/>
              <a:sym typeface="Fredoka One"/>
            </a:endParaRPr>
          </a:p>
        </p:txBody>
      </p:sp>
      <p:pic>
        <p:nvPicPr>
          <p:cNvPr id="2" name="Picture 1">
            <a:extLst>
              <a:ext uri="{FF2B5EF4-FFF2-40B4-BE49-F238E27FC236}">
                <a16:creationId xmlns:a16="http://schemas.microsoft.com/office/drawing/2014/main" id="{698F709B-ECD8-4248-9082-B636C6B112D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250" b="93167" l="10000" r="90750">
                        <a14:foregroundMark x1="51083" y1="9417" x2="51083" y2="9417"/>
                        <a14:foregroundMark x1="90750" y1="48750" x2="90750" y2="48750"/>
                        <a14:foregroundMark x1="51917" y1="6250" x2="51917" y2="6250"/>
                        <a14:foregroundMark x1="45000" y1="93167" x2="45000" y2="93167"/>
                      </a14:backgroundRemoval>
                    </a14:imgEffect>
                  </a14:imgLayer>
                </a14:imgProps>
              </a:ext>
            </a:extLst>
          </a:blip>
          <a:stretch>
            <a:fillRect/>
          </a:stretch>
        </p:blipFill>
        <p:spPr>
          <a:xfrm rot="918485">
            <a:off x="-505425" y="1077103"/>
            <a:ext cx="2912312" cy="2912312"/>
          </a:xfrm>
          <a:prstGeom prst="rect">
            <a:avLst/>
          </a:prstGeom>
        </p:spPr>
      </p:pic>
      <p:sp>
        <p:nvSpPr>
          <p:cNvPr id="8" name="Google Shape;2073;p41">
            <a:extLst>
              <a:ext uri="{FF2B5EF4-FFF2-40B4-BE49-F238E27FC236}">
                <a16:creationId xmlns:a16="http://schemas.microsoft.com/office/drawing/2014/main" id="{0282F965-558F-42FF-938A-7CBE9784D918}"/>
              </a:ext>
            </a:extLst>
          </p:cNvPr>
          <p:cNvSpPr txBox="1">
            <a:spLocks/>
          </p:cNvSpPr>
          <p:nvPr/>
        </p:nvSpPr>
        <p:spPr>
          <a:xfrm rot="844920">
            <a:off x="236823" y="2227770"/>
            <a:ext cx="2362200" cy="1447800"/>
          </a:xfrm>
          <a:prstGeom prst="round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3000"/>
              <a:buFont typeface="Fredoka One"/>
              <a:buNone/>
              <a:defRPr sz="3000" b="0" i="0" u="none" strike="noStrike" cap="none">
                <a:solidFill>
                  <a:schemeClr val="accent2"/>
                </a:solidFill>
                <a:latin typeface="Fredoka One"/>
                <a:ea typeface="Fredoka One"/>
                <a:cs typeface="Fredoka One"/>
                <a:sym typeface="Fredoka One"/>
              </a:defRPr>
            </a:lvl1pPr>
            <a:lvl2pPr marR="0" lvl="1"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88C133"/>
              </a:buClr>
              <a:buSzPts val="3000"/>
              <a:buFont typeface="Fredoka One"/>
              <a:buNone/>
              <a:tabLst/>
              <a:defRPr/>
            </a:pPr>
            <a:r>
              <a:rPr kumimoji="0" lang="vi-VN" sz="4000" b="0" i="0" u="none" strike="noStrike" kern="0" cap="none" spc="0" normalizeH="0" baseline="0" noProof="0">
                <a:ln>
                  <a:noFill/>
                </a:ln>
                <a:solidFill>
                  <a:schemeClr val="accent6"/>
                </a:solidFill>
                <a:effectLst/>
                <a:uLnTx/>
                <a:uFillTx/>
                <a:latin typeface="#9Slide07 IcielBaliho Script" pitchFamily="2" charset="0"/>
                <a:sym typeface="Fredoka One"/>
              </a:rPr>
              <a:t>Vì sao?</a:t>
            </a:r>
            <a:endParaRPr kumimoji="0" lang="en-US" sz="6000" b="0" i="0" u="none" strike="noStrike" kern="0" cap="none" spc="0" normalizeH="0" baseline="0" noProof="0">
              <a:ln>
                <a:noFill/>
              </a:ln>
              <a:solidFill>
                <a:schemeClr val="accent6"/>
              </a:solidFill>
              <a:effectLst/>
              <a:uLnTx/>
              <a:uFillTx/>
              <a:latin typeface="#9Slide07 IcielBaliho Script" pitchFamily="2" charset="0"/>
              <a:sym typeface="Fredoka One"/>
            </a:endParaRPr>
          </a:p>
        </p:txBody>
      </p:sp>
    </p:spTree>
    <p:extLst>
      <p:ext uri="{BB962C8B-B14F-4D97-AF65-F5344CB8AC3E}">
        <p14:creationId xmlns:p14="http://schemas.microsoft.com/office/powerpoint/2010/main" val="25114937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4" name="Rectangle 3">
            <a:extLst>
              <a:ext uri="{FF2B5EF4-FFF2-40B4-BE49-F238E27FC236}">
                <a16:creationId xmlns:a16="http://schemas.microsoft.com/office/drawing/2014/main" id="{1E1398FE-6E20-442E-AC4B-E65BBCEC4E7F}"/>
              </a:ext>
            </a:extLst>
          </p:cNvPr>
          <p:cNvSpPr/>
          <p:nvPr/>
        </p:nvSpPr>
        <p:spPr>
          <a:xfrm>
            <a:off x="210207" y="1047750"/>
            <a:ext cx="8648700" cy="3886200"/>
          </a:xfrm>
          <a:prstGeom prst="rect">
            <a:avLst/>
          </a:prstGeom>
          <a:solidFill>
            <a:schemeClr val="accent6"/>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000"/>
              </a:lnSpc>
            </a:pPr>
            <a:endParaRPr lang="vi-VN" sz="2000">
              <a:solidFill>
                <a:srgbClr val="FE0849"/>
              </a:solidFill>
              <a:latin typeface="#9Slide02 Noi dung rat dai" panose="02000000000000000000" pitchFamily="2" charset="0"/>
              <a:ea typeface="#9Slide02 Noi dung rat dai" panose="02000000000000000000" pitchFamily="2" charset="0"/>
            </a:endParaRPr>
          </a:p>
        </p:txBody>
      </p:sp>
      <p:sp>
        <p:nvSpPr>
          <p:cNvPr id="19" name="Google Shape;2238;p44">
            <a:extLst>
              <a:ext uri="{FF2B5EF4-FFF2-40B4-BE49-F238E27FC236}">
                <a16:creationId xmlns:a16="http://schemas.microsoft.com/office/drawing/2014/main" id="{8E6C4341-B232-458F-969A-3AE6DB142723}"/>
              </a:ext>
            </a:extLst>
          </p:cNvPr>
          <p:cNvSpPr txBox="1">
            <a:spLocks/>
          </p:cNvSpPr>
          <p:nvPr/>
        </p:nvSpPr>
        <p:spPr>
          <a:xfrm>
            <a:off x="194441" y="279903"/>
            <a:ext cx="4686300" cy="538648"/>
          </a:xfrm>
          <a:prstGeom prst="rect">
            <a:avLst/>
          </a:prstGeom>
          <a:solidFill>
            <a:schemeClr val="accent5"/>
          </a:solidFill>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3600">
                <a:solidFill>
                  <a:srgbClr val="03AC13"/>
                </a:solidFill>
                <a:latin typeface="#9Slide07 IcielBaliho Script" pitchFamily="2" charset="0"/>
              </a:rPr>
              <a:t>2. Di sản lịch sử châu Phi</a:t>
            </a:r>
          </a:p>
        </p:txBody>
      </p:sp>
      <p:pic>
        <p:nvPicPr>
          <p:cNvPr id="3" name="Picture 2">
            <a:extLst>
              <a:ext uri="{FF2B5EF4-FFF2-40B4-BE49-F238E27FC236}">
                <a16:creationId xmlns:a16="http://schemas.microsoft.com/office/drawing/2014/main" id="{FBA02E66-844D-46D5-9F8C-A788D59C1E34}"/>
              </a:ext>
            </a:extLst>
          </p:cNvPr>
          <p:cNvPicPr>
            <a:picLocks noChangeAspect="1"/>
          </p:cNvPicPr>
          <p:nvPr/>
        </p:nvPicPr>
        <p:blipFill rotWithShape="1">
          <a:blip r:embed="rId3"/>
          <a:srcRect t="19171"/>
          <a:stretch/>
        </p:blipFill>
        <p:spPr>
          <a:xfrm>
            <a:off x="420414" y="1209255"/>
            <a:ext cx="1752600" cy="1165860"/>
          </a:xfrm>
          <a:prstGeom prst="rect">
            <a:avLst/>
          </a:prstGeom>
        </p:spPr>
      </p:pic>
      <p:sp>
        <p:nvSpPr>
          <p:cNvPr id="6" name="Google Shape;2073;p41">
            <a:extLst>
              <a:ext uri="{FF2B5EF4-FFF2-40B4-BE49-F238E27FC236}">
                <a16:creationId xmlns:a16="http://schemas.microsoft.com/office/drawing/2014/main" id="{783BA865-4A0A-48A1-8133-41F989EC13EC}"/>
              </a:ext>
            </a:extLst>
          </p:cNvPr>
          <p:cNvSpPr txBox="1">
            <a:spLocks/>
          </p:cNvSpPr>
          <p:nvPr/>
        </p:nvSpPr>
        <p:spPr>
          <a:xfrm>
            <a:off x="2349062" y="1091144"/>
            <a:ext cx="4243552" cy="7974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4800"/>
              <a:buFont typeface="Fredoka One"/>
              <a:buNone/>
              <a:defRPr sz="9600" b="0" i="0" u="none" strike="noStrike" cap="none">
                <a:solidFill>
                  <a:schemeClr val="accent2"/>
                </a:solidFill>
                <a:latin typeface="Fredoka One"/>
                <a:ea typeface="Fredoka One"/>
                <a:cs typeface="Fredoka One"/>
                <a:sym typeface="Fredoka One"/>
              </a:defRPr>
            </a:lvl1pPr>
            <a:lvl2pPr marR="0" lvl="1" algn="ctr" rtl="0">
              <a:lnSpc>
                <a:spcPct val="100000"/>
              </a:lnSpc>
              <a:spcBef>
                <a:spcPts val="0"/>
              </a:spcBef>
              <a:spcAft>
                <a:spcPts val="0"/>
              </a:spcAft>
              <a:buClr>
                <a:schemeClr val="accent2"/>
              </a:buClr>
              <a:buSzPts val="4200"/>
              <a:buFont typeface="Arial"/>
              <a:buNone/>
              <a:defRPr sz="4200" b="0" i="0" u="none" strike="noStrike" cap="none">
                <a:solidFill>
                  <a:schemeClr val="accent2"/>
                </a:solidFill>
                <a:latin typeface="Arial"/>
                <a:ea typeface="Arial"/>
                <a:cs typeface="Arial"/>
                <a:sym typeface="Arial"/>
              </a:defRPr>
            </a:lvl2pPr>
            <a:lvl3pPr marR="0" lvl="2" algn="ctr" rtl="0">
              <a:lnSpc>
                <a:spcPct val="100000"/>
              </a:lnSpc>
              <a:spcBef>
                <a:spcPts val="0"/>
              </a:spcBef>
              <a:spcAft>
                <a:spcPts val="0"/>
              </a:spcAft>
              <a:buClr>
                <a:schemeClr val="accent2"/>
              </a:buClr>
              <a:buSzPts val="4200"/>
              <a:buFont typeface="Arial"/>
              <a:buNone/>
              <a:defRPr sz="4200" b="0" i="0" u="none" strike="noStrike" cap="none">
                <a:solidFill>
                  <a:schemeClr val="accent2"/>
                </a:solidFill>
                <a:latin typeface="Arial"/>
                <a:ea typeface="Arial"/>
                <a:cs typeface="Arial"/>
                <a:sym typeface="Arial"/>
              </a:defRPr>
            </a:lvl3pPr>
            <a:lvl4pPr marR="0" lvl="3" algn="ctr" rtl="0">
              <a:lnSpc>
                <a:spcPct val="100000"/>
              </a:lnSpc>
              <a:spcBef>
                <a:spcPts val="0"/>
              </a:spcBef>
              <a:spcAft>
                <a:spcPts val="0"/>
              </a:spcAft>
              <a:buClr>
                <a:schemeClr val="accent2"/>
              </a:buClr>
              <a:buSzPts val="4200"/>
              <a:buFont typeface="Arial"/>
              <a:buNone/>
              <a:defRPr sz="4200" b="0" i="0" u="none" strike="noStrike" cap="none">
                <a:solidFill>
                  <a:schemeClr val="accent2"/>
                </a:solidFill>
                <a:latin typeface="Arial"/>
                <a:ea typeface="Arial"/>
                <a:cs typeface="Arial"/>
                <a:sym typeface="Arial"/>
              </a:defRPr>
            </a:lvl4pPr>
            <a:lvl5pPr marR="0" lvl="4" algn="ctr" rtl="0">
              <a:lnSpc>
                <a:spcPct val="100000"/>
              </a:lnSpc>
              <a:spcBef>
                <a:spcPts val="0"/>
              </a:spcBef>
              <a:spcAft>
                <a:spcPts val="0"/>
              </a:spcAft>
              <a:buClr>
                <a:schemeClr val="accent2"/>
              </a:buClr>
              <a:buSzPts val="4200"/>
              <a:buFont typeface="Arial"/>
              <a:buNone/>
              <a:defRPr sz="4200" b="0" i="0" u="none" strike="noStrike" cap="none">
                <a:solidFill>
                  <a:schemeClr val="accent2"/>
                </a:solidFill>
                <a:latin typeface="Arial"/>
                <a:ea typeface="Arial"/>
                <a:cs typeface="Arial"/>
                <a:sym typeface="Arial"/>
              </a:defRPr>
            </a:lvl5pPr>
            <a:lvl6pPr marR="0" lvl="5" algn="ctr" rtl="0">
              <a:lnSpc>
                <a:spcPct val="100000"/>
              </a:lnSpc>
              <a:spcBef>
                <a:spcPts val="0"/>
              </a:spcBef>
              <a:spcAft>
                <a:spcPts val="0"/>
              </a:spcAft>
              <a:buClr>
                <a:schemeClr val="accent2"/>
              </a:buClr>
              <a:buSzPts val="4200"/>
              <a:buFont typeface="Arial"/>
              <a:buNone/>
              <a:defRPr sz="4200" b="0" i="0" u="none" strike="noStrike" cap="none">
                <a:solidFill>
                  <a:schemeClr val="accent2"/>
                </a:solidFill>
                <a:latin typeface="Arial"/>
                <a:ea typeface="Arial"/>
                <a:cs typeface="Arial"/>
                <a:sym typeface="Arial"/>
              </a:defRPr>
            </a:lvl6pPr>
            <a:lvl7pPr marR="0" lvl="6" algn="ctr" rtl="0">
              <a:lnSpc>
                <a:spcPct val="100000"/>
              </a:lnSpc>
              <a:spcBef>
                <a:spcPts val="0"/>
              </a:spcBef>
              <a:spcAft>
                <a:spcPts val="0"/>
              </a:spcAft>
              <a:buClr>
                <a:schemeClr val="accent2"/>
              </a:buClr>
              <a:buSzPts val="4200"/>
              <a:buFont typeface="Arial"/>
              <a:buNone/>
              <a:defRPr sz="4200" b="0" i="0" u="none" strike="noStrike" cap="none">
                <a:solidFill>
                  <a:schemeClr val="accent2"/>
                </a:solidFill>
                <a:latin typeface="Arial"/>
                <a:ea typeface="Arial"/>
                <a:cs typeface="Arial"/>
                <a:sym typeface="Arial"/>
              </a:defRPr>
            </a:lvl7pPr>
            <a:lvl8pPr marR="0" lvl="7" algn="ctr" rtl="0">
              <a:lnSpc>
                <a:spcPct val="100000"/>
              </a:lnSpc>
              <a:spcBef>
                <a:spcPts val="0"/>
              </a:spcBef>
              <a:spcAft>
                <a:spcPts val="0"/>
              </a:spcAft>
              <a:buClr>
                <a:schemeClr val="accent2"/>
              </a:buClr>
              <a:buSzPts val="4200"/>
              <a:buFont typeface="Arial"/>
              <a:buNone/>
              <a:defRPr sz="4200" b="0" i="0" u="none" strike="noStrike" cap="none">
                <a:solidFill>
                  <a:schemeClr val="accent2"/>
                </a:solidFill>
                <a:latin typeface="Arial"/>
                <a:ea typeface="Arial"/>
                <a:cs typeface="Arial"/>
                <a:sym typeface="Arial"/>
              </a:defRPr>
            </a:lvl8pPr>
            <a:lvl9pPr marR="0" lvl="8" algn="ctr" rtl="0">
              <a:lnSpc>
                <a:spcPct val="100000"/>
              </a:lnSpc>
              <a:spcBef>
                <a:spcPts val="0"/>
              </a:spcBef>
              <a:spcAft>
                <a:spcPts val="0"/>
              </a:spcAft>
              <a:buClr>
                <a:schemeClr val="accent2"/>
              </a:buClr>
              <a:buSzPts val="4200"/>
              <a:buFont typeface="Arial"/>
              <a:buNone/>
              <a:defRPr sz="4200" b="0" i="0" u="none" strike="noStrike" cap="none">
                <a:solidFill>
                  <a:schemeClr val="accent2"/>
                </a:solidFill>
                <a:latin typeface="Arial"/>
                <a:ea typeface="Arial"/>
                <a:cs typeface="Arial"/>
                <a:sym typeface="Arial"/>
              </a:defRPr>
            </a:lvl9pPr>
          </a:lstStyle>
          <a:p>
            <a:pPr algn="l"/>
            <a:r>
              <a:rPr lang="vi-VN" sz="3600">
                <a:solidFill>
                  <a:schemeClr val="tx1">
                    <a:lumMod val="75000"/>
                    <a:lumOff val="25000"/>
                  </a:schemeClr>
                </a:solidFill>
                <a:latin typeface="#9Slide07 IcielCadena" panose="02000503000000020004" pitchFamily="2" charset="0"/>
              </a:rPr>
              <a:t>HOẠT ĐỘNG NHÓM</a:t>
            </a:r>
            <a:endParaRPr lang="en-US" sz="4400">
              <a:solidFill>
                <a:schemeClr val="tx1">
                  <a:lumMod val="75000"/>
                  <a:lumOff val="25000"/>
                </a:schemeClr>
              </a:solidFill>
              <a:latin typeface="#9Slide07 IcielCadena" panose="02000503000000020004" pitchFamily="2" charset="0"/>
            </a:endParaRPr>
          </a:p>
        </p:txBody>
      </p:sp>
      <p:sp>
        <p:nvSpPr>
          <p:cNvPr id="7" name="Google Shape;2238;p44">
            <a:extLst>
              <a:ext uri="{FF2B5EF4-FFF2-40B4-BE49-F238E27FC236}">
                <a16:creationId xmlns:a16="http://schemas.microsoft.com/office/drawing/2014/main" id="{488DD1E6-E3B1-491F-9005-64FD4A57288E}"/>
              </a:ext>
            </a:extLst>
          </p:cNvPr>
          <p:cNvSpPr txBox="1">
            <a:spLocks/>
          </p:cNvSpPr>
          <p:nvPr/>
        </p:nvSpPr>
        <p:spPr>
          <a:xfrm>
            <a:off x="2173014" y="1763149"/>
            <a:ext cx="4419600" cy="79743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400">
                <a:solidFill>
                  <a:srgbClr val="FE0849"/>
                </a:solidFill>
                <a:latin typeface="#9Slide05 Claudia" pitchFamily="2" charset="0"/>
              </a:rPr>
              <a:t>Các em hãy thu thập thông tin, và giới thiệu về một di sản lịch sử ở châu Phi.</a:t>
            </a:r>
          </a:p>
        </p:txBody>
      </p:sp>
      <p:pic>
        <p:nvPicPr>
          <p:cNvPr id="5" name="Picture 4">
            <a:extLst>
              <a:ext uri="{FF2B5EF4-FFF2-40B4-BE49-F238E27FC236}">
                <a16:creationId xmlns:a16="http://schemas.microsoft.com/office/drawing/2014/main" id="{E1DFCD03-7CD3-4C19-A53E-D55A0BA294AA}"/>
              </a:ext>
            </a:extLst>
          </p:cNvPr>
          <p:cNvPicPr>
            <a:picLocks noChangeAspect="1"/>
          </p:cNvPicPr>
          <p:nvPr/>
        </p:nvPicPr>
        <p:blipFill>
          <a:blip r:embed="rId4"/>
          <a:stretch>
            <a:fillRect/>
          </a:stretch>
        </p:blipFill>
        <p:spPr>
          <a:xfrm>
            <a:off x="6768662" y="1224364"/>
            <a:ext cx="1786759" cy="1106058"/>
          </a:xfrm>
          <a:prstGeom prst="rect">
            <a:avLst/>
          </a:prstGeom>
        </p:spPr>
      </p:pic>
      <p:graphicFrame>
        <p:nvGraphicFramePr>
          <p:cNvPr id="8" name="Table 8">
            <a:extLst>
              <a:ext uri="{FF2B5EF4-FFF2-40B4-BE49-F238E27FC236}">
                <a16:creationId xmlns:a16="http://schemas.microsoft.com/office/drawing/2014/main" id="{B4BDAC09-B6A0-44D6-A806-18F9B8DF8238}"/>
              </a:ext>
            </a:extLst>
          </p:cNvPr>
          <p:cNvGraphicFramePr>
            <a:graphicFrameLocks noGrp="1"/>
          </p:cNvGraphicFramePr>
          <p:nvPr>
            <p:extLst>
              <p:ext uri="{D42A27DB-BD31-4B8C-83A1-F6EECF244321}">
                <p14:modId xmlns:p14="http://schemas.microsoft.com/office/powerpoint/2010/main" val="2800704714"/>
              </p:ext>
            </p:extLst>
          </p:nvPr>
        </p:nvGraphicFramePr>
        <p:xfrm>
          <a:off x="479205" y="2986005"/>
          <a:ext cx="7983265" cy="1289104"/>
        </p:xfrm>
        <a:graphic>
          <a:graphicData uri="http://schemas.openxmlformats.org/drawingml/2006/table">
            <a:tbl>
              <a:tblPr firstRow="1" bandRow="1">
                <a:tableStyleId>{B7FD0E7F-9C0A-4CCD-AD92-66A2B31F771F}</a:tableStyleId>
              </a:tblPr>
              <a:tblGrid>
                <a:gridCol w="1596653">
                  <a:extLst>
                    <a:ext uri="{9D8B030D-6E8A-4147-A177-3AD203B41FA5}">
                      <a16:colId xmlns:a16="http://schemas.microsoft.com/office/drawing/2014/main" val="2788954833"/>
                    </a:ext>
                  </a:extLst>
                </a:gridCol>
                <a:gridCol w="1596653">
                  <a:extLst>
                    <a:ext uri="{9D8B030D-6E8A-4147-A177-3AD203B41FA5}">
                      <a16:colId xmlns:a16="http://schemas.microsoft.com/office/drawing/2014/main" val="3023644121"/>
                    </a:ext>
                  </a:extLst>
                </a:gridCol>
                <a:gridCol w="1596653">
                  <a:extLst>
                    <a:ext uri="{9D8B030D-6E8A-4147-A177-3AD203B41FA5}">
                      <a16:colId xmlns:a16="http://schemas.microsoft.com/office/drawing/2014/main" val="3672877773"/>
                    </a:ext>
                  </a:extLst>
                </a:gridCol>
                <a:gridCol w="1596653">
                  <a:extLst>
                    <a:ext uri="{9D8B030D-6E8A-4147-A177-3AD203B41FA5}">
                      <a16:colId xmlns:a16="http://schemas.microsoft.com/office/drawing/2014/main" val="2407391787"/>
                    </a:ext>
                  </a:extLst>
                </a:gridCol>
                <a:gridCol w="1596653">
                  <a:extLst>
                    <a:ext uri="{9D8B030D-6E8A-4147-A177-3AD203B41FA5}">
                      <a16:colId xmlns:a16="http://schemas.microsoft.com/office/drawing/2014/main" val="2894067533"/>
                    </a:ext>
                  </a:extLst>
                </a:gridCol>
              </a:tblGrid>
              <a:tr h="644552">
                <a:tc>
                  <a:txBody>
                    <a:bodyPr/>
                    <a:lstStyle/>
                    <a:p>
                      <a:pPr algn="ctr"/>
                      <a:r>
                        <a:rPr lang="vi-VN" sz="2400">
                          <a:solidFill>
                            <a:srgbClr val="028910"/>
                          </a:solidFill>
                          <a:latin typeface="#9Slide07 IcielBaliho Script" pitchFamily="2" charset="0"/>
                        </a:rPr>
                        <a:t>Yêu cầu</a:t>
                      </a:r>
                      <a:endParaRPr lang="en-US" sz="2400">
                        <a:solidFill>
                          <a:srgbClr val="028910"/>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1">
                        <a:lumMod val="75000"/>
                      </a:schemeClr>
                    </a:solidFill>
                  </a:tcPr>
                </a:tc>
                <a:tc>
                  <a:txBody>
                    <a:bodyPr/>
                    <a:lstStyle/>
                    <a:p>
                      <a:pPr algn="ctr"/>
                      <a:r>
                        <a:rPr lang="vi-VN" sz="2400">
                          <a:solidFill>
                            <a:srgbClr val="028910"/>
                          </a:solidFill>
                          <a:latin typeface="#9Slide07 IcielBaliho Script" pitchFamily="2" charset="0"/>
                        </a:rPr>
                        <a:t>Nội dung</a:t>
                      </a:r>
                      <a:endParaRPr lang="en-US" sz="2400">
                        <a:solidFill>
                          <a:srgbClr val="028910"/>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1">
                        <a:lumMod val="75000"/>
                      </a:schemeClr>
                    </a:solidFill>
                  </a:tcPr>
                </a:tc>
                <a:tc>
                  <a:txBody>
                    <a:bodyPr/>
                    <a:lstStyle/>
                    <a:p>
                      <a:pPr algn="ctr"/>
                      <a:r>
                        <a:rPr lang="vi-VN" sz="2400">
                          <a:solidFill>
                            <a:srgbClr val="028910"/>
                          </a:solidFill>
                          <a:latin typeface="#9Slide07 IcielBaliho Script" pitchFamily="2" charset="0"/>
                        </a:rPr>
                        <a:t>Sáng tạo</a:t>
                      </a:r>
                      <a:endParaRPr lang="en-US" sz="2400">
                        <a:solidFill>
                          <a:srgbClr val="028910"/>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1">
                        <a:lumMod val="75000"/>
                      </a:schemeClr>
                    </a:solidFill>
                  </a:tcPr>
                </a:tc>
                <a:tc>
                  <a:txBody>
                    <a:bodyPr/>
                    <a:lstStyle/>
                    <a:p>
                      <a:pPr algn="ctr"/>
                      <a:r>
                        <a:rPr lang="vi-VN" sz="2400">
                          <a:solidFill>
                            <a:srgbClr val="028910"/>
                          </a:solidFill>
                          <a:latin typeface="#9Slide07 IcielBaliho Script" pitchFamily="2" charset="0"/>
                        </a:rPr>
                        <a:t>Thuyết trình</a:t>
                      </a:r>
                      <a:endParaRPr lang="en-US" sz="2400">
                        <a:solidFill>
                          <a:srgbClr val="028910"/>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1">
                        <a:lumMod val="75000"/>
                      </a:schemeClr>
                    </a:solidFill>
                  </a:tcPr>
                </a:tc>
                <a:tc>
                  <a:txBody>
                    <a:bodyPr/>
                    <a:lstStyle/>
                    <a:p>
                      <a:pPr algn="ctr"/>
                      <a:r>
                        <a:rPr lang="vi-VN" sz="2400">
                          <a:solidFill>
                            <a:srgbClr val="028910"/>
                          </a:solidFill>
                          <a:latin typeface="#9Slide07 IcielBaliho Script" pitchFamily="2" charset="0"/>
                        </a:rPr>
                        <a:t>Tổng điểm</a:t>
                      </a:r>
                      <a:endParaRPr lang="en-US" sz="2400">
                        <a:solidFill>
                          <a:srgbClr val="028910"/>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963572729"/>
                  </a:ext>
                </a:extLst>
              </a:tr>
              <a:tr h="644552">
                <a:tc>
                  <a:txBody>
                    <a:bodyPr/>
                    <a:lstStyle/>
                    <a:p>
                      <a:pPr algn="ctr"/>
                      <a:r>
                        <a:rPr lang="vi-VN" sz="2400">
                          <a:solidFill>
                            <a:srgbClr val="028910"/>
                          </a:solidFill>
                          <a:latin typeface="#9Slide07 IcielBaliho Script" pitchFamily="2" charset="0"/>
                        </a:rPr>
                        <a:t>Điểm</a:t>
                      </a:r>
                      <a:endParaRPr lang="en-US" sz="2400">
                        <a:solidFill>
                          <a:srgbClr val="028910"/>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bg1">
                        <a:lumMod val="75000"/>
                      </a:schemeClr>
                    </a:solidFill>
                  </a:tcPr>
                </a:tc>
                <a:tc>
                  <a:txBody>
                    <a:bodyPr/>
                    <a:lstStyle/>
                    <a:p>
                      <a:pPr algn="ctr"/>
                      <a:r>
                        <a:rPr lang="vi-VN" sz="3200">
                          <a:solidFill>
                            <a:srgbClr val="FE0849"/>
                          </a:solidFill>
                          <a:latin typeface="#9Slide07 IcielBaliho Script" pitchFamily="2" charset="0"/>
                        </a:rPr>
                        <a:t>4</a:t>
                      </a:r>
                      <a:endParaRPr lang="en-US" sz="3200">
                        <a:solidFill>
                          <a:srgbClr val="FE0849"/>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accent6"/>
                    </a:solidFill>
                  </a:tcPr>
                </a:tc>
                <a:tc>
                  <a:txBody>
                    <a:bodyPr/>
                    <a:lstStyle/>
                    <a:p>
                      <a:pPr algn="ctr"/>
                      <a:r>
                        <a:rPr lang="vi-VN" sz="3200">
                          <a:solidFill>
                            <a:srgbClr val="FE0849"/>
                          </a:solidFill>
                          <a:latin typeface="#9Slide07 IcielBaliho Script" pitchFamily="2" charset="0"/>
                        </a:rPr>
                        <a:t>3</a:t>
                      </a:r>
                      <a:endParaRPr lang="en-US" sz="3200">
                        <a:solidFill>
                          <a:srgbClr val="FE0849"/>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accent6"/>
                    </a:solidFill>
                  </a:tcPr>
                </a:tc>
                <a:tc>
                  <a:txBody>
                    <a:bodyPr/>
                    <a:lstStyle/>
                    <a:p>
                      <a:pPr algn="ctr"/>
                      <a:r>
                        <a:rPr lang="vi-VN" sz="3200">
                          <a:solidFill>
                            <a:srgbClr val="FE0849"/>
                          </a:solidFill>
                          <a:latin typeface="#9Slide07 IcielBaliho Script" pitchFamily="2" charset="0"/>
                        </a:rPr>
                        <a:t>3</a:t>
                      </a:r>
                      <a:endParaRPr lang="en-US" sz="3200">
                        <a:solidFill>
                          <a:srgbClr val="FE0849"/>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accent6"/>
                    </a:solidFill>
                  </a:tcPr>
                </a:tc>
                <a:tc>
                  <a:txBody>
                    <a:bodyPr/>
                    <a:lstStyle/>
                    <a:p>
                      <a:pPr algn="ctr"/>
                      <a:endParaRPr lang="en-US" sz="3200">
                        <a:solidFill>
                          <a:srgbClr val="FE0849"/>
                        </a:solidFill>
                        <a:latin typeface="#9Slide07 IcielBaliho Script" pitchFamily="2" charset="0"/>
                      </a:endParaRPr>
                    </a:p>
                  </a:txBody>
                  <a:tcPr>
                    <a:lnL w="28575" cap="flat" cmpd="sng" algn="ctr">
                      <a:solidFill>
                        <a:srgbClr val="00B050"/>
                      </a:solidFill>
                      <a:prstDash val="solid"/>
                      <a:round/>
                      <a:headEnd type="none" w="med" len="med"/>
                      <a:tailEnd type="none" w="med" len="med"/>
                    </a:lnL>
                    <a:lnR w="28575" cap="flat" cmpd="sng" algn="ctr">
                      <a:solidFill>
                        <a:srgbClr val="00B050"/>
                      </a:solidFill>
                      <a:prstDash val="solid"/>
                      <a:round/>
                      <a:headEnd type="none" w="med" len="med"/>
                      <a:tailEnd type="none" w="med" len="med"/>
                    </a:lnR>
                    <a:lnT w="28575" cap="flat" cmpd="sng" algn="ctr">
                      <a:solidFill>
                        <a:srgbClr val="00B050"/>
                      </a:solidFill>
                      <a:prstDash val="solid"/>
                      <a:round/>
                      <a:headEnd type="none" w="med" len="med"/>
                      <a:tailEnd type="none" w="med" len="med"/>
                    </a:lnT>
                    <a:lnB w="28575" cap="flat" cmpd="sng" algn="ctr">
                      <a:solidFill>
                        <a:srgbClr val="00B050"/>
                      </a:solidFill>
                      <a:prstDash val="solid"/>
                      <a:round/>
                      <a:headEnd type="none" w="med" len="med"/>
                      <a:tailEnd type="none" w="med" len="med"/>
                    </a:lnB>
                    <a:solidFill>
                      <a:schemeClr val="accent6"/>
                    </a:solidFill>
                  </a:tcPr>
                </a:tc>
                <a:extLst>
                  <a:ext uri="{0D108BD9-81ED-4DB2-BD59-A6C34878D82A}">
                    <a16:rowId xmlns:a16="http://schemas.microsoft.com/office/drawing/2014/main" val="1533634634"/>
                  </a:ext>
                </a:extLst>
              </a:tr>
            </a:tbl>
          </a:graphicData>
        </a:graphic>
      </p:graphicFrame>
    </p:spTree>
    <p:extLst>
      <p:ext uri="{BB962C8B-B14F-4D97-AF65-F5344CB8AC3E}">
        <p14:creationId xmlns:p14="http://schemas.microsoft.com/office/powerpoint/2010/main" val="36832462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4" name="Rectangle 3">
            <a:extLst>
              <a:ext uri="{FF2B5EF4-FFF2-40B4-BE49-F238E27FC236}">
                <a16:creationId xmlns:a16="http://schemas.microsoft.com/office/drawing/2014/main" id="{1E1398FE-6E20-442E-AC4B-E65BBCEC4E7F}"/>
              </a:ext>
            </a:extLst>
          </p:cNvPr>
          <p:cNvSpPr/>
          <p:nvPr/>
        </p:nvSpPr>
        <p:spPr>
          <a:xfrm>
            <a:off x="303486" y="1200150"/>
            <a:ext cx="8648700" cy="1828800"/>
          </a:xfrm>
          <a:prstGeom prst="rect">
            <a:avLst/>
          </a:prstGeom>
          <a:solidFill>
            <a:schemeClr val="accent6"/>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000"/>
              </a:lnSpc>
            </a:pPr>
            <a:r>
              <a:rPr lang="vi-VN" sz="2800">
                <a:solidFill>
                  <a:srgbClr val="FE0849"/>
                </a:solidFill>
                <a:latin typeface="#9Slide02 Noi dung rat dai" panose="02000000000000000000" pitchFamily="2" charset="0"/>
                <a:ea typeface="#9Slide02 Noi dung rat dai" panose="02000000000000000000" pitchFamily="2" charset="0"/>
              </a:rPr>
              <a:t>- Một số di sản lịch sử nổi tiếng của châu Phi: chữ viết tượng hình, phép tính diện tích tác hình, giấy pa-pi rút, các công trình kiến trúc nổi tiếng (các kim tự tháp, tượng Nhân sư,...). </a:t>
            </a:r>
          </a:p>
        </p:txBody>
      </p:sp>
      <p:sp>
        <p:nvSpPr>
          <p:cNvPr id="5" name="Google Shape;2238;p44">
            <a:extLst>
              <a:ext uri="{FF2B5EF4-FFF2-40B4-BE49-F238E27FC236}">
                <a16:creationId xmlns:a16="http://schemas.microsoft.com/office/drawing/2014/main" id="{5DDF72E4-DD1A-4258-B119-F16FF78C681A}"/>
              </a:ext>
            </a:extLst>
          </p:cNvPr>
          <p:cNvSpPr txBox="1">
            <a:spLocks/>
          </p:cNvSpPr>
          <p:nvPr/>
        </p:nvSpPr>
        <p:spPr>
          <a:xfrm>
            <a:off x="303486" y="285750"/>
            <a:ext cx="4953000" cy="538648"/>
          </a:xfrm>
          <a:prstGeom prst="rect">
            <a:avLst/>
          </a:prstGeom>
          <a:solidFill>
            <a:schemeClr val="accent5"/>
          </a:solidFill>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600">
                <a:solidFill>
                  <a:srgbClr val="03AC13"/>
                </a:solidFill>
                <a:latin typeface="#9Slide07 IcielBaliho Script" pitchFamily="2" charset="0"/>
              </a:rPr>
              <a:t>2. Di sản lịch sử châu Phi</a:t>
            </a:r>
          </a:p>
        </p:txBody>
      </p:sp>
    </p:spTree>
    <p:extLst>
      <p:ext uri="{BB962C8B-B14F-4D97-AF65-F5344CB8AC3E}">
        <p14:creationId xmlns:p14="http://schemas.microsoft.com/office/powerpoint/2010/main" val="27495856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DF8178-D7EF-4091-8870-FB9757B9068B}"/>
              </a:ext>
            </a:extLst>
          </p:cNvPr>
          <p:cNvPicPr>
            <a:picLocks noChangeAspect="1"/>
          </p:cNvPicPr>
          <p:nvPr/>
        </p:nvPicPr>
        <p:blipFill>
          <a:blip r:embed="rId2"/>
          <a:stretch>
            <a:fillRect/>
          </a:stretch>
        </p:blipFill>
        <p:spPr>
          <a:xfrm>
            <a:off x="190500" y="448222"/>
            <a:ext cx="8763000" cy="4247055"/>
          </a:xfrm>
          <a:prstGeom prst="rect">
            <a:avLst/>
          </a:prstGeom>
        </p:spPr>
      </p:pic>
    </p:spTree>
    <p:extLst>
      <p:ext uri="{BB962C8B-B14F-4D97-AF65-F5344CB8AC3E}">
        <p14:creationId xmlns:p14="http://schemas.microsoft.com/office/powerpoint/2010/main" val="905241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2701BE-50F7-4BFD-9C58-94E8E5CE2F24}"/>
              </a:ext>
            </a:extLst>
          </p:cNvPr>
          <p:cNvPicPr>
            <a:picLocks noChangeAspect="1"/>
          </p:cNvPicPr>
          <p:nvPr/>
        </p:nvPicPr>
        <p:blipFill>
          <a:blip r:embed="rId2"/>
          <a:stretch>
            <a:fillRect/>
          </a:stretch>
        </p:blipFill>
        <p:spPr>
          <a:xfrm>
            <a:off x="372135" y="207226"/>
            <a:ext cx="8399730" cy="4729048"/>
          </a:xfrm>
          <a:prstGeom prst="rect">
            <a:avLst/>
          </a:prstGeom>
        </p:spPr>
      </p:pic>
    </p:spTree>
    <p:extLst>
      <p:ext uri="{BB962C8B-B14F-4D97-AF65-F5344CB8AC3E}">
        <p14:creationId xmlns:p14="http://schemas.microsoft.com/office/powerpoint/2010/main" val="21235630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241043-30DF-4364-8BD0-95366120DC86}"/>
              </a:ext>
            </a:extLst>
          </p:cNvPr>
          <p:cNvPicPr>
            <a:picLocks noChangeAspect="1"/>
          </p:cNvPicPr>
          <p:nvPr/>
        </p:nvPicPr>
        <p:blipFill>
          <a:blip r:embed="rId2"/>
          <a:stretch>
            <a:fillRect/>
          </a:stretch>
        </p:blipFill>
        <p:spPr>
          <a:xfrm>
            <a:off x="4302344" y="214148"/>
            <a:ext cx="4352925" cy="4643602"/>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31EFF310-1BF6-4279-AE75-7BBC9216556F}"/>
              </a:ext>
            </a:extLst>
          </p:cNvPr>
          <p:cNvPicPr>
            <a:picLocks noChangeAspect="1"/>
          </p:cNvPicPr>
          <p:nvPr/>
        </p:nvPicPr>
        <p:blipFill>
          <a:blip r:embed="rId3"/>
          <a:stretch>
            <a:fillRect/>
          </a:stretch>
        </p:blipFill>
        <p:spPr>
          <a:xfrm>
            <a:off x="454572" y="214148"/>
            <a:ext cx="3506611" cy="2286000"/>
          </a:xfrm>
          <a:prstGeom prst="rect">
            <a:avLst/>
          </a:prstGeom>
          <a:effectLst>
            <a:outerShdw blurRad="50800" dist="38100" dir="5400000" algn="t" rotWithShape="0">
              <a:prstClr val="black">
                <a:alpha val="40000"/>
              </a:prstClr>
            </a:outerShdw>
          </a:effectLst>
        </p:spPr>
      </p:pic>
      <p:pic>
        <p:nvPicPr>
          <p:cNvPr id="6146" name="Picture 2" descr="Papyrus Paper for Sale | Buy Egyptian Papyrus paper online | ELBARDY Papyrus">
            <a:extLst>
              <a:ext uri="{FF2B5EF4-FFF2-40B4-BE49-F238E27FC236}">
                <a16:creationId xmlns:a16="http://schemas.microsoft.com/office/drawing/2014/main" id="{E5558922-2D31-400A-979E-A990ED6E159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488731" y="2757274"/>
            <a:ext cx="3695700" cy="2128723"/>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9513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A5D680-B3C2-4154-A38D-A0061F1CBCAB}"/>
              </a:ext>
            </a:extLst>
          </p:cNvPr>
          <p:cNvPicPr>
            <a:picLocks noChangeAspect="1"/>
          </p:cNvPicPr>
          <p:nvPr/>
        </p:nvPicPr>
        <p:blipFill>
          <a:blip r:embed="rId2"/>
          <a:stretch>
            <a:fillRect/>
          </a:stretch>
        </p:blipFill>
        <p:spPr>
          <a:xfrm>
            <a:off x="344505" y="131248"/>
            <a:ext cx="8418495" cy="4902254"/>
          </a:xfrm>
          <a:prstGeom prst="rect">
            <a:avLst/>
          </a:prstGeom>
        </p:spPr>
      </p:pic>
    </p:spTree>
    <p:extLst>
      <p:ext uri="{BB962C8B-B14F-4D97-AF65-F5344CB8AC3E}">
        <p14:creationId xmlns:p14="http://schemas.microsoft.com/office/powerpoint/2010/main" val="19557970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10FF9F0F-A500-424F-B166-306B9F5497B9}"/>
              </a:ext>
            </a:extLst>
          </p:cNvPr>
          <p:cNvSpPr txBox="1">
            <a:spLocks noChangeArrowheads="1"/>
          </p:cNvSpPr>
          <p:nvPr/>
        </p:nvSpPr>
        <p:spPr bwMode="auto">
          <a:xfrm>
            <a:off x="1219200" y="971550"/>
            <a:ext cx="3604497" cy="1233444"/>
          </a:xfrm>
          <a:prstGeom prst="rect">
            <a:avLst/>
          </a:prstGeom>
        </p:spPr>
        <p:txBody>
          <a:bodyPr vert="horz" lIns="68580" tIns="34290" rIns="68580" bIns="34290" rtlCol="0" anchor="t">
            <a:normAutofit/>
          </a:bodyPr>
          <a:lstStyle/>
          <a:p>
            <a:pPr defTabSz="685800">
              <a:lnSpc>
                <a:spcPct val="90000"/>
              </a:lnSpc>
              <a:spcBef>
                <a:spcPct val="0"/>
              </a:spcBef>
              <a:spcAft>
                <a:spcPts val="600"/>
              </a:spcAft>
              <a:buSzPct val="100000"/>
              <a:defRPr/>
            </a:pPr>
            <a:r>
              <a:rPr lang="en-US" altLang="en-US" sz="4800" kern="1200">
                <a:solidFill>
                  <a:srgbClr val="FF0066"/>
                </a:solidFill>
                <a:latin typeface="#9Slide07 IcielCadena" panose="02000503000000020004" pitchFamily="2" charset="0"/>
                <a:ea typeface="+mn-ea"/>
                <a:cs typeface="+mn-cs"/>
              </a:rPr>
              <a:t>LUYỆN TẬP</a:t>
            </a:r>
          </a:p>
        </p:txBody>
      </p:sp>
      <p:pic>
        <p:nvPicPr>
          <p:cNvPr id="5" name="Hình ảnh 4">
            <a:extLst>
              <a:ext uri="{FF2B5EF4-FFF2-40B4-BE49-F238E27FC236}">
                <a16:creationId xmlns:a16="http://schemas.microsoft.com/office/drawing/2014/main" id="{96174B29-BA2A-4BB9-8745-693D0EF625A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500" b="94219" l="10000" r="90000">
                        <a14:foregroundMark x1="40471" y1="8594" x2="40471" y2="8594"/>
                        <a14:foregroundMark x1="52353" y1="6250" x2="52353" y2="6250"/>
                        <a14:foregroundMark x1="50824" y1="2656" x2="50824" y2="2656"/>
                        <a14:foregroundMark x1="47176" y1="94219" x2="47647" y2="94219"/>
                        <a14:foregroundMark x1="58353" y1="4375" x2="58353" y2="4375"/>
                        <a14:foregroundMark x1="58588" y1="5313" x2="59059" y2="5313"/>
                      </a14:backgroundRemoval>
                    </a14:imgEffect>
                  </a14:imgLayer>
                </a14:imgProps>
              </a:ext>
            </a:extLst>
          </a:blip>
          <a:stretch>
            <a:fillRect/>
          </a:stretch>
        </p:blipFill>
        <p:spPr>
          <a:xfrm>
            <a:off x="4343400" y="895350"/>
            <a:ext cx="5036636" cy="3733800"/>
          </a:xfrm>
          <a:prstGeom prst="rect">
            <a:avLst/>
          </a:prstGeom>
        </p:spPr>
      </p:pic>
      <p:sp>
        <p:nvSpPr>
          <p:cNvPr id="14" name="Text Box 34">
            <a:extLst>
              <a:ext uri="{FF2B5EF4-FFF2-40B4-BE49-F238E27FC236}">
                <a16:creationId xmlns:a16="http://schemas.microsoft.com/office/drawing/2014/main" id="{8863B340-F5B2-4A76-8664-3BB3D5FF04D9}"/>
              </a:ext>
            </a:extLst>
          </p:cNvPr>
          <p:cNvSpPr txBox="1">
            <a:spLocks noChangeArrowheads="1"/>
          </p:cNvSpPr>
          <p:nvPr/>
        </p:nvSpPr>
        <p:spPr bwMode="auto">
          <a:xfrm>
            <a:off x="386254" y="1861042"/>
            <a:ext cx="4329965" cy="1802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defTabSz="685800" eaLnBrk="1" hangingPunct="1">
              <a:lnSpc>
                <a:spcPts val="3300"/>
              </a:lnSpc>
              <a:buClrTx/>
            </a:pPr>
            <a:r>
              <a:rPr lang="en-US" altLang="en-US" sz="3200" kern="1200">
                <a:solidFill>
                  <a:srgbClr val="03AC13"/>
                </a:solidFill>
                <a:latin typeface="#9Slide05 Claudia" pitchFamily="2" charset="0"/>
                <a:ea typeface="+mn-ea"/>
                <a:cs typeface="Times New Roman" panose="02020603050405020304" pitchFamily="18" charset="0"/>
              </a:rPr>
              <a:t>      Các em hãy nhanh tay giành quyền trả lời các câu hỏi để nhận các phần quà trong vòng quay may mắn nhé</a:t>
            </a:r>
            <a:r>
              <a:rPr lang="en-US" altLang="en-US" sz="2400" kern="1200">
                <a:solidFill>
                  <a:srgbClr val="03AC13"/>
                </a:solidFill>
                <a:latin typeface="#9Slide05 Claudia" pitchFamily="2" charset="0"/>
                <a:ea typeface="+mn-ea"/>
                <a:cs typeface="Times New Roman" panose="02020603050405020304" pitchFamily="18" charset="0"/>
              </a:rPr>
              <a:t>.</a:t>
            </a:r>
          </a:p>
        </p:txBody>
      </p:sp>
    </p:spTree>
    <p:extLst>
      <p:ext uri="{BB962C8B-B14F-4D97-AF65-F5344CB8AC3E}">
        <p14:creationId xmlns:p14="http://schemas.microsoft.com/office/powerpoint/2010/main" val="39794131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ppt_x</p:attrName>
                                        </p:attrNameLst>
                                      </p:cBhvr>
                                      <p:tavLst>
                                        <p:tav tm="0">
                                          <p:val>
                                            <p:strVal val="#ppt_x-.2"/>
                                          </p:val>
                                        </p:tav>
                                        <p:tav tm="100000">
                                          <p:val>
                                            <p:strVal val="#ppt_x"/>
                                          </p:val>
                                        </p:tav>
                                      </p:tavLst>
                                    </p:anim>
                                    <p:anim calcmode="lin" valueType="num">
                                      <p:cBhvr>
                                        <p:cTn id="8"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FCFF91C-3DF5-4C14-9207-BA120B658F01}"/>
              </a:ext>
            </a:extLst>
          </p:cNvPr>
          <p:cNvSpPr/>
          <p:nvPr/>
        </p:nvSpPr>
        <p:spPr>
          <a:xfrm>
            <a:off x="571500" y="514350"/>
            <a:ext cx="8001000" cy="4343400"/>
          </a:xfrm>
          <a:prstGeom prst="rect">
            <a:avLst/>
          </a:prstGeom>
          <a:solidFill>
            <a:schemeClr val="accent6"/>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ình chữ nhật: Góc Tròn 4">
            <a:extLst>
              <a:ext uri="{FF2B5EF4-FFF2-40B4-BE49-F238E27FC236}">
                <a16:creationId xmlns:a16="http://schemas.microsoft.com/office/drawing/2014/main" id="{4A4E5D4D-BAD7-440C-BDEB-012C73637B5D}"/>
              </a:ext>
            </a:extLst>
          </p:cNvPr>
          <p:cNvSpPr/>
          <p:nvPr/>
        </p:nvSpPr>
        <p:spPr>
          <a:xfrm>
            <a:off x="685800" y="819150"/>
            <a:ext cx="3505200" cy="1905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buClrTx/>
            </a:pPr>
            <a:r>
              <a:rPr lang="vi-VN" sz="3200" kern="1200">
                <a:solidFill>
                  <a:srgbClr val="FE0849"/>
                </a:solidFill>
                <a:latin typeface="#9Slide07 IcielBaliho Script" pitchFamily="2" charset="0"/>
              </a:rPr>
              <a:t>Tỉ lệ gia tăng dân số tự nhiên của châu Phi năm 2020?</a:t>
            </a:r>
            <a:endParaRPr lang="en-US" sz="3200" kern="1200">
              <a:solidFill>
                <a:srgbClr val="FE0849"/>
              </a:solidFill>
              <a:latin typeface="#9Slide07 IcielBaliho Script" pitchFamily="2" charset="0"/>
            </a:endParaRPr>
          </a:p>
        </p:txBody>
      </p:sp>
      <p:pic>
        <p:nvPicPr>
          <p:cNvPr id="7" name="Picture 6">
            <a:extLst>
              <a:ext uri="{FF2B5EF4-FFF2-40B4-BE49-F238E27FC236}">
                <a16:creationId xmlns:a16="http://schemas.microsoft.com/office/drawing/2014/main" id="{81410946-6636-49D8-8CAE-6A95296510F5}"/>
              </a:ext>
            </a:extLst>
          </p:cNvPr>
          <p:cNvPicPr>
            <a:picLocks noChangeAspect="1"/>
          </p:cNvPicPr>
          <p:nvPr/>
        </p:nvPicPr>
        <p:blipFill>
          <a:blip r:embed="rId2"/>
          <a:stretch>
            <a:fillRect/>
          </a:stretch>
        </p:blipFill>
        <p:spPr>
          <a:xfrm>
            <a:off x="4191000" y="1040606"/>
            <a:ext cx="3877906" cy="3062287"/>
          </a:xfrm>
          <a:prstGeom prst="heart">
            <a:avLst/>
          </a:prstGeom>
        </p:spPr>
      </p:pic>
      <p:sp>
        <p:nvSpPr>
          <p:cNvPr id="8" name="Rectangle: Rounded Corners 7">
            <a:extLst>
              <a:ext uri="{FF2B5EF4-FFF2-40B4-BE49-F238E27FC236}">
                <a16:creationId xmlns:a16="http://schemas.microsoft.com/office/drawing/2014/main" id="{21E99C89-1614-466C-B87B-897735B1B20B}"/>
              </a:ext>
            </a:extLst>
          </p:cNvPr>
          <p:cNvSpPr/>
          <p:nvPr/>
        </p:nvSpPr>
        <p:spPr>
          <a:xfrm>
            <a:off x="1219200" y="3181350"/>
            <a:ext cx="2667000" cy="1066799"/>
          </a:xfrm>
          <a:prstGeom prst="roundRect">
            <a:avLst/>
          </a:prstGeom>
          <a:solidFill>
            <a:srgbClr val="03AC1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a:solidFill>
                  <a:schemeClr val="accent5"/>
                </a:solidFill>
              </a:rPr>
              <a:t>2,54 %</a:t>
            </a:r>
            <a:endParaRPr lang="en-US" sz="4000">
              <a:solidFill>
                <a:schemeClr val="accent5"/>
              </a:solidFill>
            </a:endParaRPr>
          </a:p>
        </p:txBody>
      </p:sp>
    </p:spTree>
    <p:extLst>
      <p:ext uri="{BB962C8B-B14F-4D97-AF65-F5344CB8AC3E}">
        <p14:creationId xmlns:p14="http://schemas.microsoft.com/office/powerpoint/2010/main" val="21425487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3143250" y="41248"/>
            <a:ext cx="5074920" cy="5074920"/>
            <a:chOff x="953121" y="303646"/>
            <a:chExt cx="6766560" cy="6766560"/>
          </a:xfrm>
        </p:grpSpPr>
        <p:sp>
          <p:nvSpPr>
            <p:cNvPr id="25" name="Oval 24"/>
            <p:cNvSpPr/>
            <p:nvPr/>
          </p:nvSpPr>
          <p:spPr>
            <a:xfrm>
              <a:off x="953121" y="303646"/>
              <a:ext cx="6766560" cy="676656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4" name="Flowchart: Or 3"/>
            <p:cNvSpPr/>
            <p:nvPr/>
          </p:nvSpPr>
          <p:spPr>
            <a:xfrm rot="5400000">
              <a:off x="1120078" y="457198"/>
              <a:ext cx="6400800" cy="6400800"/>
            </a:xfrm>
            <a:prstGeom prst="flowChar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5" name="Flowchart: Or 4"/>
            <p:cNvSpPr/>
            <p:nvPr/>
          </p:nvSpPr>
          <p:spPr>
            <a:xfrm rot="2598015">
              <a:off x="1120078" y="457198"/>
              <a:ext cx="6400800" cy="6400800"/>
            </a:xfrm>
            <a:prstGeom prst="flowChar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7" name="Pie 6"/>
            <p:cNvSpPr/>
            <p:nvPr/>
          </p:nvSpPr>
          <p:spPr>
            <a:xfrm>
              <a:off x="1136001" y="412080"/>
              <a:ext cx="6400800" cy="6400800"/>
            </a:xfrm>
            <a:prstGeom prst="pie">
              <a:avLst>
                <a:gd name="adj1" fmla="val 0"/>
                <a:gd name="adj2" fmla="val 368166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8" name="Pie 7"/>
            <p:cNvSpPr/>
            <p:nvPr/>
          </p:nvSpPr>
          <p:spPr>
            <a:xfrm rot="1748312">
              <a:off x="1090915" y="419168"/>
              <a:ext cx="6400800" cy="6400800"/>
            </a:xfrm>
            <a:prstGeom prst="pie">
              <a:avLst>
                <a:gd name="adj1" fmla="val 887788"/>
                <a:gd name="adj2" fmla="val 3681665"/>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9" name="Pie 8"/>
            <p:cNvSpPr/>
            <p:nvPr/>
          </p:nvSpPr>
          <p:spPr>
            <a:xfrm rot="4239053">
              <a:off x="1120076" y="441241"/>
              <a:ext cx="6400800" cy="6400800"/>
            </a:xfrm>
            <a:prstGeom prst="pie">
              <a:avLst>
                <a:gd name="adj1" fmla="val 1209973"/>
                <a:gd name="adj2" fmla="val 3720168"/>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0" name="Pie 9"/>
            <p:cNvSpPr/>
            <p:nvPr/>
          </p:nvSpPr>
          <p:spPr>
            <a:xfrm rot="7070373">
              <a:off x="1120077" y="441241"/>
              <a:ext cx="6400800" cy="6400800"/>
            </a:xfrm>
            <a:prstGeom prst="pie">
              <a:avLst>
                <a:gd name="adj1" fmla="val 902099"/>
                <a:gd name="adj2" fmla="val 3724877"/>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1" name="Pie 10"/>
            <p:cNvSpPr/>
            <p:nvPr/>
          </p:nvSpPr>
          <p:spPr>
            <a:xfrm rot="18806172">
              <a:off x="1124217" y="457925"/>
              <a:ext cx="6400800" cy="6400800"/>
            </a:xfrm>
            <a:prstGeom prst="pie">
              <a:avLst>
                <a:gd name="adj1" fmla="val 0"/>
                <a:gd name="adj2" fmla="val 273436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2" name="Pie 11"/>
            <p:cNvSpPr/>
            <p:nvPr/>
          </p:nvSpPr>
          <p:spPr>
            <a:xfrm rot="16200000">
              <a:off x="1120078" y="457409"/>
              <a:ext cx="6400800" cy="6400800"/>
            </a:xfrm>
            <a:prstGeom prst="pie">
              <a:avLst>
                <a:gd name="adj1" fmla="val 0"/>
                <a:gd name="adj2" fmla="val 258052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black"/>
                </a:solidFill>
                <a:latin typeface="Calibri" panose="020F0502020204030204"/>
              </a:endParaRPr>
            </a:p>
          </p:txBody>
        </p:sp>
        <p:sp>
          <p:nvSpPr>
            <p:cNvPr id="13" name="Pie 12"/>
            <p:cNvSpPr/>
            <p:nvPr/>
          </p:nvSpPr>
          <p:spPr>
            <a:xfrm rot="13392757">
              <a:off x="1156034" y="486525"/>
              <a:ext cx="6400800" cy="6400800"/>
            </a:xfrm>
            <a:prstGeom prst="pie">
              <a:avLst>
                <a:gd name="adj1" fmla="val 0"/>
                <a:gd name="adj2" fmla="val 2790048"/>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4" name="Pie 13"/>
            <p:cNvSpPr/>
            <p:nvPr/>
          </p:nvSpPr>
          <p:spPr>
            <a:xfrm rot="10800000">
              <a:off x="1120078" y="457200"/>
              <a:ext cx="6400800" cy="6400800"/>
            </a:xfrm>
            <a:prstGeom prst="pie">
              <a:avLst>
                <a:gd name="adj1" fmla="val 0"/>
                <a:gd name="adj2" fmla="val 256388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5" name="TextBox 14"/>
            <p:cNvSpPr txBox="1"/>
            <p:nvPr/>
          </p:nvSpPr>
          <p:spPr>
            <a:xfrm rot="6454899">
              <a:off x="2494954" y="5009938"/>
              <a:ext cx="2274935" cy="677108"/>
            </a:xfrm>
            <a:prstGeom prst="rect">
              <a:avLst/>
            </a:prstGeom>
            <a:noFill/>
          </p:spPr>
          <p:txBody>
            <a:bodyPr wrap="square" rtlCol="0">
              <a:spAutoFit/>
            </a:bodyPr>
            <a:lstStyle/>
            <a:p>
              <a:pPr defTabSz="685800">
                <a:buClrTx/>
              </a:pPr>
              <a:r>
                <a:rPr lang="vi-VN" sz="1350" kern="1200" dirty="0">
                  <a:solidFill>
                    <a:prstClr val="white"/>
                  </a:solidFill>
                  <a:latin typeface="#9Slide01 Noi dung ngan" panose="00000500000000000000" pitchFamily="2" charset="0"/>
                  <a:ea typeface="+mn-ea"/>
                  <a:cs typeface="+mn-cs"/>
                </a:rPr>
                <a:t>BẠN NHẬN ĐƯỢC 1 VIÊN KẸO</a:t>
              </a:r>
              <a:endParaRPr lang="en-US" sz="1350" kern="1200" dirty="0">
                <a:solidFill>
                  <a:prstClr val="white"/>
                </a:solidFill>
                <a:latin typeface="#9Slide01 Noi dung ngan" panose="00000500000000000000" pitchFamily="2" charset="0"/>
                <a:ea typeface="+mn-ea"/>
                <a:cs typeface="+mn-cs"/>
              </a:endParaRPr>
            </a:p>
          </p:txBody>
        </p:sp>
        <p:sp>
          <p:nvSpPr>
            <p:cNvPr id="16" name="TextBox 15"/>
            <p:cNvSpPr txBox="1"/>
            <p:nvPr/>
          </p:nvSpPr>
          <p:spPr>
            <a:xfrm>
              <a:off x="5368584" y="3686926"/>
              <a:ext cx="1972101" cy="954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mn-ea"/>
                  <a:cs typeface="+mn-cs"/>
                </a:rPr>
                <a:t>BẠN NHẬN ĐƯỢC 1 TRÀNG PHÁO TAY</a:t>
              </a:r>
              <a:endParaRPr lang="en-US" sz="1350" kern="1200" dirty="0">
                <a:solidFill>
                  <a:prstClr val="black"/>
                </a:solidFill>
                <a:latin typeface="#9Slide01 Noi dung ngan" panose="00000500000000000000" pitchFamily="2" charset="0"/>
                <a:ea typeface="+mn-ea"/>
                <a:cs typeface="+mn-cs"/>
              </a:endParaRPr>
            </a:p>
          </p:txBody>
        </p:sp>
        <p:sp>
          <p:nvSpPr>
            <p:cNvPr id="17" name="TextBox 16"/>
            <p:cNvSpPr txBox="1"/>
            <p:nvPr/>
          </p:nvSpPr>
          <p:spPr>
            <a:xfrm rot="3422232">
              <a:off x="4248076" y="5136466"/>
              <a:ext cx="1917065" cy="677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9Slide02 Noi dung rat dai" panose="02000000000000000000" pitchFamily="2" charset="0"/>
                  <a:cs typeface="+mn-cs"/>
                </a:rPr>
                <a:t>BẠN </a:t>
              </a:r>
              <a:r>
                <a:rPr lang="vi-VN" sz="1350" kern="1200">
                  <a:solidFill>
                    <a:prstClr val="black"/>
                  </a:solidFill>
                  <a:latin typeface="#9Slide01 Noi dung ngan" panose="00000500000000000000" pitchFamily="2" charset="0"/>
                  <a:ea typeface="#9Slide02 Noi dung rat dai" panose="02000000000000000000" pitchFamily="2" charset="0"/>
                  <a:cs typeface="+mn-cs"/>
                </a:rPr>
                <a:t>ĐƯỢC </a:t>
              </a:r>
              <a:r>
                <a:rPr lang="en-US" sz="1350" kern="1200">
                  <a:solidFill>
                    <a:prstClr val="black"/>
                  </a:solidFill>
                  <a:latin typeface="#9Slide01 Noi dung ngan" panose="00000500000000000000" pitchFamily="2" charset="0"/>
                  <a:ea typeface="#9Slide02 Noi dung rat dai" panose="02000000000000000000" pitchFamily="2" charset="0"/>
                  <a:cs typeface="+mn-cs"/>
                </a:rPr>
                <a:t>8 ĐIỂM </a:t>
              </a:r>
              <a:r>
                <a:rPr lang="en-US" sz="1350" kern="1200">
                  <a:solidFill>
                    <a:prstClr val="black"/>
                  </a:solidFill>
                  <a:latin typeface="#9Slide01 Noi dung ngan" panose="00000500000000000000" pitchFamily="2" charset="0"/>
                  <a:ea typeface="#9Slide02 Noi dung rat dai" panose="02000000000000000000" pitchFamily="2" charset="0"/>
                  <a:cs typeface="Times New Roman" panose="02020603050405020304" pitchFamily="18" charset="0"/>
                </a:rPr>
                <a:t>MIỆNG</a:t>
              </a:r>
              <a:endParaRPr lang="en-US" sz="1350" kern="1200" dirty="0">
                <a:solidFill>
                  <a:prstClr val="black"/>
                </a:solidFill>
                <a:latin typeface="#9Slide01 Noi dung ngan" panose="00000500000000000000" pitchFamily="2" charset="0"/>
                <a:ea typeface="#9Slide02 Noi dung rat dai" panose="02000000000000000000" pitchFamily="2" charset="0"/>
                <a:cs typeface="Times New Roman" panose="02020603050405020304" pitchFamily="18" charset="0"/>
              </a:endParaRPr>
            </a:p>
          </p:txBody>
        </p:sp>
        <p:sp>
          <p:nvSpPr>
            <p:cNvPr id="19" name="TextBox 18"/>
            <p:cNvSpPr txBox="1"/>
            <p:nvPr/>
          </p:nvSpPr>
          <p:spPr>
            <a:xfrm rot="20079560">
              <a:off x="4978021" y="2401638"/>
              <a:ext cx="2274935" cy="954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mn-ea"/>
                  <a:cs typeface="+mn-cs"/>
                </a:rPr>
                <a:t>BẠN NHẬN ĐƯỢC </a:t>
              </a:r>
              <a:r>
                <a:rPr lang="vi-VN" sz="1350" kern="1200">
                  <a:solidFill>
                    <a:prstClr val="black"/>
                  </a:solidFill>
                  <a:latin typeface="#9Slide01 Noi dung ngan" panose="00000500000000000000" pitchFamily="2" charset="0"/>
                  <a:ea typeface="+mn-ea"/>
                  <a:cs typeface="+mn-cs"/>
                </a:rPr>
                <a:t>1 </a:t>
              </a:r>
              <a:r>
                <a:rPr lang="en-US" sz="1350" kern="1200">
                  <a:solidFill>
                    <a:prstClr val="black"/>
                  </a:solidFill>
                  <a:latin typeface="#9Slide01 Noi dung ngan" panose="00000500000000000000" pitchFamily="2" charset="0"/>
                  <a:ea typeface="+mn-ea"/>
                  <a:cs typeface="+mn-cs"/>
                </a:rPr>
                <a:t>GÓI BIM BIM</a:t>
              </a:r>
              <a:endParaRPr lang="en-US" sz="1350" kern="1200" dirty="0">
                <a:solidFill>
                  <a:prstClr val="black"/>
                </a:solidFill>
                <a:latin typeface="#9Slide01 Noi dung ngan" panose="00000500000000000000" pitchFamily="2" charset="0"/>
                <a:ea typeface="+mn-ea"/>
                <a:cs typeface="+mn-cs"/>
              </a:endParaRPr>
            </a:p>
          </p:txBody>
        </p:sp>
        <p:sp>
          <p:nvSpPr>
            <p:cNvPr id="20" name="TextBox 19"/>
            <p:cNvSpPr txBox="1"/>
            <p:nvPr/>
          </p:nvSpPr>
          <p:spPr>
            <a:xfrm>
              <a:off x="1231176" y="2649150"/>
              <a:ext cx="2274935" cy="954108"/>
            </a:xfrm>
            <a:prstGeom prst="rect">
              <a:avLst/>
            </a:prstGeom>
            <a:noFill/>
          </p:spPr>
          <p:txBody>
            <a:bodyPr wrap="square" rtlCol="0">
              <a:spAutoFit/>
            </a:bodyPr>
            <a:lstStyle/>
            <a:p>
              <a:pPr defTabSz="685800">
                <a:buClrTx/>
              </a:pPr>
              <a:r>
                <a:rPr lang="en-US" sz="1350" kern="1200">
                  <a:solidFill>
                    <a:prstClr val="white"/>
                  </a:solidFill>
                  <a:latin typeface="#9Slide01 Noi dung ngan" panose="00000500000000000000" pitchFamily="2" charset="0"/>
                  <a:ea typeface="+mn-ea"/>
                  <a:cs typeface="+mn-cs"/>
                </a:rPr>
                <a:t>BẠN ĐƯỢC YÊU CẦU 1 BẠN KHÁC HÁT 1 BÀI</a:t>
              </a:r>
              <a:endParaRPr lang="en-US" sz="1350" kern="1200" dirty="0">
                <a:solidFill>
                  <a:prstClr val="white"/>
                </a:solidFill>
                <a:latin typeface="#9Slide01 Noi dung ngan" panose="00000500000000000000" pitchFamily="2" charset="0"/>
                <a:ea typeface="+mn-ea"/>
                <a:cs typeface="+mn-cs"/>
              </a:endParaRPr>
            </a:p>
          </p:txBody>
        </p:sp>
        <p:sp>
          <p:nvSpPr>
            <p:cNvPr id="21" name="TextBox 20"/>
            <p:cNvSpPr txBox="1"/>
            <p:nvPr/>
          </p:nvSpPr>
          <p:spPr>
            <a:xfrm rot="17637051">
              <a:off x="3956030" y="1591426"/>
              <a:ext cx="2274935" cy="677108"/>
            </a:xfrm>
            <a:prstGeom prst="rect">
              <a:avLst/>
            </a:prstGeom>
            <a:noFill/>
          </p:spPr>
          <p:txBody>
            <a:bodyPr wrap="square" rtlCol="0">
              <a:spAutoFit/>
            </a:bodyPr>
            <a:lstStyle/>
            <a:p>
              <a:pPr defTabSz="685800">
                <a:buClrTx/>
              </a:pPr>
              <a:r>
                <a:rPr lang="vi-VN" sz="1350" kern="1200" dirty="0">
                  <a:solidFill>
                    <a:prstClr val="white"/>
                  </a:solidFill>
                  <a:latin typeface="#9Slide01 Noi dung ngan" panose="00000500000000000000" pitchFamily="2" charset="0"/>
                  <a:ea typeface="+mn-ea"/>
                  <a:cs typeface="+mn-cs"/>
                </a:rPr>
                <a:t>CHÚC BẠN MAY MẮN LẦN SAU</a:t>
              </a:r>
              <a:endParaRPr lang="en-US" sz="1350" kern="1200" dirty="0">
                <a:solidFill>
                  <a:prstClr val="white"/>
                </a:solidFill>
                <a:latin typeface="#9Slide01 Noi dung ngan" panose="00000500000000000000" pitchFamily="2" charset="0"/>
                <a:ea typeface="+mn-ea"/>
                <a:cs typeface="+mn-cs"/>
              </a:endParaRPr>
            </a:p>
          </p:txBody>
        </p:sp>
        <p:sp>
          <p:nvSpPr>
            <p:cNvPr id="22" name="TextBox 21"/>
            <p:cNvSpPr txBox="1"/>
            <p:nvPr/>
          </p:nvSpPr>
          <p:spPr>
            <a:xfrm rot="3685344">
              <a:off x="2449790" y="1296162"/>
              <a:ext cx="1917908" cy="954108"/>
            </a:xfrm>
            <a:prstGeom prst="rect">
              <a:avLst/>
            </a:prstGeom>
            <a:noFill/>
          </p:spPr>
          <p:txBody>
            <a:bodyPr wrap="square" rtlCol="0">
              <a:spAutoFit/>
            </a:bodyPr>
            <a:lstStyle/>
            <a:p>
              <a:pPr defTabSz="685800">
                <a:buClrTx/>
              </a:pPr>
              <a:r>
                <a:rPr lang="en-US" sz="1350" kern="1200">
                  <a:solidFill>
                    <a:prstClr val="white"/>
                  </a:solidFill>
                  <a:latin typeface="#9Slide01 Noi dung ngan" panose="00000500000000000000" pitchFamily="2" charset="0"/>
                  <a:ea typeface="+mn-ea"/>
                  <a:cs typeface="+mn-cs"/>
                </a:rPr>
                <a:t>BẠN ĐƯỢC MỘT CỤC TẨY CHÌ</a:t>
              </a:r>
              <a:endParaRPr lang="en-US" sz="1350" kern="1200" dirty="0">
                <a:solidFill>
                  <a:prstClr val="white"/>
                </a:solidFill>
                <a:latin typeface="#9Slide01 Noi dung ngan" panose="00000500000000000000" pitchFamily="2" charset="0"/>
                <a:ea typeface="+mn-ea"/>
                <a:cs typeface="+mn-cs"/>
              </a:endParaRPr>
            </a:p>
          </p:txBody>
        </p:sp>
        <p:sp>
          <p:nvSpPr>
            <p:cNvPr id="23" name="TextBox 22"/>
            <p:cNvSpPr txBox="1"/>
            <p:nvPr/>
          </p:nvSpPr>
          <p:spPr>
            <a:xfrm rot="20017481">
              <a:off x="1304968" y="4081047"/>
              <a:ext cx="2274935" cy="677108"/>
            </a:xfrm>
            <a:prstGeom prst="rect">
              <a:avLst/>
            </a:prstGeom>
            <a:noFill/>
          </p:spPr>
          <p:txBody>
            <a:bodyPr wrap="square" rtlCol="0">
              <a:spAutoFit/>
            </a:bodyPr>
            <a:lstStyle/>
            <a:p>
              <a:pPr defTabSz="685800">
                <a:buClrTx/>
              </a:pPr>
              <a:r>
                <a:rPr lang="en-US" sz="1350" kern="1200">
                  <a:solidFill>
                    <a:prstClr val="black"/>
                  </a:solidFill>
                  <a:latin typeface="#9Slide01 Noi dung ngan" panose="00000500000000000000" pitchFamily="2" charset="0"/>
                  <a:ea typeface="+mn-ea"/>
                  <a:cs typeface="Times New Roman" panose="02020603050405020304" pitchFamily="18" charset="0"/>
                </a:rPr>
                <a:t>BẠN CÓ 9 ĐIỂM MIỆNG</a:t>
              </a:r>
              <a:r>
                <a:rPr lang="vi-VN" sz="1350" kern="1200">
                  <a:solidFill>
                    <a:prstClr val="black"/>
                  </a:solidFill>
                  <a:latin typeface="#9Slide01 Noi dung ngan" panose="00000500000000000000" pitchFamily="2" charset="0"/>
                  <a:ea typeface="+mn-ea"/>
                  <a:cs typeface="Times New Roman" panose="02020603050405020304" pitchFamily="18" charset="0"/>
                </a:rPr>
                <a:t> </a:t>
              </a:r>
              <a:endParaRPr lang="en-US" sz="1350" kern="1200" dirty="0">
                <a:solidFill>
                  <a:prstClr val="black"/>
                </a:solidFill>
                <a:latin typeface="#9Slide01 Noi dung ngan" panose="00000500000000000000" pitchFamily="2" charset="0"/>
                <a:ea typeface="+mn-ea"/>
                <a:cs typeface="Times New Roman" panose="02020603050405020304" pitchFamily="18" charset="0"/>
              </a:endParaRPr>
            </a:p>
          </p:txBody>
        </p:sp>
        <p:sp>
          <p:nvSpPr>
            <p:cNvPr id="33" name="Oval 32"/>
            <p:cNvSpPr/>
            <p:nvPr/>
          </p:nvSpPr>
          <p:spPr>
            <a:xfrm>
              <a:off x="3810000" y="3100695"/>
              <a:ext cx="1139154" cy="11391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grpSp>
      <p:sp>
        <p:nvSpPr>
          <p:cNvPr id="35" name="QUAY"/>
          <p:cNvSpPr/>
          <p:nvPr/>
        </p:nvSpPr>
        <p:spPr>
          <a:xfrm>
            <a:off x="1133166" y="2939920"/>
            <a:ext cx="2129329" cy="1742187"/>
          </a:xfrm>
          <a:prstGeom prst="hexagon">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vi-VN" sz="3600" kern="1200" dirty="0">
                <a:solidFill>
                  <a:prstClr val="white"/>
                </a:solidFill>
                <a:latin typeface="Arial" panose="020B0604020202020204" pitchFamily="34" charset="0"/>
              </a:rPr>
              <a:t>QUAY</a:t>
            </a:r>
            <a:endParaRPr lang="en-US" sz="3600" kern="1200" dirty="0">
              <a:solidFill>
                <a:prstClr val="white"/>
              </a:solidFill>
              <a:latin typeface="Calibri" panose="020F0502020204030204"/>
            </a:endParaRPr>
          </a:p>
        </p:txBody>
      </p:sp>
      <p:sp>
        <p:nvSpPr>
          <p:cNvPr id="36" name="Isosceles Triangle 35"/>
          <p:cNvSpPr/>
          <p:nvPr/>
        </p:nvSpPr>
        <p:spPr>
          <a:xfrm rot="5400000">
            <a:off x="2031025" y="1414958"/>
            <a:ext cx="624263" cy="1485900"/>
          </a:xfrm>
          <a:prstGeom prst="triangle">
            <a:avLst>
              <a:gd name="adj" fmla="val 56387"/>
            </a:avLst>
          </a:prstGeom>
          <a:solidFill>
            <a:srgbClr val="FF0066"/>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pic>
        <p:nvPicPr>
          <p:cNvPr id="3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63494" y="4634409"/>
            <a:ext cx="457200" cy="457200"/>
          </a:xfrm>
          <a:prstGeom prst="rect">
            <a:avLst/>
          </a:prstGeom>
        </p:spPr>
      </p:pic>
    </p:spTree>
    <p:extLst>
      <p:ext uri="{BB962C8B-B14F-4D97-AF65-F5344CB8AC3E}">
        <p14:creationId xmlns:p14="http://schemas.microsoft.com/office/powerpoint/2010/main" val="1902862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38"/>
                                        </p:tgtEl>
                                      </p:cBhvr>
                                    </p:cmd>
                                  </p:childTnLst>
                                </p:cTn>
                              </p:par>
                            </p:childTnLst>
                          </p:cTn>
                        </p:par>
                      </p:childTnLst>
                    </p:cTn>
                  </p:par>
                  <p:par>
                    <p:cTn id="11" fill="hold">
                      <p:stCondLst>
                        <p:cond delay="indefinite"/>
                      </p:stCondLst>
                      <p:childTnLst>
                        <p:par>
                          <p:cTn id="12" fill="hold">
                            <p:stCondLst>
                              <p:cond delay="0"/>
                            </p:stCondLst>
                            <p:childTnLst>
                              <p:par>
                                <p:cTn id="13" presetID="3" presetClass="mediacall" presetSubtype="0" fill="hold" nodeType="clickEffect">
                                  <p:stCondLst>
                                    <p:cond delay="0"/>
                                  </p:stCondLst>
                                  <p:childTnLst>
                                    <p:cmd type="call" cmd="stop">
                                      <p:cBhvr>
                                        <p:cTn id="14"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5"/>
                    </p:tgtEl>
                  </p:cond>
                </p:stCondLst>
                <p:endSync evt="end" delay="0">
                  <p:rtn val="all"/>
                </p:endSync>
                <p:childTnLst>
                  <p:par>
                    <p:cTn id="16" fill="hold">
                      <p:stCondLst>
                        <p:cond delay="0"/>
                      </p:stCondLst>
                      <p:childTnLst>
                        <p:par>
                          <p:cTn id="17" fill="hold">
                            <p:stCondLst>
                              <p:cond delay="0"/>
                            </p:stCondLst>
                            <p:childTnLst>
                              <p:par>
                                <p:cTn id="18" presetID="8" presetClass="emph" presetSubtype="0" repeatCount="indefinite" fill="hold" nodeType="clickEffect">
                                  <p:stCondLst>
                                    <p:cond delay="0"/>
                                  </p:stCondLst>
                                  <p:endCondLst>
                                    <p:cond evt="onNext" delay="0">
                                      <p:tgtEl>
                                        <p:sldTgt/>
                                      </p:tgtEl>
                                    </p:cond>
                                  </p:endCondLst>
                                  <p:childTnLst>
                                    <p:animRot by="21600000">
                                      <p:cBhvr>
                                        <p:cTn id="19" dur="1000" fill="hold"/>
                                        <p:tgtEl>
                                          <p:spTgt spid="34"/>
                                        </p:tgtEl>
                                        <p:attrNameLst>
                                          <p:attrName>r</p:attrName>
                                        </p:attrNameLst>
                                      </p:cBhvr>
                                    </p:animRot>
                                  </p:childTnLst>
                                </p:cTn>
                              </p:par>
                              <p:par>
                                <p:cTn id="20" presetID="1" presetClass="mediacall" presetSubtype="0" fill="hold" nodeType="withEffect">
                                  <p:stCondLst>
                                    <p:cond delay="0"/>
                                  </p:stCondLst>
                                  <p:childTnLst>
                                    <p:cmd type="call" cmd="playFrom(0.0)">
                                      <p:cBhvr>
                                        <p:cTn id="21" dur="12567" fill="hold"/>
                                        <p:tgtEl>
                                          <p:spTgt spid="38"/>
                                        </p:tgtEl>
                                      </p:cBhvr>
                                    </p:cmd>
                                  </p:childTnLst>
                                </p:cTn>
                              </p:par>
                            </p:childTnLst>
                          </p:cTn>
                        </p:par>
                      </p:childTnLst>
                    </p:cTn>
                  </p:par>
                </p:childTnLst>
              </p:cTn>
              <p:nextCondLst>
                <p:cond evt="onClick" delay="0">
                  <p:tgtEl>
                    <p:spTgt spid="35"/>
                  </p:tgtEl>
                </p:cond>
              </p:nextCondLst>
            </p:seq>
            <p:audio>
              <p:cMediaNode vol="80000">
                <p:cTn id="22" fill="hold" display="0">
                  <p:stCondLst>
                    <p:cond delay="indefinite"/>
                  </p:stCondLst>
                  <p:endCondLst>
                    <p:cond evt="onStopAudio" delay="0">
                      <p:tgtEl>
                        <p:sldTgt/>
                      </p:tgtEl>
                    </p:cond>
                  </p:endCondLst>
                </p:cTn>
                <p:tgtEl>
                  <p:spTgt spid="3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3C49D47-1364-4399-93BE-6732DDEB4A02}"/>
              </a:ext>
            </a:extLst>
          </p:cNvPr>
          <p:cNvPicPr>
            <a:picLocks noChangeAspect="1"/>
          </p:cNvPicPr>
          <p:nvPr/>
        </p:nvPicPr>
        <p:blipFill>
          <a:blip r:embed="rId2"/>
          <a:stretch>
            <a:fillRect/>
          </a:stretch>
        </p:blipFill>
        <p:spPr>
          <a:xfrm>
            <a:off x="478174" y="361950"/>
            <a:ext cx="6588919" cy="4193216"/>
          </a:xfrm>
          <a:prstGeom prst="roundRect">
            <a:avLst/>
          </a:prstGeom>
          <a:ln w="28575">
            <a:solidFill>
              <a:srgbClr val="03AC13"/>
            </a:solidFill>
          </a:ln>
        </p:spPr>
      </p:pic>
      <p:sp>
        <p:nvSpPr>
          <p:cNvPr id="2" name="Chỗ dành sẵn cho Số hiệu Bản chiếu 1">
            <a:extLst>
              <a:ext uri="{FF2B5EF4-FFF2-40B4-BE49-F238E27FC236}">
                <a16:creationId xmlns:a16="http://schemas.microsoft.com/office/drawing/2014/main" id="{1544D520-6691-45A2-AB6A-1999A3D150B3}"/>
              </a:ext>
            </a:extLst>
          </p:cNvPr>
          <p:cNvSpPr>
            <a:spLocks noGrp="1"/>
          </p:cNvSpPr>
          <p:nvPr>
            <p:ph type="sldNum" sz="quarter" idx="4294967295"/>
          </p:nvPr>
        </p:nvSpPr>
        <p:spPr>
          <a:xfrm>
            <a:off x="7086600" y="4767263"/>
            <a:ext cx="2057400" cy="274637"/>
          </a:xfrm>
          <a:prstGeom prst="rect">
            <a:avLst/>
          </a:prstGeom>
        </p:spPr>
        <p:txBody>
          <a:bodyPr/>
          <a:lstStyle/>
          <a:p>
            <a:pPr algn="ctr" defTabSz="914378">
              <a:buClrTx/>
            </a:pPr>
            <a:fld id="{00000000-1234-1234-1234-123412341234}" type="slidenum">
              <a:rPr lang="en" kern="1200">
                <a:solidFill>
                  <a:prstClr val="black">
                    <a:tint val="75000"/>
                  </a:prstClr>
                </a:solidFill>
                <a:latin typeface="Calibri" panose="020F0502020204030204"/>
                <a:ea typeface="+mn-ea"/>
                <a:cs typeface="+mn-cs"/>
              </a:rPr>
              <a:pPr algn="ctr" defTabSz="914378">
                <a:buClrTx/>
              </a:pPr>
              <a:t>33</a:t>
            </a:fld>
            <a:endParaRPr lang="en" kern="1200">
              <a:solidFill>
                <a:prstClr val="black">
                  <a:tint val="75000"/>
                </a:prstClr>
              </a:solidFill>
              <a:latin typeface="Calibri" panose="020F0502020204030204"/>
              <a:ea typeface="+mn-ea"/>
              <a:cs typeface="+mn-cs"/>
            </a:endParaRPr>
          </a:p>
        </p:txBody>
      </p:sp>
      <p:sp>
        <p:nvSpPr>
          <p:cNvPr id="4" name="Hình chữ nhật: Góc Tròn 3">
            <a:extLst>
              <a:ext uri="{FF2B5EF4-FFF2-40B4-BE49-F238E27FC236}">
                <a16:creationId xmlns:a16="http://schemas.microsoft.com/office/drawing/2014/main" id="{949EBBB4-32BB-4D5A-B064-DCA2800700A6}"/>
              </a:ext>
            </a:extLst>
          </p:cNvPr>
          <p:cNvSpPr/>
          <p:nvPr/>
        </p:nvSpPr>
        <p:spPr>
          <a:xfrm>
            <a:off x="4572000" y="528557"/>
            <a:ext cx="4191000" cy="1662194"/>
          </a:xfrm>
          <a:prstGeom prst="roundRect">
            <a:avLst/>
          </a:prstGeom>
          <a:solidFill>
            <a:schemeClr val="accent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buClrTx/>
            </a:pPr>
            <a:r>
              <a:rPr lang="vi-VN" sz="3000" kern="1200">
                <a:solidFill>
                  <a:srgbClr val="FD3468"/>
                </a:solidFill>
                <a:latin typeface="#9Slide05 Claudia" pitchFamily="2" charset="0"/>
              </a:rPr>
              <a:t>Dân số tăng nhanh cùng với hạn hán triền miên gây ra vấn đề gì ở các quốc gia châu Phi?</a:t>
            </a:r>
            <a:endParaRPr lang="en-US" sz="3000" kern="1200">
              <a:solidFill>
                <a:srgbClr val="FD3468"/>
              </a:solidFill>
              <a:latin typeface="#9Slide05 Claudia" pitchFamily="2" charset="0"/>
            </a:endParaRPr>
          </a:p>
        </p:txBody>
      </p:sp>
      <p:sp>
        <p:nvSpPr>
          <p:cNvPr id="8" name="Hình chữ nhật: Góc Tròn 7">
            <a:extLst>
              <a:ext uri="{FF2B5EF4-FFF2-40B4-BE49-F238E27FC236}">
                <a16:creationId xmlns:a16="http://schemas.microsoft.com/office/drawing/2014/main" id="{C07055EB-BDE3-43F3-A02E-E16B1D25B55D}"/>
              </a:ext>
            </a:extLst>
          </p:cNvPr>
          <p:cNvSpPr/>
          <p:nvPr/>
        </p:nvSpPr>
        <p:spPr>
          <a:xfrm>
            <a:off x="4650782" y="2647910"/>
            <a:ext cx="4112218" cy="1662194"/>
          </a:xfrm>
          <a:prstGeom prst="roundRect">
            <a:avLst/>
          </a:prstGeom>
          <a:solidFill>
            <a:schemeClr val="accent6"/>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buClrTx/>
            </a:pPr>
            <a:r>
              <a:rPr lang="vi-VN" sz="4000" kern="1200">
                <a:solidFill>
                  <a:srgbClr val="0000FF"/>
                </a:solidFill>
                <a:latin typeface="#9Slide05 Claudia" pitchFamily="2" charset="0"/>
              </a:rPr>
              <a:t>Nạn đói ở châu Phi</a:t>
            </a:r>
            <a:endParaRPr lang="en-US" sz="4000" kern="1200">
              <a:solidFill>
                <a:srgbClr val="0000FF"/>
              </a:solidFill>
              <a:latin typeface="#9Slide05 Claudia" pitchFamily="2" charset="0"/>
            </a:endParaRPr>
          </a:p>
        </p:txBody>
      </p:sp>
    </p:spTree>
    <p:extLst>
      <p:ext uri="{BB962C8B-B14F-4D97-AF65-F5344CB8AC3E}">
        <p14:creationId xmlns:p14="http://schemas.microsoft.com/office/powerpoint/2010/main" val="17671824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3143250" y="41248"/>
            <a:ext cx="5074920" cy="5074920"/>
            <a:chOff x="953121" y="303646"/>
            <a:chExt cx="6766560" cy="6766560"/>
          </a:xfrm>
        </p:grpSpPr>
        <p:sp>
          <p:nvSpPr>
            <p:cNvPr id="25" name="Oval 24"/>
            <p:cNvSpPr/>
            <p:nvPr/>
          </p:nvSpPr>
          <p:spPr>
            <a:xfrm>
              <a:off x="953121" y="303646"/>
              <a:ext cx="6766560" cy="676656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4" name="Flowchart: Or 3"/>
            <p:cNvSpPr/>
            <p:nvPr/>
          </p:nvSpPr>
          <p:spPr>
            <a:xfrm rot="5400000">
              <a:off x="1120078" y="457198"/>
              <a:ext cx="6400800" cy="6400800"/>
            </a:xfrm>
            <a:prstGeom prst="flowChar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5" name="Flowchart: Or 4"/>
            <p:cNvSpPr/>
            <p:nvPr/>
          </p:nvSpPr>
          <p:spPr>
            <a:xfrm rot="2598015">
              <a:off x="1120078" y="457198"/>
              <a:ext cx="6400800" cy="6400800"/>
            </a:xfrm>
            <a:prstGeom prst="flowChar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7" name="Pie 6"/>
            <p:cNvSpPr/>
            <p:nvPr/>
          </p:nvSpPr>
          <p:spPr>
            <a:xfrm>
              <a:off x="1136001" y="412080"/>
              <a:ext cx="6400800" cy="6400800"/>
            </a:xfrm>
            <a:prstGeom prst="pie">
              <a:avLst>
                <a:gd name="adj1" fmla="val 0"/>
                <a:gd name="adj2" fmla="val 368166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8" name="Pie 7"/>
            <p:cNvSpPr/>
            <p:nvPr/>
          </p:nvSpPr>
          <p:spPr>
            <a:xfrm rot="1748312">
              <a:off x="1090915" y="419168"/>
              <a:ext cx="6400800" cy="6400800"/>
            </a:xfrm>
            <a:prstGeom prst="pie">
              <a:avLst>
                <a:gd name="adj1" fmla="val 887788"/>
                <a:gd name="adj2" fmla="val 3681665"/>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9" name="Pie 8"/>
            <p:cNvSpPr/>
            <p:nvPr/>
          </p:nvSpPr>
          <p:spPr>
            <a:xfrm rot="4239053">
              <a:off x="1120076" y="441241"/>
              <a:ext cx="6400800" cy="6400800"/>
            </a:xfrm>
            <a:prstGeom prst="pie">
              <a:avLst>
                <a:gd name="adj1" fmla="val 1209973"/>
                <a:gd name="adj2" fmla="val 3720168"/>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0" name="Pie 9"/>
            <p:cNvSpPr/>
            <p:nvPr/>
          </p:nvSpPr>
          <p:spPr>
            <a:xfrm rot="7070373">
              <a:off x="1120077" y="441241"/>
              <a:ext cx="6400800" cy="6400800"/>
            </a:xfrm>
            <a:prstGeom prst="pie">
              <a:avLst>
                <a:gd name="adj1" fmla="val 902099"/>
                <a:gd name="adj2" fmla="val 3724877"/>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1" name="Pie 10"/>
            <p:cNvSpPr/>
            <p:nvPr/>
          </p:nvSpPr>
          <p:spPr>
            <a:xfrm rot="18806172">
              <a:off x="1124217" y="457925"/>
              <a:ext cx="6400800" cy="6400800"/>
            </a:xfrm>
            <a:prstGeom prst="pie">
              <a:avLst>
                <a:gd name="adj1" fmla="val 0"/>
                <a:gd name="adj2" fmla="val 273436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2" name="Pie 11"/>
            <p:cNvSpPr/>
            <p:nvPr/>
          </p:nvSpPr>
          <p:spPr>
            <a:xfrm rot="16200000">
              <a:off x="1120078" y="457409"/>
              <a:ext cx="6400800" cy="6400800"/>
            </a:xfrm>
            <a:prstGeom prst="pie">
              <a:avLst>
                <a:gd name="adj1" fmla="val 0"/>
                <a:gd name="adj2" fmla="val 258052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black"/>
                </a:solidFill>
                <a:latin typeface="Calibri" panose="020F0502020204030204"/>
              </a:endParaRPr>
            </a:p>
          </p:txBody>
        </p:sp>
        <p:sp>
          <p:nvSpPr>
            <p:cNvPr id="13" name="Pie 12"/>
            <p:cNvSpPr/>
            <p:nvPr/>
          </p:nvSpPr>
          <p:spPr>
            <a:xfrm rot="13392757">
              <a:off x="1156034" y="486525"/>
              <a:ext cx="6400800" cy="6400800"/>
            </a:xfrm>
            <a:prstGeom prst="pie">
              <a:avLst>
                <a:gd name="adj1" fmla="val 0"/>
                <a:gd name="adj2" fmla="val 2790048"/>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4" name="Pie 13"/>
            <p:cNvSpPr/>
            <p:nvPr/>
          </p:nvSpPr>
          <p:spPr>
            <a:xfrm rot="10800000">
              <a:off x="1120078" y="457200"/>
              <a:ext cx="6400800" cy="6400800"/>
            </a:xfrm>
            <a:prstGeom prst="pie">
              <a:avLst>
                <a:gd name="adj1" fmla="val 0"/>
                <a:gd name="adj2" fmla="val 256388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5" name="TextBox 14"/>
            <p:cNvSpPr txBox="1"/>
            <p:nvPr/>
          </p:nvSpPr>
          <p:spPr>
            <a:xfrm rot="6454899">
              <a:off x="2494954" y="5009938"/>
              <a:ext cx="2274935" cy="677108"/>
            </a:xfrm>
            <a:prstGeom prst="rect">
              <a:avLst/>
            </a:prstGeom>
            <a:noFill/>
          </p:spPr>
          <p:txBody>
            <a:bodyPr wrap="square" rtlCol="0">
              <a:spAutoFit/>
            </a:bodyPr>
            <a:lstStyle/>
            <a:p>
              <a:pPr defTabSz="685800">
                <a:buClrTx/>
              </a:pPr>
              <a:r>
                <a:rPr lang="vi-VN" sz="1350" kern="1200" dirty="0">
                  <a:solidFill>
                    <a:prstClr val="white"/>
                  </a:solidFill>
                  <a:latin typeface="#9Slide01 Noi dung ngan" panose="00000500000000000000" pitchFamily="2" charset="0"/>
                  <a:ea typeface="+mn-ea"/>
                  <a:cs typeface="+mn-cs"/>
                </a:rPr>
                <a:t>BẠN NHẬN ĐƯỢC 1 VIÊN KẸO</a:t>
              </a:r>
              <a:endParaRPr lang="en-US" sz="1350" kern="1200" dirty="0">
                <a:solidFill>
                  <a:prstClr val="white"/>
                </a:solidFill>
                <a:latin typeface="#9Slide01 Noi dung ngan" panose="00000500000000000000" pitchFamily="2" charset="0"/>
                <a:ea typeface="+mn-ea"/>
                <a:cs typeface="+mn-cs"/>
              </a:endParaRPr>
            </a:p>
          </p:txBody>
        </p:sp>
        <p:sp>
          <p:nvSpPr>
            <p:cNvPr id="16" name="TextBox 15"/>
            <p:cNvSpPr txBox="1"/>
            <p:nvPr/>
          </p:nvSpPr>
          <p:spPr>
            <a:xfrm>
              <a:off x="5368584" y="3686926"/>
              <a:ext cx="1972101" cy="954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mn-ea"/>
                  <a:cs typeface="+mn-cs"/>
                </a:rPr>
                <a:t>BẠN NHẬN ĐƯỢC 1 TRÀNG PHÁO TAY</a:t>
              </a:r>
              <a:endParaRPr lang="en-US" sz="1350" kern="1200" dirty="0">
                <a:solidFill>
                  <a:prstClr val="black"/>
                </a:solidFill>
                <a:latin typeface="#9Slide01 Noi dung ngan" panose="00000500000000000000" pitchFamily="2" charset="0"/>
                <a:ea typeface="+mn-ea"/>
                <a:cs typeface="+mn-cs"/>
              </a:endParaRPr>
            </a:p>
          </p:txBody>
        </p:sp>
        <p:sp>
          <p:nvSpPr>
            <p:cNvPr id="17" name="TextBox 16"/>
            <p:cNvSpPr txBox="1"/>
            <p:nvPr/>
          </p:nvSpPr>
          <p:spPr>
            <a:xfrm rot="3422232">
              <a:off x="4248076" y="5136466"/>
              <a:ext cx="1917065" cy="677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9Slide02 Noi dung rat dai" panose="02000000000000000000" pitchFamily="2" charset="0"/>
                  <a:cs typeface="+mn-cs"/>
                </a:rPr>
                <a:t>BẠN </a:t>
              </a:r>
              <a:r>
                <a:rPr lang="vi-VN" sz="1350" kern="1200">
                  <a:solidFill>
                    <a:prstClr val="black"/>
                  </a:solidFill>
                  <a:latin typeface="#9Slide01 Noi dung ngan" panose="00000500000000000000" pitchFamily="2" charset="0"/>
                  <a:ea typeface="#9Slide02 Noi dung rat dai" panose="02000000000000000000" pitchFamily="2" charset="0"/>
                  <a:cs typeface="+mn-cs"/>
                </a:rPr>
                <a:t>ĐƯỢC </a:t>
              </a:r>
              <a:r>
                <a:rPr lang="en-US" sz="1350" kern="1200">
                  <a:solidFill>
                    <a:prstClr val="black"/>
                  </a:solidFill>
                  <a:latin typeface="#9Slide01 Noi dung ngan" panose="00000500000000000000" pitchFamily="2" charset="0"/>
                  <a:ea typeface="#9Slide02 Noi dung rat dai" panose="02000000000000000000" pitchFamily="2" charset="0"/>
                  <a:cs typeface="+mn-cs"/>
                </a:rPr>
                <a:t>8 ĐIỂM </a:t>
              </a:r>
              <a:r>
                <a:rPr lang="en-US" sz="1350" kern="1200">
                  <a:solidFill>
                    <a:prstClr val="black"/>
                  </a:solidFill>
                  <a:latin typeface="#9Slide01 Noi dung ngan" panose="00000500000000000000" pitchFamily="2" charset="0"/>
                  <a:ea typeface="#9Slide02 Noi dung rat dai" panose="02000000000000000000" pitchFamily="2" charset="0"/>
                  <a:cs typeface="Times New Roman" panose="02020603050405020304" pitchFamily="18" charset="0"/>
                </a:rPr>
                <a:t>MIỆNG</a:t>
              </a:r>
              <a:endParaRPr lang="en-US" sz="1350" kern="1200" dirty="0">
                <a:solidFill>
                  <a:prstClr val="black"/>
                </a:solidFill>
                <a:latin typeface="#9Slide01 Noi dung ngan" panose="00000500000000000000" pitchFamily="2" charset="0"/>
                <a:ea typeface="#9Slide02 Noi dung rat dai" panose="02000000000000000000" pitchFamily="2" charset="0"/>
                <a:cs typeface="Times New Roman" panose="02020603050405020304" pitchFamily="18" charset="0"/>
              </a:endParaRPr>
            </a:p>
          </p:txBody>
        </p:sp>
        <p:sp>
          <p:nvSpPr>
            <p:cNvPr id="19" name="TextBox 18"/>
            <p:cNvSpPr txBox="1"/>
            <p:nvPr/>
          </p:nvSpPr>
          <p:spPr>
            <a:xfrm rot="20079560">
              <a:off x="4978021" y="2401638"/>
              <a:ext cx="2274935" cy="954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mn-ea"/>
                  <a:cs typeface="+mn-cs"/>
                </a:rPr>
                <a:t>BẠN NHẬN ĐƯỢC </a:t>
              </a:r>
              <a:r>
                <a:rPr lang="vi-VN" sz="1350" kern="1200">
                  <a:solidFill>
                    <a:prstClr val="black"/>
                  </a:solidFill>
                  <a:latin typeface="#9Slide01 Noi dung ngan" panose="00000500000000000000" pitchFamily="2" charset="0"/>
                  <a:ea typeface="+mn-ea"/>
                  <a:cs typeface="+mn-cs"/>
                </a:rPr>
                <a:t>1 </a:t>
              </a:r>
              <a:r>
                <a:rPr lang="en-US" sz="1350" kern="1200">
                  <a:solidFill>
                    <a:prstClr val="black"/>
                  </a:solidFill>
                  <a:latin typeface="#9Slide01 Noi dung ngan" panose="00000500000000000000" pitchFamily="2" charset="0"/>
                  <a:ea typeface="+mn-ea"/>
                  <a:cs typeface="+mn-cs"/>
                </a:rPr>
                <a:t>GÓI BIM BIM</a:t>
              </a:r>
              <a:endParaRPr lang="en-US" sz="1350" kern="1200" dirty="0">
                <a:solidFill>
                  <a:prstClr val="black"/>
                </a:solidFill>
                <a:latin typeface="#9Slide01 Noi dung ngan" panose="00000500000000000000" pitchFamily="2" charset="0"/>
                <a:ea typeface="+mn-ea"/>
                <a:cs typeface="+mn-cs"/>
              </a:endParaRPr>
            </a:p>
          </p:txBody>
        </p:sp>
        <p:sp>
          <p:nvSpPr>
            <p:cNvPr id="20" name="TextBox 19"/>
            <p:cNvSpPr txBox="1"/>
            <p:nvPr/>
          </p:nvSpPr>
          <p:spPr>
            <a:xfrm>
              <a:off x="1231176" y="2649150"/>
              <a:ext cx="2274935" cy="954108"/>
            </a:xfrm>
            <a:prstGeom prst="rect">
              <a:avLst/>
            </a:prstGeom>
            <a:noFill/>
          </p:spPr>
          <p:txBody>
            <a:bodyPr wrap="square" rtlCol="0">
              <a:spAutoFit/>
            </a:bodyPr>
            <a:lstStyle/>
            <a:p>
              <a:pPr defTabSz="685800">
                <a:buClrTx/>
              </a:pPr>
              <a:r>
                <a:rPr lang="en-US" sz="1350" kern="1200">
                  <a:solidFill>
                    <a:prstClr val="white"/>
                  </a:solidFill>
                  <a:latin typeface="#9Slide01 Noi dung ngan" panose="00000500000000000000" pitchFamily="2" charset="0"/>
                  <a:ea typeface="+mn-ea"/>
                  <a:cs typeface="+mn-cs"/>
                </a:rPr>
                <a:t>BẠN ĐƯỢC YÊU CẦU 1 BẠN KHÁC HÁT 1 BÀI</a:t>
              </a:r>
              <a:endParaRPr lang="en-US" sz="1350" kern="1200" dirty="0">
                <a:solidFill>
                  <a:prstClr val="white"/>
                </a:solidFill>
                <a:latin typeface="#9Slide01 Noi dung ngan" panose="00000500000000000000" pitchFamily="2" charset="0"/>
                <a:ea typeface="+mn-ea"/>
                <a:cs typeface="+mn-cs"/>
              </a:endParaRPr>
            </a:p>
          </p:txBody>
        </p:sp>
        <p:sp>
          <p:nvSpPr>
            <p:cNvPr id="21" name="TextBox 20"/>
            <p:cNvSpPr txBox="1"/>
            <p:nvPr/>
          </p:nvSpPr>
          <p:spPr>
            <a:xfrm rot="17637051">
              <a:off x="3956030" y="1591426"/>
              <a:ext cx="2274935" cy="677108"/>
            </a:xfrm>
            <a:prstGeom prst="rect">
              <a:avLst/>
            </a:prstGeom>
            <a:noFill/>
          </p:spPr>
          <p:txBody>
            <a:bodyPr wrap="square" rtlCol="0">
              <a:spAutoFit/>
            </a:bodyPr>
            <a:lstStyle/>
            <a:p>
              <a:pPr defTabSz="685800">
                <a:buClrTx/>
              </a:pPr>
              <a:r>
                <a:rPr lang="vi-VN" sz="1350" kern="1200" dirty="0">
                  <a:solidFill>
                    <a:prstClr val="white"/>
                  </a:solidFill>
                  <a:latin typeface="#9Slide01 Noi dung ngan" panose="00000500000000000000" pitchFamily="2" charset="0"/>
                  <a:ea typeface="+mn-ea"/>
                  <a:cs typeface="+mn-cs"/>
                </a:rPr>
                <a:t>CHÚC BẠN MAY MẮN LẦN SAU</a:t>
              </a:r>
              <a:endParaRPr lang="en-US" sz="1350" kern="1200" dirty="0">
                <a:solidFill>
                  <a:prstClr val="white"/>
                </a:solidFill>
                <a:latin typeface="#9Slide01 Noi dung ngan" panose="00000500000000000000" pitchFamily="2" charset="0"/>
                <a:ea typeface="+mn-ea"/>
                <a:cs typeface="+mn-cs"/>
              </a:endParaRPr>
            </a:p>
          </p:txBody>
        </p:sp>
        <p:sp>
          <p:nvSpPr>
            <p:cNvPr id="22" name="TextBox 21"/>
            <p:cNvSpPr txBox="1"/>
            <p:nvPr/>
          </p:nvSpPr>
          <p:spPr>
            <a:xfrm rot="3685344">
              <a:off x="2449790" y="1296162"/>
              <a:ext cx="1917908" cy="954108"/>
            </a:xfrm>
            <a:prstGeom prst="rect">
              <a:avLst/>
            </a:prstGeom>
            <a:noFill/>
          </p:spPr>
          <p:txBody>
            <a:bodyPr wrap="square" rtlCol="0">
              <a:spAutoFit/>
            </a:bodyPr>
            <a:lstStyle/>
            <a:p>
              <a:pPr defTabSz="685800">
                <a:buClrTx/>
              </a:pPr>
              <a:r>
                <a:rPr lang="en-US" sz="1350" kern="1200">
                  <a:solidFill>
                    <a:prstClr val="white"/>
                  </a:solidFill>
                  <a:latin typeface="#9Slide01 Noi dung ngan" panose="00000500000000000000" pitchFamily="2" charset="0"/>
                  <a:ea typeface="+mn-ea"/>
                  <a:cs typeface="+mn-cs"/>
                </a:rPr>
                <a:t>BẠN ĐƯỢC MỘT CỤC TẨY CHÌ</a:t>
              </a:r>
              <a:endParaRPr lang="en-US" sz="1350" kern="1200" dirty="0">
                <a:solidFill>
                  <a:prstClr val="white"/>
                </a:solidFill>
                <a:latin typeface="#9Slide01 Noi dung ngan" panose="00000500000000000000" pitchFamily="2" charset="0"/>
                <a:ea typeface="+mn-ea"/>
                <a:cs typeface="+mn-cs"/>
              </a:endParaRPr>
            </a:p>
          </p:txBody>
        </p:sp>
        <p:sp>
          <p:nvSpPr>
            <p:cNvPr id="23" name="TextBox 22"/>
            <p:cNvSpPr txBox="1"/>
            <p:nvPr/>
          </p:nvSpPr>
          <p:spPr>
            <a:xfrm rot="20017481">
              <a:off x="1304968" y="4081047"/>
              <a:ext cx="2274935" cy="677108"/>
            </a:xfrm>
            <a:prstGeom prst="rect">
              <a:avLst/>
            </a:prstGeom>
            <a:noFill/>
          </p:spPr>
          <p:txBody>
            <a:bodyPr wrap="square" rtlCol="0">
              <a:spAutoFit/>
            </a:bodyPr>
            <a:lstStyle/>
            <a:p>
              <a:pPr defTabSz="685800">
                <a:buClrTx/>
              </a:pPr>
              <a:r>
                <a:rPr lang="en-US" sz="1350" kern="1200">
                  <a:solidFill>
                    <a:prstClr val="black"/>
                  </a:solidFill>
                  <a:latin typeface="#9Slide01 Noi dung ngan" panose="00000500000000000000" pitchFamily="2" charset="0"/>
                  <a:ea typeface="+mn-ea"/>
                  <a:cs typeface="Times New Roman" panose="02020603050405020304" pitchFamily="18" charset="0"/>
                </a:rPr>
                <a:t>BẠN CÓ 9 ĐIỂM MIỆNG</a:t>
              </a:r>
              <a:r>
                <a:rPr lang="vi-VN" sz="1350" kern="1200">
                  <a:solidFill>
                    <a:prstClr val="black"/>
                  </a:solidFill>
                  <a:latin typeface="#9Slide01 Noi dung ngan" panose="00000500000000000000" pitchFamily="2" charset="0"/>
                  <a:ea typeface="+mn-ea"/>
                  <a:cs typeface="Times New Roman" panose="02020603050405020304" pitchFamily="18" charset="0"/>
                </a:rPr>
                <a:t> </a:t>
              </a:r>
              <a:endParaRPr lang="en-US" sz="1350" kern="1200" dirty="0">
                <a:solidFill>
                  <a:prstClr val="black"/>
                </a:solidFill>
                <a:latin typeface="#9Slide01 Noi dung ngan" panose="00000500000000000000" pitchFamily="2" charset="0"/>
                <a:ea typeface="+mn-ea"/>
                <a:cs typeface="Times New Roman" panose="02020603050405020304" pitchFamily="18" charset="0"/>
              </a:endParaRPr>
            </a:p>
          </p:txBody>
        </p:sp>
        <p:sp>
          <p:nvSpPr>
            <p:cNvPr id="33" name="Oval 32"/>
            <p:cNvSpPr/>
            <p:nvPr/>
          </p:nvSpPr>
          <p:spPr>
            <a:xfrm>
              <a:off x="3810000" y="3100695"/>
              <a:ext cx="1139154" cy="11391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grpSp>
      <p:sp>
        <p:nvSpPr>
          <p:cNvPr id="35" name="QUAY"/>
          <p:cNvSpPr/>
          <p:nvPr/>
        </p:nvSpPr>
        <p:spPr>
          <a:xfrm>
            <a:off x="934696" y="3024939"/>
            <a:ext cx="2129329" cy="1742187"/>
          </a:xfrm>
          <a:prstGeom prst="hexagon">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vi-VN" sz="3600" kern="1200" dirty="0">
                <a:solidFill>
                  <a:prstClr val="white"/>
                </a:solidFill>
                <a:latin typeface="Arial" panose="020B0604020202020204" pitchFamily="34" charset="0"/>
              </a:rPr>
              <a:t>QUAY</a:t>
            </a:r>
            <a:endParaRPr lang="en-US" sz="3600" kern="1200" dirty="0">
              <a:solidFill>
                <a:prstClr val="white"/>
              </a:solidFill>
              <a:latin typeface="Calibri" panose="020F0502020204030204"/>
            </a:endParaRPr>
          </a:p>
        </p:txBody>
      </p:sp>
      <p:sp>
        <p:nvSpPr>
          <p:cNvPr id="36" name="Isosceles Triangle 35"/>
          <p:cNvSpPr/>
          <p:nvPr/>
        </p:nvSpPr>
        <p:spPr>
          <a:xfrm rot="5400000">
            <a:off x="2031025" y="1414958"/>
            <a:ext cx="624263" cy="1485900"/>
          </a:xfrm>
          <a:prstGeom prst="triangle">
            <a:avLst>
              <a:gd name="adj" fmla="val 56387"/>
            </a:avLst>
          </a:prstGeom>
          <a:solidFill>
            <a:srgbClr val="FF0066"/>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pic>
        <p:nvPicPr>
          <p:cNvPr id="3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63494" y="4634409"/>
            <a:ext cx="457200" cy="457200"/>
          </a:xfrm>
          <a:prstGeom prst="rect">
            <a:avLst/>
          </a:prstGeom>
        </p:spPr>
      </p:pic>
    </p:spTree>
    <p:extLst>
      <p:ext uri="{BB962C8B-B14F-4D97-AF65-F5344CB8AC3E}">
        <p14:creationId xmlns:p14="http://schemas.microsoft.com/office/powerpoint/2010/main" val="24768957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38"/>
                                        </p:tgtEl>
                                      </p:cBhvr>
                                    </p:cmd>
                                  </p:childTnLst>
                                </p:cTn>
                              </p:par>
                            </p:childTnLst>
                          </p:cTn>
                        </p:par>
                      </p:childTnLst>
                    </p:cTn>
                  </p:par>
                  <p:par>
                    <p:cTn id="11" fill="hold">
                      <p:stCondLst>
                        <p:cond delay="indefinite"/>
                      </p:stCondLst>
                      <p:childTnLst>
                        <p:par>
                          <p:cTn id="12" fill="hold">
                            <p:stCondLst>
                              <p:cond delay="0"/>
                            </p:stCondLst>
                            <p:childTnLst>
                              <p:par>
                                <p:cTn id="13" presetID="3" presetClass="mediacall" presetSubtype="0" fill="hold" nodeType="clickEffect">
                                  <p:stCondLst>
                                    <p:cond delay="0"/>
                                  </p:stCondLst>
                                  <p:childTnLst>
                                    <p:cmd type="call" cmd="stop">
                                      <p:cBhvr>
                                        <p:cTn id="14"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5"/>
                    </p:tgtEl>
                  </p:cond>
                </p:stCondLst>
                <p:endSync evt="end" delay="0">
                  <p:rtn val="all"/>
                </p:endSync>
                <p:childTnLst>
                  <p:par>
                    <p:cTn id="16" fill="hold">
                      <p:stCondLst>
                        <p:cond delay="0"/>
                      </p:stCondLst>
                      <p:childTnLst>
                        <p:par>
                          <p:cTn id="17" fill="hold">
                            <p:stCondLst>
                              <p:cond delay="0"/>
                            </p:stCondLst>
                            <p:childTnLst>
                              <p:par>
                                <p:cTn id="18" presetID="8" presetClass="emph" presetSubtype="0" repeatCount="indefinite" fill="hold" nodeType="clickEffect">
                                  <p:stCondLst>
                                    <p:cond delay="0"/>
                                  </p:stCondLst>
                                  <p:endCondLst>
                                    <p:cond evt="onNext" delay="0">
                                      <p:tgtEl>
                                        <p:sldTgt/>
                                      </p:tgtEl>
                                    </p:cond>
                                  </p:endCondLst>
                                  <p:childTnLst>
                                    <p:animRot by="21600000">
                                      <p:cBhvr>
                                        <p:cTn id="19" dur="1000" fill="hold"/>
                                        <p:tgtEl>
                                          <p:spTgt spid="34"/>
                                        </p:tgtEl>
                                        <p:attrNameLst>
                                          <p:attrName>r</p:attrName>
                                        </p:attrNameLst>
                                      </p:cBhvr>
                                    </p:animRot>
                                  </p:childTnLst>
                                </p:cTn>
                              </p:par>
                              <p:par>
                                <p:cTn id="20" presetID="1" presetClass="mediacall" presetSubtype="0" fill="hold" nodeType="withEffect">
                                  <p:stCondLst>
                                    <p:cond delay="0"/>
                                  </p:stCondLst>
                                  <p:childTnLst>
                                    <p:cmd type="call" cmd="playFrom(0.0)">
                                      <p:cBhvr>
                                        <p:cTn id="21" dur="12567" fill="hold"/>
                                        <p:tgtEl>
                                          <p:spTgt spid="38"/>
                                        </p:tgtEl>
                                      </p:cBhvr>
                                    </p:cmd>
                                  </p:childTnLst>
                                </p:cTn>
                              </p:par>
                            </p:childTnLst>
                          </p:cTn>
                        </p:par>
                      </p:childTnLst>
                    </p:cTn>
                  </p:par>
                </p:childTnLst>
              </p:cTn>
              <p:nextCondLst>
                <p:cond evt="onClick" delay="0">
                  <p:tgtEl>
                    <p:spTgt spid="35"/>
                  </p:tgtEl>
                </p:cond>
              </p:nextCondLst>
            </p:seq>
            <p:audio>
              <p:cMediaNode vol="80000">
                <p:cTn id="22" fill="hold" display="0">
                  <p:stCondLst>
                    <p:cond delay="indefinite"/>
                  </p:stCondLst>
                  <p:endCondLst>
                    <p:cond evt="onStopAudio" delay="0">
                      <p:tgtEl>
                        <p:sldTgt/>
                      </p:tgtEl>
                    </p:cond>
                  </p:endCondLst>
                </p:cTn>
                <p:tgtEl>
                  <p:spTgt spid="3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ình chữ nhật: Góc Tròn 2">
            <a:extLst>
              <a:ext uri="{FF2B5EF4-FFF2-40B4-BE49-F238E27FC236}">
                <a16:creationId xmlns:a16="http://schemas.microsoft.com/office/drawing/2014/main" id="{6EBD6F3D-F0CC-448C-9ED0-9C01F43BBB7D}"/>
              </a:ext>
            </a:extLst>
          </p:cNvPr>
          <p:cNvSpPr/>
          <p:nvPr/>
        </p:nvSpPr>
        <p:spPr>
          <a:xfrm>
            <a:off x="620232" y="542261"/>
            <a:ext cx="7903536" cy="733016"/>
          </a:xfrm>
          <a:prstGeom prst="roundRect">
            <a:avLst/>
          </a:prstGeom>
          <a:solidFill>
            <a:schemeClr val="accent6"/>
          </a:solidFill>
          <a:ln>
            <a:solidFill>
              <a:srgbClr val="03AC13"/>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a:bodyPr>
          <a:lstStyle/>
          <a:p>
            <a:pPr defTabSz="914378">
              <a:lnSpc>
                <a:spcPct val="90000"/>
              </a:lnSpc>
              <a:spcAft>
                <a:spcPts val="600"/>
              </a:spcAft>
              <a:buClrTx/>
            </a:pPr>
            <a:r>
              <a:rPr lang="vi-VN" sz="3200" kern="1200">
                <a:solidFill>
                  <a:srgbClr val="FD3468"/>
                </a:solidFill>
                <a:latin typeface="#9Slide07 IcielBaliho Script" pitchFamily="2" charset="0"/>
                <a:ea typeface="#9Slide02 Noi dung rat dai" panose="02000000000000000000" pitchFamily="2" charset="0"/>
              </a:rPr>
              <a:t>Nguyên nhân gây ra Con đường chết đói Công-gô?</a:t>
            </a:r>
            <a:endParaRPr lang="en-US" sz="3200" kern="1200">
              <a:solidFill>
                <a:srgbClr val="FD3468"/>
              </a:solidFill>
              <a:latin typeface="#9Slide07 IcielBaliho Script" pitchFamily="2" charset="0"/>
              <a:ea typeface="#9Slide02 Noi dung rat dai" panose="02000000000000000000" pitchFamily="2" charset="0"/>
            </a:endParaRPr>
          </a:p>
        </p:txBody>
      </p:sp>
      <p:sp>
        <p:nvSpPr>
          <p:cNvPr id="2" name="Chỗ dành sẵn cho Số hiệu Bản chiếu 1">
            <a:extLst>
              <a:ext uri="{FF2B5EF4-FFF2-40B4-BE49-F238E27FC236}">
                <a16:creationId xmlns:a16="http://schemas.microsoft.com/office/drawing/2014/main" id="{6CD4E60D-4369-4099-8946-F0944583FA67}"/>
              </a:ext>
            </a:extLst>
          </p:cNvPr>
          <p:cNvSpPr>
            <a:spLocks noGrp="1"/>
          </p:cNvSpPr>
          <p:nvPr>
            <p:ph type="sldNum" sz="quarter" idx="4294967295"/>
          </p:nvPr>
        </p:nvSpPr>
        <p:spPr>
          <a:xfrm>
            <a:off x="7086600" y="4767263"/>
            <a:ext cx="2057400" cy="274637"/>
          </a:xfrm>
          <a:prstGeom prst="rect">
            <a:avLst/>
          </a:prstGeom>
        </p:spPr>
        <p:txBody>
          <a:bodyPr vert="horz" lIns="91440" tIns="45720" rIns="91440" bIns="45720" rtlCol="0" anchor="ctr">
            <a:normAutofit/>
          </a:bodyPr>
          <a:lstStyle/>
          <a:p>
            <a:pPr defTabSz="914378">
              <a:lnSpc>
                <a:spcPct val="90000"/>
              </a:lnSpc>
              <a:spcAft>
                <a:spcPts val="600"/>
              </a:spcAft>
              <a:buClrTx/>
              <a:defRPr/>
            </a:pPr>
            <a:fld id="{00000000-1234-1234-1234-123412341234}" type="slidenum">
              <a:rPr lang="en-US" sz="1200" kern="1200">
                <a:solidFill>
                  <a:prstClr val="black">
                    <a:tint val="75000"/>
                  </a:prstClr>
                </a:solidFill>
                <a:latin typeface="Calibri" panose="020F0502020204030204"/>
                <a:ea typeface="+mn-ea"/>
                <a:cs typeface="+mn-cs"/>
              </a:rPr>
              <a:pPr defTabSz="914378">
                <a:lnSpc>
                  <a:spcPct val="90000"/>
                </a:lnSpc>
                <a:spcAft>
                  <a:spcPts val="600"/>
                </a:spcAft>
                <a:buClrTx/>
                <a:defRPr/>
              </a:pPr>
              <a:t>35</a:t>
            </a:fld>
            <a:endParaRPr lang="en-US" sz="1200" kern="1200">
              <a:solidFill>
                <a:prstClr val="black">
                  <a:tint val="75000"/>
                </a:prstClr>
              </a:solidFill>
              <a:latin typeface="Calibri" panose="020F0502020204030204"/>
              <a:ea typeface="+mn-ea"/>
              <a:cs typeface="+mn-cs"/>
            </a:endParaRPr>
          </a:p>
        </p:txBody>
      </p:sp>
      <p:sp>
        <p:nvSpPr>
          <p:cNvPr id="8" name="Hộp Văn bản 7">
            <a:extLst>
              <a:ext uri="{FF2B5EF4-FFF2-40B4-BE49-F238E27FC236}">
                <a16:creationId xmlns:a16="http://schemas.microsoft.com/office/drawing/2014/main" id="{B6F0CD3D-D952-463F-8582-1493A801B644}"/>
              </a:ext>
            </a:extLst>
          </p:cNvPr>
          <p:cNvSpPr txBox="1"/>
          <p:nvPr/>
        </p:nvSpPr>
        <p:spPr>
          <a:xfrm>
            <a:off x="6324600" y="2343150"/>
            <a:ext cx="1866900" cy="1323439"/>
          </a:xfrm>
          <a:prstGeom prst="rect">
            <a:avLst/>
          </a:prstGeom>
          <a:noFill/>
        </p:spPr>
        <p:txBody>
          <a:bodyPr wrap="square">
            <a:spAutoFit/>
          </a:bodyPr>
          <a:lstStyle/>
          <a:p>
            <a:pPr algn="ctr" defTabSz="685800">
              <a:buClrTx/>
            </a:pPr>
            <a:r>
              <a:rPr lang="vi-VN" sz="4000" kern="1200">
                <a:solidFill>
                  <a:schemeClr val="tx1">
                    <a:lumMod val="90000"/>
                    <a:lumOff val="10000"/>
                  </a:schemeClr>
                </a:solidFill>
                <a:latin typeface="#9Slide05 Claudia" pitchFamily="2" charset="0"/>
                <a:ea typeface="+mn-ea"/>
                <a:cs typeface="+mn-cs"/>
              </a:rPr>
              <a:t>Xung đột </a:t>
            </a:r>
          </a:p>
          <a:p>
            <a:pPr algn="ctr" defTabSz="685800">
              <a:buClrTx/>
            </a:pPr>
            <a:r>
              <a:rPr lang="vi-VN" sz="4000" kern="1200">
                <a:solidFill>
                  <a:schemeClr val="tx1">
                    <a:lumMod val="90000"/>
                    <a:lumOff val="10000"/>
                  </a:schemeClr>
                </a:solidFill>
                <a:latin typeface="#9Slide05 Claudia" pitchFamily="2" charset="0"/>
                <a:ea typeface="+mn-ea"/>
                <a:cs typeface="+mn-cs"/>
              </a:rPr>
              <a:t>quân sự</a:t>
            </a:r>
          </a:p>
        </p:txBody>
      </p:sp>
      <p:pic>
        <p:nvPicPr>
          <p:cNvPr id="6" name="Picture 5">
            <a:extLst>
              <a:ext uri="{FF2B5EF4-FFF2-40B4-BE49-F238E27FC236}">
                <a16:creationId xmlns:a16="http://schemas.microsoft.com/office/drawing/2014/main" id="{4076E9D5-BCCD-43E2-94B5-7A1EC8D0C4B1}"/>
              </a:ext>
            </a:extLst>
          </p:cNvPr>
          <p:cNvPicPr>
            <a:picLocks noChangeAspect="1"/>
          </p:cNvPicPr>
          <p:nvPr/>
        </p:nvPicPr>
        <p:blipFill>
          <a:blip r:embed="rId2"/>
          <a:stretch>
            <a:fillRect/>
          </a:stretch>
        </p:blipFill>
        <p:spPr>
          <a:xfrm>
            <a:off x="838199" y="1697830"/>
            <a:ext cx="4940299" cy="2778919"/>
          </a:xfrm>
          <a:prstGeom prst="rect">
            <a:avLst/>
          </a:prstGeom>
        </p:spPr>
      </p:pic>
    </p:spTree>
    <p:extLst>
      <p:ext uri="{BB962C8B-B14F-4D97-AF65-F5344CB8AC3E}">
        <p14:creationId xmlns:p14="http://schemas.microsoft.com/office/powerpoint/2010/main" val="38254715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3143250" y="41248"/>
            <a:ext cx="5074920" cy="5074920"/>
            <a:chOff x="953121" y="303646"/>
            <a:chExt cx="6766560" cy="6766560"/>
          </a:xfrm>
        </p:grpSpPr>
        <p:sp>
          <p:nvSpPr>
            <p:cNvPr id="25" name="Oval 24"/>
            <p:cNvSpPr/>
            <p:nvPr/>
          </p:nvSpPr>
          <p:spPr>
            <a:xfrm>
              <a:off x="953121" y="303646"/>
              <a:ext cx="6766560" cy="676656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4" name="Flowchart: Or 3"/>
            <p:cNvSpPr/>
            <p:nvPr/>
          </p:nvSpPr>
          <p:spPr>
            <a:xfrm rot="5400000">
              <a:off x="1120078" y="457198"/>
              <a:ext cx="6400800" cy="6400800"/>
            </a:xfrm>
            <a:prstGeom prst="flowChar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5" name="Flowchart: Or 4"/>
            <p:cNvSpPr/>
            <p:nvPr/>
          </p:nvSpPr>
          <p:spPr>
            <a:xfrm rot="2598015">
              <a:off x="1120078" y="457198"/>
              <a:ext cx="6400800" cy="6400800"/>
            </a:xfrm>
            <a:prstGeom prst="flowChar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7" name="Pie 6"/>
            <p:cNvSpPr/>
            <p:nvPr/>
          </p:nvSpPr>
          <p:spPr>
            <a:xfrm>
              <a:off x="1136001" y="412080"/>
              <a:ext cx="6400800" cy="6400800"/>
            </a:xfrm>
            <a:prstGeom prst="pie">
              <a:avLst>
                <a:gd name="adj1" fmla="val 0"/>
                <a:gd name="adj2" fmla="val 368166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8" name="Pie 7"/>
            <p:cNvSpPr/>
            <p:nvPr/>
          </p:nvSpPr>
          <p:spPr>
            <a:xfrm rot="1748312">
              <a:off x="1090915" y="419168"/>
              <a:ext cx="6400800" cy="6400800"/>
            </a:xfrm>
            <a:prstGeom prst="pie">
              <a:avLst>
                <a:gd name="adj1" fmla="val 887788"/>
                <a:gd name="adj2" fmla="val 3681665"/>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9" name="Pie 8"/>
            <p:cNvSpPr/>
            <p:nvPr/>
          </p:nvSpPr>
          <p:spPr>
            <a:xfrm rot="4239053">
              <a:off x="1120076" y="441241"/>
              <a:ext cx="6400800" cy="6400800"/>
            </a:xfrm>
            <a:prstGeom prst="pie">
              <a:avLst>
                <a:gd name="adj1" fmla="val 1209973"/>
                <a:gd name="adj2" fmla="val 3720168"/>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0" name="Pie 9"/>
            <p:cNvSpPr/>
            <p:nvPr/>
          </p:nvSpPr>
          <p:spPr>
            <a:xfrm rot="7070373">
              <a:off x="1120077" y="441241"/>
              <a:ext cx="6400800" cy="6400800"/>
            </a:xfrm>
            <a:prstGeom prst="pie">
              <a:avLst>
                <a:gd name="adj1" fmla="val 902099"/>
                <a:gd name="adj2" fmla="val 3724877"/>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1" name="Pie 10"/>
            <p:cNvSpPr/>
            <p:nvPr/>
          </p:nvSpPr>
          <p:spPr>
            <a:xfrm rot="18806172">
              <a:off x="1124217" y="457925"/>
              <a:ext cx="6400800" cy="6400800"/>
            </a:xfrm>
            <a:prstGeom prst="pie">
              <a:avLst>
                <a:gd name="adj1" fmla="val 0"/>
                <a:gd name="adj2" fmla="val 273436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2" name="Pie 11"/>
            <p:cNvSpPr/>
            <p:nvPr/>
          </p:nvSpPr>
          <p:spPr>
            <a:xfrm rot="16200000">
              <a:off x="1120078" y="457409"/>
              <a:ext cx="6400800" cy="6400800"/>
            </a:xfrm>
            <a:prstGeom prst="pie">
              <a:avLst>
                <a:gd name="adj1" fmla="val 0"/>
                <a:gd name="adj2" fmla="val 258052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black"/>
                </a:solidFill>
                <a:latin typeface="Calibri" panose="020F0502020204030204"/>
              </a:endParaRPr>
            </a:p>
          </p:txBody>
        </p:sp>
        <p:sp>
          <p:nvSpPr>
            <p:cNvPr id="13" name="Pie 12"/>
            <p:cNvSpPr/>
            <p:nvPr/>
          </p:nvSpPr>
          <p:spPr>
            <a:xfrm rot="13392757">
              <a:off x="1156034" y="486525"/>
              <a:ext cx="6400800" cy="6400800"/>
            </a:xfrm>
            <a:prstGeom prst="pie">
              <a:avLst>
                <a:gd name="adj1" fmla="val 0"/>
                <a:gd name="adj2" fmla="val 2790048"/>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4" name="Pie 13"/>
            <p:cNvSpPr/>
            <p:nvPr/>
          </p:nvSpPr>
          <p:spPr>
            <a:xfrm rot="10800000">
              <a:off x="1120078" y="457200"/>
              <a:ext cx="6400800" cy="6400800"/>
            </a:xfrm>
            <a:prstGeom prst="pie">
              <a:avLst>
                <a:gd name="adj1" fmla="val 0"/>
                <a:gd name="adj2" fmla="val 256388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15" name="TextBox 14"/>
            <p:cNvSpPr txBox="1"/>
            <p:nvPr/>
          </p:nvSpPr>
          <p:spPr>
            <a:xfrm rot="6454899">
              <a:off x="2494954" y="5009938"/>
              <a:ext cx="2274935" cy="677108"/>
            </a:xfrm>
            <a:prstGeom prst="rect">
              <a:avLst/>
            </a:prstGeom>
            <a:noFill/>
          </p:spPr>
          <p:txBody>
            <a:bodyPr wrap="square" rtlCol="0">
              <a:spAutoFit/>
            </a:bodyPr>
            <a:lstStyle/>
            <a:p>
              <a:pPr defTabSz="685800">
                <a:buClrTx/>
              </a:pPr>
              <a:r>
                <a:rPr lang="vi-VN" sz="1350" kern="1200" dirty="0">
                  <a:solidFill>
                    <a:prstClr val="white"/>
                  </a:solidFill>
                  <a:latin typeface="#9Slide01 Noi dung ngan" panose="00000500000000000000" pitchFamily="2" charset="0"/>
                  <a:ea typeface="+mn-ea"/>
                  <a:cs typeface="+mn-cs"/>
                </a:rPr>
                <a:t>BẠN NHẬN ĐƯỢC 1 VIÊN KẸO</a:t>
              </a:r>
              <a:endParaRPr lang="en-US" sz="1350" kern="1200" dirty="0">
                <a:solidFill>
                  <a:prstClr val="white"/>
                </a:solidFill>
                <a:latin typeface="#9Slide01 Noi dung ngan" panose="00000500000000000000" pitchFamily="2" charset="0"/>
                <a:ea typeface="+mn-ea"/>
                <a:cs typeface="+mn-cs"/>
              </a:endParaRPr>
            </a:p>
          </p:txBody>
        </p:sp>
        <p:sp>
          <p:nvSpPr>
            <p:cNvPr id="16" name="TextBox 15"/>
            <p:cNvSpPr txBox="1"/>
            <p:nvPr/>
          </p:nvSpPr>
          <p:spPr>
            <a:xfrm>
              <a:off x="5368584" y="3686926"/>
              <a:ext cx="1972101" cy="954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mn-ea"/>
                  <a:cs typeface="+mn-cs"/>
                </a:rPr>
                <a:t>BẠN NHẬN ĐƯỢC 1 TRÀNG PHÁO TAY</a:t>
              </a:r>
              <a:endParaRPr lang="en-US" sz="1350" kern="1200" dirty="0">
                <a:solidFill>
                  <a:prstClr val="black"/>
                </a:solidFill>
                <a:latin typeface="#9Slide01 Noi dung ngan" panose="00000500000000000000" pitchFamily="2" charset="0"/>
                <a:ea typeface="+mn-ea"/>
                <a:cs typeface="+mn-cs"/>
              </a:endParaRPr>
            </a:p>
          </p:txBody>
        </p:sp>
        <p:sp>
          <p:nvSpPr>
            <p:cNvPr id="17" name="TextBox 16"/>
            <p:cNvSpPr txBox="1"/>
            <p:nvPr/>
          </p:nvSpPr>
          <p:spPr>
            <a:xfrm rot="3422232">
              <a:off x="4248076" y="5136466"/>
              <a:ext cx="1917065" cy="677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9Slide02 Noi dung rat dai" panose="02000000000000000000" pitchFamily="2" charset="0"/>
                  <a:cs typeface="+mn-cs"/>
                </a:rPr>
                <a:t>BẠN </a:t>
              </a:r>
              <a:r>
                <a:rPr lang="vi-VN" sz="1350" kern="1200">
                  <a:solidFill>
                    <a:prstClr val="black"/>
                  </a:solidFill>
                  <a:latin typeface="#9Slide01 Noi dung ngan" panose="00000500000000000000" pitchFamily="2" charset="0"/>
                  <a:ea typeface="#9Slide02 Noi dung rat dai" panose="02000000000000000000" pitchFamily="2" charset="0"/>
                  <a:cs typeface="+mn-cs"/>
                </a:rPr>
                <a:t>ĐƯỢC </a:t>
              </a:r>
              <a:r>
                <a:rPr lang="en-US" sz="1350" kern="1200">
                  <a:solidFill>
                    <a:prstClr val="black"/>
                  </a:solidFill>
                  <a:latin typeface="#9Slide01 Noi dung ngan" panose="00000500000000000000" pitchFamily="2" charset="0"/>
                  <a:ea typeface="#9Slide02 Noi dung rat dai" panose="02000000000000000000" pitchFamily="2" charset="0"/>
                  <a:cs typeface="+mn-cs"/>
                </a:rPr>
                <a:t>8 ĐIỂM </a:t>
              </a:r>
              <a:r>
                <a:rPr lang="en-US" sz="1350" kern="1200">
                  <a:solidFill>
                    <a:prstClr val="black"/>
                  </a:solidFill>
                  <a:latin typeface="#9Slide01 Noi dung ngan" panose="00000500000000000000" pitchFamily="2" charset="0"/>
                  <a:ea typeface="#9Slide02 Noi dung rat dai" panose="02000000000000000000" pitchFamily="2" charset="0"/>
                  <a:cs typeface="Times New Roman" panose="02020603050405020304" pitchFamily="18" charset="0"/>
                </a:rPr>
                <a:t>MIỆNG</a:t>
              </a:r>
              <a:endParaRPr lang="en-US" sz="1350" kern="1200" dirty="0">
                <a:solidFill>
                  <a:prstClr val="black"/>
                </a:solidFill>
                <a:latin typeface="#9Slide01 Noi dung ngan" panose="00000500000000000000" pitchFamily="2" charset="0"/>
                <a:ea typeface="#9Slide02 Noi dung rat dai" panose="02000000000000000000" pitchFamily="2" charset="0"/>
                <a:cs typeface="Times New Roman" panose="02020603050405020304" pitchFamily="18" charset="0"/>
              </a:endParaRPr>
            </a:p>
          </p:txBody>
        </p:sp>
        <p:sp>
          <p:nvSpPr>
            <p:cNvPr id="19" name="TextBox 18"/>
            <p:cNvSpPr txBox="1"/>
            <p:nvPr/>
          </p:nvSpPr>
          <p:spPr>
            <a:xfrm rot="20079560">
              <a:off x="4978021" y="2401638"/>
              <a:ext cx="2274935" cy="954108"/>
            </a:xfrm>
            <a:prstGeom prst="rect">
              <a:avLst/>
            </a:prstGeom>
            <a:noFill/>
          </p:spPr>
          <p:txBody>
            <a:bodyPr wrap="square" rtlCol="0">
              <a:spAutoFit/>
            </a:bodyPr>
            <a:lstStyle/>
            <a:p>
              <a:pPr defTabSz="685800">
                <a:buClrTx/>
              </a:pPr>
              <a:r>
                <a:rPr lang="vi-VN" sz="1350" kern="1200" dirty="0">
                  <a:solidFill>
                    <a:prstClr val="black"/>
                  </a:solidFill>
                  <a:latin typeface="#9Slide01 Noi dung ngan" panose="00000500000000000000" pitchFamily="2" charset="0"/>
                  <a:ea typeface="+mn-ea"/>
                  <a:cs typeface="+mn-cs"/>
                </a:rPr>
                <a:t>BẠN NHẬN ĐƯỢC </a:t>
              </a:r>
              <a:r>
                <a:rPr lang="vi-VN" sz="1350" kern="1200">
                  <a:solidFill>
                    <a:prstClr val="black"/>
                  </a:solidFill>
                  <a:latin typeface="#9Slide01 Noi dung ngan" panose="00000500000000000000" pitchFamily="2" charset="0"/>
                  <a:ea typeface="+mn-ea"/>
                  <a:cs typeface="+mn-cs"/>
                </a:rPr>
                <a:t>1 </a:t>
              </a:r>
              <a:r>
                <a:rPr lang="en-US" sz="1350" kern="1200">
                  <a:solidFill>
                    <a:prstClr val="black"/>
                  </a:solidFill>
                  <a:latin typeface="#9Slide01 Noi dung ngan" panose="00000500000000000000" pitchFamily="2" charset="0"/>
                  <a:ea typeface="+mn-ea"/>
                  <a:cs typeface="+mn-cs"/>
                </a:rPr>
                <a:t>GÓI BIM BIM</a:t>
              </a:r>
              <a:endParaRPr lang="en-US" sz="1350" kern="1200" dirty="0">
                <a:solidFill>
                  <a:prstClr val="black"/>
                </a:solidFill>
                <a:latin typeface="#9Slide01 Noi dung ngan" panose="00000500000000000000" pitchFamily="2" charset="0"/>
                <a:ea typeface="+mn-ea"/>
                <a:cs typeface="+mn-cs"/>
              </a:endParaRPr>
            </a:p>
          </p:txBody>
        </p:sp>
        <p:sp>
          <p:nvSpPr>
            <p:cNvPr id="20" name="TextBox 19"/>
            <p:cNvSpPr txBox="1"/>
            <p:nvPr/>
          </p:nvSpPr>
          <p:spPr>
            <a:xfrm>
              <a:off x="1231176" y="2649150"/>
              <a:ext cx="2274935" cy="954108"/>
            </a:xfrm>
            <a:prstGeom prst="rect">
              <a:avLst/>
            </a:prstGeom>
            <a:noFill/>
          </p:spPr>
          <p:txBody>
            <a:bodyPr wrap="square" rtlCol="0">
              <a:spAutoFit/>
            </a:bodyPr>
            <a:lstStyle/>
            <a:p>
              <a:pPr defTabSz="685800">
                <a:buClrTx/>
              </a:pPr>
              <a:r>
                <a:rPr lang="en-US" sz="1350" kern="1200">
                  <a:solidFill>
                    <a:prstClr val="white"/>
                  </a:solidFill>
                  <a:latin typeface="#9Slide01 Noi dung ngan" panose="00000500000000000000" pitchFamily="2" charset="0"/>
                  <a:ea typeface="+mn-ea"/>
                  <a:cs typeface="+mn-cs"/>
                </a:rPr>
                <a:t>BẠN ĐƯỢC YÊU CẦU 1 BẠN KHÁC HÁT 1 BÀI</a:t>
              </a:r>
              <a:endParaRPr lang="en-US" sz="1350" kern="1200" dirty="0">
                <a:solidFill>
                  <a:prstClr val="white"/>
                </a:solidFill>
                <a:latin typeface="#9Slide01 Noi dung ngan" panose="00000500000000000000" pitchFamily="2" charset="0"/>
                <a:ea typeface="+mn-ea"/>
                <a:cs typeface="+mn-cs"/>
              </a:endParaRPr>
            </a:p>
          </p:txBody>
        </p:sp>
        <p:sp>
          <p:nvSpPr>
            <p:cNvPr id="21" name="TextBox 20"/>
            <p:cNvSpPr txBox="1"/>
            <p:nvPr/>
          </p:nvSpPr>
          <p:spPr>
            <a:xfrm rot="17637051">
              <a:off x="3956030" y="1591426"/>
              <a:ext cx="2274935" cy="677108"/>
            </a:xfrm>
            <a:prstGeom prst="rect">
              <a:avLst/>
            </a:prstGeom>
            <a:noFill/>
          </p:spPr>
          <p:txBody>
            <a:bodyPr wrap="square" rtlCol="0">
              <a:spAutoFit/>
            </a:bodyPr>
            <a:lstStyle/>
            <a:p>
              <a:pPr defTabSz="685800">
                <a:buClrTx/>
              </a:pPr>
              <a:r>
                <a:rPr lang="vi-VN" sz="1350" kern="1200" dirty="0">
                  <a:solidFill>
                    <a:prstClr val="white"/>
                  </a:solidFill>
                  <a:latin typeface="#9Slide01 Noi dung ngan" panose="00000500000000000000" pitchFamily="2" charset="0"/>
                  <a:ea typeface="+mn-ea"/>
                  <a:cs typeface="+mn-cs"/>
                </a:rPr>
                <a:t>CHÚC BẠN MAY MẮN LẦN SAU</a:t>
              </a:r>
              <a:endParaRPr lang="en-US" sz="1350" kern="1200" dirty="0">
                <a:solidFill>
                  <a:prstClr val="white"/>
                </a:solidFill>
                <a:latin typeface="#9Slide01 Noi dung ngan" panose="00000500000000000000" pitchFamily="2" charset="0"/>
                <a:ea typeface="+mn-ea"/>
                <a:cs typeface="+mn-cs"/>
              </a:endParaRPr>
            </a:p>
          </p:txBody>
        </p:sp>
        <p:sp>
          <p:nvSpPr>
            <p:cNvPr id="22" name="TextBox 21"/>
            <p:cNvSpPr txBox="1"/>
            <p:nvPr/>
          </p:nvSpPr>
          <p:spPr>
            <a:xfrm rot="3685344">
              <a:off x="2449790" y="1296162"/>
              <a:ext cx="1917908" cy="954108"/>
            </a:xfrm>
            <a:prstGeom prst="rect">
              <a:avLst/>
            </a:prstGeom>
            <a:noFill/>
          </p:spPr>
          <p:txBody>
            <a:bodyPr wrap="square" rtlCol="0">
              <a:spAutoFit/>
            </a:bodyPr>
            <a:lstStyle/>
            <a:p>
              <a:pPr defTabSz="685800">
                <a:buClrTx/>
              </a:pPr>
              <a:r>
                <a:rPr lang="en-US" sz="1350" kern="1200">
                  <a:solidFill>
                    <a:prstClr val="white"/>
                  </a:solidFill>
                  <a:latin typeface="#9Slide01 Noi dung ngan" panose="00000500000000000000" pitchFamily="2" charset="0"/>
                  <a:ea typeface="+mn-ea"/>
                  <a:cs typeface="+mn-cs"/>
                </a:rPr>
                <a:t>BẠN ĐƯỢC MỘT CỤC TẨY CHÌ</a:t>
              </a:r>
              <a:endParaRPr lang="en-US" sz="1350" kern="1200" dirty="0">
                <a:solidFill>
                  <a:prstClr val="white"/>
                </a:solidFill>
                <a:latin typeface="#9Slide01 Noi dung ngan" panose="00000500000000000000" pitchFamily="2" charset="0"/>
                <a:ea typeface="+mn-ea"/>
                <a:cs typeface="+mn-cs"/>
              </a:endParaRPr>
            </a:p>
          </p:txBody>
        </p:sp>
        <p:sp>
          <p:nvSpPr>
            <p:cNvPr id="23" name="TextBox 22"/>
            <p:cNvSpPr txBox="1"/>
            <p:nvPr/>
          </p:nvSpPr>
          <p:spPr>
            <a:xfrm rot="20017481">
              <a:off x="1304968" y="4081047"/>
              <a:ext cx="2274935" cy="677108"/>
            </a:xfrm>
            <a:prstGeom prst="rect">
              <a:avLst/>
            </a:prstGeom>
            <a:noFill/>
          </p:spPr>
          <p:txBody>
            <a:bodyPr wrap="square" rtlCol="0">
              <a:spAutoFit/>
            </a:bodyPr>
            <a:lstStyle/>
            <a:p>
              <a:pPr defTabSz="685800">
                <a:buClrTx/>
              </a:pPr>
              <a:r>
                <a:rPr lang="en-US" sz="1350" kern="1200">
                  <a:solidFill>
                    <a:prstClr val="black"/>
                  </a:solidFill>
                  <a:latin typeface="#9Slide01 Noi dung ngan" panose="00000500000000000000" pitchFamily="2" charset="0"/>
                  <a:ea typeface="+mn-ea"/>
                  <a:cs typeface="Times New Roman" panose="02020603050405020304" pitchFamily="18" charset="0"/>
                </a:rPr>
                <a:t>BẠN CÓ 9 ĐIỂM MIỆNG</a:t>
              </a:r>
              <a:r>
                <a:rPr lang="vi-VN" sz="1350" kern="1200">
                  <a:solidFill>
                    <a:prstClr val="black"/>
                  </a:solidFill>
                  <a:latin typeface="#9Slide01 Noi dung ngan" panose="00000500000000000000" pitchFamily="2" charset="0"/>
                  <a:ea typeface="+mn-ea"/>
                  <a:cs typeface="Times New Roman" panose="02020603050405020304" pitchFamily="18" charset="0"/>
                </a:rPr>
                <a:t> </a:t>
              </a:r>
              <a:endParaRPr lang="en-US" sz="1350" kern="1200" dirty="0">
                <a:solidFill>
                  <a:prstClr val="black"/>
                </a:solidFill>
                <a:latin typeface="#9Slide01 Noi dung ngan" panose="00000500000000000000" pitchFamily="2" charset="0"/>
                <a:ea typeface="+mn-ea"/>
                <a:cs typeface="Times New Roman" panose="02020603050405020304" pitchFamily="18" charset="0"/>
              </a:endParaRPr>
            </a:p>
          </p:txBody>
        </p:sp>
        <p:sp>
          <p:nvSpPr>
            <p:cNvPr id="33" name="Oval 32"/>
            <p:cNvSpPr/>
            <p:nvPr/>
          </p:nvSpPr>
          <p:spPr>
            <a:xfrm>
              <a:off x="3810000" y="3100695"/>
              <a:ext cx="1139154" cy="113915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grpSp>
      <p:sp>
        <p:nvSpPr>
          <p:cNvPr id="35" name="QUAY"/>
          <p:cNvSpPr/>
          <p:nvPr/>
        </p:nvSpPr>
        <p:spPr>
          <a:xfrm>
            <a:off x="1007949" y="2956175"/>
            <a:ext cx="2129329" cy="1742187"/>
          </a:xfrm>
          <a:prstGeom prst="hexagon">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vi-VN" sz="3600" kern="1200" dirty="0">
                <a:solidFill>
                  <a:prstClr val="white"/>
                </a:solidFill>
                <a:latin typeface="Arial" panose="020B0604020202020204" pitchFamily="34" charset="0"/>
              </a:rPr>
              <a:t>QUAY</a:t>
            </a:r>
            <a:endParaRPr lang="en-US" sz="3600" kern="1200" dirty="0">
              <a:solidFill>
                <a:prstClr val="white"/>
              </a:solidFill>
              <a:latin typeface="Calibri" panose="020F0502020204030204"/>
            </a:endParaRPr>
          </a:p>
        </p:txBody>
      </p:sp>
      <p:sp>
        <p:nvSpPr>
          <p:cNvPr id="36" name="Isosceles Triangle 35"/>
          <p:cNvSpPr/>
          <p:nvPr/>
        </p:nvSpPr>
        <p:spPr>
          <a:xfrm rot="5400000">
            <a:off x="2031025" y="1414958"/>
            <a:ext cx="624263" cy="1485900"/>
          </a:xfrm>
          <a:prstGeom prst="triangle">
            <a:avLst>
              <a:gd name="adj" fmla="val 56387"/>
            </a:avLst>
          </a:prstGeom>
          <a:solidFill>
            <a:srgbClr val="FF0066"/>
          </a:solid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pic>
        <p:nvPicPr>
          <p:cNvPr id="3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63494" y="4634409"/>
            <a:ext cx="457200" cy="457200"/>
          </a:xfrm>
          <a:prstGeom prst="rect">
            <a:avLst/>
          </a:prstGeom>
        </p:spPr>
      </p:pic>
    </p:spTree>
    <p:extLst>
      <p:ext uri="{BB962C8B-B14F-4D97-AF65-F5344CB8AC3E}">
        <p14:creationId xmlns:p14="http://schemas.microsoft.com/office/powerpoint/2010/main" val="3694093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38"/>
                                        </p:tgtEl>
                                      </p:cBhvr>
                                    </p:cmd>
                                  </p:childTnLst>
                                </p:cTn>
                              </p:par>
                            </p:childTnLst>
                          </p:cTn>
                        </p:par>
                      </p:childTnLst>
                    </p:cTn>
                  </p:par>
                  <p:par>
                    <p:cTn id="11" fill="hold">
                      <p:stCondLst>
                        <p:cond delay="indefinite"/>
                      </p:stCondLst>
                      <p:childTnLst>
                        <p:par>
                          <p:cTn id="12" fill="hold">
                            <p:stCondLst>
                              <p:cond delay="0"/>
                            </p:stCondLst>
                            <p:childTnLst>
                              <p:par>
                                <p:cTn id="13" presetID="3" presetClass="mediacall" presetSubtype="0" fill="hold" nodeType="clickEffect">
                                  <p:stCondLst>
                                    <p:cond delay="0"/>
                                  </p:stCondLst>
                                  <p:childTnLst>
                                    <p:cmd type="call" cmd="stop">
                                      <p:cBhvr>
                                        <p:cTn id="14"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5"/>
                    </p:tgtEl>
                  </p:cond>
                </p:stCondLst>
                <p:endSync evt="end" delay="0">
                  <p:rtn val="all"/>
                </p:endSync>
                <p:childTnLst>
                  <p:par>
                    <p:cTn id="16" fill="hold">
                      <p:stCondLst>
                        <p:cond delay="0"/>
                      </p:stCondLst>
                      <p:childTnLst>
                        <p:par>
                          <p:cTn id="17" fill="hold">
                            <p:stCondLst>
                              <p:cond delay="0"/>
                            </p:stCondLst>
                            <p:childTnLst>
                              <p:par>
                                <p:cTn id="18" presetID="8" presetClass="emph" presetSubtype="0" repeatCount="indefinite" fill="hold" nodeType="clickEffect">
                                  <p:stCondLst>
                                    <p:cond delay="0"/>
                                  </p:stCondLst>
                                  <p:endCondLst>
                                    <p:cond evt="onNext" delay="0">
                                      <p:tgtEl>
                                        <p:sldTgt/>
                                      </p:tgtEl>
                                    </p:cond>
                                  </p:endCondLst>
                                  <p:childTnLst>
                                    <p:animRot by="21600000">
                                      <p:cBhvr>
                                        <p:cTn id="19" dur="1000" fill="hold"/>
                                        <p:tgtEl>
                                          <p:spTgt spid="34"/>
                                        </p:tgtEl>
                                        <p:attrNameLst>
                                          <p:attrName>r</p:attrName>
                                        </p:attrNameLst>
                                      </p:cBhvr>
                                    </p:animRot>
                                  </p:childTnLst>
                                </p:cTn>
                              </p:par>
                              <p:par>
                                <p:cTn id="20" presetID="1" presetClass="mediacall" presetSubtype="0" fill="hold" nodeType="withEffect">
                                  <p:stCondLst>
                                    <p:cond delay="0"/>
                                  </p:stCondLst>
                                  <p:childTnLst>
                                    <p:cmd type="call" cmd="playFrom(0.0)">
                                      <p:cBhvr>
                                        <p:cTn id="21" dur="12567" fill="hold"/>
                                        <p:tgtEl>
                                          <p:spTgt spid="38"/>
                                        </p:tgtEl>
                                      </p:cBhvr>
                                    </p:cmd>
                                  </p:childTnLst>
                                </p:cTn>
                              </p:par>
                            </p:childTnLst>
                          </p:cTn>
                        </p:par>
                      </p:childTnLst>
                    </p:cTn>
                  </p:par>
                </p:childTnLst>
              </p:cTn>
              <p:nextCondLst>
                <p:cond evt="onClick" delay="0">
                  <p:tgtEl>
                    <p:spTgt spid="35"/>
                  </p:tgtEl>
                </p:cond>
              </p:nextCondLst>
            </p:seq>
            <p:audio>
              <p:cMediaNode vol="80000">
                <p:cTn id="22" fill="hold" display="0">
                  <p:stCondLst>
                    <p:cond delay="indefinite"/>
                  </p:stCondLst>
                  <p:endCondLst>
                    <p:cond evt="onStopAudio" delay="0">
                      <p:tgtEl>
                        <p:sldTgt/>
                      </p:tgtEl>
                    </p:cond>
                  </p:endCondLst>
                </p:cTn>
                <p:tgtEl>
                  <p:spTgt spid="38"/>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ình chữ nhật: Góc Tròn 2">
            <a:extLst>
              <a:ext uri="{FF2B5EF4-FFF2-40B4-BE49-F238E27FC236}">
                <a16:creationId xmlns:a16="http://schemas.microsoft.com/office/drawing/2014/main" id="{6EBD6F3D-F0CC-448C-9ED0-9C01F43BBB7D}"/>
              </a:ext>
            </a:extLst>
          </p:cNvPr>
          <p:cNvSpPr/>
          <p:nvPr/>
        </p:nvSpPr>
        <p:spPr>
          <a:xfrm>
            <a:off x="4343400" y="237349"/>
            <a:ext cx="4191000" cy="1953401"/>
          </a:xfrm>
          <a:prstGeom prst="roundRect">
            <a:avLst/>
          </a:prstGeom>
          <a:solidFill>
            <a:schemeClr val="accent6"/>
          </a:solidFill>
          <a:ln>
            <a:solidFill>
              <a:srgbClr val="03AC13"/>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a:bodyPr>
          <a:lstStyle/>
          <a:p>
            <a:pPr algn="ctr" defTabSz="914378">
              <a:lnSpc>
                <a:spcPct val="90000"/>
              </a:lnSpc>
              <a:spcAft>
                <a:spcPts val="600"/>
              </a:spcAft>
              <a:buClrTx/>
            </a:pPr>
            <a:r>
              <a:rPr lang="vi-VN" sz="4000" kern="1200">
                <a:solidFill>
                  <a:srgbClr val="FD3468"/>
                </a:solidFill>
                <a:latin typeface="#9Slide07 IcielCadena" panose="02000503000000020004" pitchFamily="2" charset="0"/>
                <a:ea typeface="#9Slide02 Noi dung rat dai" panose="02000000000000000000" pitchFamily="2" charset="0"/>
              </a:rPr>
              <a:t>VẬN DỤNG</a:t>
            </a:r>
          </a:p>
          <a:p>
            <a:pPr algn="ctr" defTabSz="914378">
              <a:lnSpc>
                <a:spcPct val="90000"/>
              </a:lnSpc>
              <a:spcAft>
                <a:spcPts val="600"/>
              </a:spcAft>
              <a:buClrTx/>
            </a:pPr>
            <a:r>
              <a:rPr lang="vi-VN" sz="2800" kern="1200">
                <a:solidFill>
                  <a:srgbClr val="03AC13"/>
                </a:solidFill>
                <a:latin typeface="#9Slide05 Claudia" pitchFamily="2" charset="0"/>
                <a:ea typeface="#9Slide02 Noi dung rat dai" panose="02000000000000000000" pitchFamily="2" charset="0"/>
              </a:rPr>
              <a:t>Em hãy nêu suy nghĩ của mình về những thông tin dưới đây.</a:t>
            </a:r>
          </a:p>
        </p:txBody>
      </p:sp>
      <p:sp>
        <p:nvSpPr>
          <p:cNvPr id="2" name="Chỗ dành sẵn cho Số hiệu Bản chiếu 1">
            <a:extLst>
              <a:ext uri="{FF2B5EF4-FFF2-40B4-BE49-F238E27FC236}">
                <a16:creationId xmlns:a16="http://schemas.microsoft.com/office/drawing/2014/main" id="{6CD4E60D-4369-4099-8946-F0944583FA67}"/>
              </a:ext>
            </a:extLst>
          </p:cNvPr>
          <p:cNvSpPr>
            <a:spLocks noGrp="1"/>
          </p:cNvSpPr>
          <p:nvPr>
            <p:ph type="sldNum" sz="quarter" idx="4294967295"/>
          </p:nvPr>
        </p:nvSpPr>
        <p:spPr>
          <a:xfrm>
            <a:off x="7086600" y="4767263"/>
            <a:ext cx="2057400" cy="274637"/>
          </a:xfrm>
          <a:prstGeom prst="rect">
            <a:avLst/>
          </a:prstGeom>
        </p:spPr>
        <p:txBody>
          <a:bodyPr vert="horz" lIns="91440" tIns="45720" rIns="91440" bIns="45720" rtlCol="0" anchor="ctr">
            <a:normAutofit/>
          </a:bodyPr>
          <a:lstStyle/>
          <a:p>
            <a:pPr defTabSz="914378">
              <a:lnSpc>
                <a:spcPct val="90000"/>
              </a:lnSpc>
              <a:spcAft>
                <a:spcPts val="600"/>
              </a:spcAft>
              <a:buClrTx/>
              <a:defRPr/>
            </a:pPr>
            <a:fld id="{00000000-1234-1234-1234-123412341234}" type="slidenum">
              <a:rPr lang="en-US" sz="1200" kern="1200">
                <a:solidFill>
                  <a:prstClr val="black">
                    <a:tint val="75000"/>
                  </a:prstClr>
                </a:solidFill>
                <a:latin typeface="Calibri" panose="020F0502020204030204"/>
                <a:ea typeface="+mn-ea"/>
                <a:cs typeface="+mn-cs"/>
              </a:rPr>
              <a:pPr defTabSz="914378">
                <a:lnSpc>
                  <a:spcPct val="90000"/>
                </a:lnSpc>
                <a:spcAft>
                  <a:spcPts val="600"/>
                </a:spcAft>
                <a:buClrTx/>
                <a:defRPr/>
              </a:pPr>
              <a:t>37</a:t>
            </a:fld>
            <a:endParaRPr lang="en-US" sz="1200" kern="1200">
              <a:solidFill>
                <a:prstClr val="black">
                  <a:tint val="75000"/>
                </a:prstClr>
              </a:solidFill>
              <a:latin typeface="Calibri" panose="020F0502020204030204"/>
              <a:ea typeface="+mn-ea"/>
              <a:cs typeface="+mn-cs"/>
            </a:endParaRPr>
          </a:p>
        </p:txBody>
      </p:sp>
      <p:pic>
        <p:nvPicPr>
          <p:cNvPr id="4" name="Picture 3">
            <a:extLst>
              <a:ext uri="{FF2B5EF4-FFF2-40B4-BE49-F238E27FC236}">
                <a16:creationId xmlns:a16="http://schemas.microsoft.com/office/drawing/2014/main" id="{41DD5CAA-D06B-41BC-8889-476C99227F7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18429" y="237349"/>
            <a:ext cx="3307640" cy="4696600"/>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B0A06A71-9B17-42CD-8A49-9513DCF3C2AE}"/>
              </a:ext>
            </a:extLst>
          </p:cNvPr>
          <p:cNvPicPr>
            <a:picLocks noChangeAspect="1"/>
          </p:cNvPicPr>
          <p:nvPr/>
        </p:nvPicPr>
        <p:blipFill>
          <a:blip r:embed="rId4"/>
          <a:stretch>
            <a:fillRect/>
          </a:stretch>
        </p:blipFill>
        <p:spPr>
          <a:xfrm>
            <a:off x="4343400" y="2458520"/>
            <a:ext cx="4114800" cy="247542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314662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E8CD9E-CE8C-4D1C-9DCA-579D2B19D08A}"/>
              </a:ext>
            </a:extLst>
          </p:cNvPr>
          <p:cNvSpPr/>
          <p:nvPr/>
        </p:nvSpPr>
        <p:spPr>
          <a:xfrm>
            <a:off x="381000" y="247650"/>
            <a:ext cx="8534400" cy="4648200"/>
          </a:xfrm>
          <a:prstGeom prst="rect">
            <a:avLst/>
          </a:prstGeom>
          <a:noFill/>
          <a:ln>
            <a:solidFill>
              <a:srgbClr val="03AC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1CB46FF-416C-4857-B621-FABB3A2E1A1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000" b="91667" l="8000" r="95667">
                        <a14:foregroundMark x1="57000" y1="5333" x2="57000" y2="5333"/>
                        <a14:foregroundMark x1="8333" y1="44333" x2="8333" y2="44333"/>
                        <a14:foregroundMark x1="95667" y1="49000" x2="94667" y2="49000"/>
                        <a14:foregroundMark x1="53000" y1="91667" x2="53000" y2="91667"/>
                        <a14:foregroundMark x1="54000" y1="55333" x2="54000" y2="55333"/>
                        <a14:foregroundMark x1="49667" y1="53667" x2="49667" y2="53667"/>
                        <a14:foregroundMark x1="54667" y1="52000" x2="54667" y2="52000"/>
                        <a14:foregroundMark x1="55000" y1="52000" x2="55667" y2="52667"/>
                        <a14:foregroundMark x1="58000" y1="54333" x2="58000" y2="54333"/>
                        <a14:foregroundMark x1="57667" y1="53667" x2="57667" y2="53667"/>
                        <a14:foregroundMark x1="46333" y1="55000" x2="46333" y2="55000"/>
                        <a14:foregroundMark x1="47667" y1="51000" x2="47667" y2="51000"/>
                        <a14:foregroundMark x1="52667" y1="89333" x2="52667" y2="89333"/>
                      </a14:backgroundRemoval>
                    </a14:imgEffect>
                  </a14:imgLayer>
                </a14:imgProps>
              </a:ext>
            </a:extLst>
          </a:blip>
          <a:stretch>
            <a:fillRect/>
          </a:stretch>
        </p:blipFill>
        <p:spPr>
          <a:xfrm>
            <a:off x="609600" y="895350"/>
            <a:ext cx="3657600" cy="3657600"/>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14689481-0A05-496C-A7F7-49C72ADF920F}"/>
              </a:ext>
            </a:extLst>
          </p:cNvPr>
          <p:cNvPicPr>
            <a:picLocks noChangeAspect="1"/>
          </p:cNvPicPr>
          <p:nvPr/>
        </p:nvPicPr>
        <p:blipFill>
          <a:blip r:embed="rId4"/>
          <a:stretch>
            <a:fillRect/>
          </a:stretch>
        </p:blipFill>
        <p:spPr>
          <a:xfrm>
            <a:off x="4572000" y="819150"/>
            <a:ext cx="3657600" cy="3657600"/>
          </a:xfrm>
          <a:prstGeom prst="rect">
            <a:avLst/>
          </a:prstGeom>
        </p:spPr>
      </p:pic>
    </p:spTree>
    <p:extLst>
      <p:ext uri="{BB962C8B-B14F-4D97-AF65-F5344CB8AC3E}">
        <p14:creationId xmlns:p14="http://schemas.microsoft.com/office/powerpoint/2010/main" val="341181893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E53A17-8B23-4DE8-97EC-101207EE568B}"/>
              </a:ext>
            </a:extLst>
          </p:cNvPr>
          <p:cNvPicPr>
            <a:picLocks noChangeAspect="1"/>
          </p:cNvPicPr>
          <p:nvPr/>
        </p:nvPicPr>
        <p:blipFill>
          <a:blip r:embed="rId2"/>
          <a:stretch>
            <a:fillRect/>
          </a:stretch>
        </p:blipFill>
        <p:spPr>
          <a:xfrm>
            <a:off x="342900" y="361950"/>
            <a:ext cx="8458200" cy="42291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074717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C74BB5-F535-435C-BC66-F64354D1C282}"/>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63166716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3D0497B-10CA-4B67-96E4-F1A4D4056E5A}"/>
              </a:ext>
            </a:extLst>
          </p:cNvPr>
          <p:cNvSpPr/>
          <p:nvPr/>
        </p:nvSpPr>
        <p:spPr>
          <a:xfrm>
            <a:off x="237744" y="438150"/>
            <a:ext cx="3505200" cy="3785652"/>
          </a:xfrm>
          <a:prstGeom prst="rect">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vi-VN" sz="2000" b="1">
                <a:solidFill>
                  <a:srgbClr val="1DAFEB"/>
                </a:solidFill>
                <a:latin typeface="Barlow Condensed" panose="00000506000000000000" pitchFamily="2" charset="0"/>
              </a:rPr>
              <a:t>Không để lại ai phía sau</a:t>
            </a:r>
          </a:p>
          <a:p>
            <a:pPr algn="just"/>
            <a:r>
              <a:rPr lang="vi-VN" sz="2000">
                <a:solidFill>
                  <a:srgbClr val="FD3468"/>
                </a:solidFill>
                <a:latin typeface="Barlow Condensed" panose="00000506000000000000" pitchFamily="2" charset="0"/>
              </a:rPr>
              <a:t>       Năm 2022 cho chúng ta thấy một đại dịch, xung đột đang diễn ra, khí hậu không ngừng ấm lên, giá cả tăng cao và căng thẳng quốc tế. Điều này đang ảnh hưởng đến an ninh lương thực toàn cầu.</a:t>
            </a:r>
          </a:p>
          <a:p>
            <a:pPr algn="just"/>
            <a:r>
              <a:rPr lang="vi-VN" sz="2000">
                <a:solidFill>
                  <a:srgbClr val="FD3468"/>
                </a:solidFill>
                <a:latin typeface="Barlow Condensed" panose="00000506000000000000" pitchFamily="2" charset="0"/>
              </a:rPr>
              <a:t>       Chúng ta cần xây dựng một thế giới bền vững, nơi mọi người, ở mọi nơi đều được tiếp cận thường xuyên với đủ thực phẩm bổ dưỡng.</a:t>
            </a:r>
          </a:p>
          <a:p>
            <a:pPr algn="just"/>
            <a:r>
              <a:rPr lang="vi-VN" sz="2000">
                <a:solidFill>
                  <a:srgbClr val="FD3468"/>
                </a:solidFill>
                <a:latin typeface="Barlow Condensed" panose="00000506000000000000" pitchFamily="2" charset="0"/>
              </a:rPr>
              <a:t>Không ai bị bỏ lại phía sau.</a:t>
            </a:r>
          </a:p>
        </p:txBody>
      </p:sp>
      <p:pic>
        <p:nvPicPr>
          <p:cNvPr id="6" name="Picture 5">
            <a:extLst>
              <a:ext uri="{FF2B5EF4-FFF2-40B4-BE49-F238E27FC236}">
                <a16:creationId xmlns:a16="http://schemas.microsoft.com/office/drawing/2014/main" id="{5B5C7F97-38BF-4EA4-A86D-A8B2944DA6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a:off x="3962400" y="438150"/>
            <a:ext cx="4873313" cy="372808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Picture 6">
            <a:extLst>
              <a:ext uri="{FF2B5EF4-FFF2-40B4-BE49-F238E27FC236}">
                <a16:creationId xmlns:a16="http://schemas.microsoft.com/office/drawing/2014/main" id="{39BDFC83-1FB6-45B3-A6E6-0C6FA195983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500" b="90000" l="5625" r="93125">
                        <a14:foregroundMark x1="9531" y1="42813" x2="9531" y2="42813"/>
                        <a14:foregroundMark x1="5625" y1="43438" x2="5625" y2="43438"/>
                        <a14:foregroundMark x1="64531" y1="7656" x2="64531" y2="7656"/>
                        <a14:foregroundMark x1="90469" y1="37031" x2="90469" y2="37031"/>
                        <a14:foregroundMark x1="92031" y1="51250" x2="92031" y2="51250"/>
                        <a14:foregroundMark x1="92969" y1="37188" x2="92969" y2="37188"/>
                        <a14:foregroundMark x1="93125" y1="50625" x2="93125" y2="50625"/>
                        <a14:foregroundMark x1="14219" y1="19063" x2="14219" y2="19063"/>
                        <a14:foregroundMark x1="14375" y1="19375" x2="14375" y2="19375"/>
                        <a14:foregroundMark x1="14219" y1="19531" x2="14219" y2="19531"/>
                        <a14:foregroundMark x1="13594" y1="19375" x2="13594" y2="19375"/>
                      </a14:backgroundRemoval>
                    </a14:imgEffect>
                    <a14:imgEffect>
                      <a14:saturation sat="300000"/>
                    </a14:imgEffect>
                  </a14:imgLayer>
                </a14:imgProps>
              </a:ext>
            </a:extLst>
          </a:blip>
          <a:stretch>
            <a:fillRect/>
          </a:stretch>
        </p:blipFill>
        <p:spPr>
          <a:xfrm rot="604489">
            <a:off x="2980419" y="3557064"/>
            <a:ext cx="1063467" cy="1063467"/>
          </a:xfrm>
          <a:prstGeom prst="rect">
            <a:avLst/>
          </a:prstGeom>
        </p:spPr>
      </p:pic>
    </p:spTree>
    <p:extLst>
      <p:ext uri="{BB962C8B-B14F-4D97-AF65-F5344CB8AC3E}">
        <p14:creationId xmlns:p14="http://schemas.microsoft.com/office/powerpoint/2010/main" val="6253991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A521C6-3C78-4CEC-9E72-E77A805D77FD}"/>
              </a:ext>
            </a:extLst>
          </p:cNvPr>
          <p:cNvPicPr>
            <a:picLocks noChangeAspect="1"/>
          </p:cNvPicPr>
          <p:nvPr/>
        </p:nvPicPr>
        <p:blipFill rotWithShape="1">
          <a:blip r:embed="rId2"/>
          <a:srcRect t="17020" b="22838"/>
          <a:stretch/>
        </p:blipFill>
        <p:spPr>
          <a:xfrm>
            <a:off x="4897506" y="1628185"/>
            <a:ext cx="4017894" cy="27253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 name="Rectangle 8">
            <a:extLst>
              <a:ext uri="{FF2B5EF4-FFF2-40B4-BE49-F238E27FC236}">
                <a16:creationId xmlns:a16="http://schemas.microsoft.com/office/drawing/2014/main" id="{EFF7924A-7D43-43F5-ABB0-79ECA207BDD8}"/>
              </a:ext>
            </a:extLst>
          </p:cNvPr>
          <p:cNvSpPr/>
          <p:nvPr/>
        </p:nvSpPr>
        <p:spPr>
          <a:xfrm>
            <a:off x="228600" y="1469628"/>
            <a:ext cx="3543300" cy="415498"/>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0070C0"/>
              </a:solidFill>
              <a:effectLst/>
              <a:uLnTx/>
              <a:uFillTx/>
              <a:latin typeface="#9Slide07 IcielBaliho Script" pitchFamily="2" charset="0"/>
              <a:ea typeface="+mn-ea"/>
              <a:cs typeface="+mn-cs"/>
            </a:endParaRPr>
          </a:p>
        </p:txBody>
      </p:sp>
      <p:sp>
        <p:nvSpPr>
          <p:cNvPr id="10" name="Rectangle: Rounded Corners 9">
            <a:extLst>
              <a:ext uri="{FF2B5EF4-FFF2-40B4-BE49-F238E27FC236}">
                <a16:creationId xmlns:a16="http://schemas.microsoft.com/office/drawing/2014/main" id="{D67F3DB0-7623-492E-9AB1-D549D53F0767}"/>
              </a:ext>
            </a:extLst>
          </p:cNvPr>
          <p:cNvSpPr/>
          <p:nvPr/>
        </p:nvSpPr>
        <p:spPr>
          <a:xfrm>
            <a:off x="228600" y="1581150"/>
            <a:ext cx="4343400" cy="2819400"/>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l" defTabSz="685800" rtl="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a:ln>
                  <a:noFill/>
                </a:ln>
                <a:solidFill>
                  <a:srgbClr val="028910"/>
                </a:solidFill>
                <a:effectLst/>
                <a:uLnTx/>
                <a:uFillTx/>
                <a:latin typeface="Patrick Hand" panose="00000500000000000000" pitchFamily="2" charset="0"/>
                <a:ea typeface="+mn-ea"/>
                <a:cs typeface="+mn-cs"/>
              </a:rPr>
              <a:t>1. Hoàn thiện bài tập trong vở bài tập</a:t>
            </a:r>
          </a:p>
          <a:p>
            <a:pPr marL="0" marR="0" lvl="0" indent="0" algn="l" defTabSz="685800" rtl="0" eaLnBrk="1" fontAlgn="auto" latinLnBrk="0" hangingPunct="1">
              <a:lnSpc>
                <a:spcPct val="150000"/>
              </a:lnSpc>
              <a:spcBef>
                <a:spcPts val="0"/>
              </a:spcBef>
              <a:spcAft>
                <a:spcPts val="0"/>
              </a:spcAft>
              <a:buClrTx/>
              <a:buSzTx/>
              <a:buFontTx/>
              <a:buNone/>
              <a:tabLst/>
              <a:defRPr/>
            </a:pPr>
            <a:r>
              <a:rPr kumimoji="0" lang="en-US" sz="2800" b="0" i="0" u="none" strike="noStrike" kern="0" cap="none" spc="0" normalizeH="0" baseline="0" noProof="0">
                <a:ln>
                  <a:noFill/>
                </a:ln>
                <a:solidFill>
                  <a:srgbClr val="028910"/>
                </a:solidFill>
                <a:effectLst/>
                <a:uLnTx/>
                <a:uFillTx/>
                <a:latin typeface="Patrick Hand" panose="00000500000000000000" pitchFamily="2" charset="0"/>
                <a:ea typeface="+mn-ea"/>
                <a:cs typeface="+mn-cs"/>
              </a:rPr>
              <a:t>2. Nghiên cứu nội dung vài mới</a:t>
            </a:r>
            <a:endParaRPr kumimoji="0" lang="vi-VN" sz="2800" b="0" i="0" u="none" strike="noStrike" kern="0" cap="none" spc="0" normalizeH="0" baseline="0" noProof="0">
              <a:ln>
                <a:noFill/>
              </a:ln>
              <a:solidFill>
                <a:srgbClr val="028910"/>
              </a:solidFill>
              <a:effectLst/>
              <a:uLnTx/>
              <a:uFillTx/>
              <a:latin typeface="Patrick Hand" panose="00000500000000000000" pitchFamily="2" charset="0"/>
              <a:ea typeface="+mn-ea"/>
              <a:cs typeface="+mn-cs"/>
            </a:endParaRPr>
          </a:p>
        </p:txBody>
      </p:sp>
      <p:sp>
        <p:nvSpPr>
          <p:cNvPr id="3" name="Rectangle 2">
            <a:extLst>
              <a:ext uri="{FF2B5EF4-FFF2-40B4-BE49-F238E27FC236}">
                <a16:creationId xmlns:a16="http://schemas.microsoft.com/office/drawing/2014/main" id="{AE16B568-A25F-4167-BFAC-0CE6E3CB6EAF}"/>
              </a:ext>
            </a:extLst>
          </p:cNvPr>
          <p:cNvSpPr/>
          <p:nvPr/>
        </p:nvSpPr>
        <p:spPr>
          <a:xfrm>
            <a:off x="228600" y="207644"/>
            <a:ext cx="8686800" cy="84010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a:ln>
                  <a:noFill/>
                </a:ln>
                <a:solidFill>
                  <a:srgbClr val="03AC13"/>
                </a:solidFill>
                <a:effectLst/>
                <a:uLnTx/>
                <a:uFillTx/>
                <a:latin typeface="#9Slide07 IcielPony" panose="02000000000000000000" pitchFamily="2" charset="0"/>
                <a:ea typeface="+mn-ea"/>
                <a:cs typeface="+mn-cs"/>
              </a:rPr>
              <a:t>H</a:t>
            </a:r>
            <a:r>
              <a:rPr kumimoji="0" lang="vi-VN" sz="4500" b="0" i="0" u="none" strike="noStrike" kern="1200" cap="none" spc="0" normalizeH="0" baseline="0" noProof="0">
                <a:ln>
                  <a:noFill/>
                </a:ln>
                <a:solidFill>
                  <a:srgbClr val="03AC13"/>
                </a:solidFill>
                <a:effectLst/>
                <a:uLnTx/>
                <a:uFillTx/>
                <a:latin typeface="#9Slide07 IcielPony" panose="02000000000000000000" pitchFamily="2" charset="0"/>
                <a:ea typeface="+mn-ea"/>
                <a:cs typeface="+mn-cs"/>
              </a:rPr>
              <a:t>ư</a:t>
            </a:r>
            <a:r>
              <a:rPr kumimoji="0" lang="en-US" sz="4500" b="0" i="0" u="none" strike="noStrike" kern="1200" cap="none" spc="0" normalizeH="0" baseline="0" noProof="0">
                <a:ln>
                  <a:noFill/>
                </a:ln>
                <a:solidFill>
                  <a:srgbClr val="03AC13"/>
                </a:solidFill>
                <a:effectLst/>
                <a:uLnTx/>
                <a:uFillTx/>
                <a:latin typeface="#9Slide07 IcielPony" panose="02000000000000000000" pitchFamily="2" charset="0"/>
                <a:ea typeface="+mn-ea"/>
                <a:cs typeface="+mn-cs"/>
              </a:rPr>
              <a:t>ớng dẫn về nhà</a:t>
            </a:r>
          </a:p>
        </p:txBody>
      </p:sp>
    </p:spTree>
    <p:extLst>
      <p:ext uri="{BB962C8B-B14F-4D97-AF65-F5344CB8AC3E}">
        <p14:creationId xmlns:p14="http://schemas.microsoft.com/office/powerpoint/2010/main" val="38902327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3980F-B0E2-404E-B9FA-A0DE039F904C}"/>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942635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9E96BA-2636-4F97-9DEB-7927846E17E5}"/>
              </a:ext>
            </a:extLst>
          </p:cNvPr>
          <p:cNvPicPr>
            <a:picLocks noChangeAspect="1"/>
          </p:cNvPicPr>
          <p:nvPr/>
        </p:nvPicPr>
        <p:blipFill>
          <a:blip r:embed="rId2"/>
          <a:stretch>
            <a:fillRect/>
          </a:stretch>
        </p:blipFill>
        <p:spPr>
          <a:xfrm>
            <a:off x="4733317" y="15109"/>
            <a:ext cx="4410683" cy="5143500"/>
          </a:xfrm>
          <a:prstGeom prst="rect">
            <a:avLst/>
          </a:prstGeom>
        </p:spPr>
      </p:pic>
      <p:pic>
        <p:nvPicPr>
          <p:cNvPr id="3074" name="Picture 2" descr="Quang Linh Vlog – Anh Hùng Việt Nam Tại Châu Phi">
            <a:extLst>
              <a:ext uri="{FF2B5EF4-FFF2-40B4-BE49-F238E27FC236}">
                <a16:creationId xmlns:a16="http://schemas.microsoft.com/office/drawing/2014/main" id="{BD48F21C-A702-471E-AA56-DB28AB90DF1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250" b="95625" l="10000" r="90000">
                        <a14:foregroundMark x1="49875" y1="8750" x2="49875" y2="8750"/>
                        <a14:foregroundMark x1="52000" y1="6125" x2="52000" y2="6125"/>
                        <a14:foregroundMark x1="50750" y1="5250" x2="50750" y2="5250"/>
                        <a14:foregroundMark x1="48875" y1="5500" x2="48875" y2="5500"/>
                        <a14:foregroundMark x1="45875" y1="95625" x2="46375" y2="95625"/>
                      </a14:backgroundRemoval>
                    </a14:imgEffect>
                  </a14:imgLayer>
                </a14:imgProps>
              </a:ext>
              <a:ext uri="{28A0092B-C50C-407E-A947-70E740481C1C}">
                <a14:useLocalDpi xmlns:a14="http://schemas.microsoft.com/office/drawing/2010/main" val="0"/>
              </a:ext>
            </a:extLst>
          </a:blip>
          <a:srcRect/>
          <a:stretch>
            <a:fillRect/>
          </a:stretch>
        </p:blipFill>
        <p:spPr bwMode="auto">
          <a:xfrm>
            <a:off x="152400" y="819150"/>
            <a:ext cx="4476750" cy="44767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Quang Linh Vlogs - Cuộc Sống ở Châu Phi - YouTube">
            <a:extLst>
              <a:ext uri="{FF2B5EF4-FFF2-40B4-BE49-F238E27FC236}">
                <a16:creationId xmlns:a16="http://schemas.microsoft.com/office/drawing/2014/main" id="{F19757D8-BD7B-4EC4-8C8B-1FE7F97406C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556" b="96889" l="4000" r="95556">
                        <a14:foregroundMark x1="37111" y1="6333" x2="37111" y2="6333"/>
                        <a14:foregroundMark x1="25333" y1="13333" x2="25333" y2="13333"/>
                        <a14:foregroundMark x1="21778" y1="15222" x2="21778" y2="15222"/>
                        <a14:foregroundMark x1="13111" y1="20889" x2="12111" y2="22556"/>
                        <a14:foregroundMark x1="6444" y1="41556" x2="13222" y2="61556"/>
                        <a14:foregroundMark x1="13222" y1="61556" x2="22222" y2="72444"/>
                        <a14:foregroundMark x1="22222" y1="72444" x2="36778" y2="77000"/>
                        <a14:foregroundMark x1="36778" y1="77000" x2="59667" y2="71333"/>
                        <a14:foregroundMark x1="59667" y1="71333" x2="73333" y2="57667"/>
                        <a14:foregroundMark x1="85667" y1="23556" x2="94000" y2="44556"/>
                        <a14:foregroundMark x1="94000" y1="44556" x2="91333" y2="62556"/>
                        <a14:foregroundMark x1="50889" y1="92556" x2="50889" y2="92556"/>
                        <a14:foregroundMark x1="50889" y1="92667" x2="50889" y2="92667"/>
                        <a14:foregroundMark x1="60889" y1="48111" x2="60889" y2="48111"/>
                        <a14:foregroundMark x1="59333" y1="48444" x2="56333" y2="44889"/>
                        <a14:foregroundMark x1="50333" y1="41556" x2="50333" y2="41556"/>
                        <a14:foregroundMark x1="4333" y1="45556" x2="4333" y2="45556"/>
                        <a14:foregroundMark x1="4222" y1="45556" x2="4222" y2="45556"/>
                        <a14:foregroundMark x1="50111" y1="4556" x2="50111" y2="4556"/>
                        <a14:foregroundMark x1="50111" y1="4556" x2="50111" y2="4556"/>
                        <a14:foregroundMark x1="51667" y1="95889" x2="51889" y2="96889"/>
                        <a14:foregroundMark x1="46889" y1="96667" x2="46889" y2="96667"/>
                        <a14:foregroundMark x1="53222" y1="43778" x2="54111" y2="42111"/>
                        <a14:foregroundMark x1="55222" y1="38444" x2="55222" y2="37667"/>
                        <a14:foregroundMark x1="54889" y1="35222" x2="54000" y2="35556"/>
                        <a14:foregroundMark x1="49667" y1="39556" x2="50889" y2="38778"/>
                        <a14:foregroundMark x1="51333" y1="37222" x2="53000" y2="49222"/>
                        <a14:foregroundMark x1="53000" y1="49222" x2="57778" y2="47000"/>
                        <a14:foregroundMark x1="52556" y1="41222" x2="54000" y2="50444"/>
                        <a14:foregroundMark x1="54000" y1="50444" x2="55778" y2="47778"/>
                        <a14:foregroundMark x1="52889" y1="42333" x2="51333" y2="58000"/>
                        <a14:foregroundMark x1="51333" y1="58000" x2="49111" y2="54000"/>
                        <a14:foregroundMark x1="45222" y1="43667" x2="48000" y2="55111"/>
                        <a14:foregroundMark x1="48000" y1="55111" x2="46778" y2="52000"/>
                        <a14:foregroundMark x1="42667" y1="41556" x2="45778" y2="60556"/>
                        <a14:foregroundMark x1="45778" y1="60556" x2="51111" y2="41556"/>
                        <a14:foregroundMark x1="51111" y1="41556" x2="50667" y2="31778"/>
                        <a14:foregroundMark x1="50667" y1="31778" x2="47333" y2="40889"/>
                        <a14:foregroundMark x1="47333" y1="40889" x2="46444" y2="52000"/>
                        <a14:foregroundMark x1="46444" y1="52000" x2="46444" y2="52000"/>
                        <a14:foregroundMark x1="63667" y1="60889" x2="63667" y2="60889"/>
                        <a14:foregroundMark x1="95556" y1="55667" x2="95556" y2="55667"/>
                      </a14:backgroundRemoval>
                    </a14:imgEffect>
                  </a14:imgLayer>
                </a14:imgProps>
              </a:ext>
              <a:ext uri="{28A0092B-C50C-407E-A947-70E740481C1C}">
                <a14:useLocalDpi xmlns:a14="http://schemas.microsoft.com/office/drawing/2010/main" val="0"/>
              </a:ext>
            </a:extLst>
          </a:blip>
          <a:srcRect/>
          <a:stretch>
            <a:fillRect/>
          </a:stretch>
        </p:blipFill>
        <p:spPr bwMode="auto">
          <a:xfrm>
            <a:off x="128752" y="57150"/>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10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4D73F7F-2BBA-4D0E-AE27-F8BF4AC84D3D}"/>
              </a:ext>
            </a:extLst>
          </p:cNvPr>
          <p:cNvPicPr>
            <a:picLocks noChangeAspect="1"/>
          </p:cNvPicPr>
          <p:nvPr/>
        </p:nvPicPr>
        <p:blipFill rotWithShape="1">
          <a:blip r:embed="rId2"/>
          <a:srcRect t="766" r="48218" b="14444"/>
          <a:stretch/>
        </p:blipFill>
        <p:spPr>
          <a:xfrm>
            <a:off x="381000" y="438150"/>
            <a:ext cx="4427688" cy="4361136"/>
          </a:xfrm>
          <a:prstGeom prst="rect">
            <a:avLst/>
          </a:prstGeom>
        </p:spPr>
      </p:pic>
      <p:sp>
        <p:nvSpPr>
          <p:cNvPr id="8" name="Google Shape;2073;p41">
            <a:extLst>
              <a:ext uri="{FF2B5EF4-FFF2-40B4-BE49-F238E27FC236}">
                <a16:creationId xmlns:a16="http://schemas.microsoft.com/office/drawing/2014/main" id="{65F96A2D-6C49-4352-981F-5F06644C65BD}"/>
              </a:ext>
            </a:extLst>
          </p:cNvPr>
          <p:cNvSpPr txBox="1">
            <a:spLocks/>
          </p:cNvSpPr>
          <p:nvPr/>
        </p:nvSpPr>
        <p:spPr>
          <a:xfrm>
            <a:off x="5173019" y="971550"/>
            <a:ext cx="3589981" cy="205230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400"/>
              <a:buFont typeface="Fredoka One"/>
              <a:buNone/>
              <a:defRPr sz="30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accent2"/>
              </a:buClr>
              <a:buSzPts val="2400"/>
              <a:buFont typeface="Arial"/>
              <a:buNone/>
              <a:defRPr sz="2400" b="0" i="0" u="none" strike="noStrike" cap="none">
                <a:solidFill>
                  <a:schemeClr val="accent2"/>
                </a:solidFill>
                <a:latin typeface="Arial"/>
                <a:ea typeface="Arial"/>
                <a:cs typeface="Arial"/>
                <a:sym typeface="Arial"/>
              </a:defRPr>
            </a:lvl2pPr>
            <a:lvl3pPr marR="0" lvl="2" algn="l" rtl="0">
              <a:lnSpc>
                <a:spcPct val="100000"/>
              </a:lnSpc>
              <a:spcBef>
                <a:spcPts val="0"/>
              </a:spcBef>
              <a:spcAft>
                <a:spcPts val="0"/>
              </a:spcAft>
              <a:buClr>
                <a:schemeClr val="accent2"/>
              </a:buClr>
              <a:buSzPts val="2400"/>
              <a:buFont typeface="Arial"/>
              <a:buNone/>
              <a:defRPr sz="2400" b="0" i="0" u="none" strike="noStrike" cap="none">
                <a:solidFill>
                  <a:schemeClr val="accent2"/>
                </a:solidFill>
                <a:latin typeface="Arial"/>
                <a:ea typeface="Arial"/>
                <a:cs typeface="Arial"/>
                <a:sym typeface="Arial"/>
              </a:defRPr>
            </a:lvl3pPr>
            <a:lvl4pPr marR="0" lvl="3" algn="l" rtl="0">
              <a:lnSpc>
                <a:spcPct val="100000"/>
              </a:lnSpc>
              <a:spcBef>
                <a:spcPts val="0"/>
              </a:spcBef>
              <a:spcAft>
                <a:spcPts val="0"/>
              </a:spcAft>
              <a:buClr>
                <a:schemeClr val="accent2"/>
              </a:buClr>
              <a:buSzPts val="2400"/>
              <a:buFont typeface="Arial"/>
              <a:buNone/>
              <a:defRPr sz="2400" b="0" i="0" u="none" strike="noStrike" cap="none">
                <a:solidFill>
                  <a:schemeClr val="accent2"/>
                </a:solidFill>
                <a:latin typeface="Arial"/>
                <a:ea typeface="Arial"/>
                <a:cs typeface="Arial"/>
                <a:sym typeface="Arial"/>
              </a:defRPr>
            </a:lvl4pPr>
            <a:lvl5pPr marR="0" lvl="4" algn="l" rtl="0">
              <a:lnSpc>
                <a:spcPct val="100000"/>
              </a:lnSpc>
              <a:spcBef>
                <a:spcPts val="0"/>
              </a:spcBef>
              <a:spcAft>
                <a:spcPts val="0"/>
              </a:spcAft>
              <a:buClr>
                <a:schemeClr val="accent2"/>
              </a:buClr>
              <a:buSzPts val="2400"/>
              <a:buFont typeface="Arial"/>
              <a:buNone/>
              <a:defRPr sz="2400" b="0" i="0" u="none" strike="noStrike" cap="none">
                <a:solidFill>
                  <a:schemeClr val="accent2"/>
                </a:solidFill>
                <a:latin typeface="Arial"/>
                <a:ea typeface="Arial"/>
                <a:cs typeface="Arial"/>
                <a:sym typeface="Arial"/>
              </a:defRPr>
            </a:lvl5pPr>
            <a:lvl6pPr marR="0" lvl="5" algn="l" rtl="0">
              <a:lnSpc>
                <a:spcPct val="100000"/>
              </a:lnSpc>
              <a:spcBef>
                <a:spcPts val="0"/>
              </a:spcBef>
              <a:spcAft>
                <a:spcPts val="0"/>
              </a:spcAft>
              <a:buClr>
                <a:schemeClr val="accent2"/>
              </a:buClr>
              <a:buSzPts val="2400"/>
              <a:buFont typeface="Arial"/>
              <a:buNone/>
              <a:defRPr sz="2400" b="0" i="0" u="none" strike="noStrike" cap="none">
                <a:solidFill>
                  <a:schemeClr val="accent2"/>
                </a:solidFill>
                <a:latin typeface="Arial"/>
                <a:ea typeface="Arial"/>
                <a:cs typeface="Arial"/>
                <a:sym typeface="Arial"/>
              </a:defRPr>
            </a:lvl6pPr>
            <a:lvl7pPr marR="0" lvl="6" algn="l" rtl="0">
              <a:lnSpc>
                <a:spcPct val="100000"/>
              </a:lnSpc>
              <a:spcBef>
                <a:spcPts val="0"/>
              </a:spcBef>
              <a:spcAft>
                <a:spcPts val="0"/>
              </a:spcAft>
              <a:buClr>
                <a:schemeClr val="accent2"/>
              </a:buClr>
              <a:buSzPts val="2400"/>
              <a:buFont typeface="Arial"/>
              <a:buNone/>
              <a:defRPr sz="2400" b="0" i="0" u="none" strike="noStrike" cap="none">
                <a:solidFill>
                  <a:schemeClr val="accent2"/>
                </a:solidFill>
                <a:latin typeface="Arial"/>
                <a:ea typeface="Arial"/>
                <a:cs typeface="Arial"/>
                <a:sym typeface="Arial"/>
              </a:defRPr>
            </a:lvl7pPr>
            <a:lvl8pPr marR="0" lvl="7" algn="l" rtl="0">
              <a:lnSpc>
                <a:spcPct val="100000"/>
              </a:lnSpc>
              <a:spcBef>
                <a:spcPts val="0"/>
              </a:spcBef>
              <a:spcAft>
                <a:spcPts val="0"/>
              </a:spcAft>
              <a:buClr>
                <a:schemeClr val="accent2"/>
              </a:buClr>
              <a:buSzPts val="2400"/>
              <a:buFont typeface="Arial"/>
              <a:buNone/>
              <a:defRPr sz="2400" b="0" i="0" u="none" strike="noStrike" cap="none">
                <a:solidFill>
                  <a:schemeClr val="accent2"/>
                </a:solidFill>
                <a:latin typeface="Arial"/>
                <a:ea typeface="Arial"/>
                <a:cs typeface="Arial"/>
                <a:sym typeface="Arial"/>
              </a:defRPr>
            </a:lvl8pPr>
            <a:lvl9pPr marR="0" lvl="8" algn="l" rtl="0">
              <a:lnSpc>
                <a:spcPct val="100000"/>
              </a:lnSpc>
              <a:spcBef>
                <a:spcPts val="0"/>
              </a:spcBef>
              <a:spcAft>
                <a:spcPts val="0"/>
              </a:spcAft>
              <a:buClr>
                <a:schemeClr val="accent2"/>
              </a:buClr>
              <a:buSzPts val="2400"/>
              <a:buFont typeface="Arial"/>
              <a:buNone/>
              <a:defRPr sz="2400" b="0" i="0" u="none" strike="noStrike" cap="none">
                <a:solidFill>
                  <a:schemeClr val="accent2"/>
                </a:solidFill>
                <a:latin typeface="Arial"/>
                <a:ea typeface="Arial"/>
                <a:cs typeface="Arial"/>
                <a:sym typeface="Arial"/>
              </a:defRPr>
            </a:lvl9pPr>
          </a:lstStyle>
          <a:p>
            <a:r>
              <a:rPr lang="vi-VN" sz="3600">
                <a:solidFill>
                  <a:srgbClr val="F34976"/>
                </a:solidFill>
                <a:latin typeface="#9Slide05 Gullever Font" panose="02000507000000020004" pitchFamily="2" charset="0"/>
              </a:rPr>
              <a:t>Bài 10:</a:t>
            </a:r>
          </a:p>
          <a:p>
            <a:r>
              <a:rPr lang="vi-VN" sz="4800">
                <a:solidFill>
                  <a:srgbClr val="028910"/>
                </a:solidFill>
                <a:latin typeface="#9Slide07 IcielCadena" panose="02000503000000020004" pitchFamily="2" charset="0"/>
              </a:rPr>
              <a:t>Đặc điểm dân cư, xã hội châu Phi</a:t>
            </a:r>
            <a:endParaRPr lang="en-US" sz="4800">
              <a:solidFill>
                <a:srgbClr val="028910"/>
              </a:solidFill>
              <a:latin typeface="#9Slide07 IcielCadena" panose="02000503000000020004" pitchFamily="2" charset="0"/>
            </a:endParaRPr>
          </a:p>
        </p:txBody>
      </p:sp>
    </p:spTree>
    <p:extLst>
      <p:ext uri="{BB962C8B-B14F-4D97-AF65-F5344CB8AC3E}">
        <p14:creationId xmlns:p14="http://schemas.microsoft.com/office/powerpoint/2010/main" val="3385200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4"/>
        <p:cNvGrpSpPr/>
        <p:nvPr/>
      </p:nvGrpSpPr>
      <p:grpSpPr>
        <a:xfrm>
          <a:off x="0" y="0"/>
          <a:ext cx="0" cy="0"/>
          <a:chOff x="0" y="0"/>
          <a:chExt cx="0" cy="0"/>
        </a:xfrm>
      </p:grpSpPr>
      <p:sp>
        <p:nvSpPr>
          <p:cNvPr id="2225" name="Google Shape;2225;p44"/>
          <p:cNvSpPr/>
          <p:nvPr/>
        </p:nvSpPr>
        <p:spPr>
          <a:xfrm>
            <a:off x="2236999" y="1399712"/>
            <a:ext cx="1095837" cy="1095837"/>
          </a:xfrm>
          <a:prstGeom prst="ellipse">
            <a:avLst/>
          </a:prstGeom>
          <a:solidFill>
            <a:schemeClr val="bg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E0849"/>
              </a:solidFill>
            </a:endParaRPr>
          </a:p>
        </p:txBody>
      </p:sp>
      <p:sp>
        <p:nvSpPr>
          <p:cNvPr id="2227" name="Google Shape;2227;p44"/>
          <p:cNvSpPr/>
          <p:nvPr/>
        </p:nvSpPr>
        <p:spPr>
          <a:xfrm>
            <a:off x="6099063" y="1399712"/>
            <a:ext cx="1095837" cy="1095837"/>
          </a:xfrm>
          <a:prstGeom prst="ellipse">
            <a:avLst/>
          </a:prstGeom>
          <a:solidFill>
            <a:schemeClr val="bg1">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E0849"/>
              </a:solidFill>
            </a:endParaRPr>
          </a:p>
        </p:txBody>
      </p:sp>
      <p:sp>
        <p:nvSpPr>
          <p:cNvPr id="2230" name="Google Shape;2230;p44"/>
          <p:cNvSpPr txBox="1">
            <a:spLocks noGrp="1"/>
          </p:cNvSpPr>
          <p:nvPr>
            <p:ph type="title"/>
          </p:nvPr>
        </p:nvSpPr>
        <p:spPr>
          <a:xfrm>
            <a:off x="1949100" y="373471"/>
            <a:ext cx="5245800" cy="78227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4000">
                <a:solidFill>
                  <a:srgbClr val="F34976"/>
                </a:solidFill>
                <a:latin typeface="#9Slide07 IcielCadena" panose="02000503000000020004" pitchFamily="2" charset="0"/>
              </a:rPr>
              <a:t>NỘI DUNG CHÍNH</a:t>
            </a:r>
            <a:endParaRPr sz="4000">
              <a:solidFill>
                <a:srgbClr val="F34976"/>
              </a:solidFill>
              <a:latin typeface="#9Slide07 IcielCadena" panose="02000503000000020004" pitchFamily="2" charset="0"/>
            </a:endParaRPr>
          </a:p>
        </p:txBody>
      </p:sp>
      <p:sp>
        <p:nvSpPr>
          <p:cNvPr id="2238" name="Google Shape;2238;p44"/>
          <p:cNvSpPr txBox="1">
            <a:spLocks noGrp="1"/>
          </p:cNvSpPr>
          <p:nvPr>
            <p:ph type="subTitle" idx="1"/>
          </p:nvPr>
        </p:nvSpPr>
        <p:spPr>
          <a:xfrm>
            <a:off x="956163" y="2465989"/>
            <a:ext cx="3692400" cy="130095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3600">
                <a:solidFill>
                  <a:srgbClr val="03AC13"/>
                </a:solidFill>
                <a:latin typeface="#9Slide07 IcielBaliho Script" pitchFamily="2" charset="0"/>
              </a:rPr>
              <a:t>Một số vấn đề </a:t>
            </a:r>
          </a:p>
          <a:p>
            <a:pPr marL="0" lvl="0" indent="0" algn="ctr" rtl="0">
              <a:spcBef>
                <a:spcPts val="0"/>
              </a:spcBef>
              <a:spcAft>
                <a:spcPts val="0"/>
              </a:spcAft>
              <a:buNone/>
            </a:pPr>
            <a:r>
              <a:rPr lang="vi-VN" sz="3600">
                <a:solidFill>
                  <a:srgbClr val="03AC13"/>
                </a:solidFill>
                <a:latin typeface="#9Slide07 IcielBaliho Script" pitchFamily="2" charset="0"/>
              </a:rPr>
              <a:t>dân cư, xã hội</a:t>
            </a:r>
            <a:endParaRPr sz="3600">
              <a:solidFill>
                <a:srgbClr val="03AC13"/>
              </a:solidFill>
              <a:latin typeface="#9Slide07 IcielBaliho Script" pitchFamily="2" charset="0"/>
            </a:endParaRPr>
          </a:p>
        </p:txBody>
      </p:sp>
      <p:sp>
        <p:nvSpPr>
          <p:cNvPr id="2229" name="Google Shape;2229;p44"/>
          <p:cNvSpPr txBox="1">
            <a:spLocks noGrp="1"/>
          </p:cNvSpPr>
          <p:nvPr>
            <p:ph type="title" idx="2"/>
          </p:nvPr>
        </p:nvSpPr>
        <p:spPr>
          <a:xfrm>
            <a:off x="2215947" y="1597610"/>
            <a:ext cx="1095838" cy="68724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a:solidFill>
                  <a:srgbClr val="FE0849"/>
                </a:solidFill>
              </a:rPr>
              <a:t>01</a:t>
            </a:r>
            <a:endParaRPr sz="4000">
              <a:solidFill>
                <a:srgbClr val="FE0849"/>
              </a:solidFill>
            </a:endParaRPr>
          </a:p>
        </p:txBody>
      </p:sp>
      <p:sp>
        <p:nvSpPr>
          <p:cNvPr id="2236" name="Google Shape;2236;p44"/>
          <p:cNvSpPr txBox="1">
            <a:spLocks noGrp="1"/>
          </p:cNvSpPr>
          <p:nvPr>
            <p:ph type="title" idx="4"/>
          </p:nvPr>
        </p:nvSpPr>
        <p:spPr>
          <a:xfrm>
            <a:off x="6296431" y="1597610"/>
            <a:ext cx="701100" cy="439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a:solidFill>
                  <a:srgbClr val="FE0849"/>
                </a:solidFill>
              </a:rPr>
              <a:t>02</a:t>
            </a:r>
            <a:endParaRPr sz="3200">
              <a:solidFill>
                <a:srgbClr val="FE0849"/>
              </a:solidFill>
            </a:endParaRPr>
          </a:p>
        </p:txBody>
      </p:sp>
      <p:sp>
        <p:nvSpPr>
          <p:cNvPr id="37" name="Google Shape;2238;p44">
            <a:extLst>
              <a:ext uri="{FF2B5EF4-FFF2-40B4-BE49-F238E27FC236}">
                <a16:creationId xmlns:a16="http://schemas.microsoft.com/office/drawing/2014/main" id="{5DAA1193-30E0-4C8A-AC0C-21253FF3E1D1}"/>
              </a:ext>
            </a:extLst>
          </p:cNvPr>
          <p:cNvSpPr txBox="1">
            <a:spLocks/>
          </p:cNvSpPr>
          <p:nvPr/>
        </p:nvSpPr>
        <p:spPr>
          <a:xfrm>
            <a:off x="4800781" y="2465989"/>
            <a:ext cx="3692400" cy="130095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400"/>
              <a:buFont typeface="Anton"/>
              <a:buNone/>
              <a:defRPr sz="2400" b="0" i="0" u="none" strike="noStrike" cap="none">
                <a:solidFill>
                  <a:schemeClr val="accent2"/>
                </a:solidFill>
                <a:latin typeface="Fredoka One"/>
                <a:ea typeface="Fredoka One"/>
                <a:cs typeface="Fredoka One"/>
                <a:sym typeface="Fredoka One"/>
              </a:defRPr>
            </a:lvl1pPr>
            <a:lvl2pPr marL="914400" marR="0" lvl="1" indent="-317500" algn="l" rtl="0">
              <a:lnSpc>
                <a:spcPct val="100000"/>
              </a:lnSpc>
              <a:spcBef>
                <a:spcPts val="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chemeClr val="dk1"/>
              </a:buClr>
              <a:buSzPts val="1400"/>
              <a:buFont typeface="Lato"/>
              <a:buNone/>
              <a:defRPr sz="1400" b="0" i="0" u="none" strike="noStrike" cap="none">
                <a:solidFill>
                  <a:schemeClr val="dk1"/>
                </a:solidFill>
                <a:latin typeface="Lato"/>
                <a:ea typeface="Lato"/>
                <a:cs typeface="Lato"/>
                <a:sym typeface="Lato"/>
              </a:defRPr>
            </a:lvl9pPr>
          </a:lstStyle>
          <a:p>
            <a:pPr marL="0" indent="0"/>
            <a:r>
              <a:rPr lang="vi-VN" sz="3600">
                <a:solidFill>
                  <a:srgbClr val="03AC13"/>
                </a:solidFill>
                <a:latin typeface="#9Slide07 IcielBaliho Script" pitchFamily="2" charset="0"/>
              </a:rPr>
              <a:t>Di sản lịch sử </a:t>
            </a:r>
          </a:p>
          <a:p>
            <a:pPr marL="0" indent="0"/>
            <a:r>
              <a:rPr lang="vi-VN" sz="3600">
                <a:solidFill>
                  <a:srgbClr val="03AC13"/>
                </a:solidFill>
                <a:latin typeface="#9Slide07 IcielBaliho Script" pitchFamily="2" charset="0"/>
              </a:rPr>
              <a:t>châu Phi</a:t>
            </a:r>
          </a:p>
        </p:txBody>
      </p:sp>
      <p:sp>
        <p:nvSpPr>
          <p:cNvPr id="20" name="Rectangle 19">
            <a:extLst>
              <a:ext uri="{FF2B5EF4-FFF2-40B4-BE49-F238E27FC236}">
                <a16:creationId xmlns:a16="http://schemas.microsoft.com/office/drawing/2014/main" id="{B67633D9-8DF3-46DB-9F9F-2CF8894EA8F8}"/>
              </a:ext>
            </a:extLst>
          </p:cNvPr>
          <p:cNvSpPr/>
          <p:nvPr/>
        </p:nvSpPr>
        <p:spPr>
          <a:xfrm>
            <a:off x="609600" y="373471"/>
            <a:ext cx="8153400" cy="4484279"/>
          </a:xfrm>
          <a:prstGeom prst="rect">
            <a:avLst/>
          </a:prstGeom>
          <a:noFill/>
          <a:ln>
            <a:solidFill>
              <a:srgbClr val="03AC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sp>
        <p:nvSpPr>
          <p:cNvPr id="4" name="Rectangle 3">
            <a:extLst>
              <a:ext uri="{FF2B5EF4-FFF2-40B4-BE49-F238E27FC236}">
                <a16:creationId xmlns:a16="http://schemas.microsoft.com/office/drawing/2014/main" id="{1E1398FE-6E20-442E-AC4B-E65BBCEC4E7F}"/>
              </a:ext>
            </a:extLst>
          </p:cNvPr>
          <p:cNvSpPr/>
          <p:nvPr/>
        </p:nvSpPr>
        <p:spPr>
          <a:xfrm>
            <a:off x="266700" y="247650"/>
            <a:ext cx="8610600" cy="4648200"/>
          </a:xfrm>
          <a:prstGeom prst="rect">
            <a:avLst/>
          </a:prstGeom>
          <a:solidFill>
            <a:schemeClr val="accent6"/>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Google Shape;2225;p44">
            <a:extLst>
              <a:ext uri="{FF2B5EF4-FFF2-40B4-BE49-F238E27FC236}">
                <a16:creationId xmlns:a16="http://schemas.microsoft.com/office/drawing/2014/main" id="{3DEF0298-9A5C-4E70-86CF-0A9588676D81}"/>
              </a:ext>
            </a:extLst>
          </p:cNvPr>
          <p:cNvSpPr/>
          <p:nvPr/>
        </p:nvSpPr>
        <p:spPr>
          <a:xfrm>
            <a:off x="381000" y="416182"/>
            <a:ext cx="742036" cy="644171"/>
          </a:xfrm>
          <a:prstGeom prst="ellipse">
            <a:avLst/>
          </a:prstGeom>
          <a:solidFill>
            <a:schemeClr val="accent3">
              <a:lumMod val="75000"/>
            </a:schemeClr>
          </a:solidFill>
          <a:ln>
            <a:solidFill>
              <a:schemeClr val="bg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69" name="Google Shape;2229;p44">
            <a:extLst>
              <a:ext uri="{FF2B5EF4-FFF2-40B4-BE49-F238E27FC236}">
                <a16:creationId xmlns:a16="http://schemas.microsoft.com/office/drawing/2014/main" id="{8B009C01-83E5-477C-86F6-0EAD75E6C198}"/>
              </a:ext>
            </a:extLst>
          </p:cNvPr>
          <p:cNvSpPr txBox="1">
            <a:spLocks/>
          </p:cNvSpPr>
          <p:nvPr/>
        </p:nvSpPr>
        <p:spPr>
          <a:xfrm>
            <a:off x="381000" y="450754"/>
            <a:ext cx="818237" cy="53864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2800"/>
              <a:t>01</a:t>
            </a:r>
          </a:p>
        </p:txBody>
      </p:sp>
      <p:sp>
        <p:nvSpPr>
          <p:cNvPr id="72" name="Google Shape;2238;p44">
            <a:extLst>
              <a:ext uri="{FF2B5EF4-FFF2-40B4-BE49-F238E27FC236}">
                <a16:creationId xmlns:a16="http://schemas.microsoft.com/office/drawing/2014/main" id="{7303E75F-9B37-4D0D-8F19-C6602C4F6393}"/>
              </a:ext>
            </a:extLst>
          </p:cNvPr>
          <p:cNvSpPr txBox="1">
            <a:spLocks/>
          </p:cNvSpPr>
          <p:nvPr/>
        </p:nvSpPr>
        <p:spPr>
          <a:xfrm>
            <a:off x="914400" y="521705"/>
            <a:ext cx="4758837" cy="538648"/>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200">
                <a:solidFill>
                  <a:srgbClr val="03AC13"/>
                </a:solidFill>
                <a:latin typeface="#9Slide07 IcielBaliho Script" pitchFamily="2" charset="0"/>
              </a:rPr>
              <a:t>Một số vấn đề dân cư, xã hội</a:t>
            </a:r>
          </a:p>
        </p:txBody>
      </p:sp>
      <p:pic>
        <p:nvPicPr>
          <p:cNvPr id="5" name="Picture 4">
            <a:extLst>
              <a:ext uri="{FF2B5EF4-FFF2-40B4-BE49-F238E27FC236}">
                <a16:creationId xmlns:a16="http://schemas.microsoft.com/office/drawing/2014/main" id="{07F14DB5-7BCA-4864-B20D-1C5926BEF808}"/>
              </a:ext>
            </a:extLst>
          </p:cNvPr>
          <p:cNvPicPr>
            <a:picLocks noChangeAspect="1"/>
          </p:cNvPicPr>
          <p:nvPr/>
        </p:nvPicPr>
        <p:blipFill>
          <a:blip r:embed="rId3"/>
          <a:stretch>
            <a:fillRect/>
          </a:stretch>
        </p:blipFill>
        <p:spPr>
          <a:xfrm>
            <a:off x="4039280" y="1511251"/>
            <a:ext cx="4647520" cy="2933700"/>
          </a:xfrm>
          <a:prstGeom prst="rect">
            <a:avLst/>
          </a:prstGeom>
          <a:ln>
            <a:solidFill>
              <a:srgbClr val="00B050"/>
            </a:solidFill>
          </a:ln>
        </p:spPr>
      </p:pic>
      <p:sp>
        <p:nvSpPr>
          <p:cNvPr id="74" name="Rectangle: Rounded Corners 73">
            <a:extLst>
              <a:ext uri="{FF2B5EF4-FFF2-40B4-BE49-F238E27FC236}">
                <a16:creationId xmlns:a16="http://schemas.microsoft.com/office/drawing/2014/main" id="{A1B2E7DC-E412-487F-93F7-690C1D9C1B1B}"/>
              </a:ext>
            </a:extLst>
          </p:cNvPr>
          <p:cNvSpPr/>
          <p:nvPr/>
        </p:nvSpPr>
        <p:spPr>
          <a:xfrm>
            <a:off x="495324" y="1511251"/>
            <a:ext cx="3268037" cy="1060499"/>
          </a:xfrm>
          <a:prstGeom prst="roundRect">
            <a:avLst/>
          </a:prstGeom>
          <a:solidFill>
            <a:srgbClr val="03AC13"/>
          </a:solidFill>
          <a:ln>
            <a:solidFill>
              <a:srgbClr val="03AC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chemeClr val="accent6"/>
                </a:solidFill>
                <a:latin typeface="#9Slide02 Noi dung rat dai" panose="02000000000000000000" pitchFamily="2" charset="0"/>
                <a:ea typeface="#9Slide02 Noi dung rat dai" panose="02000000000000000000" pitchFamily="2" charset="0"/>
              </a:rPr>
              <a:t>Dân số của châu Phi năm 2020? </a:t>
            </a:r>
            <a:endParaRPr lang="en-US" sz="2400">
              <a:solidFill>
                <a:schemeClr val="accent6"/>
              </a:solidFill>
              <a:latin typeface="#9Slide02 Noi dung rat dai" panose="02000000000000000000" pitchFamily="2" charset="0"/>
              <a:ea typeface="#9Slide02 Noi dung rat dai" panose="02000000000000000000" pitchFamily="2" charset="0"/>
            </a:endParaRPr>
          </a:p>
        </p:txBody>
      </p:sp>
      <p:sp>
        <p:nvSpPr>
          <p:cNvPr id="75" name="Google Shape;2238;p44">
            <a:extLst>
              <a:ext uri="{FF2B5EF4-FFF2-40B4-BE49-F238E27FC236}">
                <a16:creationId xmlns:a16="http://schemas.microsoft.com/office/drawing/2014/main" id="{0D4C541A-17C8-462B-9DB8-9E7A4D54F843}"/>
              </a:ext>
            </a:extLst>
          </p:cNvPr>
          <p:cNvSpPr txBox="1">
            <a:spLocks/>
          </p:cNvSpPr>
          <p:nvPr/>
        </p:nvSpPr>
        <p:spPr>
          <a:xfrm>
            <a:off x="752018" y="3257550"/>
            <a:ext cx="2831200" cy="538648"/>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200">
                <a:solidFill>
                  <a:srgbClr val="03AC13"/>
                </a:solidFill>
                <a:latin typeface="#9Slide07 IcielBaliho Script" pitchFamily="2" charset="0"/>
              </a:rPr>
              <a:t>1 340 triệu người</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barn(inVertical)">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barn(inVertical)">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p:bldLst>
  </p:timing>
</p:sld>
</file>

<file path=ppt/theme/theme1.xml><?xml version="1.0" encoding="utf-8"?>
<a:theme xmlns:a="http://schemas.openxmlformats.org/drawingml/2006/main" name="Great British Pea Week by Slidesgo">
  <a:themeElements>
    <a:clrScheme name="Simple Light">
      <a:dk1>
        <a:srgbClr val="1C400D"/>
      </a:dk1>
      <a:lt1>
        <a:srgbClr val="F2FFCF"/>
      </a:lt1>
      <a:dk2>
        <a:srgbClr val="FF9893"/>
      </a:dk2>
      <a:lt2>
        <a:srgbClr val="CFE259"/>
      </a:lt2>
      <a:accent1>
        <a:srgbClr val="A4CE49"/>
      </a:accent1>
      <a:accent2>
        <a:srgbClr val="88C133"/>
      </a:accent2>
      <a:accent3>
        <a:srgbClr val="F4F476"/>
      </a:accent3>
      <a:accent4>
        <a:srgbClr val="2E305B"/>
      </a:accent4>
      <a:accent5>
        <a:srgbClr val="FFFFFF"/>
      </a:accent5>
      <a:accent6>
        <a:srgbClr val="FFFFFF"/>
      </a:accent6>
      <a:hlink>
        <a:srgbClr val="1C40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551</TotalTime>
  <Words>991</Words>
  <Application>Microsoft Office PowerPoint</Application>
  <PresentationFormat>On-screen Show (16:9)</PresentationFormat>
  <Paragraphs>113</Paragraphs>
  <Slides>41</Slides>
  <Notes>13</Notes>
  <HiddenSlides>0</HiddenSlides>
  <MMClips>6</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41</vt:i4>
      </vt:variant>
    </vt:vector>
  </HeadingPairs>
  <TitlesOfParts>
    <vt:vector size="60" baseType="lpstr">
      <vt:lpstr>#9Slide02 Noi dung rat dai</vt:lpstr>
      <vt:lpstr>Calibri</vt:lpstr>
      <vt:lpstr>Roboto</vt:lpstr>
      <vt:lpstr>#9Slide05 Gullever Font</vt:lpstr>
      <vt:lpstr>#9Slide03 Iciel Blooming Elegan</vt:lpstr>
      <vt:lpstr>#9Slide07 IcielCadena</vt:lpstr>
      <vt:lpstr>#9Slide01 Noi dung ngan</vt:lpstr>
      <vt:lpstr>Calibri Light</vt:lpstr>
      <vt:lpstr>Anton</vt:lpstr>
      <vt:lpstr>Fredoka One</vt:lpstr>
      <vt:lpstr>#9Slide05 Claudia</vt:lpstr>
      <vt:lpstr>#9Slide07 IcielBaliho Script</vt:lpstr>
      <vt:lpstr>Patrick Hand</vt:lpstr>
      <vt:lpstr>Lato</vt:lpstr>
      <vt:lpstr>#9Slide07 IcielPony</vt:lpstr>
      <vt:lpstr>Arial</vt:lpstr>
      <vt:lpstr>Barlow Condensed</vt:lpstr>
      <vt:lpstr>Great British Pea Week by Slidesgo</vt:lpstr>
      <vt:lpstr>Office Theme</vt:lpstr>
      <vt:lpstr>Chào mừng các em đến với tiết học địa lí  Địa lí hay - Học mê say</vt:lpstr>
      <vt:lpstr>PowerPoint Presentation</vt:lpstr>
      <vt:lpstr>PowerPoint Presentation</vt:lpstr>
      <vt:lpstr>PowerPoint Presentation</vt:lpstr>
      <vt:lpstr>PowerPoint Presentation</vt:lpstr>
      <vt:lpstr>PowerPoint Presentation</vt:lpstr>
      <vt:lpstr>PowerPoint Presentation</vt:lpstr>
      <vt:lpstr>NỘI DUNG CHÍNH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Quan sát video:  Em hãy cho biết nguyên nhân gây nên "Con đường chết đói Công Gô" </vt:lpstr>
      <vt:lpstr>PowerPoint Presentation</vt:lpstr>
      <vt:lpstr>PowerPoint Presentation</vt:lpstr>
      <vt:lpstr>Bản đồ chỉ số hòa bình các nước trên thế giới</vt:lpstr>
      <vt:lpstr>PowerPoint Presentation</vt:lpstr>
      <vt:lpstr>PowerPoint Presentation</vt:lpstr>
      <vt:lpstr> Check in cảm xúc...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địa lí  Địa lí hay - Học mê say</dc:title>
  <dc:creator>ASUS</dc:creator>
  <cp:lastModifiedBy>huong pham</cp:lastModifiedBy>
  <cp:revision>41</cp:revision>
  <dcterms:modified xsi:type="dcterms:W3CDTF">2022-07-07T08:48:02Z</dcterms:modified>
</cp:coreProperties>
</file>