
<file path=[Content_Types].xml><?xml version="1.0" encoding="utf-8"?>
<Types xmlns="http://schemas.openxmlformats.org/package/2006/content-types">
  <Default Extension="fntdata" ContentType="application/x-fontdata"/>
  <Default Extension="gif" ContentType="image/gif"/>
  <Default Extension="jpeg" ContentType="image/jpeg"/>
  <Default Extension="mp4" ContentType="video/mp4"/>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748" r:id="rId1"/>
    <p:sldMasterId id="2147483837" r:id="rId2"/>
    <p:sldMasterId id="2147483930" r:id="rId3"/>
  </p:sldMasterIdLst>
  <p:notesMasterIdLst>
    <p:notesMasterId r:id="rId39"/>
  </p:notesMasterIdLst>
  <p:sldIdLst>
    <p:sldId id="261" r:id="rId4"/>
    <p:sldId id="343" r:id="rId5"/>
    <p:sldId id="339" r:id="rId6"/>
    <p:sldId id="338" r:id="rId7"/>
    <p:sldId id="785" r:id="rId8"/>
    <p:sldId id="258" r:id="rId9"/>
    <p:sldId id="360" r:id="rId10"/>
    <p:sldId id="6276" r:id="rId11"/>
    <p:sldId id="6277" r:id="rId12"/>
    <p:sldId id="6279" r:id="rId13"/>
    <p:sldId id="6293" r:id="rId14"/>
    <p:sldId id="6292" r:id="rId15"/>
    <p:sldId id="6291" r:id="rId16"/>
    <p:sldId id="6295" r:id="rId17"/>
    <p:sldId id="6258" r:id="rId18"/>
    <p:sldId id="6280" r:id="rId19"/>
    <p:sldId id="6299" r:id="rId20"/>
    <p:sldId id="6300" r:id="rId21"/>
    <p:sldId id="6301" r:id="rId22"/>
    <p:sldId id="6302" r:id="rId23"/>
    <p:sldId id="6278" r:id="rId24"/>
    <p:sldId id="6298" r:id="rId25"/>
    <p:sldId id="6284" r:id="rId26"/>
    <p:sldId id="6281" r:id="rId27"/>
    <p:sldId id="6282" r:id="rId28"/>
    <p:sldId id="6296" r:id="rId29"/>
    <p:sldId id="6297" r:id="rId30"/>
    <p:sldId id="6285" r:id="rId31"/>
    <p:sldId id="6283" r:id="rId32"/>
    <p:sldId id="6271" r:id="rId33"/>
    <p:sldId id="6286" r:id="rId34"/>
    <p:sldId id="6287" r:id="rId35"/>
    <p:sldId id="6289" r:id="rId36"/>
    <p:sldId id="302" r:id="rId37"/>
    <p:sldId id="6290" r:id="rId38"/>
  </p:sldIdLst>
  <p:sldSz cx="12192000" cy="6858000"/>
  <p:notesSz cx="6858000" cy="9144000"/>
  <p:embeddedFontLst>
    <p:embeddedFont>
      <p:font typeface="#9Slide01 Noi dung ngan" panose="00000500000000000000" pitchFamily="2" charset="0"/>
      <p:regular r:id="rId40"/>
    </p:embeddedFont>
    <p:embeddedFont>
      <p:font typeface="#9Slide01 Tieu de ngan" panose="00000700000000000000" pitchFamily="2" charset="0"/>
      <p:bold r:id="rId41"/>
    </p:embeddedFont>
    <p:embeddedFont>
      <p:font typeface="#9Slide02 Noi dung rat dai" panose="02000000000000000000" pitchFamily="2" charset="0"/>
      <p:regular r:id="rId42"/>
    </p:embeddedFont>
    <p:embeddedFont>
      <p:font typeface="#9Slide03 FS Neusa Regular" panose="00000500000000000000" pitchFamily="2" charset="0"/>
      <p:regular r:id="rId43"/>
    </p:embeddedFont>
    <p:embeddedFont>
      <p:font typeface="#9Slide05 SVNVanilla Daisy Pro" panose="00000500000000000000" pitchFamily="2" charset="0"/>
      <p:regular r:id="rId44"/>
    </p:embeddedFont>
    <p:embeddedFont>
      <p:font typeface="#9Slide07 IcielBaliho Script" pitchFamily="2" charset="0"/>
      <p:regular r:id="rId45"/>
    </p:embeddedFont>
    <p:embeddedFont>
      <p:font typeface="#9Slide07 IcielCadena" panose="02000503000000020004" pitchFamily="2" charset="0"/>
      <p:bold r:id="rId46"/>
    </p:embeddedFont>
    <p:embeddedFont>
      <p:font typeface="#9Slide07 IcielLa Chic Pro Shad" panose="02000506090000020004" pitchFamily="2" charset="0"/>
      <p:regular r:id="rId47"/>
    </p:embeddedFont>
    <p:embeddedFont>
      <p:font typeface="Calibri" panose="020F0502020204030204" pitchFamily="34" charset="0"/>
      <p:regular r:id="rId48"/>
      <p:bold r:id="rId49"/>
      <p:italic r:id="rId50"/>
      <p:boldItalic r:id="rId51"/>
    </p:embeddedFont>
    <p:embeddedFont>
      <p:font typeface="Calibri Light" panose="020F0302020204030204" pitchFamily="34" charset="0"/>
      <p:regular r:id="rId52"/>
      <p:italic r:id="rId5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E756F"/>
    <a:srgbClr val="0000FF"/>
    <a:srgbClr val="FDB059"/>
    <a:srgbClr val="02BABC"/>
    <a:srgbClr val="FFFFFB"/>
    <a:srgbClr val="CA5544"/>
    <a:srgbClr val="00CC00"/>
    <a:srgbClr val="FD776C"/>
    <a:srgbClr val="E15C8A"/>
    <a:srgbClr val="FE746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334" autoAdjust="0"/>
    <p:restoredTop sz="93245" autoAdjust="0"/>
  </p:normalViewPr>
  <p:slideViewPr>
    <p:cSldViewPr>
      <p:cViewPr varScale="1">
        <p:scale>
          <a:sx n="61" d="100"/>
          <a:sy n="61" d="100"/>
        </p:scale>
        <p:origin x="168" y="28"/>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90" d="100"/>
        <a:sy n="19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notesMaster" Target="notesMasters/notesMaster1.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font" Target="fonts/font3.fntdata"/><Relationship Id="rId47" Type="http://schemas.openxmlformats.org/officeDocument/2006/relationships/font" Target="fonts/font8.fntdata"/><Relationship Id="rId50" Type="http://schemas.openxmlformats.org/officeDocument/2006/relationships/font" Target="fonts/font11.fntdata"/><Relationship Id="rId55" Type="http://schemas.openxmlformats.org/officeDocument/2006/relationships/viewProps" Target="viewProp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font" Target="fonts/font1.fntdata"/><Relationship Id="rId45" Type="http://schemas.openxmlformats.org/officeDocument/2006/relationships/font" Target="fonts/font6.fntdata"/><Relationship Id="rId53" Type="http://schemas.openxmlformats.org/officeDocument/2006/relationships/font" Target="fonts/font14.fntdata"/><Relationship Id="rId5" Type="http://schemas.openxmlformats.org/officeDocument/2006/relationships/slide" Target="slides/slide2.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font" Target="fonts/font4.fntdata"/><Relationship Id="rId48" Type="http://schemas.openxmlformats.org/officeDocument/2006/relationships/font" Target="fonts/font9.fntdata"/><Relationship Id="rId56" Type="http://schemas.openxmlformats.org/officeDocument/2006/relationships/theme" Target="theme/theme1.xml"/><Relationship Id="rId8" Type="http://schemas.openxmlformats.org/officeDocument/2006/relationships/slide" Target="slides/slide5.xml"/><Relationship Id="rId51" Type="http://schemas.openxmlformats.org/officeDocument/2006/relationships/font" Target="fonts/font12.fntdata"/><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font" Target="fonts/font7.fntdata"/><Relationship Id="rId20" Type="http://schemas.openxmlformats.org/officeDocument/2006/relationships/slide" Target="slides/slide17.xml"/><Relationship Id="rId41" Type="http://schemas.openxmlformats.org/officeDocument/2006/relationships/font" Target="fonts/font2.fntdata"/><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font" Target="fonts/font10.fntdata"/><Relationship Id="rId57" Type="http://schemas.openxmlformats.org/officeDocument/2006/relationships/tableStyles" Target="tableStyles.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font" Target="fonts/font5.fntdata"/><Relationship Id="rId52" Type="http://schemas.openxmlformats.org/officeDocument/2006/relationships/font" Target="fonts/font13.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D89DC9B-61B8-4E45-8D46-B5A8BA7D445A}" type="datetimeFigureOut">
              <a:rPr lang="en-US" smtClean="0"/>
              <a:pPr/>
              <a:t>7/1/2022</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F5AB3C6-3B6D-4FAE-9350-8F1A4FECEB5F}"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60D4C845-2BE2-4423-97B3-49F88020EF3B}"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34</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3898349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96ACBE-4805-4393-9C3D-720C34594B1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1D6626D-133D-4383-B690-0B96745270D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6CA2B7F-FA3A-40CA-9A0F-D7903AD785CB}"/>
              </a:ext>
            </a:extLst>
          </p:cNvPr>
          <p:cNvSpPr>
            <a:spLocks noGrp="1"/>
          </p:cNvSpPr>
          <p:nvPr>
            <p:ph type="dt" sz="half" idx="10"/>
          </p:nvPr>
        </p:nvSpPr>
        <p:spPr/>
        <p:txBody>
          <a:bodyPr/>
          <a:lstStyle/>
          <a:p>
            <a:pPr defTabSz="914377"/>
            <a:fld id="{62E82ED4-375F-4F08-A54B-E5C986F28C77}" type="datetimeFigureOut">
              <a:rPr lang="zh-CN" altLang="en-US" smtClean="0">
                <a:solidFill>
                  <a:prstClr val="black">
                    <a:tint val="75000"/>
                  </a:prstClr>
                </a:solidFill>
              </a:rPr>
              <a:pPr defTabSz="914377"/>
              <a:t>2022/7/1</a:t>
            </a:fld>
            <a:endParaRPr lang="zh-CN" altLang="en-US">
              <a:solidFill>
                <a:prstClr val="black">
                  <a:tint val="75000"/>
                </a:prstClr>
              </a:solidFill>
            </a:endParaRPr>
          </a:p>
        </p:txBody>
      </p:sp>
      <p:sp>
        <p:nvSpPr>
          <p:cNvPr id="5" name="Footer Placeholder 4">
            <a:extLst>
              <a:ext uri="{FF2B5EF4-FFF2-40B4-BE49-F238E27FC236}">
                <a16:creationId xmlns:a16="http://schemas.microsoft.com/office/drawing/2014/main" id="{5CF53E38-84D3-4B82-8FE6-9673F7953273}"/>
              </a:ext>
            </a:extLst>
          </p:cNvPr>
          <p:cNvSpPr>
            <a:spLocks noGrp="1"/>
          </p:cNvSpPr>
          <p:nvPr>
            <p:ph type="ftr" sz="quarter" idx="11"/>
          </p:nvPr>
        </p:nvSpPr>
        <p:spPr/>
        <p:txBody>
          <a:bodyPr/>
          <a:lstStyle/>
          <a:p>
            <a:pPr defTabSz="914377"/>
            <a:endParaRPr lang="zh-CN" altLang="en-US">
              <a:solidFill>
                <a:prstClr val="black">
                  <a:tint val="75000"/>
                </a:prstClr>
              </a:solidFill>
            </a:endParaRPr>
          </a:p>
        </p:txBody>
      </p:sp>
      <p:sp>
        <p:nvSpPr>
          <p:cNvPr id="6" name="Slide Number Placeholder 5">
            <a:extLst>
              <a:ext uri="{FF2B5EF4-FFF2-40B4-BE49-F238E27FC236}">
                <a16:creationId xmlns:a16="http://schemas.microsoft.com/office/drawing/2014/main" id="{E30612FD-41C5-4B01-8DE4-0DF10CFC9424}"/>
              </a:ext>
            </a:extLst>
          </p:cNvPr>
          <p:cNvSpPr>
            <a:spLocks noGrp="1"/>
          </p:cNvSpPr>
          <p:nvPr>
            <p:ph type="sldNum" sz="quarter" idx="12"/>
          </p:nvPr>
        </p:nvSpPr>
        <p:spPr/>
        <p:txBody>
          <a:bodyPr/>
          <a:lstStyle/>
          <a:p>
            <a:pPr defTabSz="914377"/>
            <a:fld id="{60BA53EF-2EDB-4BAB-8ED2-F5C230947283}" type="slidenum">
              <a:rPr lang="zh-CN" altLang="en-US" smtClean="0">
                <a:solidFill>
                  <a:prstClr val="black">
                    <a:tint val="75000"/>
                  </a:prstClr>
                </a:solidFill>
              </a:rPr>
              <a:pPr defTabSz="914377"/>
              <a:t>‹#›</a:t>
            </a:fld>
            <a:endParaRPr lang="zh-CN" altLang="en-US">
              <a:solidFill>
                <a:prstClr val="black">
                  <a:tint val="75000"/>
                </a:prstClr>
              </a:solidFill>
            </a:endParaRPr>
          </a:p>
        </p:txBody>
      </p:sp>
    </p:spTree>
    <p:extLst>
      <p:ext uri="{BB962C8B-B14F-4D97-AF65-F5344CB8AC3E}">
        <p14:creationId xmlns:p14="http://schemas.microsoft.com/office/powerpoint/2010/main" val="262570344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B124FF-F796-4B63-A7D0-A92DC765449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CE3510F-1D4B-4930-AE25-2BF242A74E7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3459594-58EE-43AB-AA76-49567578A4AC}"/>
              </a:ext>
            </a:extLst>
          </p:cNvPr>
          <p:cNvSpPr>
            <a:spLocks noGrp="1"/>
          </p:cNvSpPr>
          <p:nvPr>
            <p:ph type="dt" sz="half" idx="10"/>
          </p:nvPr>
        </p:nvSpPr>
        <p:spPr/>
        <p:txBody>
          <a:bodyPr/>
          <a:lstStyle/>
          <a:p>
            <a:pPr defTabSz="914377"/>
            <a:fld id="{62E82ED4-375F-4F08-A54B-E5C986F28C77}" type="datetimeFigureOut">
              <a:rPr lang="zh-CN" altLang="en-US" smtClean="0">
                <a:solidFill>
                  <a:prstClr val="black">
                    <a:tint val="75000"/>
                  </a:prstClr>
                </a:solidFill>
              </a:rPr>
              <a:pPr defTabSz="914377"/>
              <a:t>2022/7/1</a:t>
            </a:fld>
            <a:endParaRPr lang="zh-CN" altLang="en-US">
              <a:solidFill>
                <a:prstClr val="black">
                  <a:tint val="75000"/>
                </a:prstClr>
              </a:solidFill>
            </a:endParaRPr>
          </a:p>
        </p:txBody>
      </p:sp>
      <p:sp>
        <p:nvSpPr>
          <p:cNvPr id="5" name="Footer Placeholder 4">
            <a:extLst>
              <a:ext uri="{FF2B5EF4-FFF2-40B4-BE49-F238E27FC236}">
                <a16:creationId xmlns:a16="http://schemas.microsoft.com/office/drawing/2014/main" id="{DCAC6259-7832-4594-BDFB-49704B492E42}"/>
              </a:ext>
            </a:extLst>
          </p:cNvPr>
          <p:cNvSpPr>
            <a:spLocks noGrp="1"/>
          </p:cNvSpPr>
          <p:nvPr>
            <p:ph type="ftr" sz="quarter" idx="11"/>
          </p:nvPr>
        </p:nvSpPr>
        <p:spPr/>
        <p:txBody>
          <a:bodyPr/>
          <a:lstStyle/>
          <a:p>
            <a:pPr defTabSz="914377"/>
            <a:endParaRPr lang="zh-CN" altLang="en-US">
              <a:solidFill>
                <a:prstClr val="black">
                  <a:tint val="75000"/>
                </a:prstClr>
              </a:solidFill>
            </a:endParaRPr>
          </a:p>
        </p:txBody>
      </p:sp>
      <p:sp>
        <p:nvSpPr>
          <p:cNvPr id="6" name="Slide Number Placeholder 5">
            <a:extLst>
              <a:ext uri="{FF2B5EF4-FFF2-40B4-BE49-F238E27FC236}">
                <a16:creationId xmlns:a16="http://schemas.microsoft.com/office/drawing/2014/main" id="{23E5B111-4F40-48BF-B558-4CDCFAFE73F5}"/>
              </a:ext>
            </a:extLst>
          </p:cNvPr>
          <p:cNvSpPr>
            <a:spLocks noGrp="1"/>
          </p:cNvSpPr>
          <p:nvPr>
            <p:ph type="sldNum" sz="quarter" idx="12"/>
          </p:nvPr>
        </p:nvSpPr>
        <p:spPr/>
        <p:txBody>
          <a:bodyPr/>
          <a:lstStyle/>
          <a:p>
            <a:pPr defTabSz="914377"/>
            <a:fld id="{60BA53EF-2EDB-4BAB-8ED2-F5C230947283}" type="slidenum">
              <a:rPr lang="zh-CN" altLang="en-US" smtClean="0">
                <a:solidFill>
                  <a:prstClr val="black">
                    <a:tint val="75000"/>
                  </a:prstClr>
                </a:solidFill>
              </a:rPr>
              <a:pPr defTabSz="914377"/>
              <a:t>‹#›</a:t>
            </a:fld>
            <a:endParaRPr lang="zh-CN" altLang="en-US">
              <a:solidFill>
                <a:prstClr val="black">
                  <a:tint val="75000"/>
                </a:prstClr>
              </a:solidFill>
            </a:endParaRPr>
          </a:p>
        </p:txBody>
      </p:sp>
    </p:spTree>
    <p:extLst>
      <p:ext uri="{BB962C8B-B14F-4D97-AF65-F5344CB8AC3E}">
        <p14:creationId xmlns:p14="http://schemas.microsoft.com/office/powerpoint/2010/main" val="330610210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E0E28E2-6716-4390-947C-8D1C0A412E3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80F87A2-94AE-47A7-8196-FFC7D562A3E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83CA56E-0A45-450A-AAB2-AEBFB61219CD}"/>
              </a:ext>
            </a:extLst>
          </p:cNvPr>
          <p:cNvSpPr>
            <a:spLocks noGrp="1"/>
          </p:cNvSpPr>
          <p:nvPr>
            <p:ph type="dt" sz="half" idx="10"/>
          </p:nvPr>
        </p:nvSpPr>
        <p:spPr/>
        <p:txBody>
          <a:bodyPr/>
          <a:lstStyle/>
          <a:p>
            <a:pPr defTabSz="914377"/>
            <a:fld id="{62E82ED4-375F-4F08-A54B-E5C986F28C77}" type="datetimeFigureOut">
              <a:rPr lang="zh-CN" altLang="en-US" smtClean="0">
                <a:solidFill>
                  <a:prstClr val="black">
                    <a:tint val="75000"/>
                  </a:prstClr>
                </a:solidFill>
              </a:rPr>
              <a:pPr defTabSz="914377"/>
              <a:t>2022/7/1</a:t>
            </a:fld>
            <a:endParaRPr lang="zh-CN" altLang="en-US">
              <a:solidFill>
                <a:prstClr val="black">
                  <a:tint val="75000"/>
                </a:prstClr>
              </a:solidFill>
            </a:endParaRPr>
          </a:p>
        </p:txBody>
      </p:sp>
      <p:sp>
        <p:nvSpPr>
          <p:cNvPr id="5" name="Footer Placeholder 4">
            <a:extLst>
              <a:ext uri="{FF2B5EF4-FFF2-40B4-BE49-F238E27FC236}">
                <a16:creationId xmlns:a16="http://schemas.microsoft.com/office/drawing/2014/main" id="{3669972C-45FA-4B4A-B84F-C3DF73511668}"/>
              </a:ext>
            </a:extLst>
          </p:cNvPr>
          <p:cNvSpPr>
            <a:spLocks noGrp="1"/>
          </p:cNvSpPr>
          <p:nvPr>
            <p:ph type="ftr" sz="quarter" idx="11"/>
          </p:nvPr>
        </p:nvSpPr>
        <p:spPr/>
        <p:txBody>
          <a:bodyPr/>
          <a:lstStyle/>
          <a:p>
            <a:pPr defTabSz="914377"/>
            <a:endParaRPr lang="zh-CN" altLang="en-US">
              <a:solidFill>
                <a:prstClr val="black">
                  <a:tint val="75000"/>
                </a:prstClr>
              </a:solidFill>
            </a:endParaRPr>
          </a:p>
        </p:txBody>
      </p:sp>
      <p:sp>
        <p:nvSpPr>
          <p:cNvPr id="6" name="Slide Number Placeholder 5">
            <a:extLst>
              <a:ext uri="{FF2B5EF4-FFF2-40B4-BE49-F238E27FC236}">
                <a16:creationId xmlns:a16="http://schemas.microsoft.com/office/drawing/2014/main" id="{F92F1F75-7CDA-4088-B08F-72E4FFF03F6C}"/>
              </a:ext>
            </a:extLst>
          </p:cNvPr>
          <p:cNvSpPr>
            <a:spLocks noGrp="1"/>
          </p:cNvSpPr>
          <p:nvPr>
            <p:ph type="sldNum" sz="quarter" idx="12"/>
          </p:nvPr>
        </p:nvSpPr>
        <p:spPr/>
        <p:txBody>
          <a:bodyPr/>
          <a:lstStyle/>
          <a:p>
            <a:pPr defTabSz="914377"/>
            <a:fld id="{60BA53EF-2EDB-4BAB-8ED2-F5C230947283}" type="slidenum">
              <a:rPr lang="zh-CN" altLang="en-US" smtClean="0">
                <a:solidFill>
                  <a:prstClr val="black">
                    <a:tint val="75000"/>
                  </a:prstClr>
                </a:solidFill>
              </a:rPr>
              <a:pPr defTabSz="914377"/>
              <a:t>‹#›</a:t>
            </a:fld>
            <a:endParaRPr lang="zh-CN" altLang="en-US">
              <a:solidFill>
                <a:prstClr val="black">
                  <a:tint val="75000"/>
                </a:prstClr>
              </a:solidFill>
            </a:endParaRPr>
          </a:p>
        </p:txBody>
      </p:sp>
    </p:spTree>
    <p:extLst>
      <p:ext uri="{BB962C8B-B14F-4D97-AF65-F5344CB8AC3E}">
        <p14:creationId xmlns:p14="http://schemas.microsoft.com/office/powerpoint/2010/main" val="302714969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rốn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04DA77-0714-4226-8456-DE0FB00C8765}"/>
              </a:ext>
            </a:extLst>
          </p:cNvPr>
          <p:cNvSpPr>
            <a:spLocks noGrp="1"/>
          </p:cNvSpPr>
          <p:nvPr>
            <p:ph type="dt" sz="half" idx="10"/>
          </p:nvPr>
        </p:nvSpPr>
        <p:spPr/>
        <p:txBody>
          <a:bodyPr/>
          <a:lstStyle/>
          <a:p>
            <a:fld id="{E69B9EE9-F3BF-4B40-83E7-C9BC68FDDB0E}" type="datetimeFigureOut">
              <a:rPr lang="en-US" smtClean="0"/>
              <a:t>7/1/2022</a:t>
            </a:fld>
            <a:endParaRPr lang="en-US"/>
          </a:p>
        </p:txBody>
      </p:sp>
      <p:sp>
        <p:nvSpPr>
          <p:cNvPr id="3" name="Footer Placeholder 2">
            <a:extLst>
              <a:ext uri="{FF2B5EF4-FFF2-40B4-BE49-F238E27FC236}">
                <a16:creationId xmlns:a16="http://schemas.microsoft.com/office/drawing/2014/main" id="{548689CE-C57C-4CCE-B5D7-91A284CB198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440DF66-3D9B-4E31-B419-8D199F946398}"/>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189609251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êu đề Bản chiếu">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16A006-59DD-41EF-BB59-5CF0A5B0F3A2}"/>
              </a:ext>
            </a:extLst>
          </p:cNvPr>
          <p:cNvSpPr>
            <a:spLocks noGrp="1"/>
          </p:cNvSpPr>
          <p:nvPr>
            <p:ph type="ctrTitle"/>
          </p:nvPr>
        </p:nvSpPr>
        <p:spPr>
          <a:xfrm>
            <a:off x="1524000" y="1122363"/>
            <a:ext cx="9144000" cy="2387600"/>
          </a:xfrm>
        </p:spPr>
        <p:txBody>
          <a:bodyPr anchor="b"/>
          <a:lstStyle>
            <a:lvl1pPr algn="ctr">
              <a:defRPr sz="6000"/>
            </a:lvl1pPr>
          </a:lstStyle>
          <a:p>
            <a:r>
              <a:rPr lang="vi-VN"/>
              <a:t>Bấm để sửa kiểu tiêu đề Bản cái</a:t>
            </a:r>
            <a:endParaRPr lang="en-US"/>
          </a:p>
        </p:txBody>
      </p:sp>
      <p:sp>
        <p:nvSpPr>
          <p:cNvPr id="3" name="Subtitle 2">
            <a:extLst>
              <a:ext uri="{FF2B5EF4-FFF2-40B4-BE49-F238E27FC236}">
                <a16:creationId xmlns:a16="http://schemas.microsoft.com/office/drawing/2014/main" id="{847CF5D0-5E86-4B07-82F0-4706674B42C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vi-VN"/>
              <a:t>Bấm để chỉnh sửa kiểu tiêu đề phụ của Bản cái</a:t>
            </a:r>
            <a:endParaRPr lang="en-US"/>
          </a:p>
        </p:txBody>
      </p:sp>
      <p:sp>
        <p:nvSpPr>
          <p:cNvPr id="4" name="Date Placeholder 3">
            <a:extLst>
              <a:ext uri="{FF2B5EF4-FFF2-40B4-BE49-F238E27FC236}">
                <a16:creationId xmlns:a16="http://schemas.microsoft.com/office/drawing/2014/main" id="{C932F55C-8EFE-4A66-9DB3-D0CB88777B6B}"/>
              </a:ext>
            </a:extLst>
          </p:cNvPr>
          <p:cNvSpPr>
            <a:spLocks noGrp="1"/>
          </p:cNvSpPr>
          <p:nvPr>
            <p:ph type="dt" sz="half" idx="10"/>
          </p:nvPr>
        </p:nvSpPr>
        <p:spPr/>
        <p:txBody>
          <a:bodyPr/>
          <a:lstStyle/>
          <a:p>
            <a:fld id="{E69B9EE9-F3BF-4B40-83E7-C9BC68FDDB0E}" type="datetimeFigureOut">
              <a:rPr lang="en-US" smtClean="0"/>
              <a:t>7/1/2022</a:t>
            </a:fld>
            <a:endParaRPr lang="en-US"/>
          </a:p>
        </p:txBody>
      </p:sp>
      <p:sp>
        <p:nvSpPr>
          <p:cNvPr id="5" name="Footer Placeholder 4">
            <a:extLst>
              <a:ext uri="{FF2B5EF4-FFF2-40B4-BE49-F238E27FC236}">
                <a16:creationId xmlns:a16="http://schemas.microsoft.com/office/drawing/2014/main" id="{B3E38045-8612-4FFC-BF9F-64FB98C8EF0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B615B52-8190-4B2D-852C-B23A268AE49F}"/>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266622078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95C8BC-CF44-4FCD-ACB9-6C06E1FD0DA3}"/>
              </a:ext>
            </a:extLst>
          </p:cNvPr>
          <p:cNvSpPr>
            <a:spLocks noGrp="1"/>
          </p:cNvSpPr>
          <p:nvPr>
            <p:ph type="title"/>
          </p:nvPr>
        </p:nvSpPr>
        <p:spPr/>
        <p:txBody>
          <a:bodyPr/>
          <a:lstStyle/>
          <a:p>
            <a:r>
              <a:rPr lang="vi-VN"/>
              <a:t>Bấm để sửa kiểu tiêu đề Bản cái</a:t>
            </a:r>
            <a:endParaRPr lang="en-US"/>
          </a:p>
        </p:txBody>
      </p:sp>
      <p:sp>
        <p:nvSpPr>
          <p:cNvPr id="3" name="Content Placeholder 2">
            <a:extLst>
              <a:ext uri="{FF2B5EF4-FFF2-40B4-BE49-F238E27FC236}">
                <a16:creationId xmlns:a16="http://schemas.microsoft.com/office/drawing/2014/main" id="{DFE26985-A785-4717-80AD-9B8D8F5B85B1}"/>
              </a:ext>
            </a:extLst>
          </p:cNvPr>
          <p:cNvSpPr>
            <a:spLocks noGrp="1"/>
          </p:cNvSpPr>
          <p:nvPr>
            <p:ph idx="1"/>
          </p:nvPr>
        </p:nvSpPr>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Date Placeholder 3">
            <a:extLst>
              <a:ext uri="{FF2B5EF4-FFF2-40B4-BE49-F238E27FC236}">
                <a16:creationId xmlns:a16="http://schemas.microsoft.com/office/drawing/2014/main" id="{8305A630-F12E-492E-A3AD-AE8A23606B49}"/>
              </a:ext>
            </a:extLst>
          </p:cNvPr>
          <p:cNvSpPr>
            <a:spLocks noGrp="1"/>
          </p:cNvSpPr>
          <p:nvPr>
            <p:ph type="dt" sz="half" idx="10"/>
          </p:nvPr>
        </p:nvSpPr>
        <p:spPr/>
        <p:txBody>
          <a:bodyPr/>
          <a:lstStyle/>
          <a:p>
            <a:fld id="{E69B9EE9-F3BF-4B40-83E7-C9BC68FDDB0E}" type="datetimeFigureOut">
              <a:rPr lang="en-US" smtClean="0"/>
              <a:t>7/1/2022</a:t>
            </a:fld>
            <a:endParaRPr lang="en-US"/>
          </a:p>
        </p:txBody>
      </p:sp>
      <p:sp>
        <p:nvSpPr>
          <p:cNvPr id="5" name="Footer Placeholder 4">
            <a:extLst>
              <a:ext uri="{FF2B5EF4-FFF2-40B4-BE49-F238E27FC236}">
                <a16:creationId xmlns:a16="http://schemas.microsoft.com/office/drawing/2014/main" id="{7F5C2166-B6AA-4084-B4D7-069DDC982D5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0C20EA2-78ED-4391-B2FB-25000FDBCAA6}"/>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89528014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Đầu trang của Phầ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C44F7E-D3EE-4820-A3AD-ED3B625C9722}"/>
              </a:ext>
            </a:extLst>
          </p:cNvPr>
          <p:cNvSpPr>
            <a:spLocks noGrp="1"/>
          </p:cNvSpPr>
          <p:nvPr>
            <p:ph type="title"/>
          </p:nvPr>
        </p:nvSpPr>
        <p:spPr>
          <a:xfrm>
            <a:off x="831850" y="1709738"/>
            <a:ext cx="10515600" cy="2852737"/>
          </a:xfrm>
        </p:spPr>
        <p:txBody>
          <a:bodyPr anchor="b"/>
          <a:lstStyle>
            <a:lvl1pPr>
              <a:defRPr sz="6000"/>
            </a:lvl1pPr>
          </a:lstStyle>
          <a:p>
            <a:r>
              <a:rPr lang="vi-VN"/>
              <a:t>Bấm để sửa kiểu tiêu đề Bản cái</a:t>
            </a:r>
            <a:endParaRPr lang="en-US"/>
          </a:p>
        </p:txBody>
      </p:sp>
      <p:sp>
        <p:nvSpPr>
          <p:cNvPr id="3" name="Text Placeholder 2">
            <a:extLst>
              <a:ext uri="{FF2B5EF4-FFF2-40B4-BE49-F238E27FC236}">
                <a16:creationId xmlns:a16="http://schemas.microsoft.com/office/drawing/2014/main" id="{9FD24213-3B95-472D-8785-BE59015C4CA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vi-VN"/>
              <a:t>Bấm để chỉnh sửa kiểu văn bản của Bản cái</a:t>
            </a:r>
          </a:p>
        </p:txBody>
      </p:sp>
      <p:sp>
        <p:nvSpPr>
          <p:cNvPr id="4" name="Date Placeholder 3">
            <a:extLst>
              <a:ext uri="{FF2B5EF4-FFF2-40B4-BE49-F238E27FC236}">
                <a16:creationId xmlns:a16="http://schemas.microsoft.com/office/drawing/2014/main" id="{365294BB-560D-413B-9D7A-3598EAE7F962}"/>
              </a:ext>
            </a:extLst>
          </p:cNvPr>
          <p:cNvSpPr>
            <a:spLocks noGrp="1"/>
          </p:cNvSpPr>
          <p:nvPr>
            <p:ph type="dt" sz="half" idx="10"/>
          </p:nvPr>
        </p:nvSpPr>
        <p:spPr/>
        <p:txBody>
          <a:bodyPr/>
          <a:lstStyle/>
          <a:p>
            <a:fld id="{E69B9EE9-F3BF-4B40-83E7-C9BC68FDDB0E}" type="datetimeFigureOut">
              <a:rPr lang="en-US" smtClean="0"/>
              <a:t>7/1/2022</a:t>
            </a:fld>
            <a:endParaRPr lang="en-US"/>
          </a:p>
        </p:txBody>
      </p:sp>
      <p:sp>
        <p:nvSpPr>
          <p:cNvPr id="5" name="Footer Placeholder 4">
            <a:extLst>
              <a:ext uri="{FF2B5EF4-FFF2-40B4-BE49-F238E27FC236}">
                <a16:creationId xmlns:a16="http://schemas.microsoft.com/office/drawing/2014/main" id="{AE75350E-44F0-4025-9EB2-2D4F2BDA04D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6969078-1C98-4DDD-8D87-7B41D5B177FA}"/>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313392541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Hai Nội du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2F1648-7584-4AEA-8C77-7809A781D6C3}"/>
              </a:ext>
            </a:extLst>
          </p:cNvPr>
          <p:cNvSpPr>
            <a:spLocks noGrp="1"/>
          </p:cNvSpPr>
          <p:nvPr>
            <p:ph type="title"/>
          </p:nvPr>
        </p:nvSpPr>
        <p:spPr/>
        <p:txBody>
          <a:bodyPr/>
          <a:lstStyle/>
          <a:p>
            <a:r>
              <a:rPr lang="vi-VN"/>
              <a:t>Bấm để sửa kiểu tiêu đề Bản cái</a:t>
            </a:r>
            <a:endParaRPr lang="en-US"/>
          </a:p>
        </p:txBody>
      </p:sp>
      <p:sp>
        <p:nvSpPr>
          <p:cNvPr id="3" name="Content Placeholder 2">
            <a:extLst>
              <a:ext uri="{FF2B5EF4-FFF2-40B4-BE49-F238E27FC236}">
                <a16:creationId xmlns:a16="http://schemas.microsoft.com/office/drawing/2014/main" id="{AA69EACA-EA18-4330-8E00-A6EE638C59A2}"/>
              </a:ext>
            </a:extLst>
          </p:cNvPr>
          <p:cNvSpPr>
            <a:spLocks noGrp="1"/>
          </p:cNvSpPr>
          <p:nvPr>
            <p:ph sz="half" idx="1"/>
          </p:nvPr>
        </p:nvSpPr>
        <p:spPr>
          <a:xfrm>
            <a:off x="838200" y="1825625"/>
            <a:ext cx="5181600" cy="435133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ontent Placeholder 3">
            <a:extLst>
              <a:ext uri="{FF2B5EF4-FFF2-40B4-BE49-F238E27FC236}">
                <a16:creationId xmlns:a16="http://schemas.microsoft.com/office/drawing/2014/main" id="{84741BCD-3A1F-4F81-8567-C86538D045CE}"/>
              </a:ext>
            </a:extLst>
          </p:cNvPr>
          <p:cNvSpPr>
            <a:spLocks noGrp="1"/>
          </p:cNvSpPr>
          <p:nvPr>
            <p:ph sz="half" idx="2"/>
          </p:nvPr>
        </p:nvSpPr>
        <p:spPr>
          <a:xfrm>
            <a:off x="6172200" y="1825625"/>
            <a:ext cx="5181600" cy="435133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5" name="Date Placeholder 4">
            <a:extLst>
              <a:ext uri="{FF2B5EF4-FFF2-40B4-BE49-F238E27FC236}">
                <a16:creationId xmlns:a16="http://schemas.microsoft.com/office/drawing/2014/main" id="{D2ECD319-65C0-4D9E-8CC8-C9F4B7BAB83C}"/>
              </a:ext>
            </a:extLst>
          </p:cNvPr>
          <p:cNvSpPr>
            <a:spLocks noGrp="1"/>
          </p:cNvSpPr>
          <p:nvPr>
            <p:ph type="dt" sz="half" idx="10"/>
          </p:nvPr>
        </p:nvSpPr>
        <p:spPr/>
        <p:txBody>
          <a:bodyPr/>
          <a:lstStyle/>
          <a:p>
            <a:fld id="{E69B9EE9-F3BF-4B40-83E7-C9BC68FDDB0E}" type="datetimeFigureOut">
              <a:rPr lang="en-US" smtClean="0"/>
              <a:t>7/1/2022</a:t>
            </a:fld>
            <a:endParaRPr lang="en-US"/>
          </a:p>
        </p:txBody>
      </p:sp>
      <p:sp>
        <p:nvSpPr>
          <p:cNvPr id="6" name="Footer Placeholder 5">
            <a:extLst>
              <a:ext uri="{FF2B5EF4-FFF2-40B4-BE49-F238E27FC236}">
                <a16:creationId xmlns:a16="http://schemas.microsoft.com/office/drawing/2014/main" id="{13AF69DE-49A0-40DA-9375-B38039E4569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54ADCBC-3C3A-4256-87D5-D0D9AF50D871}"/>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151965072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Phép so sánh">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DF6C2B-F82F-462A-99E3-CE7D93521F73}"/>
              </a:ext>
            </a:extLst>
          </p:cNvPr>
          <p:cNvSpPr>
            <a:spLocks noGrp="1"/>
          </p:cNvSpPr>
          <p:nvPr>
            <p:ph type="title"/>
          </p:nvPr>
        </p:nvSpPr>
        <p:spPr>
          <a:xfrm>
            <a:off x="839788" y="365125"/>
            <a:ext cx="10515600" cy="1325563"/>
          </a:xfrm>
        </p:spPr>
        <p:txBody>
          <a:bodyPr/>
          <a:lstStyle/>
          <a:p>
            <a:r>
              <a:rPr lang="vi-VN"/>
              <a:t>Bấm để sửa kiểu tiêu đề Bản cái</a:t>
            </a:r>
            <a:endParaRPr lang="en-US"/>
          </a:p>
        </p:txBody>
      </p:sp>
      <p:sp>
        <p:nvSpPr>
          <p:cNvPr id="3" name="Text Placeholder 2">
            <a:extLst>
              <a:ext uri="{FF2B5EF4-FFF2-40B4-BE49-F238E27FC236}">
                <a16:creationId xmlns:a16="http://schemas.microsoft.com/office/drawing/2014/main" id="{0F9B284C-B949-459C-9DA6-77C3B837CCD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4" name="Content Placeholder 3">
            <a:extLst>
              <a:ext uri="{FF2B5EF4-FFF2-40B4-BE49-F238E27FC236}">
                <a16:creationId xmlns:a16="http://schemas.microsoft.com/office/drawing/2014/main" id="{E73A660E-686F-40E7-A651-8AAC2D860D7B}"/>
              </a:ext>
            </a:extLst>
          </p:cNvPr>
          <p:cNvSpPr>
            <a:spLocks noGrp="1"/>
          </p:cNvSpPr>
          <p:nvPr>
            <p:ph sz="half" idx="2"/>
          </p:nvPr>
        </p:nvSpPr>
        <p:spPr>
          <a:xfrm>
            <a:off x="839788" y="2505075"/>
            <a:ext cx="5157787" cy="368458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5" name="Text Placeholder 4">
            <a:extLst>
              <a:ext uri="{FF2B5EF4-FFF2-40B4-BE49-F238E27FC236}">
                <a16:creationId xmlns:a16="http://schemas.microsoft.com/office/drawing/2014/main" id="{333BB39A-7312-4F84-8CA0-C0FC4E83899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6" name="Content Placeholder 5">
            <a:extLst>
              <a:ext uri="{FF2B5EF4-FFF2-40B4-BE49-F238E27FC236}">
                <a16:creationId xmlns:a16="http://schemas.microsoft.com/office/drawing/2014/main" id="{CCFFA6DE-E54E-4523-9A80-B1AD0BBC05B5}"/>
              </a:ext>
            </a:extLst>
          </p:cNvPr>
          <p:cNvSpPr>
            <a:spLocks noGrp="1"/>
          </p:cNvSpPr>
          <p:nvPr>
            <p:ph sz="quarter" idx="4"/>
          </p:nvPr>
        </p:nvSpPr>
        <p:spPr>
          <a:xfrm>
            <a:off x="6172200" y="2505075"/>
            <a:ext cx="5183188" cy="368458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7" name="Date Placeholder 6">
            <a:extLst>
              <a:ext uri="{FF2B5EF4-FFF2-40B4-BE49-F238E27FC236}">
                <a16:creationId xmlns:a16="http://schemas.microsoft.com/office/drawing/2014/main" id="{AA965E7B-A410-4214-B1AC-7B3A46F9D77D}"/>
              </a:ext>
            </a:extLst>
          </p:cNvPr>
          <p:cNvSpPr>
            <a:spLocks noGrp="1"/>
          </p:cNvSpPr>
          <p:nvPr>
            <p:ph type="dt" sz="half" idx="10"/>
          </p:nvPr>
        </p:nvSpPr>
        <p:spPr/>
        <p:txBody>
          <a:bodyPr/>
          <a:lstStyle/>
          <a:p>
            <a:fld id="{E69B9EE9-F3BF-4B40-83E7-C9BC68FDDB0E}" type="datetimeFigureOut">
              <a:rPr lang="en-US" smtClean="0"/>
              <a:t>7/1/2022</a:t>
            </a:fld>
            <a:endParaRPr lang="en-US"/>
          </a:p>
        </p:txBody>
      </p:sp>
      <p:sp>
        <p:nvSpPr>
          <p:cNvPr id="8" name="Footer Placeholder 7">
            <a:extLst>
              <a:ext uri="{FF2B5EF4-FFF2-40B4-BE49-F238E27FC236}">
                <a16:creationId xmlns:a16="http://schemas.microsoft.com/office/drawing/2014/main" id="{BDCE3857-B780-468D-934E-A75921E727D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D734A56-869A-4922-8B3A-1247CAC299F1}"/>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303617888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Chỉ Tiêu đề">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F0A372-E784-4489-91B1-EB5F9893BA95}"/>
              </a:ext>
            </a:extLst>
          </p:cNvPr>
          <p:cNvSpPr>
            <a:spLocks noGrp="1"/>
          </p:cNvSpPr>
          <p:nvPr>
            <p:ph type="title"/>
          </p:nvPr>
        </p:nvSpPr>
        <p:spPr/>
        <p:txBody>
          <a:bodyPr/>
          <a:lstStyle/>
          <a:p>
            <a:r>
              <a:rPr lang="vi-VN"/>
              <a:t>Bấm để sửa kiểu tiêu đề Bản cái</a:t>
            </a:r>
            <a:endParaRPr lang="en-US"/>
          </a:p>
        </p:txBody>
      </p:sp>
      <p:sp>
        <p:nvSpPr>
          <p:cNvPr id="3" name="Date Placeholder 2">
            <a:extLst>
              <a:ext uri="{FF2B5EF4-FFF2-40B4-BE49-F238E27FC236}">
                <a16:creationId xmlns:a16="http://schemas.microsoft.com/office/drawing/2014/main" id="{36E1B435-934F-44C4-8F1B-EC379BCB0879}"/>
              </a:ext>
            </a:extLst>
          </p:cNvPr>
          <p:cNvSpPr>
            <a:spLocks noGrp="1"/>
          </p:cNvSpPr>
          <p:nvPr>
            <p:ph type="dt" sz="half" idx="10"/>
          </p:nvPr>
        </p:nvSpPr>
        <p:spPr/>
        <p:txBody>
          <a:bodyPr/>
          <a:lstStyle/>
          <a:p>
            <a:fld id="{E69B9EE9-F3BF-4B40-83E7-C9BC68FDDB0E}" type="datetimeFigureOut">
              <a:rPr lang="en-US" smtClean="0"/>
              <a:t>7/1/2022</a:t>
            </a:fld>
            <a:endParaRPr lang="en-US"/>
          </a:p>
        </p:txBody>
      </p:sp>
      <p:sp>
        <p:nvSpPr>
          <p:cNvPr id="4" name="Footer Placeholder 3">
            <a:extLst>
              <a:ext uri="{FF2B5EF4-FFF2-40B4-BE49-F238E27FC236}">
                <a16:creationId xmlns:a16="http://schemas.microsoft.com/office/drawing/2014/main" id="{7D9BAE6C-C81A-448F-810E-8201A0E7DDE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598452A-D52B-4D53-AA70-42F3E1B91326}"/>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172050171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Nội dung với Chú thích">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6A0514-EABD-44DD-9FEE-FD3B6993B01C}"/>
              </a:ext>
            </a:extLst>
          </p:cNvPr>
          <p:cNvSpPr>
            <a:spLocks noGrp="1"/>
          </p:cNvSpPr>
          <p:nvPr>
            <p:ph type="title"/>
          </p:nvPr>
        </p:nvSpPr>
        <p:spPr>
          <a:xfrm>
            <a:off x="839788" y="457200"/>
            <a:ext cx="3932237" cy="1600200"/>
          </a:xfrm>
        </p:spPr>
        <p:txBody>
          <a:bodyPr anchor="b"/>
          <a:lstStyle>
            <a:lvl1pPr>
              <a:defRPr sz="3200"/>
            </a:lvl1pPr>
          </a:lstStyle>
          <a:p>
            <a:r>
              <a:rPr lang="vi-VN"/>
              <a:t>Bấm để sửa kiểu tiêu đề Bản cái</a:t>
            </a:r>
            <a:endParaRPr lang="en-US"/>
          </a:p>
        </p:txBody>
      </p:sp>
      <p:sp>
        <p:nvSpPr>
          <p:cNvPr id="3" name="Content Placeholder 2">
            <a:extLst>
              <a:ext uri="{FF2B5EF4-FFF2-40B4-BE49-F238E27FC236}">
                <a16:creationId xmlns:a16="http://schemas.microsoft.com/office/drawing/2014/main" id="{AB489CFA-7BE8-4E2D-A2D2-69DFDF67ABE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Text Placeholder 3">
            <a:extLst>
              <a:ext uri="{FF2B5EF4-FFF2-40B4-BE49-F238E27FC236}">
                <a16:creationId xmlns:a16="http://schemas.microsoft.com/office/drawing/2014/main" id="{7995BA20-5216-49BC-A672-DBE07E4F3D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vi-VN"/>
              <a:t>Bấm để chỉnh sửa kiểu văn bản của Bản cái</a:t>
            </a:r>
          </a:p>
        </p:txBody>
      </p:sp>
      <p:sp>
        <p:nvSpPr>
          <p:cNvPr id="5" name="Date Placeholder 4">
            <a:extLst>
              <a:ext uri="{FF2B5EF4-FFF2-40B4-BE49-F238E27FC236}">
                <a16:creationId xmlns:a16="http://schemas.microsoft.com/office/drawing/2014/main" id="{D206E611-CB59-47AA-B2BD-1C42BF09C3BC}"/>
              </a:ext>
            </a:extLst>
          </p:cNvPr>
          <p:cNvSpPr>
            <a:spLocks noGrp="1"/>
          </p:cNvSpPr>
          <p:nvPr>
            <p:ph type="dt" sz="half" idx="10"/>
          </p:nvPr>
        </p:nvSpPr>
        <p:spPr/>
        <p:txBody>
          <a:bodyPr/>
          <a:lstStyle/>
          <a:p>
            <a:fld id="{E69B9EE9-F3BF-4B40-83E7-C9BC68FDDB0E}" type="datetimeFigureOut">
              <a:rPr lang="en-US" smtClean="0"/>
              <a:t>7/1/2022</a:t>
            </a:fld>
            <a:endParaRPr lang="en-US"/>
          </a:p>
        </p:txBody>
      </p:sp>
      <p:sp>
        <p:nvSpPr>
          <p:cNvPr id="6" name="Footer Placeholder 5">
            <a:extLst>
              <a:ext uri="{FF2B5EF4-FFF2-40B4-BE49-F238E27FC236}">
                <a16:creationId xmlns:a16="http://schemas.microsoft.com/office/drawing/2014/main" id="{38DB9AB8-1888-4A05-98BB-75EDB059462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ED02696-3ED7-48D6-A149-7A51503D6EFB}"/>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178296995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37A5E1-7CE9-4934-8035-76589469E53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B7B1190-1D78-44B0-8760-F9A5E412036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916202-119E-4B6B-B9EF-74880C5BF6E0}"/>
              </a:ext>
            </a:extLst>
          </p:cNvPr>
          <p:cNvSpPr>
            <a:spLocks noGrp="1"/>
          </p:cNvSpPr>
          <p:nvPr>
            <p:ph type="dt" sz="half" idx="10"/>
          </p:nvPr>
        </p:nvSpPr>
        <p:spPr/>
        <p:txBody>
          <a:bodyPr/>
          <a:lstStyle/>
          <a:p>
            <a:pPr defTabSz="914377"/>
            <a:fld id="{62E82ED4-375F-4F08-A54B-E5C986F28C77}" type="datetimeFigureOut">
              <a:rPr lang="zh-CN" altLang="en-US" smtClean="0">
                <a:solidFill>
                  <a:prstClr val="black">
                    <a:tint val="75000"/>
                  </a:prstClr>
                </a:solidFill>
              </a:rPr>
              <a:pPr defTabSz="914377"/>
              <a:t>2022/7/1</a:t>
            </a:fld>
            <a:endParaRPr lang="zh-CN" altLang="en-US">
              <a:solidFill>
                <a:prstClr val="black">
                  <a:tint val="75000"/>
                </a:prstClr>
              </a:solidFill>
            </a:endParaRPr>
          </a:p>
        </p:txBody>
      </p:sp>
      <p:sp>
        <p:nvSpPr>
          <p:cNvPr id="5" name="Footer Placeholder 4">
            <a:extLst>
              <a:ext uri="{FF2B5EF4-FFF2-40B4-BE49-F238E27FC236}">
                <a16:creationId xmlns:a16="http://schemas.microsoft.com/office/drawing/2014/main" id="{3A5B0568-2558-478A-B833-E07D08FF5568}"/>
              </a:ext>
            </a:extLst>
          </p:cNvPr>
          <p:cNvSpPr>
            <a:spLocks noGrp="1"/>
          </p:cNvSpPr>
          <p:nvPr>
            <p:ph type="ftr" sz="quarter" idx="11"/>
          </p:nvPr>
        </p:nvSpPr>
        <p:spPr/>
        <p:txBody>
          <a:bodyPr/>
          <a:lstStyle/>
          <a:p>
            <a:pPr defTabSz="914377"/>
            <a:endParaRPr lang="zh-CN" altLang="en-US">
              <a:solidFill>
                <a:prstClr val="black">
                  <a:tint val="75000"/>
                </a:prstClr>
              </a:solidFill>
            </a:endParaRPr>
          </a:p>
        </p:txBody>
      </p:sp>
      <p:sp>
        <p:nvSpPr>
          <p:cNvPr id="6" name="Slide Number Placeholder 5">
            <a:extLst>
              <a:ext uri="{FF2B5EF4-FFF2-40B4-BE49-F238E27FC236}">
                <a16:creationId xmlns:a16="http://schemas.microsoft.com/office/drawing/2014/main" id="{657F1F76-734D-45D7-89CF-BBD593899E8C}"/>
              </a:ext>
            </a:extLst>
          </p:cNvPr>
          <p:cNvSpPr>
            <a:spLocks noGrp="1"/>
          </p:cNvSpPr>
          <p:nvPr>
            <p:ph type="sldNum" sz="quarter" idx="12"/>
          </p:nvPr>
        </p:nvSpPr>
        <p:spPr/>
        <p:txBody>
          <a:bodyPr/>
          <a:lstStyle/>
          <a:p>
            <a:pPr defTabSz="914377"/>
            <a:fld id="{60BA53EF-2EDB-4BAB-8ED2-F5C230947283}" type="slidenum">
              <a:rPr lang="zh-CN" altLang="en-US" smtClean="0">
                <a:solidFill>
                  <a:prstClr val="black">
                    <a:tint val="75000"/>
                  </a:prstClr>
                </a:solidFill>
              </a:rPr>
              <a:pPr defTabSz="914377"/>
              <a:t>‹#›</a:t>
            </a:fld>
            <a:endParaRPr lang="zh-CN" altLang="en-US">
              <a:solidFill>
                <a:prstClr val="black">
                  <a:tint val="75000"/>
                </a:prstClr>
              </a:solidFill>
            </a:endParaRPr>
          </a:p>
        </p:txBody>
      </p:sp>
    </p:spTree>
    <p:extLst>
      <p:ext uri="{BB962C8B-B14F-4D97-AF65-F5344CB8AC3E}">
        <p14:creationId xmlns:p14="http://schemas.microsoft.com/office/powerpoint/2010/main" val="341968037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Ảnh với Chú thích">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92C063-6317-449C-A341-883F2682D4C8}"/>
              </a:ext>
            </a:extLst>
          </p:cNvPr>
          <p:cNvSpPr>
            <a:spLocks noGrp="1"/>
          </p:cNvSpPr>
          <p:nvPr>
            <p:ph type="title"/>
          </p:nvPr>
        </p:nvSpPr>
        <p:spPr>
          <a:xfrm>
            <a:off x="839788" y="457200"/>
            <a:ext cx="3932237" cy="1600200"/>
          </a:xfrm>
        </p:spPr>
        <p:txBody>
          <a:bodyPr anchor="b"/>
          <a:lstStyle>
            <a:lvl1pPr>
              <a:defRPr sz="3200"/>
            </a:lvl1pPr>
          </a:lstStyle>
          <a:p>
            <a:r>
              <a:rPr lang="vi-VN"/>
              <a:t>Bấm để sửa kiểu tiêu đề Bản cái</a:t>
            </a:r>
            <a:endParaRPr lang="en-US"/>
          </a:p>
        </p:txBody>
      </p:sp>
      <p:sp>
        <p:nvSpPr>
          <p:cNvPr id="3" name="Picture Placeholder 2">
            <a:extLst>
              <a:ext uri="{FF2B5EF4-FFF2-40B4-BE49-F238E27FC236}">
                <a16:creationId xmlns:a16="http://schemas.microsoft.com/office/drawing/2014/main" id="{5D53C2C5-1069-41AD-AB8E-A272B5F74D0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vi-VN"/>
              <a:t>Bấm biểu tượng để thêm hình ảnh</a:t>
            </a:r>
            <a:endParaRPr lang="en-US"/>
          </a:p>
        </p:txBody>
      </p:sp>
      <p:sp>
        <p:nvSpPr>
          <p:cNvPr id="4" name="Text Placeholder 3">
            <a:extLst>
              <a:ext uri="{FF2B5EF4-FFF2-40B4-BE49-F238E27FC236}">
                <a16:creationId xmlns:a16="http://schemas.microsoft.com/office/drawing/2014/main" id="{B335F9C6-7A1E-4BB1-8382-AF2048FA93A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vi-VN"/>
              <a:t>Bấm để chỉnh sửa kiểu văn bản của Bản cái</a:t>
            </a:r>
          </a:p>
        </p:txBody>
      </p:sp>
      <p:sp>
        <p:nvSpPr>
          <p:cNvPr id="5" name="Date Placeholder 4">
            <a:extLst>
              <a:ext uri="{FF2B5EF4-FFF2-40B4-BE49-F238E27FC236}">
                <a16:creationId xmlns:a16="http://schemas.microsoft.com/office/drawing/2014/main" id="{6A2CF1DA-3491-456F-B971-C43EFCD2163E}"/>
              </a:ext>
            </a:extLst>
          </p:cNvPr>
          <p:cNvSpPr>
            <a:spLocks noGrp="1"/>
          </p:cNvSpPr>
          <p:nvPr>
            <p:ph type="dt" sz="half" idx="10"/>
          </p:nvPr>
        </p:nvSpPr>
        <p:spPr/>
        <p:txBody>
          <a:bodyPr/>
          <a:lstStyle/>
          <a:p>
            <a:fld id="{E69B9EE9-F3BF-4B40-83E7-C9BC68FDDB0E}" type="datetimeFigureOut">
              <a:rPr lang="en-US" smtClean="0"/>
              <a:t>7/1/2022</a:t>
            </a:fld>
            <a:endParaRPr lang="en-US"/>
          </a:p>
        </p:txBody>
      </p:sp>
      <p:sp>
        <p:nvSpPr>
          <p:cNvPr id="6" name="Footer Placeholder 5">
            <a:extLst>
              <a:ext uri="{FF2B5EF4-FFF2-40B4-BE49-F238E27FC236}">
                <a16:creationId xmlns:a16="http://schemas.microsoft.com/office/drawing/2014/main" id="{A2D613E6-C32A-4783-9219-260167E50DB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3F57CA7-22C9-4637-98D5-45CB81C4CD6F}"/>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317112585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êu đề và Văn bản Dọc">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2C9855-67DD-499C-8452-982BD998BC08}"/>
              </a:ext>
            </a:extLst>
          </p:cNvPr>
          <p:cNvSpPr>
            <a:spLocks noGrp="1"/>
          </p:cNvSpPr>
          <p:nvPr>
            <p:ph type="title"/>
          </p:nvPr>
        </p:nvSpPr>
        <p:spPr/>
        <p:txBody>
          <a:bodyPr/>
          <a:lstStyle/>
          <a:p>
            <a:r>
              <a:rPr lang="vi-VN"/>
              <a:t>Bấm để sửa kiểu tiêu đề Bản cái</a:t>
            </a:r>
            <a:endParaRPr lang="en-US"/>
          </a:p>
        </p:txBody>
      </p:sp>
      <p:sp>
        <p:nvSpPr>
          <p:cNvPr id="3" name="Vertical Text Placeholder 2">
            <a:extLst>
              <a:ext uri="{FF2B5EF4-FFF2-40B4-BE49-F238E27FC236}">
                <a16:creationId xmlns:a16="http://schemas.microsoft.com/office/drawing/2014/main" id="{B82C6DC6-9849-4FC4-9261-E617428F3F53}"/>
              </a:ext>
            </a:extLst>
          </p:cNvPr>
          <p:cNvSpPr>
            <a:spLocks noGrp="1"/>
          </p:cNvSpPr>
          <p:nvPr>
            <p:ph type="body" orient="vert" idx="1"/>
          </p:nvPr>
        </p:nvSpPr>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Date Placeholder 3">
            <a:extLst>
              <a:ext uri="{FF2B5EF4-FFF2-40B4-BE49-F238E27FC236}">
                <a16:creationId xmlns:a16="http://schemas.microsoft.com/office/drawing/2014/main" id="{E0E46057-7577-44E5-BB5D-ECDD39E154B2}"/>
              </a:ext>
            </a:extLst>
          </p:cNvPr>
          <p:cNvSpPr>
            <a:spLocks noGrp="1"/>
          </p:cNvSpPr>
          <p:nvPr>
            <p:ph type="dt" sz="half" idx="10"/>
          </p:nvPr>
        </p:nvSpPr>
        <p:spPr/>
        <p:txBody>
          <a:bodyPr/>
          <a:lstStyle/>
          <a:p>
            <a:fld id="{E69B9EE9-F3BF-4B40-83E7-C9BC68FDDB0E}" type="datetimeFigureOut">
              <a:rPr lang="en-US" smtClean="0"/>
              <a:t>7/1/2022</a:t>
            </a:fld>
            <a:endParaRPr lang="en-US"/>
          </a:p>
        </p:txBody>
      </p:sp>
      <p:sp>
        <p:nvSpPr>
          <p:cNvPr id="5" name="Footer Placeholder 4">
            <a:extLst>
              <a:ext uri="{FF2B5EF4-FFF2-40B4-BE49-F238E27FC236}">
                <a16:creationId xmlns:a16="http://schemas.microsoft.com/office/drawing/2014/main" id="{AEBC3C06-0118-458A-A21D-1513B54EE13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AA12FCB-C0A3-4A28-A0CB-001BAE7B2F9B}"/>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209761221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iêu đề Dọc và Văn bản">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4E98B65-A8D7-4F99-BB18-A087CE882C61}"/>
              </a:ext>
            </a:extLst>
          </p:cNvPr>
          <p:cNvSpPr>
            <a:spLocks noGrp="1"/>
          </p:cNvSpPr>
          <p:nvPr>
            <p:ph type="title" orient="vert"/>
          </p:nvPr>
        </p:nvSpPr>
        <p:spPr>
          <a:xfrm>
            <a:off x="8724900" y="365125"/>
            <a:ext cx="2628900" cy="5811838"/>
          </a:xfrm>
        </p:spPr>
        <p:txBody>
          <a:bodyPr vert="eaVert"/>
          <a:lstStyle/>
          <a:p>
            <a:r>
              <a:rPr lang="vi-VN"/>
              <a:t>Bấm để sửa kiểu tiêu đề Bản cái</a:t>
            </a:r>
            <a:endParaRPr lang="en-US"/>
          </a:p>
        </p:txBody>
      </p:sp>
      <p:sp>
        <p:nvSpPr>
          <p:cNvPr id="3" name="Vertical Text Placeholder 2">
            <a:extLst>
              <a:ext uri="{FF2B5EF4-FFF2-40B4-BE49-F238E27FC236}">
                <a16:creationId xmlns:a16="http://schemas.microsoft.com/office/drawing/2014/main" id="{D5E81FE7-0BD2-442E-B5C1-9521C7233BEE}"/>
              </a:ext>
            </a:extLst>
          </p:cNvPr>
          <p:cNvSpPr>
            <a:spLocks noGrp="1"/>
          </p:cNvSpPr>
          <p:nvPr>
            <p:ph type="body" orient="vert" idx="1"/>
          </p:nvPr>
        </p:nvSpPr>
        <p:spPr>
          <a:xfrm>
            <a:off x="838200" y="365125"/>
            <a:ext cx="7734300" cy="5811838"/>
          </a:xfrm>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Date Placeholder 3">
            <a:extLst>
              <a:ext uri="{FF2B5EF4-FFF2-40B4-BE49-F238E27FC236}">
                <a16:creationId xmlns:a16="http://schemas.microsoft.com/office/drawing/2014/main" id="{3CB6CF68-26D3-4F28-A450-732051B06B64}"/>
              </a:ext>
            </a:extLst>
          </p:cNvPr>
          <p:cNvSpPr>
            <a:spLocks noGrp="1"/>
          </p:cNvSpPr>
          <p:nvPr>
            <p:ph type="dt" sz="half" idx="10"/>
          </p:nvPr>
        </p:nvSpPr>
        <p:spPr/>
        <p:txBody>
          <a:bodyPr/>
          <a:lstStyle/>
          <a:p>
            <a:fld id="{E69B9EE9-F3BF-4B40-83E7-C9BC68FDDB0E}" type="datetimeFigureOut">
              <a:rPr lang="en-US" smtClean="0"/>
              <a:t>7/1/2022</a:t>
            </a:fld>
            <a:endParaRPr lang="en-US"/>
          </a:p>
        </p:txBody>
      </p:sp>
      <p:sp>
        <p:nvSpPr>
          <p:cNvPr id="5" name="Footer Placeholder 4">
            <a:extLst>
              <a:ext uri="{FF2B5EF4-FFF2-40B4-BE49-F238E27FC236}">
                <a16:creationId xmlns:a16="http://schemas.microsoft.com/office/drawing/2014/main" id="{76A09996-5DA0-4115-872B-231E6D281D9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9DAEEDE-A7E5-467A-8DC1-E875707E02F8}"/>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384491291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608B0B-0C38-42ED-9BFB-92CD5D5259C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715A20C-77BF-47D5-AAC2-6C19796DA03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2433034-8236-437E-826B-B728CE6B52FF}"/>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80A7125-0D22-430E-95F5-D4A0F0AC6BAA}"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7/1/2022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0C08B96E-F3D3-43FF-B768-117B600F1A7A}"/>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9EF75099-153F-409E-A4DB-4169548BAF8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9436D5-3AE6-4FE8-A368-D247BC98BC7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5680229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AA1D49-5283-4424-804D-5697C8EA075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F09912E-7C89-4B9D-B579-1E0758927DE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4FC12EF-1903-4E3F-8558-D9B6609ADC86}"/>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80A7125-0D22-430E-95F5-D4A0F0AC6BAA}"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7/1/2022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15F0E361-EF98-413F-9E5A-BC11F1447170}"/>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AF4E68BD-24CA-4289-8F8C-D80A100C9FF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9436D5-3AE6-4FE8-A368-D247BC98BC7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2498342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0476A2-7CC8-444E-B1D2-DE551B9BCD3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41468B5-8969-4384-9A57-B16517A95AF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80DC230-D168-440A-AE48-54CF683A2C5C}"/>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80A7125-0D22-430E-95F5-D4A0F0AC6BAA}"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7/1/2022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3BCA9385-2FF4-495C-8873-8414138BAFFC}"/>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EE0A7496-856E-44D6-8263-AC2F93AAD9D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9436D5-3AE6-4FE8-A368-D247BC98BC7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9047433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769BB4-73F3-42B0-830B-49AEEEFD58B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3A434E1-FBBD-4F83-ABD6-34994C48E77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AF3E556-A7C0-4604-A93E-79D12D87928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431CD5-3E8D-4A28-8669-DF4B17EE3164}"/>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80A7125-0D22-430E-95F5-D4A0F0AC6BAA}"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7/1/2022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a:extLst>
              <a:ext uri="{FF2B5EF4-FFF2-40B4-BE49-F238E27FC236}">
                <a16:creationId xmlns:a16="http://schemas.microsoft.com/office/drawing/2014/main" id="{3A11ADB1-B202-46FA-94C0-F5543BB5DC08}"/>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a:extLst>
              <a:ext uri="{FF2B5EF4-FFF2-40B4-BE49-F238E27FC236}">
                <a16:creationId xmlns:a16="http://schemas.microsoft.com/office/drawing/2014/main" id="{CBF90A11-A77D-4DEF-B14D-5D92960DE84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9436D5-3AE6-4FE8-A368-D247BC98BC7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9039516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90255B-4280-4E7B-8FC9-93826BBF36D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E0A1FA1-1959-4D86-AE00-EDF3CAE801F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464109E-0FF1-4B60-8CFD-B5BB37E257E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1B1CA6A-4BCC-40AB-8ECD-42D56C75C48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AA98FB3-A290-41B4-B46B-D5011421584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1883E09-F789-4708-88A0-285DC0DF8BDB}"/>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80A7125-0D22-430E-95F5-D4A0F0AC6BAA}"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7/1/2022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a:extLst>
              <a:ext uri="{FF2B5EF4-FFF2-40B4-BE49-F238E27FC236}">
                <a16:creationId xmlns:a16="http://schemas.microsoft.com/office/drawing/2014/main" id="{5608A6F0-B808-4421-94EF-6E23F59E376C}"/>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a:extLst>
              <a:ext uri="{FF2B5EF4-FFF2-40B4-BE49-F238E27FC236}">
                <a16:creationId xmlns:a16="http://schemas.microsoft.com/office/drawing/2014/main" id="{38EBAB74-63D4-4F28-903B-1FDDC4CD072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9436D5-3AE6-4FE8-A368-D247BC98BC7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7608033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6450B-6D27-44B3-9E18-9DD7F1F4C73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6CD67C0-BDD1-4394-9A86-2D91D638F7F9}"/>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80A7125-0D22-430E-95F5-D4A0F0AC6BAA}"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7/1/2022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a:extLst>
              <a:ext uri="{FF2B5EF4-FFF2-40B4-BE49-F238E27FC236}">
                <a16:creationId xmlns:a16="http://schemas.microsoft.com/office/drawing/2014/main" id="{3A43C035-E1A5-4B88-B93C-A512025D36F3}"/>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a:extLst>
              <a:ext uri="{FF2B5EF4-FFF2-40B4-BE49-F238E27FC236}">
                <a16:creationId xmlns:a16="http://schemas.microsoft.com/office/drawing/2014/main" id="{F8D42DAE-9BA6-4F9C-9C27-B66205B5224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9436D5-3AE6-4FE8-A368-D247BC98BC7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55798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CE27B63-9977-45D1-9BF9-44C8123E7A32}"/>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80A7125-0D22-430E-95F5-D4A0F0AC6BAA}"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7/1/2022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a:extLst>
              <a:ext uri="{FF2B5EF4-FFF2-40B4-BE49-F238E27FC236}">
                <a16:creationId xmlns:a16="http://schemas.microsoft.com/office/drawing/2014/main" id="{C3949BCF-E78C-4B76-AB46-5EDA07352BE1}"/>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0A4D6522-3C06-4768-8AE9-A1707757AB4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9436D5-3AE6-4FE8-A368-D247BC98BC7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179184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C2766D-6A42-4EB3-A6D6-D384DD1465F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9408AC9-EBEF-470A-8333-28FFBE2D583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A0CB8F8-6F77-415C-A727-FFD082F29079}"/>
              </a:ext>
            </a:extLst>
          </p:cNvPr>
          <p:cNvSpPr>
            <a:spLocks noGrp="1"/>
          </p:cNvSpPr>
          <p:nvPr>
            <p:ph type="dt" sz="half" idx="10"/>
          </p:nvPr>
        </p:nvSpPr>
        <p:spPr/>
        <p:txBody>
          <a:bodyPr/>
          <a:lstStyle/>
          <a:p>
            <a:pPr defTabSz="914377"/>
            <a:fld id="{62E82ED4-375F-4F08-A54B-E5C986F28C77}" type="datetimeFigureOut">
              <a:rPr lang="zh-CN" altLang="en-US" smtClean="0">
                <a:solidFill>
                  <a:prstClr val="black">
                    <a:tint val="75000"/>
                  </a:prstClr>
                </a:solidFill>
              </a:rPr>
              <a:pPr defTabSz="914377"/>
              <a:t>2022/7/1</a:t>
            </a:fld>
            <a:endParaRPr lang="zh-CN" altLang="en-US">
              <a:solidFill>
                <a:prstClr val="black">
                  <a:tint val="75000"/>
                </a:prstClr>
              </a:solidFill>
            </a:endParaRPr>
          </a:p>
        </p:txBody>
      </p:sp>
      <p:sp>
        <p:nvSpPr>
          <p:cNvPr id="5" name="Footer Placeholder 4">
            <a:extLst>
              <a:ext uri="{FF2B5EF4-FFF2-40B4-BE49-F238E27FC236}">
                <a16:creationId xmlns:a16="http://schemas.microsoft.com/office/drawing/2014/main" id="{EB6DAF55-7474-4A55-99B4-6FA82DD586C6}"/>
              </a:ext>
            </a:extLst>
          </p:cNvPr>
          <p:cNvSpPr>
            <a:spLocks noGrp="1"/>
          </p:cNvSpPr>
          <p:nvPr>
            <p:ph type="ftr" sz="quarter" idx="11"/>
          </p:nvPr>
        </p:nvSpPr>
        <p:spPr/>
        <p:txBody>
          <a:bodyPr/>
          <a:lstStyle/>
          <a:p>
            <a:pPr defTabSz="914377"/>
            <a:endParaRPr lang="zh-CN" altLang="en-US">
              <a:solidFill>
                <a:prstClr val="black">
                  <a:tint val="75000"/>
                </a:prstClr>
              </a:solidFill>
            </a:endParaRPr>
          </a:p>
        </p:txBody>
      </p:sp>
      <p:sp>
        <p:nvSpPr>
          <p:cNvPr id="6" name="Slide Number Placeholder 5">
            <a:extLst>
              <a:ext uri="{FF2B5EF4-FFF2-40B4-BE49-F238E27FC236}">
                <a16:creationId xmlns:a16="http://schemas.microsoft.com/office/drawing/2014/main" id="{9B5548E2-D87D-4884-90F1-5DD6EBF5BDB4}"/>
              </a:ext>
            </a:extLst>
          </p:cNvPr>
          <p:cNvSpPr>
            <a:spLocks noGrp="1"/>
          </p:cNvSpPr>
          <p:nvPr>
            <p:ph type="sldNum" sz="quarter" idx="12"/>
          </p:nvPr>
        </p:nvSpPr>
        <p:spPr/>
        <p:txBody>
          <a:bodyPr/>
          <a:lstStyle/>
          <a:p>
            <a:pPr defTabSz="914377"/>
            <a:fld id="{60BA53EF-2EDB-4BAB-8ED2-F5C230947283}" type="slidenum">
              <a:rPr lang="zh-CN" altLang="en-US" smtClean="0">
                <a:solidFill>
                  <a:prstClr val="black">
                    <a:tint val="75000"/>
                  </a:prstClr>
                </a:solidFill>
              </a:rPr>
              <a:pPr defTabSz="914377"/>
              <a:t>‹#›</a:t>
            </a:fld>
            <a:endParaRPr lang="zh-CN" altLang="en-US">
              <a:solidFill>
                <a:prstClr val="black">
                  <a:tint val="75000"/>
                </a:prstClr>
              </a:solidFill>
            </a:endParaRPr>
          </a:p>
        </p:txBody>
      </p:sp>
    </p:spTree>
    <p:extLst>
      <p:ext uri="{BB962C8B-B14F-4D97-AF65-F5344CB8AC3E}">
        <p14:creationId xmlns:p14="http://schemas.microsoft.com/office/powerpoint/2010/main" val="302433591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397054-EAEB-4C2B-88C4-51BD3B1A8CB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588F069-4FBF-49DA-984B-00EDAF809B3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6E6F5DF-EFE4-4794-915D-588D24B7C0A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FFC4485-61A7-43C1-B18D-9EFCFB22EFAE}"/>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80A7125-0D22-430E-95F5-D4A0F0AC6BAA}"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7/1/2022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a:extLst>
              <a:ext uri="{FF2B5EF4-FFF2-40B4-BE49-F238E27FC236}">
                <a16:creationId xmlns:a16="http://schemas.microsoft.com/office/drawing/2014/main" id="{2059B9F7-EB59-4A0F-9398-59238CD49F03}"/>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a:extLst>
              <a:ext uri="{FF2B5EF4-FFF2-40B4-BE49-F238E27FC236}">
                <a16:creationId xmlns:a16="http://schemas.microsoft.com/office/drawing/2014/main" id="{7CDE009D-592B-4854-88FA-9DA33F57DAC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9436D5-3AE6-4FE8-A368-D247BC98BC7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6991409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FEEA2B-BE46-43CD-BCAC-72C94321EFD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EE687E0-8F70-4CC0-AC18-2AEB51E0500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B8BB773-632B-4941-95E5-E529A405AC3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6AA6099-782C-4007-BB89-76F526BB30AA}"/>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80A7125-0D22-430E-95F5-D4A0F0AC6BAA}"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7/1/2022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a:extLst>
              <a:ext uri="{FF2B5EF4-FFF2-40B4-BE49-F238E27FC236}">
                <a16:creationId xmlns:a16="http://schemas.microsoft.com/office/drawing/2014/main" id="{76AA4AA2-050E-426C-848F-8FCA96A92F7F}"/>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a:extLst>
              <a:ext uri="{FF2B5EF4-FFF2-40B4-BE49-F238E27FC236}">
                <a16:creationId xmlns:a16="http://schemas.microsoft.com/office/drawing/2014/main" id="{6D80C092-792E-46ED-8978-B752C609810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9436D5-3AE6-4FE8-A368-D247BC98BC7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9136005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B793D-92E1-4F02-BFB5-82E60A2526C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28F9650-2B53-4CDA-AC20-B0219BC74F1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95E9798-1339-4AB3-BCF7-80ED9B73CD6E}"/>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80A7125-0D22-430E-95F5-D4A0F0AC6BAA}"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7/1/2022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4B352D3C-1F80-422A-8C25-BB55C08A5452}"/>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0A7EB7C5-3FE1-4A93-98C9-996F799D02B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9436D5-3AE6-4FE8-A368-D247BC98BC7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1612100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E7005B5-58E1-4A23-985E-97790426D1D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0D5A4D9-B142-49B8-8967-F83FE0685E7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DE8AC3F-F06A-4FAE-B428-2A3FAA4C111A}"/>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80A7125-0D22-430E-95F5-D4A0F0AC6BAA}"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7/1/2022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8C35F315-AC64-4372-9A25-B50C7AFB37D4}"/>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E636B0E5-1000-4299-A4F0-71E2A6906B6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9436D5-3AE6-4FE8-A368-D247BC98BC7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549851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3812AF-FBBE-48D5-AC05-3B2DA503A27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9010F8D-1221-4FDB-991B-E3EFB32B543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019FEF5-6DBA-4BF2-9E02-6BC104DC8E9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FF9329D-5621-45BA-BB3F-6C3FB0D2F4E3}"/>
              </a:ext>
            </a:extLst>
          </p:cNvPr>
          <p:cNvSpPr>
            <a:spLocks noGrp="1"/>
          </p:cNvSpPr>
          <p:nvPr>
            <p:ph type="dt" sz="half" idx="10"/>
          </p:nvPr>
        </p:nvSpPr>
        <p:spPr/>
        <p:txBody>
          <a:bodyPr/>
          <a:lstStyle/>
          <a:p>
            <a:pPr defTabSz="914377"/>
            <a:fld id="{62E82ED4-375F-4F08-A54B-E5C986F28C77}" type="datetimeFigureOut">
              <a:rPr lang="zh-CN" altLang="en-US" smtClean="0">
                <a:solidFill>
                  <a:prstClr val="black">
                    <a:tint val="75000"/>
                  </a:prstClr>
                </a:solidFill>
              </a:rPr>
              <a:pPr defTabSz="914377"/>
              <a:t>2022/7/1</a:t>
            </a:fld>
            <a:endParaRPr lang="zh-CN" altLang="en-US">
              <a:solidFill>
                <a:prstClr val="black">
                  <a:tint val="75000"/>
                </a:prstClr>
              </a:solidFill>
            </a:endParaRPr>
          </a:p>
        </p:txBody>
      </p:sp>
      <p:sp>
        <p:nvSpPr>
          <p:cNvPr id="6" name="Footer Placeholder 5">
            <a:extLst>
              <a:ext uri="{FF2B5EF4-FFF2-40B4-BE49-F238E27FC236}">
                <a16:creationId xmlns:a16="http://schemas.microsoft.com/office/drawing/2014/main" id="{5DF028A5-C281-442C-A2D2-E1DFEC9B3E14}"/>
              </a:ext>
            </a:extLst>
          </p:cNvPr>
          <p:cNvSpPr>
            <a:spLocks noGrp="1"/>
          </p:cNvSpPr>
          <p:nvPr>
            <p:ph type="ftr" sz="quarter" idx="11"/>
          </p:nvPr>
        </p:nvSpPr>
        <p:spPr/>
        <p:txBody>
          <a:bodyPr/>
          <a:lstStyle/>
          <a:p>
            <a:pPr defTabSz="914377"/>
            <a:endParaRPr lang="zh-CN" altLang="en-US">
              <a:solidFill>
                <a:prstClr val="black">
                  <a:tint val="75000"/>
                </a:prstClr>
              </a:solidFill>
            </a:endParaRPr>
          </a:p>
        </p:txBody>
      </p:sp>
      <p:sp>
        <p:nvSpPr>
          <p:cNvPr id="7" name="Slide Number Placeholder 6">
            <a:extLst>
              <a:ext uri="{FF2B5EF4-FFF2-40B4-BE49-F238E27FC236}">
                <a16:creationId xmlns:a16="http://schemas.microsoft.com/office/drawing/2014/main" id="{8253458A-E503-4FF4-8579-6BE85545D2CB}"/>
              </a:ext>
            </a:extLst>
          </p:cNvPr>
          <p:cNvSpPr>
            <a:spLocks noGrp="1"/>
          </p:cNvSpPr>
          <p:nvPr>
            <p:ph type="sldNum" sz="quarter" idx="12"/>
          </p:nvPr>
        </p:nvSpPr>
        <p:spPr/>
        <p:txBody>
          <a:bodyPr/>
          <a:lstStyle/>
          <a:p>
            <a:pPr defTabSz="914377"/>
            <a:fld id="{60BA53EF-2EDB-4BAB-8ED2-F5C230947283}" type="slidenum">
              <a:rPr lang="zh-CN" altLang="en-US" smtClean="0">
                <a:solidFill>
                  <a:prstClr val="black">
                    <a:tint val="75000"/>
                  </a:prstClr>
                </a:solidFill>
              </a:rPr>
              <a:pPr defTabSz="914377"/>
              <a:t>‹#›</a:t>
            </a:fld>
            <a:endParaRPr lang="zh-CN" altLang="en-US">
              <a:solidFill>
                <a:prstClr val="black">
                  <a:tint val="75000"/>
                </a:prstClr>
              </a:solidFill>
            </a:endParaRPr>
          </a:p>
        </p:txBody>
      </p:sp>
    </p:spTree>
    <p:extLst>
      <p:ext uri="{BB962C8B-B14F-4D97-AF65-F5344CB8AC3E}">
        <p14:creationId xmlns:p14="http://schemas.microsoft.com/office/powerpoint/2010/main" val="252483678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44420E-4127-4A3F-A7EA-8D058F00714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A03AEFC-EC05-408C-88A5-002E02F67AE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C63CED4-401D-4966-A8EC-4707C39F53E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66974F9-8182-40B8-90A3-1ACF0C3CB9B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773E6FA-3FAE-4A6A-9E53-7A4F828253A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3FFE78C-ECB7-4B79-BC3B-778B7ADFA16B}"/>
              </a:ext>
            </a:extLst>
          </p:cNvPr>
          <p:cNvSpPr>
            <a:spLocks noGrp="1"/>
          </p:cNvSpPr>
          <p:nvPr>
            <p:ph type="dt" sz="half" idx="10"/>
          </p:nvPr>
        </p:nvSpPr>
        <p:spPr/>
        <p:txBody>
          <a:bodyPr/>
          <a:lstStyle/>
          <a:p>
            <a:pPr defTabSz="914377"/>
            <a:fld id="{62E82ED4-375F-4F08-A54B-E5C986F28C77}" type="datetimeFigureOut">
              <a:rPr lang="zh-CN" altLang="en-US" smtClean="0">
                <a:solidFill>
                  <a:prstClr val="black">
                    <a:tint val="75000"/>
                  </a:prstClr>
                </a:solidFill>
              </a:rPr>
              <a:pPr defTabSz="914377"/>
              <a:t>2022/7/1</a:t>
            </a:fld>
            <a:endParaRPr lang="zh-CN" altLang="en-US">
              <a:solidFill>
                <a:prstClr val="black">
                  <a:tint val="75000"/>
                </a:prstClr>
              </a:solidFill>
            </a:endParaRPr>
          </a:p>
        </p:txBody>
      </p:sp>
      <p:sp>
        <p:nvSpPr>
          <p:cNvPr id="8" name="Footer Placeholder 7">
            <a:extLst>
              <a:ext uri="{FF2B5EF4-FFF2-40B4-BE49-F238E27FC236}">
                <a16:creationId xmlns:a16="http://schemas.microsoft.com/office/drawing/2014/main" id="{D8E496C3-AC9F-49D1-96D6-0A4008106DA4}"/>
              </a:ext>
            </a:extLst>
          </p:cNvPr>
          <p:cNvSpPr>
            <a:spLocks noGrp="1"/>
          </p:cNvSpPr>
          <p:nvPr>
            <p:ph type="ftr" sz="quarter" idx="11"/>
          </p:nvPr>
        </p:nvSpPr>
        <p:spPr/>
        <p:txBody>
          <a:bodyPr/>
          <a:lstStyle/>
          <a:p>
            <a:pPr defTabSz="914377"/>
            <a:endParaRPr lang="zh-CN" altLang="en-US">
              <a:solidFill>
                <a:prstClr val="black">
                  <a:tint val="75000"/>
                </a:prstClr>
              </a:solidFill>
            </a:endParaRPr>
          </a:p>
        </p:txBody>
      </p:sp>
      <p:sp>
        <p:nvSpPr>
          <p:cNvPr id="9" name="Slide Number Placeholder 8">
            <a:extLst>
              <a:ext uri="{FF2B5EF4-FFF2-40B4-BE49-F238E27FC236}">
                <a16:creationId xmlns:a16="http://schemas.microsoft.com/office/drawing/2014/main" id="{91F5D416-D578-4FED-A05B-BB8A1B2A133F}"/>
              </a:ext>
            </a:extLst>
          </p:cNvPr>
          <p:cNvSpPr>
            <a:spLocks noGrp="1"/>
          </p:cNvSpPr>
          <p:nvPr>
            <p:ph type="sldNum" sz="quarter" idx="12"/>
          </p:nvPr>
        </p:nvSpPr>
        <p:spPr/>
        <p:txBody>
          <a:bodyPr/>
          <a:lstStyle/>
          <a:p>
            <a:pPr defTabSz="914377"/>
            <a:fld id="{60BA53EF-2EDB-4BAB-8ED2-F5C230947283}" type="slidenum">
              <a:rPr lang="zh-CN" altLang="en-US" smtClean="0">
                <a:solidFill>
                  <a:prstClr val="black">
                    <a:tint val="75000"/>
                  </a:prstClr>
                </a:solidFill>
              </a:rPr>
              <a:pPr defTabSz="914377"/>
              <a:t>‹#›</a:t>
            </a:fld>
            <a:endParaRPr lang="zh-CN" altLang="en-US">
              <a:solidFill>
                <a:prstClr val="black">
                  <a:tint val="75000"/>
                </a:prstClr>
              </a:solidFill>
            </a:endParaRPr>
          </a:p>
        </p:txBody>
      </p:sp>
    </p:spTree>
    <p:extLst>
      <p:ext uri="{BB962C8B-B14F-4D97-AF65-F5344CB8AC3E}">
        <p14:creationId xmlns:p14="http://schemas.microsoft.com/office/powerpoint/2010/main" val="384075918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820C18-3696-4F4C-8816-26B9A44CCCC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B88620B-B459-400D-9004-C1C76025A7FC}"/>
              </a:ext>
            </a:extLst>
          </p:cNvPr>
          <p:cNvSpPr>
            <a:spLocks noGrp="1"/>
          </p:cNvSpPr>
          <p:nvPr>
            <p:ph type="dt" sz="half" idx="10"/>
          </p:nvPr>
        </p:nvSpPr>
        <p:spPr/>
        <p:txBody>
          <a:bodyPr/>
          <a:lstStyle/>
          <a:p>
            <a:pPr defTabSz="914377"/>
            <a:fld id="{62E82ED4-375F-4F08-A54B-E5C986F28C77}" type="datetimeFigureOut">
              <a:rPr lang="zh-CN" altLang="en-US" smtClean="0">
                <a:solidFill>
                  <a:prstClr val="black">
                    <a:tint val="75000"/>
                  </a:prstClr>
                </a:solidFill>
              </a:rPr>
              <a:pPr defTabSz="914377"/>
              <a:t>2022/7/1</a:t>
            </a:fld>
            <a:endParaRPr lang="zh-CN" altLang="en-US">
              <a:solidFill>
                <a:prstClr val="black">
                  <a:tint val="75000"/>
                </a:prstClr>
              </a:solidFill>
            </a:endParaRPr>
          </a:p>
        </p:txBody>
      </p:sp>
      <p:sp>
        <p:nvSpPr>
          <p:cNvPr id="4" name="Footer Placeholder 3">
            <a:extLst>
              <a:ext uri="{FF2B5EF4-FFF2-40B4-BE49-F238E27FC236}">
                <a16:creationId xmlns:a16="http://schemas.microsoft.com/office/drawing/2014/main" id="{F87A5CE9-822E-4977-AFCE-CCF6B1204907}"/>
              </a:ext>
            </a:extLst>
          </p:cNvPr>
          <p:cNvSpPr>
            <a:spLocks noGrp="1"/>
          </p:cNvSpPr>
          <p:nvPr>
            <p:ph type="ftr" sz="quarter" idx="11"/>
          </p:nvPr>
        </p:nvSpPr>
        <p:spPr/>
        <p:txBody>
          <a:bodyPr/>
          <a:lstStyle/>
          <a:p>
            <a:pPr defTabSz="914377"/>
            <a:endParaRPr lang="zh-CN" altLang="en-US">
              <a:solidFill>
                <a:prstClr val="black">
                  <a:tint val="75000"/>
                </a:prstClr>
              </a:solidFill>
            </a:endParaRPr>
          </a:p>
        </p:txBody>
      </p:sp>
      <p:sp>
        <p:nvSpPr>
          <p:cNvPr id="5" name="Slide Number Placeholder 4">
            <a:extLst>
              <a:ext uri="{FF2B5EF4-FFF2-40B4-BE49-F238E27FC236}">
                <a16:creationId xmlns:a16="http://schemas.microsoft.com/office/drawing/2014/main" id="{FBDA1A47-ED62-4B53-BB65-88AAB211D0E2}"/>
              </a:ext>
            </a:extLst>
          </p:cNvPr>
          <p:cNvSpPr>
            <a:spLocks noGrp="1"/>
          </p:cNvSpPr>
          <p:nvPr>
            <p:ph type="sldNum" sz="quarter" idx="12"/>
          </p:nvPr>
        </p:nvSpPr>
        <p:spPr/>
        <p:txBody>
          <a:bodyPr/>
          <a:lstStyle/>
          <a:p>
            <a:pPr defTabSz="914377"/>
            <a:fld id="{60BA53EF-2EDB-4BAB-8ED2-F5C230947283}" type="slidenum">
              <a:rPr lang="zh-CN" altLang="en-US" smtClean="0">
                <a:solidFill>
                  <a:prstClr val="black">
                    <a:tint val="75000"/>
                  </a:prstClr>
                </a:solidFill>
              </a:rPr>
              <a:pPr defTabSz="914377"/>
              <a:t>‹#›</a:t>
            </a:fld>
            <a:endParaRPr lang="zh-CN" altLang="en-US">
              <a:solidFill>
                <a:prstClr val="black">
                  <a:tint val="75000"/>
                </a:prstClr>
              </a:solidFill>
            </a:endParaRPr>
          </a:p>
        </p:txBody>
      </p:sp>
    </p:spTree>
    <p:extLst>
      <p:ext uri="{BB962C8B-B14F-4D97-AF65-F5344CB8AC3E}">
        <p14:creationId xmlns:p14="http://schemas.microsoft.com/office/powerpoint/2010/main" val="200791311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9400467-0603-45DE-BAC7-AC56384D482B}"/>
              </a:ext>
            </a:extLst>
          </p:cNvPr>
          <p:cNvSpPr>
            <a:spLocks noGrp="1"/>
          </p:cNvSpPr>
          <p:nvPr>
            <p:ph type="dt" sz="half" idx="10"/>
          </p:nvPr>
        </p:nvSpPr>
        <p:spPr/>
        <p:txBody>
          <a:bodyPr/>
          <a:lstStyle/>
          <a:p>
            <a:pPr defTabSz="914377"/>
            <a:fld id="{62E82ED4-375F-4F08-A54B-E5C986F28C77}" type="datetimeFigureOut">
              <a:rPr lang="zh-CN" altLang="en-US" smtClean="0">
                <a:solidFill>
                  <a:prstClr val="black">
                    <a:tint val="75000"/>
                  </a:prstClr>
                </a:solidFill>
              </a:rPr>
              <a:pPr defTabSz="914377"/>
              <a:t>2022/7/1</a:t>
            </a:fld>
            <a:endParaRPr lang="zh-CN" altLang="en-US">
              <a:solidFill>
                <a:prstClr val="black">
                  <a:tint val="75000"/>
                </a:prstClr>
              </a:solidFill>
            </a:endParaRPr>
          </a:p>
        </p:txBody>
      </p:sp>
      <p:sp>
        <p:nvSpPr>
          <p:cNvPr id="3" name="Footer Placeholder 2">
            <a:extLst>
              <a:ext uri="{FF2B5EF4-FFF2-40B4-BE49-F238E27FC236}">
                <a16:creationId xmlns:a16="http://schemas.microsoft.com/office/drawing/2014/main" id="{74F6AAD6-85FE-441F-8D12-6CCCFF5144C3}"/>
              </a:ext>
            </a:extLst>
          </p:cNvPr>
          <p:cNvSpPr>
            <a:spLocks noGrp="1"/>
          </p:cNvSpPr>
          <p:nvPr>
            <p:ph type="ftr" sz="quarter" idx="11"/>
          </p:nvPr>
        </p:nvSpPr>
        <p:spPr/>
        <p:txBody>
          <a:bodyPr/>
          <a:lstStyle/>
          <a:p>
            <a:pPr defTabSz="914377"/>
            <a:endParaRPr lang="zh-CN" altLang="en-US">
              <a:solidFill>
                <a:prstClr val="black">
                  <a:tint val="75000"/>
                </a:prstClr>
              </a:solidFill>
            </a:endParaRPr>
          </a:p>
        </p:txBody>
      </p:sp>
      <p:sp>
        <p:nvSpPr>
          <p:cNvPr id="4" name="Slide Number Placeholder 3">
            <a:extLst>
              <a:ext uri="{FF2B5EF4-FFF2-40B4-BE49-F238E27FC236}">
                <a16:creationId xmlns:a16="http://schemas.microsoft.com/office/drawing/2014/main" id="{76E8407B-7097-42E7-8348-CF2EBCF3F74C}"/>
              </a:ext>
            </a:extLst>
          </p:cNvPr>
          <p:cNvSpPr>
            <a:spLocks noGrp="1"/>
          </p:cNvSpPr>
          <p:nvPr>
            <p:ph type="sldNum" sz="quarter" idx="12"/>
          </p:nvPr>
        </p:nvSpPr>
        <p:spPr/>
        <p:txBody>
          <a:bodyPr/>
          <a:lstStyle/>
          <a:p>
            <a:pPr defTabSz="914377"/>
            <a:fld id="{60BA53EF-2EDB-4BAB-8ED2-F5C230947283}" type="slidenum">
              <a:rPr lang="zh-CN" altLang="en-US" smtClean="0">
                <a:solidFill>
                  <a:prstClr val="black">
                    <a:tint val="75000"/>
                  </a:prstClr>
                </a:solidFill>
              </a:rPr>
              <a:pPr defTabSz="914377"/>
              <a:t>‹#›</a:t>
            </a:fld>
            <a:endParaRPr lang="zh-CN" altLang="en-US">
              <a:solidFill>
                <a:prstClr val="black">
                  <a:tint val="75000"/>
                </a:prstClr>
              </a:solidFill>
            </a:endParaRPr>
          </a:p>
        </p:txBody>
      </p:sp>
    </p:spTree>
    <p:extLst>
      <p:ext uri="{BB962C8B-B14F-4D97-AF65-F5344CB8AC3E}">
        <p14:creationId xmlns:p14="http://schemas.microsoft.com/office/powerpoint/2010/main" val="285363190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FBFCA4-E8B2-49CA-AACA-88F899AC846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39497F6-4F4B-4AA3-8F5B-D16B071C914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FE89656-BC82-4D07-9E8B-4BF52E127BD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9FEDEFE-C103-47AB-84AB-EA0C70EB3C3F}"/>
              </a:ext>
            </a:extLst>
          </p:cNvPr>
          <p:cNvSpPr>
            <a:spLocks noGrp="1"/>
          </p:cNvSpPr>
          <p:nvPr>
            <p:ph type="dt" sz="half" idx="10"/>
          </p:nvPr>
        </p:nvSpPr>
        <p:spPr/>
        <p:txBody>
          <a:bodyPr/>
          <a:lstStyle/>
          <a:p>
            <a:pPr defTabSz="914377"/>
            <a:fld id="{62E82ED4-375F-4F08-A54B-E5C986F28C77}" type="datetimeFigureOut">
              <a:rPr lang="zh-CN" altLang="en-US" smtClean="0">
                <a:solidFill>
                  <a:prstClr val="black">
                    <a:tint val="75000"/>
                  </a:prstClr>
                </a:solidFill>
              </a:rPr>
              <a:pPr defTabSz="914377"/>
              <a:t>2022/7/1</a:t>
            </a:fld>
            <a:endParaRPr lang="zh-CN" altLang="en-US">
              <a:solidFill>
                <a:prstClr val="black">
                  <a:tint val="75000"/>
                </a:prstClr>
              </a:solidFill>
            </a:endParaRPr>
          </a:p>
        </p:txBody>
      </p:sp>
      <p:sp>
        <p:nvSpPr>
          <p:cNvPr id="6" name="Footer Placeholder 5">
            <a:extLst>
              <a:ext uri="{FF2B5EF4-FFF2-40B4-BE49-F238E27FC236}">
                <a16:creationId xmlns:a16="http://schemas.microsoft.com/office/drawing/2014/main" id="{E6A2A007-AF94-4910-A095-F52BE16E3C0F}"/>
              </a:ext>
            </a:extLst>
          </p:cNvPr>
          <p:cNvSpPr>
            <a:spLocks noGrp="1"/>
          </p:cNvSpPr>
          <p:nvPr>
            <p:ph type="ftr" sz="quarter" idx="11"/>
          </p:nvPr>
        </p:nvSpPr>
        <p:spPr/>
        <p:txBody>
          <a:bodyPr/>
          <a:lstStyle/>
          <a:p>
            <a:pPr defTabSz="914377"/>
            <a:endParaRPr lang="zh-CN" altLang="en-US">
              <a:solidFill>
                <a:prstClr val="black">
                  <a:tint val="75000"/>
                </a:prstClr>
              </a:solidFill>
            </a:endParaRPr>
          </a:p>
        </p:txBody>
      </p:sp>
      <p:sp>
        <p:nvSpPr>
          <p:cNvPr id="7" name="Slide Number Placeholder 6">
            <a:extLst>
              <a:ext uri="{FF2B5EF4-FFF2-40B4-BE49-F238E27FC236}">
                <a16:creationId xmlns:a16="http://schemas.microsoft.com/office/drawing/2014/main" id="{B1A9860A-7797-4BFB-B774-273D3E58EE8F}"/>
              </a:ext>
            </a:extLst>
          </p:cNvPr>
          <p:cNvSpPr>
            <a:spLocks noGrp="1"/>
          </p:cNvSpPr>
          <p:nvPr>
            <p:ph type="sldNum" sz="quarter" idx="12"/>
          </p:nvPr>
        </p:nvSpPr>
        <p:spPr/>
        <p:txBody>
          <a:bodyPr/>
          <a:lstStyle/>
          <a:p>
            <a:pPr defTabSz="914377"/>
            <a:fld id="{60BA53EF-2EDB-4BAB-8ED2-F5C230947283}" type="slidenum">
              <a:rPr lang="zh-CN" altLang="en-US" smtClean="0">
                <a:solidFill>
                  <a:prstClr val="black">
                    <a:tint val="75000"/>
                  </a:prstClr>
                </a:solidFill>
              </a:rPr>
              <a:pPr defTabSz="914377"/>
              <a:t>‹#›</a:t>
            </a:fld>
            <a:endParaRPr lang="zh-CN" altLang="en-US">
              <a:solidFill>
                <a:prstClr val="black">
                  <a:tint val="75000"/>
                </a:prstClr>
              </a:solidFill>
            </a:endParaRPr>
          </a:p>
        </p:txBody>
      </p:sp>
    </p:spTree>
    <p:extLst>
      <p:ext uri="{BB962C8B-B14F-4D97-AF65-F5344CB8AC3E}">
        <p14:creationId xmlns:p14="http://schemas.microsoft.com/office/powerpoint/2010/main" val="116849620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72D30C-D690-4949-B1E9-FB43899F53B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C862296-C63D-4D09-B527-CFEAA4CCCE2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264F173-E9BA-45D6-9A71-2FAAE263D5C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8F902FC-5119-4E1A-8593-0C7838FE6067}"/>
              </a:ext>
            </a:extLst>
          </p:cNvPr>
          <p:cNvSpPr>
            <a:spLocks noGrp="1"/>
          </p:cNvSpPr>
          <p:nvPr>
            <p:ph type="dt" sz="half" idx="10"/>
          </p:nvPr>
        </p:nvSpPr>
        <p:spPr/>
        <p:txBody>
          <a:bodyPr/>
          <a:lstStyle/>
          <a:p>
            <a:pPr defTabSz="914377"/>
            <a:fld id="{62E82ED4-375F-4F08-A54B-E5C986F28C77}" type="datetimeFigureOut">
              <a:rPr lang="zh-CN" altLang="en-US" smtClean="0">
                <a:solidFill>
                  <a:prstClr val="black">
                    <a:tint val="75000"/>
                  </a:prstClr>
                </a:solidFill>
              </a:rPr>
              <a:pPr defTabSz="914377"/>
              <a:t>2022/7/1</a:t>
            </a:fld>
            <a:endParaRPr lang="zh-CN" altLang="en-US">
              <a:solidFill>
                <a:prstClr val="black">
                  <a:tint val="75000"/>
                </a:prstClr>
              </a:solidFill>
            </a:endParaRPr>
          </a:p>
        </p:txBody>
      </p:sp>
      <p:sp>
        <p:nvSpPr>
          <p:cNvPr id="6" name="Footer Placeholder 5">
            <a:extLst>
              <a:ext uri="{FF2B5EF4-FFF2-40B4-BE49-F238E27FC236}">
                <a16:creationId xmlns:a16="http://schemas.microsoft.com/office/drawing/2014/main" id="{5686B209-827B-47B4-97E2-65E0EC77473D}"/>
              </a:ext>
            </a:extLst>
          </p:cNvPr>
          <p:cNvSpPr>
            <a:spLocks noGrp="1"/>
          </p:cNvSpPr>
          <p:nvPr>
            <p:ph type="ftr" sz="quarter" idx="11"/>
          </p:nvPr>
        </p:nvSpPr>
        <p:spPr/>
        <p:txBody>
          <a:bodyPr/>
          <a:lstStyle/>
          <a:p>
            <a:pPr defTabSz="914377"/>
            <a:endParaRPr lang="zh-CN" altLang="en-US">
              <a:solidFill>
                <a:prstClr val="black">
                  <a:tint val="75000"/>
                </a:prstClr>
              </a:solidFill>
            </a:endParaRPr>
          </a:p>
        </p:txBody>
      </p:sp>
      <p:sp>
        <p:nvSpPr>
          <p:cNvPr id="7" name="Slide Number Placeholder 6">
            <a:extLst>
              <a:ext uri="{FF2B5EF4-FFF2-40B4-BE49-F238E27FC236}">
                <a16:creationId xmlns:a16="http://schemas.microsoft.com/office/drawing/2014/main" id="{05883439-ACBA-4DE6-BF57-629A15534D3D}"/>
              </a:ext>
            </a:extLst>
          </p:cNvPr>
          <p:cNvSpPr>
            <a:spLocks noGrp="1"/>
          </p:cNvSpPr>
          <p:nvPr>
            <p:ph type="sldNum" sz="quarter" idx="12"/>
          </p:nvPr>
        </p:nvSpPr>
        <p:spPr/>
        <p:txBody>
          <a:bodyPr/>
          <a:lstStyle/>
          <a:p>
            <a:pPr defTabSz="914377"/>
            <a:fld id="{60BA53EF-2EDB-4BAB-8ED2-F5C230947283}" type="slidenum">
              <a:rPr lang="zh-CN" altLang="en-US" smtClean="0">
                <a:solidFill>
                  <a:prstClr val="black">
                    <a:tint val="75000"/>
                  </a:prstClr>
                </a:solidFill>
              </a:rPr>
              <a:pPr defTabSz="914377"/>
              <a:t>‹#›</a:t>
            </a:fld>
            <a:endParaRPr lang="zh-CN" altLang="en-US">
              <a:solidFill>
                <a:prstClr val="black">
                  <a:tint val="75000"/>
                </a:prstClr>
              </a:solidFill>
            </a:endParaRPr>
          </a:p>
        </p:txBody>
      </p:sp>
    </p:spTree>
    <p:extLst>
      <p:ext uri="{BB962C8B-B14F-4D97-AF65-F5344CB8AC3E}">
        <p14:creationId xmlns:p14="http://schemas.microsoft.com/office/powerpoint/2010/main" val="266116782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2310FAF-402D-47E6-AB27-9CB042F631C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B9B709D-C09C-48AC-BE41-11C44F6C930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E69ADC0-8D70-4C67-A2D9-324BE347184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A21C682-E527-465E-9DE1-7DD8CC96FEBE}" type="datetimeFigureOut">
              <a:rPr lang="en-US" smtClean="0"/>
              <a:pPr/>
              <a:t>7/1/2022</a:t>
            </a:fld>
            <a:endParaRPr lang="en-US"/>
          </a:p>
        </p:txBody>
      </p:sp>
      <p:sp>
        <p:nvSpPr>
          <p:cNvPr id="5" name="Footer Placeholder 4">
            <a:extLst>
              <a:ext uri="{FF2B5EF4-FFF2-40B4-BE49-F238E27FC236}">
                <a16:creationId xmlns:a16="http://schemas.microsoft.com/office/drawing/2014/main" id="{BF9B4F54-4E02-4537-9CE5-AA4D728008D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5519B0E-E7C8-4E43-920F-35F6799963F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B19A5E-5106-4644-87F1-F6BEE2321D39}" type="slidenum">
              <a:rPr lang="en-US" smtClean="0"/>
              <a:pPr/>
              <a:t>‹#›</a:t>
            </a:fld>
            <a:endParaRPr lang="en-US"/>
          </a:p>
        </p:txBody>
      </p:sp>
    </p:spTree>
    <p:extLst>
      <p:ext uri="{BB962C8B-B14F-4D97-AF65-F5344CB8AC3E}">
        <p14:creationId xmlns:p14="http://schemas.microsoft.com/office/powerpoint/2010/main" val="1834720703"/>
      </p:ext>
    </p:extLst>
  </p:cSld>
  <p:clrMap bg1="lt1" tx1="dk1" bg2="lt2" tx2="dk2" accent1="accent1" accent2="accent2" accent3="accent3" accent4="accent4" accent5="accent5" accent6="accent6" hlink="hlink" folHlink="folHlink"/>
  <p:sldLayoutIdLst>
    <p:sldLayoutId id="2147483749" r:id="rId1"/>
    <p:sldLayoutId id="2147483750" r:id="rId2"/>
    <p:sldLayoutId id="2147483751" r:id="rId3"/>
    <p:sldLayoutId id="2147483752" r:id="rId4"/>
    <p:sldLayoutId id="2147483753" r:id="rId5"/>
    <p:sldLayoutId id="2147483754" r:id="rId6"/>
    <p:sldLayoutId id="2147483755" r:id="rId7"/>
    <p:sldLayoutId id="2147483756" r:id="rId8"/>
    <p:sldLayoutId id="2147483757" r:id="rId9"/>
    <p:sldLayoutId id="2147483758" r:id="rId10"/>
    <p:sldLayoutId id="2147483759" r:id="rId11"/>
  </p:sldLayoutIdLst>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6CB0E7E-7BDA-4369-B06E-95E5B313A5C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vi-VN"/>
              <a:t>Bấm để sửa kiểu tiêu đề Bản cái</a:t>
            </a:r>
            <a:endParaRPr lang="en-US"/>
          </a:p>
        </p:txBody>
      </p:sp>
      <p:sp>
        <p:nvSpPr>
          <p:cNvPr id="3" name="Text Placeholder 2">
            <a:extLst>
              <a:ext uri="{FF2B5EF4-FFF2-40B4-BE49-F238E27FC236}">
                <a16:creationId xmlns:a16="http://schemas.microsoft.com/office/drawing/2014/main" id="{6FF2DE87-7D95-4722-9EE5-248D158C7FF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Date Placeholder 3">
            <a:extLst>
              <a:ext uri="{FF2B5EF4-FFF2-40B4-BE49-F238E27FC236}">
                <a16:creationId xmlns:a16="http://schemas.microsoft.com/office/drawing/2014/main" id="{57D0A038-BC78-4ECC-BEFF-CCB515E4848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69B9EE9-F3BF-4B40-83E7-C9BC68FDDB0E}" type="datetimeFigureOut">
              <a:rPr lang="en-US" smtClean="0"/>
              <a:t>7/1/2022</a:t>
            </a:fld>
            <a:endParaRPr lang="en-US"/>
          </a:p>
        </p:txBody>
      </p:sp>
      <p:sp>
        <p:nvSpPr>
          <p:cNvPr id="5" name="Footer Placeholder 4">
            <a:extLst>
              <a:ext uri="{FF2B5EF4-FFF2-40B4-BE49-F238E27FC236}">
                <a16:creationId xmlns:a16="http://schemas.microsoft.com/office/drawing/2014/main" id="{50ECDB14-4F91-4B5C-8ACA-1B5E7E69B7D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B30118F-80C4-4861-A4D3-A50D382E7D5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7F55963-6440-4C45-BA09-4E6A99D1BBE0}" type="slidenum">
              <a:rPr lang="en-US" smtClean="0"/>
              <a:t>‹#›</a:t>
            </a:fld>
            <a:endParaRPr lang="en-US"/>
          </a:p>
        </p:txBody>
      </p:sp>
    </p:spTree>
    <p:extLst>
      <p:ext uri="{BB962C8B-B14F-4D97-AF65-F5344CB8AC3E}">
        <p14:creationId xmlns:p14="http://schemas.microsoft.com/office/powerpoint/2010/main" val="1962126936"/>
      </p:ext>
    </p:extLst>
  </p:cSld>
  <p:clrMap bg1="lt1" tx1="dk1" bg2="lt2" tx2="dk2" accent1="accent1" accent2="accent2" accent3="accent3" accent4="accent4" accent5="accent5" accent6="accent6" hlink="hlink" folHlink="folHlink"/>
  <p:sldLayoutIdLst>
    <p:sldLayoutId id="2147483838" r:id="rId1"/>
    <p:sldLayoutId id="2147483839" r:id="rId2"/>
    <p:sldLayoutId id="2147483840" r:id="rId3"/>
    <p:sldLayoutId id="2147483841" r:id="rId4"/>
    <p:sldLayoutId id="2147483842" r:id="rId5"/>
    <p:sldLayoutId id="2147483843" r:id="rId6"/>
    <p:sldLayoutId id="2147483844" r:id="rId7"/>
    <p:sldLayoutId id="2147483845" r:id="rId8"/>
    <p:sldLayoutId id="2147483846" r:id="rId9"/>
    <p:sldLayoutId id="2147483847" r:id="rId10"/>
    <p:sldLayoutId id="2147483848" r:id="rId11"/>
  </p:sldLayoutIdLst>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71F68AA-C19A-4344-9D56-F1F8AE58711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7D846A3-1AFD-41BD-96B2-AD8A93FF2B6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B271E5E-43A5-486A-AE96-1CA6F3DB030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A80A7125-0D22-430E-95F5-D4A0F0AC6BAA}"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7/1/2022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16107286-F567-44DA-BEEA-B11A57EA5C1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0B2A3A87-D8D4-4B0F-AD05-9F843941901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29436D5-3AE6-4FE8-A368-D247BC98BC7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73120574"/>
      </p:ext>
    </p:extLst>
  </p:cSld>
  <p:clrMap bg1="lt1" tx1="dk1" bg2="lt2" tx2="dk2" accent1="accent1" accent2="accent2" accent3="accent3" accent4="accent4" accent5="accent5" accent6="accent6" hlink="hlink" folHlink="folHlink"/>
  <p:sldLayoutIdLst>
    <p:sldLayoutId id="2147483931" r:id="rId1"/>
    <p:sldLayoutId id="2147483932" r:id="rId2"/>
    <p:sldLayoutId id="2147483933" r:id="rId3"/>
    <p:sldLayoutId id="2147483934" r:id="rId4"/>
    <p:sldLayoutId id="2147483935" r:id="rId5"/>
    <p:sldLayoutId id="2147483936" r:id="rId6"/>
    <p:sldLayoutId id="2147483937" r:id="rId7"/>
    <p:sldLayoutId id="2147483938" r:id="rId8"/>
    <p:sldLayoutId id="2147483939" r:id="rId9"/>
    <p:sldLayoutId id="2147483940" r:id="rId10"/>
    <p:sldLayoutId id="214748394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5.png"/><Relationship Id="rId5" Type="http://schemas.openxmlformats.org/officeDocument/2006/relationships/image" Target="../media/image25.png"/><Relationship Id="rId4" Type="http://schemas.openxmlformats.org/officeDocument/2006/relationships/image" Target="../media/image10.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5" Type="http://schemas.openxmlformats.org/officeDocument/2006/relationships/image" Target="../media/image29.png"/><Relationship Id="rId4" Type="http://schemas.openxmlformats.org/officeDocument/2006/relationships/image" Target="../media/image28.png"/></Relationships>
</file>

<file path=ppt/slides/_rels/slide1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2.mp4"/><Relationship Id="rId1" Type="http://schemas.openxmlformats.org/officeDocument/2006/relationships/video" Target="NULL" TargetMode="External"/><Relationship Id="rId4" Type="http://schemas.openxmlformats.org/officeDocument/2006/relationships/image" Target="../media/image33.png"/></Relationships>
</file>

<file path=ppt/slides/_rels/slide2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26.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1.xml"/><Relationship Id="rId6" Type="http://schemas.microsoft.com/office/2007/relationships/hdphoto" Target="../media/hdphoto2.wdp"/><Relationship Id="rId5" Type="http://schemas.openxmlformats.org/officeDocument/2006/relationships/image" Target="../media/image4.png"/><Relationship Id="rId4" Type="http://schemas.microsoft.com/office/2007/relationships/hdphoto" Target="../media/hdphoto1.wdp"/></Relationships>
</file>

<file path=ppt/slides/_rels/slide3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2.xml"/><Relationship Id="rId4" Type="http://schemas.openxmlformats.org/officeDocument/2006/relationships/image" Target="../media/image50.png"/></Relationships>
</file>

<file path=ppt/slides/_rels/slide3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55.png"/><Relationship Id="rId4" Type="http://schemas.openxmlformats.org/officeDocument/2006/relationships/image" Target="../media/image54.png"/></Relationships>
</file>

<file path=ppt/slides/_rels/slide35.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audio" Target="../media/audio1.wav"/><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13.xml"/><Relationship Id="rId5" Type="http://schemas.openxmlformats.org/officeDocument/2006/relationships/image" Target="../media/image11.pn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5.pn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D5EBFF"/>
        </a:solidFill>
        <a:effectLst/>
      </p:bgPr>
    </p:bg>
    <p:spTree>
      <p:nvGrpSpPr>
        <p:cNvPr id="1" name=""/>
        <p:cNvGrpSpPr/>
        <p:nvPr/>
      </p:nvGrpSpPr>
      <p:grpSpPr>
        <a:xfrm>
          <a:off x="0" y="0"/>
          <a:ext cx="0" cy="0"/>
          <a:chOff x="0" y="0"/>
          <a:chExt cx="0" cy="0"/>
        </a:xfrm>
      </p:grpSpPr>
      <p:pic>
        <p:nvPicPr>
          <p:cNvPr id="1030" name="Picture 6" descr="Earth Day by MaryBeth McIvor on Dribbble">
            <a:extLst>
              <a:ext uri="{FF2B5EF4-FFF2-40B4-BE49-F238E27FC236}">
                <a16:creationId xmlns:a16="http://schemas.microsoft.com/office/drawing/2014/main" id="{B7A4DE41-9217-486E-A8B2-47EA39AA861D}"/>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tretch>
            <a:fillRect/>
          </a:stretch>
        </p:blipFill>
        <p:spPr bwMode="auto">
          <a:xfrm>
            <a:off x="-2504994" y="685800"/>
            <a:ext cx="9896394" cy="7422296"/>
          </a:xfrm>
          <a:prstGeom prst="rect">
            <a:avLst/>
          </a:prstGeom>
          <a:solidFill>
            <a:srgbClr val="D5EBFF"/>
          </a:solidFill>
        </p:spPr>
      </p:pic>
      <p:sp>
        <p:nvSpPr>
          <p:cNvPr id="4" name="Hộp Văn bản 3">
            <a:extLst>
              <a:ext uri="{FF2B5EF4-FFF2-40B4-BE49-F238E27FC236}">
                <a16:creationId xmlns:a16="http://schemas.microsoft.com/office/drawing/2014/main" id="{7DEA9588-FE09-49B2-9891-2C4E72518EA5}"/>
              </a:ext>
            </a:extLst>
          </p:cNvPr>
          <p:cNvSpPr txBox="1"/>
          <p:nvPr/>
        </p:nvSpPr>
        <p:spPr>
          <a:xfrm>
            <a:off x="3810000" y="990600"/>
            <a:ext cx="7543800" cy="1661993"/>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a:ln>
                  <a:noFill/>
                </a:ln>
                <a:solidFill>
                  <a:srgbClr val="FF0000"/>
                </a:solidFill>
                <a:effectLst/>
                <a:uLnTx/>
                <a:uFillTx/>
                <a:latin typeface="#9Slide07 IcielLa Chic Pro Shad" panose="02000506090000020004" pitchFamily="2" charset="0"/>
                <a:ea typeface="+mn-ea"/>
                <a:cs typeface="+mn-cs"/>
              </a:rPr>
              <a:t>Chào mừng thầy cô và các em đến với tiết học Địa lí</a:t>
            </a:r>
          </a:p>
        </p:txBody>
      </p:sp>
      <p:sp>
        <p:nvSpPr>
          <p:cNvPr id="5" name="Hộp Văn bản 4">
            <a:extLst>
              <a:ext uri="{FF2B5EF4-FFF2-40B4-BE49-F238E27FC236}">
                <a16:creationId xmlns:a16="http://schemas.microsoft.com/office/drawing/2014/main" id="{2063A12F-3C4D-4FDC-A202-B69D9CC1BD8C}"/>
              </a:ext>
            </a:extLst>
          </p:cNvPr>
          <p:cNvSpPr txBox="1"/>
          <p:nvPr/>
        </p:nvSpPr>
        <p:spPr>
          <a:xfrm>
            <a:off x="7394944" y="2957393"/>
            <a:ext cx="8458200" cy="492443"/>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4FC1E9">
                    <a:lumMod val="50000"/>
                  </a:srgbClr>
                </a:solidFill>
                <a:effectLst/>
                <a:uLnTx/>
                <a:uFillTx/>
                <a:latin typeface="#9Slide05 SVNVanilla Daisy Pro" panose="00000500000000000000" pitchFamily="2" charset="0"/>
                <a:ea typeface="+mn-ea"/>
                <a:cs typeface="+mn-cs"/>
              </a:rPr>
              <a:t>Địa lí hay - Học mê say</a:t>
            </a:r>
          </a:p>
        </p:txBody>
      </p:sp>
    </p:spTree>
    <p:extLst>
      <p:ext uri="{BB962C8B-B14F-4D97-AF65-F5344CB8AC3E}">
        <p14:creationId xmlns:p14="http://schemas.microsoft.com/office/powerpoint/2010/main" val="2293335626"/>
      </p:ext>
    </p:extLst>
  </p:cSld>
  <p:clrMapOvr>
    <a:masterClrMapping/>
  </p:clrMapOvr>
  <p:transition spd="slow">
    <p:push dir="u"/>
  </p:transition>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8EEED91-C447-44F3-88AD-5AFABF1F1165}"/>
              </a:ext>
            </a:extLst>
          </p:cNvPr>
          <p:cNvPicPr>
            <a:picLocks noChangeAspect="1"/>
          </p:cNvPicPr>
          <p:nvPr/>
        </p:nvPicPr>
        <p:blipFill>
          <a:blip r:embed="rId2"/>
          <a:stretch>
            <a:fillRect/>
          </a:stretch>
        </p:blipFill>
        <p:spPr>
          <a:xfrm>
            <a:off x="838199" y="389282"/>
            <a:ext cx="10905066" cy="3505200"/>
          </a:xfrm>
          <a:prstGeom prst="rect">
            <a:avLst/>
          </a:prstGeom>
        </p:spPr>
      </p:pic>
      <p:sp>
        <p:nvSpPr>
          <p:cNvPr id="5" name="Rectangle: Rounded Corners 7">
            <a:extLst>
              <a:ext uri="{FF2B5EF4-FFF2-40B4-BE49-F238E27FC236}">
                <a16:creationId xmlns:a16="http://schemas.microsoft.com/office/drawing/2014/main" id="{60F31864-F491-4974-B604-926E88835DAE}"/>
              </a:ext>
            </a:extLst>
          </p:cNvPr>
          <p:cNvSpPr/>
          <p:nvPr/>
        </p:nvSpPr>
        <p:spPr>
          <a:xfrm>
            <a:off x="643466" y="4191000"/>
            <a:ext cx="10905066" cy="990599"/>
          </a:xfrm>
          <a:prstGeom prst="roundRect">
            <a:avLst/>
          </a:prstGeom>
          <a:solidFill>
            <a:srgbClr val="00B050"/>
          </a:solidFill>
          <a:ln w="3175" cap="flat" cmpd="sng" algn="ctr">
            <a:noFill/>
            <a:prstDash val="sysDash"/>
            <a:miter lim="800000"/>
            <a:extLst>
              <a:ext uri="{C807C97D-BFC1-408E-A445-0C87EB9F89A2}">
                <ask:lineSketchStyleProps xmln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vi-VN" sz="3600" i="0" u="none" strike="noStrike" kern="0" cap="none" spc="0" normalizeH="0" baseline="0" noProof="0">
                <a:ln>
                  <a:noFill/>
                </a:ln>
                <a:solidFill>
                  <a:schemeClr val="bg1"/>
                </a:solidFill>
                <a:effectLst/>
                <a:uLnTx/>
                <a:uFillTx/>
                <a:latin typeface="#9Slide07 IcielBaliho Script" pitchFamily="2" charset="0"/>
                <a:cs typeface="Arial" panose="020B0604020202020204" pitchFamily="34" charset="0"/>
              </a:rPr>
              <a:t>Dựa</a:t>
            </a:r>
            <a:r>
              <a:rPr kumimoji="0" lang="vi-VN" sz="3600" i="0" u="none" strike="noStrike" kern="0" cap="none" spc="0" normalizeH="0" noProof="0">
                <a:ln>
                  <a:noFill/>
                </a:ln>
                <a:solidFill>
                  <a:schemeClr val="bg1"/>
                </a:solidFill>
                <a:effectLst/>
                <a:uLnTx/>
                <a:uFillTx/>
                <a:latin typeface="#9Slide07 IcielBaliho Script" pitchFamily="2" charset="0"/>
                <a:cs typeface="Arial" panose="020B0604020202020204" pitchFamily="34" charset="0"/>
              </a:rPr>
              <a:t> vào bảng 1, trình bày sự thay đổi cơ cấu dân số theo nhóm tuổi ở châu Âu?</a:t>
            </a:r>
            <a:endParaRPr kumimoji="0" lang="en-US" sz="3600" i="0" u="none" strike="noStrike" kern="0" cap="none" spc="0" normalizeH="0" baseline="0" noProof="0" dirty="0">
              <a:ln>
                <a:noFill/>
              </a:ln>
              <a:solidFill>
                <a:schemeClr val="bg1"/>
              </a:solidFill>
              <a:effectLst/>
              <a:uLnTx/>
              <a:uFillTx/>
              <a:latin typeface="#9Slide07 IcielBaliho Script" pitchFamily="2" charset="0"/>
              <a:cs typeface="Arial" panose="020B0604020202020204" pitchFamily="34" charset="0"/>
            </a:endParaRPr>
          </a:p>
        </p:txBody>
      </p:sp>
      <p:sp>
        <p:nvSpPr>
          <p:cNvPr id="6" name="Rectangle: Rounded Corners 5">
            <a:extLst>
              <a:ext uri="{FF2B5EF4-FFF2-40B4-BE49-F238E27FC236}">
                <a16:creationId xmlns:a16="http://schemas.microsoft.com/office/drawing/2014/main" id="{195D6F91-4F6E-454A-BB7E-69810809225D}"/>
              </a:ext>
            </a:extLst>
          </p:cNvPr>
          <p:cNvSpPr/>
          <p:nvPr/>
        </p:nvSpPr>
        <p:spPr>
          <a:xfrm>
            <a:off x="666657" y="5486400"/>
            <a:ext cx="3524343" cy="1219200"/>
          </a:xfrm>
          <a:prstGeom prst="roundRect">
            <a:avLst/>
          </a:prstGeom>
          <a:solidFill>
            <a:srgbClr val="FDB059"/>
          </a:solidFill>
          <a:ln w="3175" cap="flat" cmpd="sng" algn="ctr">
            <a:noFill/>
            <a:prstDash val="sysDash"/>
            <a:miter lim="800000"/>
            <a:extLst>
              <a:ext uri="{C807C97D-BFC1-408E-A445-0C87EB9F89A2}">
                <ask:lineSketchStyleProps xmln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vi-VN" sz="5400" kern="0">
                <a:solidFill>
                  <a:schemeClr val="bg1"/>
                </a:solidFill>
                <a:latin typeface="#9Slide07 IcielBaliho Script" pitchFamily="2" charset="0"/>
                <a:cs typeface="Arial" panose="020B0604020202020204" pitchFamily="34" charset="0"/>
              </a:rPr>
              <a:t>Dân số g</a:t>
            </a:r>
            <a:r>
              <a:rPr kumimoji="0" lang="vi-VN" sz="5400" i="0" u="none" strike="noStrike" kern="0" cap="none" spc="0" normalizeH="0" baseline="0" noProof="0">
                <a:ln>
                  <a:noFill/>
                </a:ln>
                <a:solidFill>
                  <a:schemeClr val="bg1"/>
                </a:solidFill>
                <a:effectLst/>
                <a:uLnTx/>
                <a:uFillTx/>
                <a:latin typeface="#9Slide07 IcielBaliho Script" pitchFamily="2" charset="0"/>
                <a:cs typeface="Arial" panose="020B0604020202020204" pitchFamily="34" charset="0"/>
              </a:rPr>
              <a:t>ià</a:t>
            </a:r>
            <a:endParaRPr kumimoji="0" lang="en-US" sz="5400" i="0" u="none" strike="noStrike" kern="0" cap="none" spc="0" normalizeH="0" baseline="0" noProof="0" dirty="0">
              <a:ln>
                <a:noFill/>
              </a:ln>
              <a:solidFill>
                <a:schemeClr val="bg1"/>
              </a:solidFill>
              <a:effectLst/>
              <a:uLnTx/>
              <a:uFillTx/>
              <a:latin typeface="#9Slide07 IcielBaliho Script" pitchFamily="2" charset="0"/>
              <a:cs typeface="Arial" panose="020B0604020202020204" pitchFamily="34" charset="0"/>
            </a:endParaRPr>
          </a:p>
        </p:txBody>
      </p:sp>
      <p:sp>
        <p:nvSpPr>
          <p:cNvPr id="7" name="Arrow: Right 6">
            <a:extLst>
              <a:ext uri="{FF2B5EF4-FFF2-40B4-BE49-F238E27FC236}">
                <a16:creationId xmlns:a16="http://schemas.microsoft.com/office/drawing/2014/main" id="{432BD24D-685D-4FAC-BF7B-38B2C062A9AF}"/>
              </a:ext>
            </a:extLst>
          </p:cNvPr>
          <p:cNvSpPr/>
          <p:nvPr/>
        </p:nvSpPr>
        <p:spPr>
          <a:xfrm>
            <a:off x="4495800" y="5562600"/>
            <a:ext cx="1484242" cy="1143000"/>
          </a:xfrm>
          <a:prstGeom prst="rightArrow">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
        <p:nvSpPr>
          <p:cNvPr id="8" name="Rectangle: Rounded Corners 7">
            <a:extLst>
              <a:ext uri="{FF2B5EF4-FFF2-40B4-BE49-F238E27FC236}">
                <a16:creationId xmlns:a16="http://schemas.microsoft.com/office/drawing/2014/main" id="{0C88BDC8-CF44-4242-81ED-B21FC1BC9BF5}"/>
              </a:ext>
            </a:extLst>
          </p:cNvPr>
          <p:cNvSpPr/>
          <p:nvPr/>
        </p:nvSpPr>
        <p:spPr>
          <a:xfrm>
            <a:off x="6290732" y="5478117"/>
            <a:ext cx="5257800" cy="1235765"/>
          </a:xfrm>
          <a:prstGeom prst="roundRect">
            <a:avLst/>
          </a:prstGeom>
          <a:solidFill>
            <a:srgbClr val="FF0000"/>
          </a:solidFill>
          <a:ln w="28575">
            <a:noFill/>
            <a:prstDash val="sysDot"/>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5400">
                <a:solidFill>
                  <a:schemeClr val="bg1"/>
                </a:solidFill>
                <a:latin typeface="#9Slide07 IcielBaliho Script" pitchFamily="2" charset="0"/>
              </a:rPr>
              <a:t>HẬU QUẢ</a:t>
            </a:r>
          </a:p>
        </p:txBody>
      </p:sp>
      <p:cxnSp>
        <p:nvCxnSpPr>
          <p:cNvPr id="10" name="Straight Arrow Connector 9">
            <a:extLst>
              <a:ext uri="{FF2B5EF4-FFF2-40B4-BE49-F238E27FC236}">
                <a16:creationId xmlns:a16="http://schemas.microsoft.com/office/drawing/2014/main" id="{ABE032B2-66A5-4F86-877A-61EB2A4042DE}"/>
              </a:ext>
            </a:extLst>
          </p:cNvPr>
          <p:cNvCxnSpPr>
            <a:cxnSpLocks/>
          </p:cNvCxnSpPr>
          <p:nvPr/>
        </p:nvCxnSpPr>
        <p:spPr>
          <a:xfrm>
            <a:off x="5980042" y="3275162"/>
            <a:ext cx="0" cy="533400"/>
          </a:xfrm>
          <a:prstGeom prst="straightConnector1">
            <a:avLst/>
          </a:prstGeom>
          <a:ln w="57150">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5F075318-D94C-4973-B110-3026EEB9FF17}"/>
              </a:ext>
            </a:extLst>
          </p:cNvPr>
          <p:cNvCxnSpPr>
            <a:cxnSpLocks/>
          </p:cNvCxnSpPr>
          <p:nvPr/>
        </p:nvCxnSpPr>
        <p:spPr>
          <a:xfrm>
            <a:off x="8305800" y="3275162"/>
            <a:ext cx="0" cy="533400"/>
          </a:xfrm>
          <a:prstGeom prst="straightConnector1">
            <a:avLst/>
          </a:prstGeom>
          <a:ln w="57150">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1FCA0A0C-A1C2-408D-9FBB-39253370CF5C}"/>
              </a:ext>
            </a:extLst>
          </p:cNvPr>
          <p:cNvCxnSpPr>
            <a:cxnSpLocks/>
          </p:cNvCxnSpPr>
          <p:nvPr/>
        </p:nvCxnSpPr>
        <p:spPr>
          <a:xfrm flipV="1">
            <a:off x="10744200" y="3275162"/>
            <a:ext cx="0" cy="53340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6263281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arn(inVertical)">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barn(inVertical)">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barn(inVertical)">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barn(inVertical)">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barn(inVertical)">
                                      <p:cBhvr>
                                        <p:cTn id="32" dur="500"/>
                                        <p:tgtEl>
                                          <p:spTgt spid="7"/>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barn(inVertical)">
                                      <p:cBhvr>
                                        <p:cTn id="3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00DC9CF-64C8-4E38-A671-386918E3966B}"/>
              </a:ext>
            </a:extLst>
          </p:cNvPr>
          <p:cNvPicPr>
            <a:picLocks noChangeAspect="1"/>
          </p:cNvPicPr>
          <p:nvPr/>
        </p:nvPicPr>
        <p:blipFill>
          <a:blip r:embed="rId2"/>
          <a:stretch>
            <a:fillRect/>
          </a:stretch>
        </p:blipFill>
        <p:spPr>
          <a:xfrm>
            <a:off x="0" y="13661"/>
            <a:ext cx="12192000" cy="6830677"/>
          </a:xfrm>
          <a:prstGeom prst="rect">
            <a:avLst/>
          </a:prstGeom>
        </p:spPr>
      </p:pic>
      <p:pic>
        <p:nvPicPr>
          <p:cNvPr id="5" name="Picture 4">
            <a:extLst>
              <a:ext uri="{FF2B5EF4-FFF2-40B4-BE49-F238E27FC236}">
                <a16:creationId xmlns:a16="http://schemas.microsoft.com/office/drawing/2014/main" id="{E84F6E2C-6C34-43AF-BAE4-6BCFEE13C448}"/>
              </a:ext>
            </a:extLst>
          </p:cNvPr>
          <p:cNvPicPr>
            <a:picLocks noChangeAspect="1"/>
          </p:cNvPicPr>
          <p:nvPr/>
        </p:nvPicPr>
        <p:blipFill>
          <a:blip r:embed="rId3"/>
          <a:stretch>
            <a:fillRect/>
          </a:stretch>
        </p:blipFill>
        <p:spPr>
          <a:xfrm>
            <a:off x="381000" y="3048000"/>
            <a:ext cx="4629150" cy="2990850"/>
          </a:xfrm>
          <a:prstGeom prst="rect">
            <a:avLst/>
          </a:prstGeom>
        </p:spPr>
      </p:pic>
    </p:spTree>
    <p:extLst>
      <p:ext uri="{BB962C8B-B14F-4D97-AF65-F5344CB8AC3E}">
        <p14:creationId xmlns:p14="http://schemas.microsoft.com/office/powerpoint/2010/main" val="401396279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2F3F06B-9FCC-43C0-8695-91875F2F9FEC}"/>
              </a:ext>
            </a:extLst>
          </p:cNvPr>
          <p:cNvPicPr>
            <a:picLocks noChangeAspect="1"/>
          </p:cNvPicPr>
          <p:nvPr/>
        </p:nvPicPr>
        <p:blipFill rotWithShape="1">
          <a:blip r:embed="rId2"/>
          <a:srcRect r="-1" b="4756"/>
          <a:stretch/>
        </p:blipFill>
        <p:spPr>
          <a:xfrm>
            <a:off x="321733" y="321733"/>
            <a:ext cx="11548534" cy="6214534"/>
          </a:xfrm>
          <a:prstGeom prst="rect">
            <a:avLst/>
          </a:prstGeom>
        </p:spPr>
      </p:pic>
    </p:spTree>
    <p:extLst>
      <p:ext uri="{BB962C8B-B14F-4D97-AF65-F5344CB8AC3E}">
        <p14:creationId xmlns:p14="http://schemas.microsoft.com/office/powerpoint/2010/main" val="165746724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000FF"/>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6234AB2-D8F8-4A9F-9EFB-51312E396A6B}"/>
              </a:ext>
            </a:extLst>
          </p:cNvPr>
          <p:cNvSpPr/>
          <p:nvPr/>
        </p:nvSpPr>
        <p:spPr>
          <a:xfrm>
            <a:off x="289031" y="5791200"/>
            <a:ext cx="6629399" cy="830997"/>
          </a:xfrm>
          <a:prstGeom prst="rect">
            <a:avLst/>
          </a:prstGeom>
          <a:solidFill>
            <a:schemeClr val="bg1"/>
          </a:solidFill>
        </p:spPr>
        <p:txBody>
          <a:bodyPr wrap="square">
            <a:spAutoFit/>
          </a:bodyPr>
          <a:lstStyle/>
          <a:p>
            <a:r>
              <a:rPr lang="en-US" sz="2400">
                <a:solidFill>
                  <a:srgbClr val="0000FF"/>
                </a:solidFill>
                <a:latin typeface="#9Slide03 FS Neusa Regular" panose="00000500000000000000" pitchFamily="2" charset="0"/>
              </a:rPr>
              <a:t>Bảng đánh giá xếp hạng giáo dục năm 2018 do Tổ chức Hợp tác và Phát triển Kinh tế (OECD) công bố</a:t>
            </a:r>
            <a:r>
              <a:rPr lang="vi-VN" sz="2400">
                <a:solidFill>
                  <a:srgbClr val="0000FF"/>
                </a:solidFill>
              </a:rPr>
              <a:t>.</a:t>
            </a:r>
            <a:endParaRPr lang="en-US" sz="2400">
              <a:solidFill>
                <a:srgbClr val="0000FF"/>
              </a:solidFill>
              <a:latin typeface="#9Slide03 FS Neusa Regular" panose="00000500000000000000" pitchFamily="2" charset="0"/>
            </a:endParaRPr>
          </a:p>
        </p:txBody>
      </p:sp>
      <p:graphicFrame>
        <p:nvGraphicFramePr>
          <p:cNvPr id="5" name="Table 5">
            <a:extLst>
              <a:ext uri="{FF2B5EF4-FFF2-40B4-BE49-F238E27FC236}">
                <a16:creationId xmlns:a16="http://schemas.microsoft.com/office/drawing/2014/main" id="{1290F594-CD65-46A1-92DA-A5B218B9BA59}"/>
              </a:ext>
            </a:extLst>
          </p:cNvPr>
          <p:cNvGraphicFramePr>
            <a:graphicFrameLocks noGrp="1"/>
          </p:cNvGraphicFramePr>
          <p:nvPr>
            <p:extLst>
              <p:ext uri="{D42A27DB-BD31-4B8C-83A1-F6EECF244321}">
                <p14:modId xmlns:p14="http://schemas.microsoft.com/office/powerpoint/2010/main" val="2220944396"/>
              </p:ext>
            </p:extLst>
          </p:nvPr>
        </p:nvGraphicFramePr>
        <p:xfrm>
          <a:off x="289032" y="914400"/>
          <a:ext cx="6629399" cy="4663440"/>
        </p:xfrm>
        <a:graphic>
          <a:graphicData uri="http://schemas.openxmlformats.org/drawingml/2006/table">
            <a:tbl>
              <a:tblPr firstRow="1" bandRow="1">
                <a:effectLst>
                  <a:outerShdw blurRad="50800" dist="38100" dir="5400000" algn="t" rotWithShape="0">
                    <a:prstClr val="black">
                      <a:alpha val="40000"/>
                    </a:prstClr>
                  </a:outerShdw>
                </a:effectLst>
                <a:tableStyleId>{5940675A-B579-460E-94D1-54222C63F5DA}</a:tableStyleId>
              </a:tblPr>
              <a:tblGrid>
                <a:gridCol w="1152939">
                  <a:extLst>
                    <a:ext uri="{9D8B030D-6E8A-4147-A177-3AD203B41FA5}">
                      <a16:colId xmlns:a16="http://schemas.microsoft.com/office/drawing/2014/main" val="1299046216"/>
                    </a:ext>
                  </a:extLst>
                </a:gridCol>
                <a:gridCol w="2123659">
                  <a:extLst>
                    <a:ext uri="{9D8B030D-6E8A-4147-A177-3AD203B41FA5}">
                      <a16:colId xmlns:a16="http://schemas.microsoft.com/office/drawing/2014/main" val="4196029178"/>
                    </a:ext>
                  </a:extLst>
                </a:gridCol>
                <a:gridCol w="3352801">
                  <a:extLst>
                    <a:ext uri="{9D8B030D-6E8A-4147-A177-3AD203B41FA5}">
                      <a16:colId xmlns:a16="http://schemas.microsoft.com/office/drawing/2014/main" val="3239590123"/>
                    </a:ext>
                  </a:extLst>
                </a:gridCol>
              </a:tblGrid>
              <a:tr h="370840">
                <a:tc>
                  <a:txBody>
                    <a:bodyPr/>
                    <a:lstStyle/>
                    <a:p>
                      <a:pPr algn="ctr"/>
                      <a:r>
                        <a:rPr lang="vi-VN" sz="2000">
                          <a:solidFill>
                            <a:srgbClr val="0000FF"/>
                          </a:solidFill>
                          <a:latin typeface="#9Slide02 Noi dung rat dai" panose="02000000000000000000" pitchFamily="2" charset="0"/>
                          <a:ea typeface="#9Slide02 Noi dung rat dai" panose="02000000000000000000" pitchFamily="2" charset="0"/>
                        </a:rPr>
                        <a:t>STT</a:t>
                      </a:r>
                      <a:endParaRPr lang="en-US" sz="2000">
                        <a:solidFill>
                          <a:srgbClr val="0000FF"/>
                        </a:solidFill>
                        <a:latin typeface="#9Slide02 Noi dung rat dai" panose="02000000000000000000" pitchFamily="2" charset="0"/>
                        <a:ea typeface="#9Slide02 Noi dung rat dai" panose="02000000000000000000" pitchFamily="2" charset="0"/>
                      </a:endParaRPr>
                    </a:p>
                  </a:txBody>
                  <a:tcPr>
                    <a:solidFill>
                      <a:srgbClr val="FFFF00"/>
                    </a:solidFill>
                  </a:tcPr>
                </a:tc>
                <a:tc>
                  <a:txBody>
                    <a:bodyPr/>
                    <a:lstStyle/>
                    <a:p>
                      <a:pPr algn="ctr"/>
                      <a:r>
                        <a:rPr lang="vi-VN" sz="2000">
                          <a:solidFill>
                            <a:srgbClr val="0000FF"/>
                          </a:solidFill>
                          <a:latin typeface="#9Slide02 Noi dung rat dai" panose="02000000000000000000" pitchFamily="2" charset="0"/>
                          <a:ea typeface="#9Slide02 Noi dung rat dai" panose="02000000000000000000" pitchFamily="2" charset="0"/>
                        </a:rPr>
                        <a:t>Quốc gia</a:t>
                      </a:r>
                      <a:endParaRPr lang="en-US" sz="2000">
                        <a:solidFill>
                          <a:srgbClr val="0000FF"/>
                        </a:solidFill>
                        <a:latin typeface="#9Slide02 Noi dung rat dai" panose="02000000000000000000" pitchFamily="2" charset="0"/>
                        <a:ea typeface="#9Slide02 Noi dung rat dai" panose="02000000000000000000" pitchFamily="2" charset="0"/>
                      </a:endParaRPr>
                    </a:p>
                  </a:txBody>
                  <a:tcPr>
                    <a:solidFill>
                      <a:srgbClr val="FFFF00"/>
                    </a:solidFill>
                  </a:tcPr>
                </a:tc>
                <a:tc>
                  <a:txBody>
                    <a:bodyPr/>
                    <a:lstStyle/>
                    <a:p>
                      <a:pPr algn="ctr"/>
                      <a:r>
                        <a:rPr lang="vi-VN" sz="2000">
                          <a:solidFill>
                            <a:srgbClr val="0000FF"/>
                          </a:solidFill>
                          <a:latin typeface="#9Slide02 Noi dung rat dai" panose="02000000000000000000" pitchFamily="2" charset="0"/>
                          <a:ea typeface="#9Slide02 Noi dung rat dai" panose="02000000000000000000" pitchFamily="2" charset="0"/>
                        </a:rPr>
                        <a:t>Tỉ lệ dân số đạt trình độ cao đẳng, đại học</a:t>
                      </a:r>
                      <a:endParaRPr lang="en-US" sz="2000">
                        <a:solidFill>
                          <a:srgbClr val="0000FF"/>
                        </a:solidFill>
                        <a:latin typeface="#9Slide02 Noi dung rat dai" panose="02000000000000000000" pitchFamily="2" charset="0"/>
                        <a:ea typeface="#9Slide02 Noi dung rat dai" panose="02000000000000000000" pitchFamily="2" charset="0"/>
                      </a:endParaRPr>
                    </a:p>
                  </a:txBody>
                  <a:tcPr>
                    <a:solidFill>
                      <a:srgbClr val="FFFF00"/>
                    </a:solidFill>
                  </a:tcPr>
                </a:tc>
                <a:extLst>
                  <a:ext uri="{0D108BD9-81ED-4DB2-BD59-A6C34878D82A}">
                    <a16:rowId xmlns:a16="http://schemas.microsoft.com/office/drawing/2014/main" val="49536689"/>
                  </a:ext>
                </a:extLst>
              </a:tr>
              <a:tr h="370840">
                <a:tc>
                  <a:txBody>
                    <a:bodyPr/>
                    <a:lstStyle/>
                    <a:p>
                      <a:pPr algn="ctr"/>
                      <a:r>
                        <a:rPr lang="vi-VN" sz="2000">
                          <a:solidFill>
                            <a:srgbClr val="0000FF"/>
                          </a:solidFill>
                          <a:latin typeface="#9Slide02 Noi dung rat dai" panose="02000000000000000000" pitchFamily="2" charset="0"/>
                          <a:ea typeface="#9Slide02 Noi dung rat dai" panose="02000000000000000000" pitchFamily="2" charset="0"/>
                        </a:rPr>
                        <a:t>1</a:t>
                      </a:r>
                      <a:endParaRPr lang="en-US" sz="2000">
                        <a:solidFill>
                          <a:srgbClr val="0000FF"/>
                        </a:solidFill>
                        <a:latin typeface="#9Slide02 Noi dung rat dai" panose="02000000000000000000" pitchFamily="2" charset="0"/>
                        <a:ea typeface="#9Slide02 Noi dung rat dai" panose="02000000000000000000" pitchFamily="2" charset="0"/>
                      </a:endParaRPr>
                    </a:p>
                  </a:txBody>
                  <a:tcPr>
                    <a:solidFill>
                      <a:schemeClr val="bg1"/>
                    </a:solidFill>
                  </a:tcPr>
                </a:tc>
                <a:tc>
                  <a:txBody>
                    <a:bodyPr/>
                    <a:lstStyle/>
                    <a:p>
                      <a:pPr algn="ctr"/>
                      <a:r>
                        <a:rPr lang="en-US" sz="2000">
                          <a:solidFill>
                            <a:srgbClr val="0000FF"/>
                          </a:solidFill>
                          <a:latin typeface="#9Slide02 Noi dung rat dai" panose="02000000000000000000" pitchFamily="2" charset="0"/>
                          <a:ea typeface="#9Slide02 Noi dung rat dai" panose="02000000000000000000" pitchFamily="2" charset="0"/>
                        </a:rPr>
                        <a:t>Canada</a:t>
                      </a:r>
                    </a:p>
                  </a:txBody>
                  <a:tcPr>
                    <a:solidFill>
                      <a:schemeClr val="bg1"/>
                    </a:solidFill>
                  </a:tcPr>
                </a:tc>
                <a:tc>
                  <a:txBody>
                    <a:bodyPr/>
                    <a:lstStyle/>
                    <a:p>
                      <a:pPr algn="ctr"/>
                      <a:r>
                        <a:rPr lang="en-US" sz="2000">
                          <a:solidFill>
                            <a:srgbClr val="0000FF"/>
                          </a:solidFill>
                          <a:latin typeface="#9Slide02 Noi dung rat dai" panose="02000000000000000000" pitchFamily="2" charset="0"/>
                          <a:ea typeface="#9Slide02 Noi dung rat dai" panose="02000000000000000000" pitchFamily="2" charset="0"/>
                        </a:rPr>
                        <a:t> 56,27%</a:t>
                      </a:r>
                    </a:p>
                  </a:txBody>
                  <a:tcPr>
                    <a:solidFill>
                      <a:schemeClr val="bg1"/>
                    </a:solidFill>
                  </a:tcPr>
                </a:tc>
                <a:extLst>
                  <a:ext uri="{0D108BD9-81ED-4DB2-BD59-A6C34878D82A}">
                    <a16:rowId xmlns:a16="http://schemas.microsoft.com/office/drawing/2014/main" val="2355657481"/>
                  </a:ext>
                </a:extLst>
              </a:tr>
              <a:tr h="370840">
                <a:tc>
                  <a:txBody>
                    <a:bodyPr/>
                    <a:lstStyle/>
                    <a:p>
                      <a:pPr algn="ctr"/>
                      <a:r>
                        <a:rPr lang="vi-VN" sz="2000">
                          <a:solidFill>
                            <a:srgbClr val="0000FF"/>
                          </a:solidFill>
                          <a:latin typeface="#9Slide02 Noi dung rat dai" panose="02000000000000000000" pitchFamily="2" charset="0"/>
                          <a:ea typeface="#9Slide02 Noi dung rat dai" panose="02000000000000000000" pitchFamily="2" charset="0"/>
                        </a:rPr>
                        <a:t>2</a:t>
                      </a:r>
                      <a:endParaRPr lang="en-US" sz="2000">
                        <a:solidFill>
                          <a:srgbClr val="0000FF"/>
                        </a:solidFill>
                        <a:latin typeface="#9Slide02 Noi dung rat dai" panose="02000000000000000000" pitchFamily="2" charset="0"/>
                        <a:ea typeface="#9Slide02 Noi dung rat dai" panose="02000000000000000000" pitchFamily="2" charset="0"/>
                      </a:endParaRPr>
                    </a:p>
                  </a:txBody>
                  <a:tcPr>
                    <a:solidFill>
                      <a:schemeClr val="bg1"/>
                    </a:solidFill>
                  </a:tcPr>
                </a:tc>
                <a:tc>
                  <a:txBody>
                    <a:bodyPr/>
                    <a:lstStyle/>
                    <a:p>
                      <a:pPr algn="ctr"/>
                      <a:r>
                        <a:rPr lang="en-US" sz="2000">
                          <a:solidFill>
                            <a:srgbClr val="0000FF"/>
                          </a:solidFill>
                          <a:latin typeface="#9Slide02 Noi dung rat dai" panose="02000000000000000000" pitchFamily="2" charset="0"/>
                          <a:ea typeface="#9Slide02 Noi dung rat dai" panose="02000000000000000000" pitchFamily="2" charset="0"/>
                        </a:rPr>
                        <a:t>Nhật Bản</a:t>
                      </a:r>
                    </a:p>
                  </a:txBody>
                  <a:tcPr>
                    <a:solidFill>
                      <a:schemeClr val="bg1"/>
                    </a:solidFill>
                  </a:tcPr>
                </a:tc>
                <a:tc>
                  <a:txBody>
                    <a:bodyPr/>
                    <a:lstStyle/>
                    <a:p>
                      <a:pPr algn="ctr"/>
                      <a:r>
                        <a:rPr lang="en-US" sz="2000">
                          <a:solidFill>
                            <a:srgbClr val="0000FF"/>
                          </a:solidFill>
                          <a:latin typeface="#9Slide02 Noi dung rat dai" panose="02000000000000000000" pitchFamily="2" charset="0"/>
                          <a:ea typeface="#9Slide02 Noi dung rat dai" panose="02000000000000000000" pitchFamily="2" charset="0"/>
                        </a:rPr>
                        <a:t> 50,50%</a:t>
                      </a:r>
                    </a:p>
                  </a:txBody>
                  <a:tcPr>
                    <a:solidFill>
                      <a:schemeClr val="bg1"/>
                    </a:solidFill>
                  </a:tcPr>
                </a:tc>
                <a:extLst>
                  <a:ext uri="{0D108BD9-81ED-4DB2-BD59-A6C34878D82A}">
                    <a16:rowId xmlns:a16="http://schemas.microsoft.com/office/drawing/2014/main" val="3155184147"/>
                  </a:ext>
                </a:extLst>
              </a:tr>
              <a:tr h="370840">
                <a:tc>
                  <a:txBody>
                    <a:bodyPr/>
                    <a:lstStyle/>
                    <a:p>
                      <a:pPr algn="ctr"/>
                      <a:r>
                        <a:rPr lang="vi-VN" sz="2000">
                          <a:solidFill>
                            <a:srgbClr val="0000FF"/>
                          </a:solidFill>
                          <a:latin typeface="#9Slide02 Noi dung rat dai" panose="02000000000000000000" pitchFamily="2" charset="0"/>
                          <a:ea typeface="#9Slide02 Noi dung rat dai" panose="02000000000000000000" pitchFamily="2" charset="0"/>
                        </a:rPr>
                        <a:t>3</a:t>
                      </a:r>
                      <a:endParaRPr lang="en-US" sz="2000">
                        <a:solidFill>
                          <a:srgbClr val="0000FF"/>
                        </a:solidFill>
                        <a:latin typeface="#9Slide02 Noi dung rat dai" panose="02000000000000000000" pitchFamily="2" charset="0"/>
                        <a:ea typeface="#9Slide02 Noi dung rat dai" panose="02000000000000000000" pitchFamily="2" charset="0"/>
                      </a:endParaRPr>
                    </a:p>
                  </a:txBody>
                  <a:tcPr>
                    <a:solidFill>
                      <a:schemeClr val="bg1"/>
                    </a:solidFill>
                  </a:tcPr>
                </a:tc>
                <a:tc>
                  <a:txBody>
                    <a:bodyPr/>
                    <a:lstStyle/>
                    <a:p>
                      <a:pPr algn="ctr"/>
                      <a:r>
                        <a:rPr lang="en-US" sz="2000">
                          <a:solidFill>
                            <a:srgbClr val="0000FF"/>
                          </a:solidFill>
                          <a:latin typeface="#9Slide02 Noi dung rat dai" panose="02000000000000000000" pitchFamily="2" charset="0"/>
                          <a:ea typeface="#9Slide02 Noi dung rat dai" panose="02000000000000000000" pitchFamily="2" charset="0"/>
                        </a:rPr>
                        <a:t>Israel   </a:t>
                      </a:r>
                    </a:p>
                  </a:txBody>
                  <a:tcPr>
                    <a:solidFill>
                      <a:schemeClr val="bg1"/>
                    </a:solidFill>
                  </a:tcPr>
                </a:tc>
                <a:tc>
                  <a:txBody>
                    <a:bodyPr/>
                    <a:lstStyle/>
                    <a:p>
                      <a:pPr algn="ctr"/>
                      <a:r>
                        <a:rPr lang="en-US" sz="2000">
                          <a:solidFill>
                            <a:srgbClr val="0000FF"/>
                          </a:solidFill>
                          <a:latin typeface="#9Slide02 Noi dung rat dai" panose="02000000000000000000" pitchFamily="2" charset="0"/>
                          <a:ea typeface="#9Slide02 Noi dung rat dai" panose="02000000000000000000" pitchFamily="2" charset="0"/>
                        </a:rPr>
                        <a:t>49,90%</a:t>
                      </a:r>
                    </a:p>
                  </a:txBody>
                  <a:tcPr>
                    <a:solidFill>
                      <a:schemeClr val="bg1"/>
                    </a:solidFill>
                  </a:tcPr>
                </a:tc>
                <a:extLst>
                  <a:ext uri="{0D108BD9-81ED-4DB2-BD59-A6C34878D82A}">
                    <a16:rowId xmlns:a16="http://schemas.microsoft.com/office/drawing/2014/main" val="1142537937"/>
                  </a:ext>
                </a:extLst>
              </a:tr>
              <a:tr h="370840">
                <a:tc>
                  <a:txBody>
                    <a:bodyPr/>
                    <a:lstStyle/>
                    <a:p>
                      <a:pPr algn="ctr"/>
                      <a:r>
                        <a:rPr lang="vi-VN" sz="2000">
                          <a:solidFill>
                            <a:srgbClr val="0000FF"/>
                          </a:solidFill>
                          <a:latin typeface="#9Slide02 Noi dung rat dai" panose="02000000000000000000" pitchFamily="2" charset="0"/>
                          <a:ea typeface="#9Slide02 Noi dung rat dai" panose="02000000000000000000" pitchFamily="2" charset="0"/>
                        </a:rPr>
                        <a:t>4</a:t>
                      </a:r>
                      <a:endParaRPr lang="en-US" sz="2000">
                        <a:solidFill>
                          <a:srgbClr val="0000FF"/>
                        </a:solidFill>
                        <a:latin typeface="#9Slide02 Noi dung rat dai" panose="02000000000000000000" pitchFamily="2" charset="0"/>
                        <a:ea typeface="#9Slide02 Noi dung rat dai" panose="02000000000000000000" pitchFamily="2" charset="0"/>
                      </a:endParaRPr>
                    </a:p>
                  </a:txBody>
                  <a:tcPr>
                    <a:solidFill>
                      <a:schemeClr val="bg1"/>
                    </a:solidFill>
                  </a:tcPr>
                </a:tc>
                <a:tc>
                  <a:txBody>
                    <a:bodyPr/>
                    <a:lstStyle/>
                    <a:p>
                      <a:pPr algn="ctr"/>
                      <a:r>
                        <a:rPr lang="en-US" sz="2000">
                          <a:solidFill>
                            <a:srgbClr val="0000FF"/>
                          </a:solidFill>
                          <a:latin typeface="#9Slide02 Noi dung rat dai" panose="02000000000000000000" pitchFamily="2" charset="0"/>
                          <a:ea typeface="#9Slide02 Noi dung rat dai" panose="02000000000000000000" pitchFamily="2" charset="0"/>
                        </a:rPr>
                        <a:t>Hàn Quốc</a:t>
                      </a:r>
                    </a:p>
                  </a:txBody>
                  <a:tcPr>
                    <a:solidFill>
                      <a:schemeClr val="bg1"/>
                    </a:solidFill>
                  </a:tcPr>
                </a:tc>
                <a:tc>
                  <a:txBody>
                    <a:bodyPr/>
                    <a:lstStyle/>
                    <a:p>
                      <a:pPr algn="ctr"/>
                      <a:r>
                        <a:rPr lang="en-US" sz="2000">
                          <a:solidFill>
                            <a:srgbClr val="0000FF"/>
                          </a:solidFill>
                          <a:latin typeface="#9Slide02 Noi dung rat dai" panose="02000000000000000000" pitchFamily="2" charset="0"/>
                          <a:ea typeface="#9Slide02 Noi dung rat dai" panose="02000000000000000000" pitchFamily="2" charset="0"/>
                        </a:rPr>
                        <a:t> 46,86%</a:t>
                      </a:r>
                    </a:p>
                  </a:txBody>
                  <a:tcPr>
                    <a:solidFill>
                      <a:schemeClr val="bg1"/>
                    </a:solidFill>
                  </a:tcPr>
                </a:tc>
                <a:extLst>
                  <a:ext uri="{0D108BD9-81ED-4DB2-BD59-A6C34878D82A}">
                    <a16:rowId xmlns:a16="http://schemas.microsoft.com/office/drawing/2014/main" val="3075260531"/>
                  </a:ext>
                </a:extLst>
              </a:tr>
              <a:tr h="370840">
                <a:tc>
                  <a:txBody>
                    <a:bodyPr/>
                    <a:lstStyle/>
                    <a:p>
                      <a:pPr algn="ctr"/>
                      <a:r>
                        <a:rPr lang="vi-VN" sz="2000">
                          <a:solidFill>
                            <a:srgbClr val="0000FF"/>
                          </a:solidFill>
                          <a:latin typeface="#9Slide02 Noi dung rat dai" panose="02000000000000000000" pitchFamily="2" charset="0"/>
                          <a:ea typeface="#9Slide02 Noi dung rat dai" panose="02000000000000000000" pitchFamily="2" charset="0"/>
                        </a:rPr>
                        <a:t>5</a:t>
                      </a:r>
                      <a:endParaRPr lang="en-US" sz="2000">
                        <a:solidFill>
                          <a:srgbClr val="0000FF"/>
                        </a:solidFill>
                        <a:latin typeface="#9Slide02 Noi dung rat dai" panose="02000000000000000000" pitchFamily="2" charset="0"/>
                        <a:ea typeface="#9Slide02 Noi dung rat dai" panose="02000000000000000000" pitchFamily="2" charset="0"/>
                      </a:endParaRPr>
                    </a:p>
                  </a:txBody>
                  <a:tcPr>
                    <a:solidFill>
                      <a:schemeClr val="bg1"/>
                    </a:solidFill>
                  </a:tcPr>
                </a:tc>
                <a:tc>
                  <a:txBody>
                    <a:bodyPr/>
                    <a:lstStyle/>
                    <a:p>
                      <a:pPr algn="ctr"/>
                      <a:r>
                        <a:rPr lang="vi-VN" sz="2000">
                          <a:solidFill>
                            <a:srgbClr val="0000FF"/>
                          </a:solidFill>
                          <a:latin typeface="#9Slide02 Noi dung rat dai" panose="02000000000000000000" pitchFamily="2" charset="0"/>
                          <a:ea typeface="#9Slide02 Noi dung rat dai" panose="02000000000000000000" pitchFamily="2" charset="0"/>
                        </a:rPr>
                        <a:t>Vương quốc Anh</a:t>
                      </a:r>
                      <a:endParaRPr lang="en-US" sz="2000">
                        <a:solidFill>
                          <a:srgbClr val="0000FF"/>
                        </a:solidFill>
                        <a:latin typeface="#9Slide02 Noi dung rat dai" panose="02000000000000000000" pitchFamily="2" charset="0"/>
                        <a:ea typeface="#9Slide02 Noi dung rat dai" panose="02000000000000000000" pitchFamily="2" charset="0"/>
                      </a:endParaRPr>
                    </a:p>
                  </a:txBody>
                  <a:tcPr>
                    <a:solidFill>
                      <a:schemeClr val="bg1"/>
                    </a:solidFill>
                  </a:tcPr>
                </a:tc>
                <a:tc>
                  <a:txBody>
                    <a:bodyPr/>
                    <a:lstStyle/>
                    <a:p>
                      <a:pPr algn="ctr"/>
                      <a:r>
                        <a:rPr lang="en-US" sz="2000">
                          <a:solidFill>
                            <a:srgbClr val="0000FF"/>
                          </a:solidFill>
                          <a:latin typeface="#9Slide02 Noi dung rat dai" panose="02000000000000000000" pitchFamily="2" charset="0"/>
                          <a:ea typeface="#9Slide02 Noi dung rat dai" panose="02000000000000000000" pitchFamily="2" charset="0"/>
                        </a:rPr>
                        <a:t>45,96%</a:t>
                      </a:r>
                    </a:p>
                  </a:txBody>
                  <a:tcPr>
                    <a:solidFill>
                      <a:schemeClr val="bg1"/>
                    </a:solidFill>
                  </a:tcPr>
                </a:tc>
                <a:extLst>
                  <a:ext uri="{0D108BD9-81ED-4DB2-BD59-A6C34878D82A}">
                    <a16:rowId xmlns:a16="http://schemas.microsoft.com/office/drawing/2014/main" val="3420294494"/>
                  </a:ext>
                </a:extLst>
              </a:tr>
              <a:tr h="370840">
                <a:tc>
                  <a:txBody>
                    <a:bodyPr/>
                    <a:lstStyle/>
                    <a:p>
                      <a:pPr algn="ctr"/>
                      <a:r>
                        <a:rPr lang="vi-VN" sz="2000">
                          <a:solidFill>
                            <a:srgbClr val="0000FF"/>
                          </a:solidFill>
                          <a:latin typeface="#9Slide02 Noi dung rat dai" panose="02000000000000000000" pitchFamily="2" charset="0"/>
                          <a:ea typeface="#9Slide02 Noi dung rat dai" panose="02000000000000000000" pitchFamily="2" charset="0"/>
                        </a:rPr>
                        <a:t>6</a:t>
                      </a:r>
                      <a:endParaRPr lang="en-US" sz="2000">
                        <a:solidFill>
                          <a:srgbClr val="0000FF"/>
                        </a:solidFill>
                        <a:latin typeface="#9Slide02 Noi dung rat dai" panose="02000000000000000000" pitchFamily="2" charset="0"/>
                        <a:ea typeface="#9Slide02 Noi dung rat dai" panose="02000000000000000000" pitchFamily="2" charset="0"/>
                      </a:endParaRPr>
                    </a:p>
                  </a:txBody>
                  <a:tcPr>
                    <a:solidFill>
                      <a:schemeClr val="bg1"/>
                    </a:solidFill>
                  </a:tcPr>
                </a:tc>
                <a:tc>
                  <a:txBody>
                    <a:bodyPr/>
                    <a:lstStyle/>
                    <a:p>
                      <a:pPr algn="ctr"/>
                      <a:r>
                        <a:rPr lang="en-US" sz="2000">
                          <a:solidFill>
                            <a:srgbClr val="0000FF"/>
                          </a:solidFill>
                          <a:latin typeface="#9Slide02 Noi dung rat dai" panose="02000000000000000000" pitchFamily="2" charset="0"/>
                          <a:ea typeface="#9Slide02 Noi dung rat dai" panose="02000000000000000000" pitchFamily="2" charset="0"/>
                        </a:rPr>
                        <a:t> Mỹ    </a:t>
                      </a:r>
                    </a:p>
                  </a:txBody>
                  <a:tcPr>
                    <a:solidFill>
                      <a:schemeClr val="bg1"/>
                    </a:solidFill>
                  </a:tcPr>
                </a:tc>
                <a:tc>
                  <a:txBody>
                    <a:bodyPr/>
                    <a:lstStyle/>
                    <a:p>
                      <a:pPr algn="ctr"/>
                      <a:r>
                        <a:rPr lang="en-US" sz="2000">
                          <a:solidFill>
                            <a:srgbClr val="0000FF"/>
                          </a:solidFill>
                          <a:latin typeface="#9Slide02 Noi dung rat dai" panose="02000000000000000000" pitchFamily="2" charset="0"/>
                          <a:ea typeface="#9Slide02 Noi dung rat dai" panose="02000000000000000000" pitchFamily="2" charset="0"/>
                        </a:rPr>
                        <a:t>45,67%</a:t>
                      </a:r>
                    </a:p>
                  </a:txBody>
                  <a:tcPr>
                    <a:solidFill>
                      <a:schemeClr val="bg1"/>
                    </a:solidFill>
                  </a:tcPr>
                </a:tc>
                <a:extLst>
                  <a:ext uri="{0D108BD9-81ED-4DB2-BD59-A6C34878D82A}">
                    <a16:rowId xmlns:a16="http://schemas.microsoft.com/office/drawing/2014/main" val="3837350943"/>
                  </a:ext>
                </a:extLst>
              </a:tr>
              <a:tr h="370840">
                <a:tc>
                  <a:txBody>
                    <a:bodyPr/>
                    <a:lstStyle/>
                    <a:p>
                      <a:pPr algn="ctr"/>
                      <a:r>
                        <a:rPr lang="vi-VN" sz="2000">
                          <a:solidFill>
                            <a:srgbClr val="0000FF"/>
                          </a:solidFill>
                          <a:latin typeface="#9Slide02 Noi dung rat dai" panose="02000000000000000000" pitchFamily="2" charset="0"/>
                          <a:ea typeface="#9Slide02 Noi dung rat dai" panose="02000000000000000000" pitchFamily="2" charset="0"/>
                        </a:rPr>
                        <a:t>7</a:t>
                      </a:r>
                      <a:endParaRPr lang="en-US" sz="2000">
                        <a:solidFill>
                          <a:srgbClr val="0000FF"/>
                        </a:solidFill>
                        <a:latin typeface="#9Slide02 Noi dung rat dai" panose="02000000000000000000" pitchFamily="2" charset="0"/>
                        <a:ea typeface="#9Slide02 Noi dung rat dai" panose="02000000000000000000" pitchFamily="2" charset="0"/>
                      </a:endParaRPr>
                    </a:p>
                  </a:txBody>
                  <a:tcPr>
                    <a:solidFill>
                      <a:schemeClr val="bg1"/>
                    </a:solidFill>
                  </a:tcPr>
                </a:tc>
                <a:tc>
                  <a:txBody>
                    <a:bodyPr/>
                    <a:lstStyle/>
                    <a:p>
                      <a:pPr algn="ctr"/>
                      <a:r>
                        <a:rPr lang="en-US" sz="2000">
                          <a:solidFill>
                            <a:srgbClr val="0000FF"/>
                          </a:solidFill>
                          <a:latin typeface="#9Slide02 Noi dung rat dai" panose="02000000000000000000" pitchFamily="2" charset="0"/>
                          <a:ea typeface="#9Slide02 Noi dung rat dai" panose="02000000000000000000" pitchFamily="2" charset="0"/>
                        </a:rPr>
                        <a:t>Australia  </a:t>
                      </a:r>
                    </a:p>
                  </a:txBody>
                  <a:tcPr>
                    <a:solidFill>
                      <a:schemeClr val="bg1"/>
                    </a:solidFill>
                  </a:tcPr>
                </a:tc>
                <a:tc>
                  <a:txBody>
                    <a:bodyPr/>
                    <a:lstStyle/>
                    <a:p>
                      <a:pPr algn="ctr"/>
                      <a:r>
                        <a:rPr lang="en-US" sz="2000">
                          <a:solidFill>
                            <a:srgbClr val="0000FF"/>
                          </a:solidFill>
                          <a:latin typeface="#9Slide02 Noi dung rat dai" panose="02000000000000000000" pitchFamily="2" charset="0"/>
                          <a:ea typeface="#9Slide02 Noi dung rat dai" panose="02000000000000000000" pitchFamily="2" charset="0"/>
                        </a:rPr>
                        <a:t>43,74%</a:t>
                      </a:r>
                    </a:p>
                  </a:txBody>
                  <a:tcPr>
                    <a:solidFill>
                      <a:schemeClr val="bg1"/>
                    </a:solidFill>
                  </a:tcPr>
                </a:tc>
                <a:extLst>
                  <a:ext uri="{0D108BD9-81ED-4DB2-BD59-A6C34878D82A}">
                    <a16:rowId xmlns:a16="http://schemas.microsoft.com/office/drawing/2014/main" val="2748646940"/>
                  </a:ext>
                </a:extLst>
              </a:tr>
              <a:tr h="370840">
                <a:tc>
                  <a:txBody>
                    <a:bodyPr/>
                    <a:lstStyle/>
                    <a:p>
                      <a:pPr algn="ctr"/>
                      <a:r>
                        <a:rPr lang="vi-VN" sz="2000">
                          <a:solidFill>
                            <a:srgbClr val="0000FF"/>
                          </a:solidFill>
                          <a:latin typeface="#9Slide02 Noi dung rat dai" panose="02000000000000000000" pitchFamily="2" charset="0"/>
                          <a:ea typeface="#9Slide02 Noi dung rat dai" panose="02000000000000000000" pitchFamily="2" charset="0"/>
                        </a:rPr>
                        <a:t>8</a:t>
                      </a:r>
                      <a:endParaRPr lang="en-US" sz="2000">
                        <a:solidFill>
                          <a:srgbClr val="0000FF"/>
                        </a:solidFill>
                        <a:latin typeface="#9Slide02 Noi dung rat dai" panose="02000000000000000000" pitchFamily="2" charset="0"/>
                        <a:ea typeface="#9Slide02 Noi dung rat dai" panose="02000000000000000000" pitchFamily="2" charset="0"/>
                      </a:endParaRPr>
                    </a:p>
                  </a:txBody>
                  <a:tcPr>
                    <a:solidFill>
                      <a:schemeClr val="bg1"/>
                    </a:solidFill>
                  </a:tcPr>
                </a:tc>
                <a:tc>
                  <a:txBody>
                    <a:bodyPr/>
                    <a:lstStyle/>
                    <a:p>
                      <a:pPr algn="ctr"/>
                      <a:r>
                        <a:rPr lang="en-US" sz="2000">
                          <a:solidFill>
                            <a:srgbClr val="0000FF"/>
                          </a:solidFill>
                          <a:latin typeface="#9Slide02 Noi dung rat dai" panose="02000000000000000000" pitchFamily="2" charset="0"/>
                          <a:ea typeface="#9Slide02 Noi dung rat dai" panose="02000000000000000000" pitchFamily="2" charset="0"/>
                        </a:rPr>
                        <a:t>Phần Lan   </a:t>
                      </a:r>
                    </a:p>
                  </a:txBody>
                  <a:tcPr>
                    <a:solidFill>
                      <a:schemeClr val="bg1"/>
                    </a:solidFill>
                  </a:tcPr>
                </a:tc>
                <a:tc>
                  <a:txBody>
                    <a:bodyPr/>
                    <a:lstStyle/>
                    <a:p>
                      <a:pPr algn="ctr"/>
                      <a:r>
                        <a:rPr lang="en-US" sz="2000">
                          <a:solidFill>
                            <a:srgbClr val="0000FF"/>
                          </a:solidFill>
                          <a:latin typeface="#9Slide02 Noi dung rat dai" panose="02000000000000000000" pitchFamily="2" charset="0"/>
                          <a:ea typeface="#9Slide02 Noi dung rat dai" panose="02000000000000000000" pitchFamily="2" charset="0"/>
                        </a:rPr>
                        <a:t>43,60%</a:t>
                      </a:r>
                    </a:p>
                  </a:txBody>
                  <a:tcPr>
                    <a:solidFill>
                      <a:schemeClr val="bg1"/>
                    </a:solidFill>
                  </a:tcPr>
                </a:tc>
                <a:extLst>
                  <a:ext uri="{0D108BD9-81ED-4DB2-BD59-A6C34878D82A}">
                    <a16:rowId xmlns:a16="http://schemas.microsoft.com/office/drawing/2014/main" val="832257674"/>
                  </a:ext>
                </a:extLst>
              </a:tr>
              <a:tr h="0">
                <a:tc>
                  <a:txBody>
                    <a:bodyPr/>
                    <a:lstStyle/>
                    <a:p>
                      <a:pPr algn="ctr"/>
                      <a:r>
                        <a:rPr lang="vi-VN" sz="2000">
                          <a:solidFill>
                            <a:srgbClr val="0000FF"/>
                          </a:solidFill>
                          <a:latin typeface="#9Slide02 Noi dung rat dai" panose="02000000000000000000" pitchFamily="2" charset="0"/>
                          <a:ea typeface="#9Slide02 Noi dung rat dai" panose="02000000000000000000" pitchFamily="2" charset="0"/>
                        </a:rPr>
                        <a:t>9</a:t>
                      </a:r>
                      <a:endParaRPr lang="en-US" sz="2000">
                        <a:solidFill>
                          <a:srgbClr val="0000FF"/>
                        </a:solidFill>
                        <a:latin typeface="#9Slide02 Noi dung rat dai" panose="02000000000000000000" pitchFamily="2" charset="0"/>
                        <a:ea typeface="#9Slide02 Noi dung rat dai" panose="02000000000000000000" pitchFamily="2" charset="0"/>
                      </a:endParaRPr>
                    </a:p>
                  </a:txBody>
                  <a:tcPr>
                    <a:solidFill>
                      <a:schemeClr val="bg1"/>
                    </a:solidFill>
                  </a:tcPr>
                </a:tc>
                <a:tc>
                  <a:txBody>
                    <a:bodyPr/>
                    <a:lstStyle/>
                    <a:p>
                      <a:pPr algn="ctr"/>
                      <a:r>
                        <a:rPr lang="en-US" sz="2000">
                          <a:solidFill>
                            <a:srgbClr val="0000FF"/>
                          </a:solidFill>
                          <a:latin typeface="#9Slide02 Noi dung rat dai" panose="02000000000000000000" pitchFamily="2" charset="0"/>
                          <a:ea typeface="#9Slide02 Noi dung rat dai" panose="02000000000000000000" pitchFamily="2" charset="0"/>
                        </a:rPr>
                        <a:t>Na Uy    </a:t>
                      </a:r>
                    </a:p>
                  </a:txBody>
                  <a:tcPr>
                    <a:solidFill>
                      <a:schemeClr val="bg1"/>
                    </a:solidFill>
                  </a:tcPr>
                </a:tc>
                <a:tc>
                  <a:txBody>
                    <a:bodyPr/>
                    <a:lstStyle/>
                    <a:p>
                      <a:pPr algn="ctr"/>
                      <a:r>
                        <a:rPr lang="en-US" sz="2000">
                          <a:solidFill>
                            <a:srgbClr val="0000FF"/>
                          </a:solidFill>
                          <a:latin typeface="#9Slide02 Noi dung rat dai" panose="02000000000000000000" pitchFamily="2" charset="0"/>
                          <a:ea typeface="#9Slide02 Noi dung rat dai" panose="02000000000000000000" pitchFamily="2" charset="0"/>
                        </a:rPr>
                        <a:t> 43,02%</a:t>
                      </a:r>
                    </a:p>
                  </a:txBody>
                  <a:tcPr>
                    <a:solidFill>
                      <a:schemeClr val="bg1"/>
                    </a:solidFill>
                  </a:tcPr>
                </a:tc>
                <a:extLst>
                  <a:ext uri="{0D108BD9-81ED-4DB2-BD59-A6C34878D82A}">
                    <a16:rowId xmlns:a16="http://schemas.microsoft.com/office/drawing/2014/main" val="1957056504"/>
                  </a:ext>
                </a:extLst>
              </a:tr>
              <a:tr h="370840">
                <a:tc>
                  <a:txBody>
                    <a:bodyPr/>
                    <a:lstStyle/>
                    <a:p>
                      <a:pPr algn="ctr"/>
                      <a:r>
                        <a:rPr lang="vi-VN" sz="2000">
                          <a:solidFill>
                            <a:srgbClr val="0000FF"/>
                          </a:solidFill>
                          <a:latin typeface="#9Slide02 Noi dung rat dai" panose="02000000000000000000" pitchFamily="2" charset="0"/>
                          <a:ea typeface="#9Slide02 Noi dung rat dai" panose="02000000000000000000" pitchFamily="2" charset="0"/>
                        </a:rPr>
                        <a:t>10</a:t>
                      </a:r>
                      <a:endParaRPr lang="en-US" sz="2000">
                        <a:solidFill>
                          <a:srgbClr val="0000FF"/>
                        </a:solidFill>
                        <a:latin typeface="#9Slide02 Noi dung rat dai" panose="02000000000000000000" pitchFamily="2" charset="0"/>
                        <a:ea typeface="#9Slide02 Noi dung rat dai" panose="02000000000000000000" pitchFamily="2" charset="0"/>
                      </a:endParaRPr>
                    </a:p>
                  </a:txBody>
                  <a:tcPr>
                    <a:solidFill>
                      <a:schemeClr val="bg1"/>
                    </a:solidFill>
                  </a:tcPr>
                </a:tc>
                <a:tc>
                  <a:txBody>
                    <a:bodyPr/>
                    <a:lstStyle/>
                    <a:p>
                      <a:pPr algn="ctr"/>
                      <a:r>
                        <a:rPr kumimoji="0" lang="vi-VN" sz="2000" b="0" i="0" u="none" strike="noStrike" kern="1200" cap="none" spc="0" normalizeH="0" baseline="0" noProof="0">
                          <a:ln>
                            <a:noFill/>
                          </a:ln>
                          <a:solidFill>
                            <a:srgbClr val="0000FF"/>
                          </a:solidFill>
                          <a:effectLst/>
                          <a:uLnTx/>
                          <a:uFillTx/>
                          <a:latin typeface="#9Slide02 Noi dung rat dai" panose="02000000000000000000" pitchFamily="2" charset="0"/>
                          <a:ea typeface="#9Slide02 Noi dung rat dai" panose="02000000000000000000" pitchFamily="2" charset="0"/>
                          <a:cs typeface="+mn-cs"/>
                        </a:rPr>
                        <a:t>Luxembourg   </a:t>
                      </a:r>
                      <a:endParaRPr lang="en-US" sz="2000">
                        <a:solidFill>
                          <a:srgbClr val="0000FF"/>
                        </a:solidFill>
                        <a:latin typeface="#9Slide02 Noi dung rat dai" panose="02000000000000000000" pitchFamily="2" charset="0"/>
                        <a:ea typeface="#9Slide02 Noi dung rat dai" panose="02000000000000000000" pitchFamily="2" charset="0"/>
                      </a:endParaRPr>
                    </a:p>
                  </a:txBody>
                  <a:tcPr>
                    <a:solidFill>
                      <a:schemeClr val="bg1"/>
                    </a:solidFill>
                  </a:tcPr>
                </a:tc>
                <a:tc>
                  <a:txBody>
                    <a:bodyPr/>
                    <a:lstStyle/>
                    <a:p>
                      <a:pPr algn="ctr"/>
                      <a:r>
                        <a:rPr lang="en-US" sz="2000">
                          <a:solidFill>
                            <a:srgbClr val="0000FF"/>
                          </a:solidFill>
                          <a:latin typeface="#9Slide02 Noi dung rat dai" panose="02000000000000000000" pitchFamily="2" charset="0"/>
                          <a:ea typeface="#9Slide02 Noi dung rat dai" panose="02000000000000000000" pitchFamily="2" charset="0"/>
                        </a:rPr>
                        <a:t> 42,86%</a:t>
                      </a:r>
                    </a:p>
                  </a:txBody>
                  <a:tcPr>
                    <a:solidFill>
                      <a:schemeClr val="bg1"/>
                    </a:solidFill>
                  </a:tcPr>
                </a:tc>
                <a:extLst>
                  <a:ext uri="{0D108BD9-81ED-4DB2-BD59-A6C34878D82A}">
                    <a16:rowId xmlns:a16="http://schemas.microsoft.com/office/drawing/2014/main" val="3542214196"/>
                  </a:ext>
                </a:extLst>
              </a:tr>
            </a:tbl>
          </a:graphicData>
        </a:graphic>
      </p:graphicFrame>
      <p:pic>
        <p:nvPicPr>
          <p:cNvPr id="7" name="Picture 6">
            <a:extLst>
              <a:ext uri="{FF2B5EF4-FFF2-40B4-BE49-F238E27FC236}">
                <a16:creationId xmlns:a16="http://schemas.microsoft.com/office/drawing/2014/main" id="{63A4AA71-6B29-4569-9982-5D0AB8E6648F}"/>
              </a:ext>
            </a:extLst>
          </p:cNvPr>
          <p:cNvPicPr>
            <a:picLocks noChangeAspect="1"/>
          </p:cNvPicPr>
          <p:nvPr/>
        </p:nvPicPr>
        <p:blipFill>
          <a:blip r:embed="rId2"/>
          <a:stretch>
            <a:fillRect/>
          </a:stretch>
        </p:blipFill>
        <p:spPr>
          <a:xfrm>
            <a:off x="304799" y="133305"/>
            <a:ext cx="6629398" cy="666750"/>
          </a:xfrm>
          <a:prstGeom prst="rect">
            <a:avLst/>
          </a:prstGeom>
          <a:solidFill>
            <a:schemeClr val="bg1"/>
          </a:solidFill>
        </p:spPr>
      </p:pic>
      <p:pic>
        <p:nvPicPr>
          <p:cNvPr id="8" name="Picture 7">
            <a:extLst>
              <a:ext uri="{FF2B5EF4-FFF2-40B4-BE49-F238E27FC236}">
                <a16:creationId xmlns:a16="http://schemas.microsoft.com/office/drawing/2014/main" id="{D3517751-3B37-4C43-91DC-D8335F2D6F24}"/>
              </a:ext>
            </a:extLst>
          </p:cNvPr>
          <p:cNvPicPr>
            <a:picLocks noChangeAspect="1"/>
          </p:cNvPicPr>
          <p:nvPr/>
        </p:nvPicPr>
        <p:blipFill>
          <a:blip r:embed="rId3"/>
          <a:stretch>
            <a:fillRect/>
          </a:stretch>
        </p:blipFill>
        <p:spPr>
          <a:xfrm>
            <a:off x="7148512" y="2351503"/>
            <a:ext cx="4740168" cy="4270694"/>
          </a:xfrm>
          <a:prstGeom prst="rect">
            <a:avLst/>
          </a:prstGeom>
        </p:spPr>
      </p:pic>
      <p:sp>
        <p:nvSpPr>
          <p:cNvPr id="9" name="Rectangle: Rounded Corners 8">
            <a:extLst>
              <a:ext uri="{FF2B5EF4-FFF2-40B4-BE49-F238E27FC236}">
                <a16:creationId xmlns:a16="http://schemas.microsoft.com/office/drawing/2014/main" id="{A28268A4-A456-4B55-A69B-30B1322DA8E9}"/>
              </a:ext>
            </a:extLst>
          </p:cNvPr>
          <p:cNvSpPr/>
          <p:nvPr/>
        </p:nvSpPr>
        <p:spPr>
          <a:xfrm>
            <a:off x="7148512" y="251569"/>
            <a:ext cx="4738689" cy="1828800"/>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5400">
                <a:solidFill>
                  <a:srgbClr val="0000FF"/>
                </a:solidFill>
                <a:latin typeface="#9Slide07 IcielBaliho Script" pitchFamily="2" charset="0"/>
              </a:rPr>
              <a:t>Trình độ học vấn</a:t>
            </a:r>
            <a:endParaRPr lang="en-US" sz="5400">
              <a:solidFill>
                <a:srgbClr val="0000FF"/>
              </a:solidFill>
              <a:latin typeface="#9Slide07 IcielBaliho Script" pitchFamily="2" charset="0"/>
            </a:endParaRPr>
          </a:p>
        </p:txBody>
      </p:sp>
      <p:sp>
        <p:nvSpPr>
          <p:cNvPr id="11" name="Rectangle 10">
            <a:extLst>
              <a:ext uri="{FF2B5EF4-FFF2-40B4-BE49-F238E27FC236}">
                <a16:creationId xmlns:a16="http://schemas.microsoft.com/office/drawing/2014/main" id="{B508FC6C-E538-4937-A66C-E1057E64337A}"/>
              </a:ext>
            </a:extLst>
          </p:cNvPr>
          <p:cNvSpPr/>
          <p:nvPr/>
        </p:nvSpPr>
        <p:spPr>
          <a:xfrm>
            <a:off x="304799" y="3200400"/>
            <a:ext cx="3276601" cy="38100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4AFCD3C-5B2B-46DC-8874-9F463851022B}"/>
              </a:ext>
            </a:extLst>
          </p:cNvPr>
          <p:cNvSpPr/>
          <p:nvPr/>
        </p:nvSpPr>
        <p:spPr>
          <a:xfrm>
            <a:off x="315307" y="4389120"/>
            <a:ext cx="3250325" cy="40386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199FA38F-302E-4E52-AEAB-3DDC8F17EDA9}"/>
              </a:ext>
            </a:extLst>
          </p:cNvPr>
          <p:cNvSpPr/>
          <p:nvPr/>
        </p:nvSpPr>
        <p:spPr>
          <a:xfrm>
            <a:off x="289031" y="4792980"/>
            <a:ext cx="3276601" cy="38100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96640435-5EC8-43BA-A58E-0B04A9A22491}"/>
              </a:ext>
            </a:extLst>
          </p:cNvPr>
          <p:cNvSpPr/>
          <p:nvPr/>
        </p:nvSpPr>
        <p:spPr>
          <a:xfrm>
            <a:off x="302168" y="5195132"/>
            <a:ext cx="3250325" cy="40386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9858738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 calcmode="lin" valueType="num">
                                      <p:cBhvr>
                                        <p:cTn id="14" dur="500" fill="hold"/>
                                        <p:tgtEl>
                                          <p:spTgt spid="12"/>
                                        </p:tgtEl>
                                        <p:attrNameLst>
                                          <p:attrName>ppt_w</p:attrName>
                                        </p:attrNameLst>
                                      </p:cBhvr>
                                      <p:tavLst>
                                        <p:tav tm="0">
                                          <p:val>
                                            <p:fltVal val="0"/>
                                          </p:val>
                                        </p:tav>
                                        <p:tav tm="100000">
                                          <p:val>
                                            <p:strVal val="#ppt_w"/>
                                          </p:val>
                                        </p:tav>
                                      </p:tavLst>
                                    </p:anim>
                                    <p:anim calcmode="lin" valueType="num">
                                      <p:cBhvr>
                                        <p:cTn id="15" dur="500" fill="hold"/>
                                        <p:tgtEl>
                                          <p:spTgt spid="12"/>
                                        </p:tgtEl>
                                        <p:attrNameLst>
                                          <p:attrName>ppt_h</p:attrName>
                                        </p:attrNameLst>
                                      </p:cBhvr>
                                      <p:tavLst>
                                        <p:tav tm="0">
                                          <p:val>
                                            <p:fltVal val="0"/>
                                          </p:val>
                                        </p:tav>
                                        <p:tav tm="100000">
                                          <p:val>
                                            <p:strVal val="#ppt_h"/>
                                          </p:val>
                                        </p:tav>
                                      </p:tavLst>
                                    </p:anim>
                                    <p:animEffect transition="in" filter="fade">
                                      <p:cBhvr>
                                        <p:cTn id="16" dur="500"/>
                                        <p:tgtEl>
                                          <p:spTgt spid="12"/>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14"/>
                                        </p:tgtEl>
                                        <p:attrNameLst>
                                          <p:attrName>style.visibility</p:attrName>
                                        </p:attrNameLst>
                                      </p:cBhvr>
                                      <p:to>
                                        <p:strVal val="visible"/>
                                      </p:to>
                                    </p:set>
                                    <p:anim calcmode="lin" valueType="num">
                                      <p:cBhvr>
                                        <p:cTn id="21" dur="500" fill="hold"/>
                                        <p:tgtEl>
                                          <p:spTgt spid="14"/>
                                        </p:tgtEl>
                                        <p:attrNameLst>
                                          <p:attrName>ppt_w</p:attrName>
                                        </p:attrNameLst>
                                      </p:cBhvr>
                                      <p:tavLst>
                                        <p:tav tm="0">
                                          <p:val>
                                            <p:fltVal val="0"/>
                                          </p:val>
                                        </p:tav>
                                        <p:tav tm="100000">
                                          <p:val>
                                            <p:strVal val="#ppt_w"/>
                                          </p:val>
                                        </p:tav>
                                      </p:tavLst>
                                    </p:anim>
                                    <p:anim calcmode="lin" valueType="num">
                                      <p:cBhvr>
                                        <p:cTn id="22" dur="500" fill="hold"/>
                                        <p:tgtEl>
                                          <p:spTgt spid="14"/>
                                        </p:tgtEl>
                                        <p:attrNameLst>
                                          <p:attrName>ppt_h</p:attrName>
                                        </p:attrNameLst>
                                      </p:cBhvr>
                                      <p:tavLst>
                                        <p:tav tm="0">
                                          <p:val>
                                            <p:fltVal val="0"/>
                                          </p:val>
                                        </p:tav>
                                        <p:tav tm="100000">
                                          <p:val>
                                            <p:strVal val="#ppt_h"/>
                                          </p:val>
                                        </p:tav>
                                      </p:tavLst>
                                    </p:anim>
                                    <p:animEffect transition="in" filter="fade">
                                      <p:cBhvr>
                                        <p:cTn id="23" dur="500"/>
                                        <p:tgtEl>
                                          <p:spTgt spid="14"/>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13"/>
                                        </p:tgtEl>
                                        <p:attrNameLst>
                                          <p:attrName>style.visibility</p:attrName>
                                        </p:attrNameLst>
                                      </p:cBhvr>
                                      <p:to>
                                        <p:strVal val="visible"/>
                                      </p:to>
                                    </p:set>
                                    <p:anim calcmode="lin" valueType="num">
                                      <p:cBhvr>
                                        <p:cTn id="28" dur="500" fill="hold"/>
                                        <p:tgtEl>
                                          <p:spTgt spid="13"/>
                                        </p:tgtEl>
                                        <p:attrNameLst>
                                          <p:attrName>ppt_w</p:attrName>
                                        </p:attrNameLst>
                                      </p:cBhvr>
                                      <p:tavLst>
                                        <p:tav tm="0">
                                          <p:val>
                                            <p:fltVal val="0"/>
                                          </p:val>
                                        </p:tav>
                                        <p:tav tm="100000">
                                          <p:val>
                                            <p:strVal val="#ppt_w"/>
                                          </p:val>
                                        </p:tav>
                                      </p:tavLst>
                                    </p:anim>
                                    <p:anim calcmode="lin" valueType="num">
                                      <p:cBhvr>
                                        <p:cTn id="29" dur="500" fill="hold"/>
                                        <p:tgtEl>
                                          <p:spTgt spid="13"/>
                                        </p:tgtEl>
                                        <p:attrNameLst>
                                          <p:attrName>ppt_h</p:attrName>
                                        </p:attrNameLst>
                                      </p:cBhvr>
                                      <p:tavLst>
                                        <p:tav tm="0">
                                          <p:val>
                                            <p:fltVal val="0"/>
                                          </p:val>
                                        </p:tav>
                                        <p:tav tm="100000">
                                          <p:val>
                                            <p:strVal val="#ppt_h"/>
                                          </p:val>
                                        </p:tav>
                                      </p:tavLst>
                                    </p:anim>
                                    <p:animEffect transition="in" filter="fade">
                                      <p:cBhvr>
                                        <p:cTn id="3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P spid="1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DCDE748-1D82-413D-8C59-3D45B0F0846D}"/>
              </a:ext>
            </a:extLst>
          </p:cNvPr>
          <p:cNvPicPr>
            <a:picLocks noChangeAspect="1"/>
          </p:cNvPicPr>
          <p:nvPr/>
        </p:nvPicPr>
        <p:blipFill>
          <a:blip r:embed="rId2"/>
          <a:stretch>
            <a:fillRect/>
          </a:stretch>
        </p:blipFill>
        <p:spPr>
          <a:xfrm>
            <a:off x="-10886" y="-457200"/>
            <a:ext cx="12202886" cy="7391401"/>
          </a:xfrm>
          <a:prstGeom prst="rect">
            <a:avLst/>
          </a:prstGeom>
        </p:spPr>
      </p:pic>
      <p:pic>
        <p:nvPicPr>
          <p:cNvPr id="5" name="Picture 4">
            <a:extLst>
              <a:ext uri="{FF2B5EF4-FFF2-40B4-BE49-F238E27FC236}">
                <a16:creationId xmlns:a16="http://schemas.microsoft.com/office/drawing/2014/main" id="{AE87592E-E182-43E2-A20A-BC2B2A4A8138}"/>
              </a:ext>
            </a:extLst>
          </p:cNvPr>
          <p:cNvPicPr>
            <a:picLocks noChangeAspect="1"/>
          </p:cNvPicPr>
          <p:nvPr/>
        </p:nvPicPr>
        <p:blipFill>
          <a:blip r:embed="rId3"/>
          <a:stretch>
            <a:fillRect/>
          </a:stretch>
        </p:blipFill>
        <p:spPr>
          <a:xfrm>
            <a:off x="304800" y="228600"/>
            <a:ext cx="11582400" cy="2209800"/>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4812496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FC663E20-CAD5-47FD-ACE6-890D2C28DF44}"/>
              </a:ext>
            </a:extLst>
          </p:cNvPr>
          <p:cNvSpPr/>
          <p:nvPr/>
        </p:nvSpPr>
        <p:spPr>
          <a:xfrm>
            <a:off x="1752600" y="378425"/>
            <a:ext cx="4343400" cy="838200"/>
          </a:xfrm>
          <a:prstGeom prst="roundRect">
            <a:avLst/>
          </a:prstGeom>
          <a:solidFill>
            <a:schemeClr val="bg1"/>
          </a:solidFill>
          <a:ln w="28575">
            <a:noFill/>
            <a:prstDash val="sysDot"/>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solidFill>
                  <a:srgbClr val="0070C0"/>
                </a:solidFill>
                <a:latin typeface="#9Slide07 IcielBaliho Script" pitchFamily="2" charset="0"/>
              </a:rPr>
              <a:t>2. </a:t>
            </a:r>
            <a:r>
              <a:rPr lang="vi-VN" sz="3600">
                <a:solidFill>
                  <a:srgbClr val="0070C0"/>
                </a:solidFill>
                <a:latin typeface="#9Slide07 IcielBaliho Script" pitchFamily="2" charset="0"/>
              </a:rPr>
              <a:t>Đô thị hóa</a:t>
            </a:r>
            <a:endParaRPr lang="en-US" sz="3600">
              <a:solidFill>
                <a:srgbClr val="0070C0"/>
              </a:solidFill>
              <a:latin typeface="#9Slide07 IcielBaliho Script" pitchFamily="2" charset="0"/>
            </a:endParaRPr>
          </a:p>
        </p:txBody>
      </p:sp>
      <p:pic>
        <p:nvPicPr>
          <p:cNvPr id="12" name="Picture 11">
            <a:extLst>
              <a:ext uri="{FF2B5EF4-FFF2-40B4-BE49-F238E27FC236}">
                <a16:creationId xmlns:a16="http://schemas.microsoft.com/office/drawing/2014/main" id="{6C5E4DC2-7970-4EC1-91CD-F811FF6B34FF}"/>
              </a:ext>
            </a:extLst>
          </p:cNvPr>
          <p:cNvPicPr>
            <a:picLocks noChangeAspect="1"/>
          </p:cNvPicPr>
          <p:nvPr/>
        </p:nvPicPr>
        <p:blipFill rotWithShape="1">
          <a:blip r:embed="rId4"/>
          <a:srcRect l="3750" t="26042" r="4800" b="18212"/>
          <a:stretch/>
        </p:blipFill>
        <p:spPr>
          <a:xfrm>
            <a:off x="275722" y="388364"/>
            <a:ext cx="1476878" cy="838200"/>
          </a:xfrm>
          <a:prstGeom prst="rect">
            <a:avLst/>
          </a:prstGeom>
        </p:spPr>
      </p:pic>
      <p:pic>
        <p:nvPicPr>
          <p:cNvPr id="2" name="Picture 1">
            <a:extLst>
              <a:ext uri="{FF2B5EF4-FFF2-40B4-BE49-F238E27FC236}">
                <a16:creationId xmlns:a16="http://schemas.microsoft.com/office/drawing/2014/main" id="{BF84B456-B4FD-4CA3-B35F-9E2F354830EE}"/>
              </a:ext>
            </a:extLst>
          </p:cNvPr>
          <p:cNvPicPr>
            <a:picLocks noChangeAspect="1"/>
          </p:cNvPicPr>
          <p:nvPr/>
        </p:nvPicPr>
        <p:blipFill>
          <a:blip r:embed="rId5"/>
          <a:stretch>
            <a:fillRect/>
          </a:stretch>
        </p:blipFill>
        <p:spPr>
          <a:xfrm>
            <a:off x="6400800" y="200025"/>
            <a:ext cx="5629275" cy="6457950"/>
          </a:xfrm>
          <a:prstGeom prst="rect">
            <a:avLst/>
          </a:prstGeom>
        </p:spPr>
      </p:pic>
      <p:graphicFrame>
        <p:nvGraphicFramePr>
          <p:cNvPr id="3" name="Table 2">
            <a:extLst>
              <a:ext uri="{FF2B5EF4-FFF2-40B4-BE49-F238E27FC236}">
                <a16:creationId xmlns:a16="http://schemas.microsoft.com/office/drawing/2014/main" id="{22301AAD-D432-4844-8E82-9C945F2D8DDB}"/>
              </a:ext>
            </a:extLst>
          </p:cNvPr>
          <p:cNvGraphicFramePr>
            <a:graphicFrameLocks noGrp="1"/>
          </p:cNvGraphicFramePr>
          <p:nvPr>
            <p:extLst>
              <p:ext uri="{D42A27DB-BD31-4B8C-83A1-F6EECF244321}">
                <p14:modId xmlns:p14="http://schemas.microsoft.com/office/powerpoint/2010/main" val="680665513"/>
              </p:ext>
            </p:extLst>
          </p:nvPr>
        </p:nvGraphicFramePr>
        <p:xfrm>
          <a:off x="275722" y="2209800"/>
          <a:ext cx="5820278" cy="4299593"/>
        </p:xfrm>
        <a:graphic>
          <a:graphicData uri="http://schemas.openxmlformats.org/drawingml/2006/table">
            <a:tbl>
              <a:tblPr bandRow="1"/>
              <a:tblGrid>
                <a:gridCol w="3432472">
                  <a:extLst>
                    <a:ext uri="{9D8B030D-6E8A-4147-A177-3AD203B41FA5}">
                      <a16:colId xmlns:a16="http://schemas.microsoft.com/office/drawing/2014/main" val="1609558034"/>
                    </a:ext>
                  </a:extLst>
                </a:gridCol>
                <a:gridCol w="2387806">
                  <a:extLst>
                    <a:ext uri="{9D8B030D-6E8A-4147-A177-3AD203B41FA5}">
                      <a16:colId xmlns:a16="http://schemas.microsoft.com/office/drawing/2014/main" val="1038358767"/>
                    </a:ext>
                  </a:extLst>
                </a:gridCol>
              </a:tblGrid>
              <a:tr h="341939">
                <a:tc>
                  <a:txBody>
                    <a:bodyPr/>
                    <a:lstStyle/>
                    <a:p>
                      <a:pPr algn="ctr">
                        <a:lnSpc>
                          <a:spcPct val="120000"/>
                        </a:lnSpc>
                        <a:spcAft>
                          <a:spcPts val="0"/>
                        </a:spcAft>
                      </a:pPr>
                      <a:r>
                        <a:rPr lang="en-US" sz="2000" b="1">
                          <a:solidFill>
                            <a:srgbClr val="002060"/>
                          </a:solidFill>
                          <a:effectLst/>
                          <a:latin typeface="Times New Roman" panose="02020603050405020304" pitchFamily="18" charset="0"/>
                          <a:ea typeface="Tahoma" panose="020B0604030504040204" pitchFamily="34" charset="0"/>
                          <a:cs typeface="Times New Roman" panose="02020603050405020304" pitchFamily="18" charset="0"/>
                        </a:rPr>
                        <a:t>Câu hỏi</a:t>
                      </a:r>
                      <a:endParaRPr lang="en-US" sz="180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lnSpc>
                          <a:spcPct val="120000"/>
                        </a:lnSpc>
                        <a:spcAft>
                          <a:spcPts val="0"/>
                        </a:spcAft>
                      </a:pPr>
                      <a:r>
                        <a:rPr lang="en-US" sz="2000" b="1">
                          <a:solidFill>
                            <a:srgbClr val="002060"/>
                          </a:solidFill>
                          <a:effectLst/>
                          <a:latin typeface="Times New Roman" panose="02020603050405020304" pitchFamily="18" charset="0"/>
                          <a:ea typeface="Tahoma" panose="020B0604030504040204" pitchFamily="34" charset="0"/>
                          <a:cs typeface="Times New Roman" panose="02020603050405020304" pitchFamily="18" charset="0"/>
                        </a:rPr>
                        <a:t>Đáp án</a:t>
                      </a:r>
                      <a:endParaRPr lang="en-US" sz="180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2548768541"/>
                  </a:ext>
                </a:extLst>
              </a:tr>
              <a:tr h="716599">
                <a:tc>
                  <a:txBody>
                    <a:bodyPr/>
                    <a:lstStyle/>
                    <a:p>
                      <a:pPr>
                        <a:lnSpc>
                          <a:spcPct val="120000"/>
                        </a:lnSpc>
                        <a:spcAft>
                          <a:spcPts val="0"/>
                        </a:spcAft>
                      </a:pPr>
                      <a:r>
                        <a:rPr lang="en-US" sz="2000">
                          <a:solidFill>
                            <a:srgbClr val="002060"/>
                          </a:solidFill>
                          <a:effectLst/>
                          <a:latin typeface="#9Slide02 Noi dung rat dai" panose="02000000000000000000" pitchFamily="2" charset="0"/>
                          <a:ea typeface="#9Slide02 Noi dung rat dai" panose="02000000000000000000" pitchFamily="2" charset="0"/>
                          <a:cs typeface="Times New Roman" panose="02020603050405020304" pitchFamily="18" charset="0"/>
                        </a:rPr>
                        <a:t>Câu 1: Đô thị hóa ở châu Âu bắt đầu từ khi nào?</a:t>
                      </a:r>
                      <a:endParaRPr lang="en-US" sz="1800">
                        <a:solidFill>
                          <a:srgbClr val="002060"/>
                        </a:solidFill>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20000"/>
                        </a:lnSpc>
                        <a:spcAft>
                          <a:spcPts val="0"/>
                        </a:spcAft>
                      </a:pPr>
                      <a:r>
                        <a:rPr lang="en-US" sz="2000">
                          <a:solidFill>
                            <a:srgbClr val="002060"/>
                          </a:solidFill>
                          <a:effectLst/>
                          <a:latin typeface="Times New Roman" panose="02020603050405020304" pitchFamily="18" charset="0"/>
                          <a:ea typeface="Tahoma" panose="020B0604030504040204" pitchFamily="34" charset="0"/>
                          <a:cs typeface="Times New Roman" panose="02020603050405020304" pitchFamily="18" charset="0"/>
                        </a:rPr>
                        <a:t> </a:t>
                      </a:r>
                      <a:endParaRPr lang="en-US" sz="180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01042080"/>
                  </a:ext>
                </a:extLst>
              </a:tr>
              <a:tr h="1091258">
                <a:tc>
                  <a:txBody>
                    <a:bodyPr/>
                    <a:lstStyle/>
                    <a:p>
                      <a:pPr>
                        <a:lnSpc>
                          <a:spcPct val="120000"/>
                        </a:lnSpc>
                        <a:spcAft>
                          <a:spcPts val="0"/>
                        </a:spcAft>
                      </a:pPr>
                      <a:r>
                        <a:rPr lang="en-US" sz="2000">
                          <a:solidFill>
                            <a:srgbClr val="002060"/>
                          </a:solidFill>
                          <a:effectLst/>
                          <a:latin typeface="#9Slide02 Noi dung rat dai" panose="02000000000000000000" pitchFamily="2" charset="0"/>
                          <a:ea typeface="#9Slide02 Noi dung rat dai" panose="02000000000000000000" pitchFamily="2" charset="0"/>
                          <a:cs typeface="Times New Roman" panose="02020603050405020304" pitchFamily="18" charset="0"/>
                        </a:rPr>
                        <a:t>Câu 2: Ở các vùng công nghiệp lâu đời, mạng lưới đô thị được phát triển như thế nào?</a:t>
                      </a:r>
                      <a:endParaRPr lang="en-US" sz="1800">
                        <a:solidFill>
                          <a:srgbClr val="002060"/>
                        </a:solidFill>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20000"/>
                        </a:lnSpc>
                        <a:spcAft>
                          <a:spcPts val="0"/>
                        </a:spcAft>
                      </a:pPr>
                      <a:r>
                        <a:rPr lang="en-US" sz="2000">
                          <a:solidFill>
                            <a:srgbClr val="002060"/>
                          </a:solidFill>
                          <a:effectLst/>
                          <a:latin typeface="Times New Roman" panose="02020603050405020304" pitchFamily="18" charset="0"/>
                          <a:ea typeface="Tahoma" panose="020B0604030504040204" pitchFamily="34" charset="0"/>
                          <a:cs typeface="Times New Roman" panose="02020603050405020304" pitchFamily="18" charset="0"/>
                        </a:rPr>
                        <a:t> </a:t>
                      </a:r>
                      <a:endParaRPr lang="en-US" sz="180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73610387"/>
                  </a:ext>
                </a:extLst>
              </a:tr>
              <a:tr h="716599">
                <a:tc>
                  <a:txBody>
                    <a:bodyPr/>
                    <a:lstStyle/>
                    <a:p>
                      <a:pPr>
                        <a:lnSpc>
                          <a:spcPct val="120000"/>
                        </a:lnSpc>
                        <a:spcAft>
                          <a:spcPts val="0"/>
                        </a:spcAft>
                      </a:pPr>
                      <a:r>
                        <a:rPr lang="en-US" sz="2000">
                          <a:solidFill>
                            <a:srgbClr val="002060"/>
                          </a:solidFill>
                          <a:effectLst/>
                          <a:latin typeface="#9Slide02 Noi dung rat dai" panose="02000000000000000000" pitchFamily="2" charset="0"/>
                          <a:ea typeface="#9Slide02 Noi dung rat dai" panose="02000000000000000000" pitchFamily="2" charset="0"/>
                          <a:cs typeface="Times New Roman" panose="02020603050405020304" pitchFamily="18" charset="0"/>
                        </a:rPr>
                        <a:t>Câu 3: Đô thị hóa nông thôn ở châu Âu? Nguyên nhân?</a:t>
                      </a:r>
                      <a:endParaRPr lang="en-US" sz="1800">
                        <a:solidFill>
                          <a:srgbClr val="002060"/>
                        </a:solidFill>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20000"/>
                        </a:lnSpc>
                        <a:spcAft>
                          <a:spcPts val="0"/>
                        </a:spcAft>
                      </a:pPr>
                      <a:r>
                        <a:rPr lang="en-US" sz="2000">
                          <a:solidFill>
                            <a:srgbClr val="002060"/>
                          </a:solidFill>
                          <a:effectLst/>
                          <a:latin typeface="Times New Roman" panose="02020603050405020304" pitchFamily="18" charset="0"/>
                          <a:ea typeface="Tahoma" panose="020B0604030504040204" pitchFamily="34" charset="0"/>
                          <a:cs typeface="Times New Roman" panose="02020603050405020304" pitchFamily="18" charset="0"/>
                        </a:rPr>
                        <a:t> </a:t>
                      </a:r>
                      <a:endParaRPr lang="en-US" sz="180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41630543"/>
                  </a:ext>
                </a:extLst>
              </a:tr>
              <a:tr h="716599">
                <a:tc>
                  <a:txBody>
                    <a:bodyPr/>
                    <a:lstStyle/>
                    <a:p>
                      <a:pPr>
                        <a:lnSpc>
                          <a:spcPct val="120000"/>
                        </a:lnSpc>
                        <a:spcAft>
                          <a:spcPts val="0"/>
                        </a:spcAft>
                      </a:pPr>
                      <a:r>
                        <a:rPr lang="en-US" sz="2000">
                          <a:solidFill>
                            <a:srgbClr val="002060"/>
                          </a:solidFill>
                          <a:effectLst/>
                          <a:latin typeface="#9Slide02 Noi dung rat dai" panose="02000000000000000000" pitchFamily="2" charset="0"/>
                          <a:ea typeface="#9Slide02 Noi dung rat dai" panose="02000000000000000000" pitchFamily="2" charset="0"/>
                          <a:cs typeface="Times New Roman" panose="02020603050405020304" pitchFamily="18" charset="0"/>
                        </a:rPr>
                        <a:t>Câu 4: Tỉ lệ dân thành thị ở châu Âu năm 2020?</a:t>
                      </a:r>
                      <a:endParaRPr lang="en-US" sz="1800">
                        <a:solidFill>
                          <a:srgbClr val="002060"/>
                        </a:solidFill>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20000"/>
                        </a:lnSpc>
                        <a:spcAft>
                          <a:spcPts val="0"/>
                        </a:spcAft>
                      </a:pPr>
                      <a:r>
                        <a:rPr lang="en-US" sz="2000">
                          <a:solidFill>
                            <a:srgbClr val="002060"/>
                          </a:solidFill>
                          <a:effectLst/>
                          <a:latin typeface="Times New Roman" panose="02020603050405020304" pitchFamily="18" charset="0"/>
                          <a:ea typeface="Tahoma" panose="020B0604030504040204" pitchFamily="34" charset="0"/>
                          <a:cs typeface="Times New Roman" panose="02020603050405020304" pitchFamily="18" charset="0"/>
                        </a:rPr>
                        <a:t> </a:t>
                      </a:r>
                      <a:endParaRPr lang="en-US" sz="180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01176368"/>
                  </a:ext>
                </a:extLst>
              </a:tr>
              <a:tr h="716599">
                <a:tc>
                  <a:txBody>
                    <a:bodyPr/>
                    <a:lstStyle/>
                    <a:p>
                      <a:pPr>
                        <a:lnSpc>
                          <a:spcPct val="120000"/>
                        </a:lnSpc>
                        <a:spcAft>
                          <a:spcPts val="0"/>
                        </a:spcAft>
                      </a:pPr>
                      <a:r>
                        <a:rPr lang="en-US" sz="2000">
                          <a:solidFill>
                            <a:srgbClr val="002060"/>
                          </a:solidFill>
                          <a:effectLst/>
                          <a:latin typeface="#9Slide02 Noi dung rat dai" panose="02000000000000000000" pitchFamily="2" charset="0"/>
                          <a:ea typeface="#9Slide02 Noi dung rat dai" panose="02000000000000000000" pitchFamily="2" charset="0"/>
                          <a:cs typeface="Times New Roman" panose="02020603050405020304" pitchFamily="18" charset="0"/>
                        </a:rPr>
                        <a:t>Câu 5: Kể tên các đô thị trên 5 triệu dân ở châu Âu?</a:t>
                      </a:r>
                      <a:endParaRPr lang="en-US" sz="1800">
                        <a:solidFill>
                          <a:srgbClr val="002060"/>
                        </a:solidFill>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20000"/>
                        </a:lnSpc>
                        <a:spcAft>
                          <a:spcPts val="0"/>
                        </a:spcAft>
                      </a:pPr>
                      <a:r>
                        <a:rPr lang="en-US" sz="2000">
                          <a:solidFill>
                            <a:srgbClr val="002060"/>
                          </a:solidFill>
                          <a:effectLst/>
                          <a:latin typeface="Times New Roman" panose="02020603050405020304" pitchFamily="18" charset="0"/>
                          <a:ea typeface="Tahoma" panose="020B0604030504040204" pitchFamily="34" charset="0"/>
                          <a:cs typeface="Times New Roman" panose="02020603050405020304" pitchFamily="18" charset="0"/>
                        </a:rPr>
                        <a:t> </a:t>
                      </a:r>
                      <a:endParaRPr lang="en-US" sz="180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79336242"/>
                  </a:ext>
                </a:extLst>
              </a:tr>
            </a:tbl>
          </a:graphicData>
        </a:graphic>
      </p:graphicFrame>
      <p:sp>
        <p:nvSpPr>
          <p:cNvPr id="7" name="Rectangle 6">
            <a:extLst>
              <a:ext uri="{FF2B5EF4-FFF2-40B4-BE49-F238E27FC236}">
                <a16:creationId xmlns:a16="http://schemas.microsoft.com/office/drawing/2014/main" id="{4ED6A3A9-D0DF-47D5-9B39-66F9B7148573}"/>
              </a:ext>
            </a:extLst>
          </p:cNvPr>
          <p:cNvSpPr/>
          <p:nvPr/>
        </p:nvSpPr>
        <p:spPr>
          <a:xfrm>
            <a:off x="201821" y="1352312"/>
            <a:ext cx="4044305" cy="731739"/>
          </a:xfrm>
          <a:prstGeom prst="rect">
            <a:avLst/>
          </a:prstGeom>
          <a:solidFill>
            <a:schemeClr val="bg1"/>
          </a:solidFill>
        </p:spPr>
        <p:txBody>
          <a:bodyPr wrap="square">
            <a:spAutoFit/>
          </a:bodyPr>
          <a:lstStyle/>
          <a:p>
            <a:pPr lvl="0">
              <a:lnSpc>
                <a:spcPct val="120000"/>
              </a:lnSpc>
            </a:pPr>
            <a:r>
              <a:rPr lang="vi-VN">
                <a:solidFill>
                  <a:srgbClr val="FF0000"/>
                </a:solidFill>
                <a:latin typeface="#9Slide02 Noi dung rat dai" panose="02000000000000000000" pitchFamily="2" charset="0"/>
                <a:ea typeface="#9Slide02 Noi dung rat dai" panose="02000000000000000000" pitchFamily="2" charset="0"/>
                <a:cs typeface="Times New Roman" panose="02020603050405020304" pitchFamily="18" charset="0"/>
              </a:rPr>
              <a:t>Dựa vào thông tin SGK, hình 1, các em hãy hoàn thành thông tin phiếu học tập sau:</a:t>
            </a:r>
            <a:endParaRPr lang="en-US">
              <a:solidFill>
                <a:srgbClr val="FF0000"/>
              </a:solidFill>
              <a:latin typeface="#9Slide02 Noi dung rat dai" panose="02000000000000000000" pitchFamily="2" charset="0"/>
              <a:ea typeface="#9Slide02 Noi dung rat dai" panose="02000000000000000000" pitchFamily="2" charset="0"/>
              <a:cs typeface="Times New Roman" panose="02020603050405020304" pitchFamily="18" charset="0"/>
            </a:endParaRPr>
          </a:p>
        </p:txBody>
      </p:sp>
      <p:pic>
        <p:nvPicPr>
          <p:cNvPr id="14" name="3 MINUTE TIMER &amp; MUSIC">
            <a:hlinkClick r:id="" action="ppaction://media"/>
            <a:extLst>
              <a:ext uri="{FF2B5EF4-FFF2-40B4-BE49-F238E27FC236}">
                <a16:creationId xmlns:a16="http://schemas.microsoft.com/office/drawing/2014/main" id="{0B17C38F-1F83-4C0D-B8EE-B93058F99DA7}"/>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4659796" y="1311672"/>
            <a:ext cx="1436204" cy="796454"/>
          </a:xfrm>
          <a:prstGeom prst="rect">
            <a:avLst/>
          </a:prstGeom>
        </p:spPr>
      </p:pic>
    </p:spTree>
    <p:extLst>
      <p:ext uri="{BB962C8B-B14F-4D97-AF65-F5344CB8AC3E}">
        <p14:creationId xmlns:p14="http://schemas.microsoft.com/office/powerpoint/2010/main" val="44701538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8014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14"/>
                                        </p:tgtEl>
                                      </p:cBhvr>
                                    </p:cmd>
                                  </p:childTnLst>
                                </p:cTn>
                              </p:par>
                            </p:childTnLst>
                          </p:cTn>
                        </p:par>
                      </p:childTnLst>
                    </p:cTn>
                  </p:par>
                </p:childTnLst>
              </p:cTn>
              <p:nextCondLst>
                <p:cond evt="onClick" delay="0">
                  <p:tgtEl>
                    <p:spTgt spid="14"/>
                  </p:tgtEl>
                </p:cond>
              </p:nextCondLst>
            </p:seq>
            <p:video>
              <p:cMediaNode vol="80000">
                <p:cTn id="12" fill="hold" display="0">
                  <p:stCondLst>
                    <p:cond delay="indefinite"/>
                  </p:stCondLst>
                </p:cTn>
                <p:tgtEl>
                  <p:spTgt spid="14"/>
                </p:tgtEl>
              </p:cMediaNode>
            </p:vide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22301AAD-D432-4844-8E82-9C945F2D8DDB}"/>
              </a:ext>
            </a:extLst>
          </p:cNvPr>
          <p:cNvGraphicFramePr>
            <a:graphicFrameLocks noGrp="1"/>
          </p:cNvGraphicFramePr>
          <p:nvPr>
            <p:extLst>
              <p:ext uri="{D42A27DB-BD31-4B8C-83A1-F6EECF244321}">
                <p14:modId xmlns:p14="http://schemas.microsoft.com/office/powerpoint/2010/main" val="477437829"/>
              </p:ext>
            </p:extLst>
          </p:nvPr>
        </p:nvGraphicFramePr>
        <p:xfrm>
          <a:off x="275722" y="457200"/>
          <a:ext cx="11459078" cy="6052193"/>
        </p:xfrm>
        <a:graphic>
          <a:graphicData uri="http://schemas.openxmlformats.org/drawingml/2006/table">
            <a:tbl>
              <a:tblPr bandRow="1"/>
              <a:tblGrid>
                <a:gridCol w="3610478">
                  <a:extLst>
                    <a:ext uri="{9D8B030D-6E8A-4147-A177-3AD203B41FA5}">
                      <a16:colId xmlns:a16="http://schemas.microsoft.com/office/drawing/2014/main" val="1609558034"/>
                    </a:ext>
                  </a:extLst>
                </a:gridCol>
                <a:gridCol w="7848600">
                  <a:extLst>
                    <a:ext uri="{9D8B030D-6E8A-4147-A177-3AD203B41FA5}">
                      <a16:colId xmlns:a16="http://schemas.microsoft.com/office/drawing/2014/main" val="1038358767"/>
                    </a:ext>
                  </a:extLst>
                </a:gridCol>
              </a:tblGrid>
              <a:tr h="481320">
                <a:tc>
                  <a:txBody>
                    <a:bodyPr/>
                    <a:lstStyle/>
                    <a:p>
                      <a:pPr algn="ctr">
                        <a:lnSpc>
                          <a:spcPct val="120000"/>
                        </a:lnSpc>
                        <a:spcAft>
                          <a:spcPts val="0"/>
                        </a:spcAft>
                      </a:pPr>
                      <a:r>
                        <a:rPr lang="en-US" sz="2200" b="1">
                          <a:solidFill>
                            <a:srgbClr val="0070C0"/>
                          </a:solidFill>
                          <a:effectLst/>
                          <a:latin typeface="Times New Roman" panose="02020603050405020304" pitchFamily="18" charset="0"/>
                          <a:ea typeface="Tahoma" panose="020B0604030504040204" pitchFamily="34" charset="0"/>
                          <a:cs typeface="Times New Roman" panose="02020603050405020304" pitchFamily="18" charset="0"/>
                        </a:rPr>
                        <a:t>Câu hỏi</a:t>
                      </a:r>
                      <a:endParaRPr lang="en-US" sz="220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lnSpc>
                          <a:spcPct val="120000"/>
                        </a:lnSpc>
                        <a:spcAft>
                          <a:spcPts val="0"/>
                        </a:spcAft>
                      </a:pPr>
                      <a:r>
                        <a:rPr lang="en-US" sz="2200" b="1">
                          <a:solidFill>
                            <a:srgbClr val="0070C0"/>
                          </a:solidFill>
                          <a:effectLst/>
                          <a:latin typeface="Times New Roman" panose="02020603050405020304" pitchFamily="18" charset="0"/>
                          <a:ea typeface="Tahoma" panose="020B0604030504040204" pitchFamily="34" charset="0"/>
                          <a:cs typeface="Times New Roman" panose="02020603050405020304" pitchFamily="18" charset="0"/>
                        </a:rPr>
                        <a:t>Đáp án</a:t>
                      </a:r>
                      <a:endParaRPr lang="en-US" sz="220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2548768541"/>
                  </a:ext>
                </a:extLst>
              </a:tr>
              <a:tr h="1008699">
                <a:tc>
                  <a:txBody>
                    <a:bodyPr/>
                    <a:lstStyle/>
                    <a:p>
                      <a:pPr>
                        <a:lnSpc>
                          <a:spcPct val="120000"/>
                        </a:lnSpc>
                        <a:spcAft>
                          <a:spcPts val="0"/>
                        </a:spcAft>
                      </a:pPr>
                      <a:r>
                        <a:rPr lang="en-US" sz="2200">
                          <a:solidFill>
                            <a:srgbClr val="0070C0"/>
                          </a:solidFill>
                          <a:effectLst/>
                          <a:latin typeface="#9Slide02 Noi dung rat dai" panose="02000000000000000000" pitchFamily="2" charset="0"/>
                          <a:ea typeface="#9Slide02 Noi dung rat dai" panose="02000000000000000000" pitchFamily="2" charset="0"/>
                          <a:cs typeface="Times New Roman" panose="02020603050405020304" pitchFamily="18" charset="0"/>
                        </a:rPr>
                        <a:t>Câu 1: Đô thị hóa ở châu Âu bắt đầu từ khi nào?</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20000"/>
                        </a:lnSpc>
                        <a:spcAft>
                          <a:spcPts val="0"/>
                        </a:spcAft>
                      </a:pPr>
                      <a:r>
                        <a:rPr lang="en-US" sz="2200">
                          <a:solidFill>
                            <a:srgbClr val="0070C0"/>
                          </a:solidFill>
                          <a:effectLst/>
                          <a:latin typeface="Times New Roman" panose="02020603050405020304" pitchFamily="18" charset="0"/>
                          <a:ea typeface="Tahoma" panose="020B0604030504040204" pitchFamily="34" charset="0"/>
                          <a:cs typeface="Times New Roman" panose="02020603050405020304" pitchFamily="18" charset="0"/>
                        </a:rPr>
                        <a:t> </a:t>
                      </a:r>
                      <a:endParaRPr lang="en-US" sz="220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01042080"/>
                  </a:ext>
                </a:extLst>
              </a:tr>
              <a:tr h="1536077">
                <a:tc>
                  <a:txBody>
                    <a:bodyPr/>
                    <a:lstStyle/>
                    <a:p>
                      <a:pPr>
                        <a:lnSpc>
                          <a:spcPct val="120000"/>
                        </a:lnSpc>
                        <a:spcAft>
                          <a:spcPts val="0"/>
                        </a:spcAft>
                      </a:pPr>
                      <a:r>
                        <a:rPr lang="en-US" sz="2200">
                          <a:solidFill>
                            <a:srgbClr val="0070C0"/>
                          </a:solidFill>
                          <a:effectLst/>
                          <a:latin typeface="#9Slide02 Noi dung rat dai" panose="02000000000000000000" pitchFamily="2" charset="0"/>
                          <a:ea typeface="#9Slide02 Noi dung rat dai" panose="02000000000000000000" pitchFamily="2" charset="0"/>
                          <a:cs typeface="Times New Roman" panose="02020603050405020304" pitchFamily="18" charset="0"/>
                        </a:rPr>
                        <a:t>Câu 2: Ở các vùng công nghiệp lâu đời, mạng lưới đô thị được phát triển như thế nào?</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20000"/>
                        </a:lnSpc>
                        <a:spcAft>
                          <a:spcPts val="0"/>
                        </a:spcAft>
                      </a:pPr>
                      <a:r>
                        <a:rPr lang="en-US" sz="2200">
                          <a:solidFill>
                            <a:srgbClr val="0070C0"/>
                          </a:solidFill>
                          <a:effectLst/>
                          <a:latin typeface="Times New Roman" panose="02020603050405020304" pitchFamily="18" charset="0"/>
                          <a:ea typeface="Tahoma" panose="020B0604030504040204" pitchFamily="34" charset="0"/>
                          <a:cs typeface="Times New Roman" panose="02020603050405020304" pitchFamily="18" charset="0"/>
                        </a:rPr>
                        <a:t> </a:t>
                      </a:r>
                      <a:endParaRPr lang="en-US" sz="220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73610387"/>
                  </a:ext>
                </a:extLst>
              </a:tr>
              <a:tr h="1008699">
                <a:tc>
                  <a:txBody>
                    <a:bodyPr/>
                    <a:lstStyle/>
                    <a:p>
                      <a:pPr>
                        <a:lnSpc>
                          <a:spcPct val="120000"/>
                        </a:lnSpc>
                        <a:spcAft>
                          <a:spcPts val="0"/>
                        </a:spcAft>
                      </a:pPr>
                      <a:r>
                        <a:rPr lang="en-US" sz="2200">
                          <a:solidFill>
                            <a:srgbClr val="0070C0"/>
                          </a:solidFill>
                          <a:effectLst/>
                          <a:latin typeface="#9Slide02 Noi dung rat dai" panose="02000000000000000000" pitchFamily="2" charset="0"/>
                          <a:ea typeface="#9Slide02 Noi dung rat dai" panose="02000000000000000000" pitchFamily="2" charset="0"/>
                          <a:cs typeface="Times New Roman" panose="02020603050405020304" pitchFamily="18" charset="0"/>
                        </a:rPr>
                        <a:t>Câu 3: Đô thị hóa nông thôn ở châu Âu? Nguyên nhân?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20000"/>
                        </a:lnSpc>
                        <a:spcAft>
                          <a:spcPts val="0"/>
                        </a:spcAft>
                      </a:pPr>
                      <a:r>
                        <a:rPr lang="en-US" sz="2200">
                          <a:solidFill>
                            <a:srgbClr val="0070C0"/>
                          </a:solidFill>
                          <a:effectLst/>
                          <a:latin typeface="Times New Roman" panose="02020603050405020304" pitchFamily="18" charset="0"/>
                          <a:ea typeface="Tahoma" panose="020B0604030504040204" pitchFamily="34" charset="0"/>
                          <a:cs typeface="Times New Roman" panose="02020603050405020304" pitchFamily="18" charset="0"/>
                        </a:rPr>
                        <a:t> </a:t>
                      </a:r>
                      <a:endParaRPr lang="en-US" sz="220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41630543"/>
                  </a:ext>
                </a:extLst>
              </a:tr>
              <a:tr h="1008699">
                <a:tc>
                  <a:txBody>
                    <a:bodyPr/>
                    <a:lstStyle/>
                    <a:p>
                      <a:pPr>
                        <a:lnSpc>
                          <a:spcPct val="120000"/>
                        </a:lnSpc>
                        <a:spcAft>
                          <a:spcPts val="0"/>
                        </a:spcAft>
                      </a:pPr>
                      <a:r>
                        <a:rPr lang="en-US" sz="2200">
                          <a:solidFill>
                            <a:srgbClr val="0070C0"/>
                          </a:solidFill>
                          <a:effectLst/>
                          <a:latin typeface="#9Slide02 Noi dung rat dai" panose="02000000000000000000" pitchFamily="2" charset="0"/>
                          <a:ea typeface="#9Slide02 Noi dung rat dai" panose="02000000000000000000" pitchFamily="2" charset="0"/>
                          <a:cs typeface="Times New Roman" panose="02020603050405020304" pitchFamily="18" charset="0"/>
                        </a:rPr>
                        <a:t>Câu 4: Tỉ lệ dân thành thị ở châu Âu năm 2020?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20000"/>
                        </a:lnSpc>
                        <a:spcAft>
                          <a:spcPts val="0"/>
                        </a:spcAft>
                      </a:pPr>
                      <a:r>
                        <a:rPr lang="en-US" sz="2200">
                          <a:solidFill>
                            <a:srgbClr val="0070C0"/>
                          </a:solidFill>
                          <a:effectLst/>
                          <a:latin typeface="Times New Roman" panose="02020603050405020304" pitchFamily="18" charset="0"/>
                          <a:ea typeface="Tahoma" panose="020B0604030504040204" pitchFamily="34" charset="0"/>
                          <a:cs typeface="Times New Roman" panose="02020603050405020304" pitchFamily="18" charset="0"/>
                        </a:rPr>
                        <a:t> </a:t>
                      </a:r>
                      <a:endParaRPr lang="en-US" sz="220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01176368"/>
                  </a:ext>
                </a:extLst>
              </a:tr>
              <a:tr h="1008699">
                <a:tc>
                  <a:txBody>
                    <a:bodyPr/>
                    <a:lstStyle/>
                    <a:p>
                      <a:pPr>
                        <a:lnSpc>
                          <a:spcPct val="120000"/>
                        </a:lnSpc>
                        <a:spcAft>
                          <a:spcPts val="0"/>
                        </a:spcAft>
                      </a:pPr>
                      <a:r>
                        <a:rPr lang="en-US" sz="2200">
                          <a:solidFill>
                            <a:srgbClr val="0070C0"/>
                          </a:solidFill>
                          <a:effectLst/>
                          <a:latin typeface="#9Slide02 Noi dung rat dai" panose="02000000000000000000" pitchFamily="2" charset="0"/>
                          <a:ea typeface="#9Slide02 Noi dung rat dai" panose="02000000000000000000" pitchFamily="2" charset="0"/>
                          <a:cs typeface="Times New Roman" panose="02020603050405020304" pitchFamily="18" charset="0"/>
                        </a:rPr>
                        <a:t>Câu 5: Kể tên các đô thị trên 5 triệu dân ở châu Âu?</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20000"/>
                        </a:lnSpc>
                        <a:spcAft>
                          <a:spcPts val="0"/>
                        </a:spcAft>
                      </a:pPr>
                      <a:r>
                        <a:rPr lang="en-US" sz="2200">
                          <a:solidFill>
                            <a:srgbClr val="0070C0"/>
                          </a:solidFill>
                          <a:effectLst/>
                          <a:latin typeface="Times New Roman" panose="02020603050405020304" pitchFamily="18" charset="0"/>
                          <a:ea typeface="Tahoma" panose="020B0604030504040204" pitchFamily="34" charset="0"/>
                          <a:cs typeface="Times New Roman" panose="02020603050405020304" pitchFamily="18" charset="0"/>
                        </a:rPr>
                        <a:t> </a:t>
                      </a:r>
                      <a:endParaRPr lang="en-US" sz="220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79336242"/>
                  </a:ext>
                </a:extLst>
              </a:tr>
            </a:tbl>
          </a:graphicData>
        </a:graphic>
      </p:graphicFrame>
      <p:sp>
        <p:nvSpPr>
          <p:cNvPr id="5" name="Rectangle 4">
            <a:extLst>
              <a:ext uri="{FF2B5EF4-FFF2-40B4-BE49-F238E27FC236}">
                <a16:creationId xmlns:a16="http://schemas.microsoft.com/office/drawing/2014/main" id="{F766EFDC-D627-40B8-80D0-D00EBA60844B}"/>
              </a:ext>
            </a:extLst>
          </p:cNvPr>
          <p:cNvSpPr/>
          <p:nvPr/>
        </p:nvSpPr>
        <p:spPr>
          <a:xfrm>
            <a:off x="4114800" y="1066800"/>
            <a:ext cx="7239000" cy="769441"/>
          </a:xfrm>
          <a:prstGeom prst="rect">
            <a:avLst/>
          </a:prstGeom>
        </p:spPr>
        <p:txBody>
          <a:bodyPr wrap="square">
            <a:spAutoFit/>
          </a:bodyPr>
          <a:lstStyle/>
          <a:p>
            <a:r>
              <a:rPr lang="en-US" sz="2200">
                <a:solidFill>
                  <a:srgbClr val="FF0000"/>
                </a:solidFill>
                <a:latin typeface="#9Slide02 Noi dung rat dai" panose="02000000000000000000" pitchFamily="2" charset="0"/>
                <a:ea typeface="#9Slide02 Noi dung rat dai" panose="02000000000000000000" pitchFamily="2" charset="0"/>
              </a:rPr>
              <a:t>Châu Âu có lịch sử đô thị hoá lâu đời. Từ thế kỉ XIX, quá trình đô thị hoá gắn liền với công nghiệp hoá.</a:t>
            </a:r>
          </a:p>
        </p:txBody>
      </p:sp>
      <p:sp>
        <p:nvSpPr>
          <p:cNvPr id="6" name="Rectangle 5">
            <a:extLst>
              <a:ext uri="{FF2B5EF4-FFF2-40B4-BE49-F238E27FC236}">
                <a16:creationId xmlns:a16="http://schemas.microsoft.com/office/drawing/2014/main" id="{6C0EBFBB-014D-4856-B9A7-F2092F4B1FCC}"/>
              </a:ext>
            </a:extLst>
          </p:cNvPr>
          <p:cNvSpPr/>
          <p:nvPr/>
        </p:nvSpPr>
        <p:spPr>
          <a:xfrm>
            <a:off x="4144617" y="2249269"/>
            <a:ext cx="7381461" cy="769441"/>
          </a:xfrm>
          <a:prstGeom prst="rect">
            <a:avLst/>
          </a:prstGeom>
        </p:spPr>
        <p:txBody>
          <a:bodyPr wrap="square">
            <a:spAutoFit/>
          </a:bodyPr>
          <a:lstStyle/>
          <a:p>
            <a:r>
              <a:rPr lang="en-US" sz="2200">
                <a:solidFill>
                  <a:srgbClr val="FF0000"/>
                </a:solidFill>
                <a:latin typeface="#9Slide02 Noi dung rat dai" panose="02000000000000000000" pitchFamily="2" charset="0"/>
                <a:ea typeface="#9Slide02 Noi dung rat dai" panose="02000000000000000000" pitchFamily="2" charset="0"/>
              </a:rPr>
              <a:t>Nhiều đô thị mở rộng và nối liền với nhau tạo thành dải đô thị, cụm đô thị xuyên biên giới.</a:t>
            </a:r>
          </a:p>
        </p:txBody>
      </p:sp>
      <p:sp>
        <p:nvSpPr>
          <p:cNvPr id="8" name="Rectangle 7">
            <a:extLst>
              <a:ext uri="{FF2B5EF4-FFF2-40B4-BE49-F238E27FC236}">
                <a16:creationId xmlns:a16="http://schemas.microsoft.com/office/drawing/2014/main" id="{DC409FCB-4B35-4B01-AE36-3FCD8362E3D6}"/>
              </a:ext>
            </a:extLst>
          </p:cNvPr>
          <p:cNvSpPr/>
          <p:nvPr/>
        </p:nvSpPr>
        <p:spPr>
          <a:xfrm>
            <a:off x="4112172" y="3615434"/>
            <a:ext cx="7381461" cy="769441"/>
          </a:xfrm>
          <a:prstGeom prst="rect">
            <a:avLst/>
          </a:prstGeom>
        </p:spPr>
        <p:txBody>
          <a:bodyPr wrap="square">
            <a:spAutoFit/>
          </a:bodyPr>
          <a:lstStyle/>
          <a:p>
            <a:r>
              <a:rPr lang="en-US" sz="2200">
                <a:solidFill>
                  <a:srgbClr val="FF0000"/>
                </a:solidFill>
                <a:latin typeface="#9Slide02 Noi dung rat dai" panose="02000000000000000000" pitchFamily="2" charset="0"/>
                <a:ea typeface="#9Slide02 Noi dung rat dai" panose="02000000000000000000" pitchFamily="2" charset="0"/>
              </a:rPr>
              <a:t>Đô thị hoá nông thôn phát triển nhanh, tạo nên các đô thị vệ tinh. Do sự phát triển cn và mở rộng diện tích các vùng nông thôn.</a:t>
            </a:r>
          </a:p>
        </p:txBody>
      </p:sp>
      <p:sp>
        <p:nvSpPr>
          <p:cNvPr id="9" name="Rectangle 8">
            <a:extLst>
              <a:ext uri="{FF2B5EF4-FFF2-40B4-BE49-F238E27FC236}">
                <a16:creationId xmlns:a16="http://schemas.microsoft.com/office/drawing/2014/main" id="{724B3A4A-85CE-416C-AFBE-CBE2910449E2}"/>
              </a:ext>
            </a:extLst>
          </p:cNvPr>
          <p:cNvSpPr/>
          <p:nvPr/>
        </p:nvSpPr>
        <p:spPr>
          <a:xfrm>
            <a:off x="4114800" y="4762476"/>
            <a:ext cx="1197764" cy="430887"/>
          </a:xfrm>
          <a:prstGeom prst="rect">
            <a:avLst/>
          </a:prstGeom>
        </p:spPr>
        <p:txBody>
          <a:bodyPr wrap="none">
            <a:spAutoFit/>
          </a:bodyPr>
          <a:lstStyle/>
          <a:p>
            <a:r>
              <a:rPr lang="en-US" sz="2200">
                <a:solidFill>
                  <a:srgbClr val="FF0000"/>
                </a:solidFill>
                <a:latin typeface="#9Slide02 Noi dung rat dai" panose="02000000000000000000" pitchFamily="2" charset="0"/>
                <a:ea typeface="#9Slide02 Noi dung rat dai" panose="02000000000000000000" pitchFamily="2" charset="0"/>
              </a:rPr>
              <a:t>Cao, 75%</a:t>
            </a:r>
          </a:p>
        </p:txBody>
      </p:sp>
      <p:sp>
        <p:nvSpPr>
          <p:cNvPr id="10" name="Rectangle 9">
            <a:extLst>
              <a:ext uri="{FF2B5EF4-FFF2-40B4-BE49-F238E27FC236}">
                <a16:creationId xmlns:a16="http://schemas.microsoft.com/office/drawing/2014/main" id="{D4B58FBF-9BEA-4E06-843F-F345E6B2F9AB}"/>
              </a:ext>
            </a:extLst>
          </p:cNvPr>
          <p:cNvSpPr/>
          <p:nvPr/>
        </p:nvSpPr>
        <p:spPr>
          <a:xfrm>
            <a:off x="4114800" y="5678396"/>
            <a:ext cx="7620000" cy="430887"/>
          </a:xfrm>
          <a:prstGeom prst="rect">
            <a:avLst/>
          </a:prstGeom>
        </p:spPr>
        <p:txBody>
          <a:bodyPr wrap="square">
            <a:spAutoFit/>
          </a:bodyPr>
          <a:lstStyle/>
          <a:p>
            <a:r>
              <a:rPr lang="vi-VN" sz="2200">
                <a:solidFill>
                  <a:srgbClr val="FF0000"/>
                </a:solidFill>
                <a:latin typeface="#9Slide02 Noi dung rat dai" panose="02000000000000000000" pitchFamily="2" charset="0"/>
                <a:ea typeface="#9Slide02 Noi dung rat dai" panose="02000000000000000000" pitchFamily="2" charset="0"/>
              </a:rPr>
              <a:t>Pa-ri, Mát-xcơ-va, Luân Đôn, Xanh Pê-téc-bua, Ma-đrít, Bác-xê-lô-na.</a:t>
            </a:r>
            <a:endParaRPr lang="en-US" sz="2200">
              <a:solidFill>
                <a:srgbClr val="FF0000"/>
              </a:solidFill>
              <a:latin typeface="#9Slide02 Noi dung rat dai" panose="02000000000000000000" pitchFamily="2" charset="0"/>
              <a:ea typeface="#9Slide02 Noi dung rat dai" panose="02000000000000000000" pitchFamily="2" charset="0"/>
            </a:endParaRPr>
          </a:p>
        </p:txBody>
      </p:sp>
    </p:spTree>
    <p:extLst>
      <p:ext uri="{BB962C8B-B14F-4D97-AF65-F5344CB8AC3E}">
        <p14:creationId xmlns:p14="http://schemas.microsoft.com/office/powerpoint/2010/main" val="200059629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left)">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left)">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wipe(left)">
                                      <p:cBhvr>
                                        <p:cTn id="2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8" grpId="0"/>
      <p:bldP spid="9" grpId="0"/>
      <p:bldP spid="10"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2A63B1C-5BB1-4E7B-9B30-E89863524953}"/>
              </a:ext>
            </a:extLst>
          </p:cNvPr>
          <p:cNvPicPr>
            <a:picLocks noChangeAspect="1"/>
          </p:cNvPicPr>
          <p:nvPr/>
        </p:nvPicPr>
        <p:blipFill rotWithShape="1">
          <a:blip r:embed="rId2"/>
          <a:srcRect t="11358" r="-3" b="-3"/>
          <a:stretch/>
        </p:blipFill>
        <p:spPr>
          <a:xfrm>
            <a:off x="5162052" y="3272588"/>
            <a:ext cx="6105382" cy="3585411"/>
          </a:xfrm>
          <a:prstGeom prst="rect">
            <a:avLst/>
          </a:prstGeom>
        </p:spPr>
      </p:pic>
      <p:pic>
        <p:nvPicPr>
          <p:cNvPr id="6" name="Picture 5">
            <a:extLst>
              <a:ext uri="{FF2B5EF4-FFF2-40B4-BE49-F238E27FC236}">
                <a16:creationId xmlns:a16="http://schemas.microsoft.com/office/drawing/2014/main" id="{0A324685-B093-460C-ABAD-7F7909D476D2}"/>
              </a:ext>
            </a:extLst>
          </p:cNvPr>
          <p:cNvPicPr>
            <a:picLocks noChangeAspect="1"/>
          </p:cNvPicPr>
          <p:nvPr/>
        </p:nvPicPr>
        <p:blipFill rotWithShape="1">
          <a:blip r:embed="rId3"/>
          <a:srcRect r="1883" b="-1"/>
          <a:stretch/>
        </p:blipFill>
        <p:spPr>
          <a:xfrm>
            <a:off x="20" y="9"/>
            <a:ext cx="7279893" cy="3895335"/>
          </a:xfrm>
          <a:custGeom>
            <a:avLst/>
            <a:gdLst/>
            <a:ahLst/>
            <a:cxnLst/>
            <a:rect l="l" t="t" r="r" b="b"/>
            <a:pathLst>
              <a:path w="7279913" h="3895335">
                <a:moveTo>
                  <a:pt x="0" y="0"/>
                </a:moveTo>
                <a:lnTo>
                  <a:pt x="7279913" y="0"/>
                </a:lnTo>
                <a:lnTo>
                  <a:pt x="7279913" y="3116976"/>
                </a:lnTo>
                <a:lnTo>
                  <a:pt x="5011287" y="3116976"/>
                </a:lnTo>
                <a:lnTo>
                  <a:pt x="5011287" y="3895335"/>
                </a:lnTo>
                <a:lnTo>
                  <a:pt x="0" y="3895335"/>
                </a:lnTo>
                <a:close/>
              </a:path>
            </a:pathLst>
          </a:custGeom>
        </p:spPr>
      </p:pic>
      <p:pic>
        <p:nvPicPr>
          <p:cNvPr id="4" name="Picture 3">
            <a:extLst>
              <a:ext uri="{FF2B5EF4-FFF2-40B4-BE49-F238E27FC236}">
                <a16:creationId xmlns:a16="http://schemas.microsoft.com/office/drawing/2014/main" id="{FB010EDF-49B3-4942-836C-20B8A11AC7F3}"/>
              </a:ext>
            </a:extLst>
          </p:cNvPr>
          <p:cNvPicPr>
            <a:picLocks noChangeAspect="1"/>
          </p:cNvPicPr>
          <p:nvPr/>
        </p:nvPicPr>
        <p:blipFill rotWithShape="1">
          <a:blip r:embed="rId4"/>
          <a:srcRect l="3871" r="15146" b="4"/>
          <a:stretch/>
        </p:blipFill>
        <p:spPr>
          <a:xfrm>
            <a:off x="7458302" y="-22547"/>
            <a:ext cx="3809132" cy="3139531"/>
          </a:xfrm>
          <a:prstGeom prst="rect">
            <a:avLst/>
          </a:prstGeom>
        </p:spPr>
      </p:pic>
      <p:pic>
        <p:nvPicPr>
          <p:cNvPr id="5" name="Picture 4">
            <a:extLst>
              <a:ext uri="{FF2B5EF4-FFF2-40B4-BE49-F238E27FC236}">
                <a16:creationId xmlns:a16="http://schemas.microsoft.com/office/drawing/2014/main" id="{1F5FE950-41F1-41CF-800B-A83F5D1E1F47}"/>
              </a:ext>
            </a:extLst>
          </p:cNvPr>
          <p:cNvPicPr>
            <a:picLocks noChangeAspect="1"/>
          </p:cNvPicPr>
          <p:nvPr/>
        </p:nvPicPr>
        <p:blipFill rotWithShape="1">
          <a:blip r:embed="rId5"/>
          <a:srcRect t="16358"/>
          <a:stretch/>
        </p:blipFill>
        <p:spPr>
          <a:xfrm>
            <a:off x="1" y="4065775"/>
            <a:ext cx="5001186" cy="2792224"/>
          </a:xfrm>
          <a:prstGeom prst="rect">
            <a:avLst/>
          </a:prstGeom>
        </p:spPr>
      </p:pic>
    </p:spTree>
    <p:extLst>
      <p:ext uri="{BB962C8B-B14F-4D97-AF65-F5344CB8AC3E}">
        <p14:creationId xmlns:p14="http://schemas.microsoft.com/office/powerpoint/2010/main" val="186259535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A915A74-B335-4A80-B298-10000529EACC}"/>
              </a:ext>
            </a:extLst>
          </p:cNvPr>
          <p:cNvPicPr>
            <a:picLocks noChangeAspect="1"/>
          </p:cNvPicPr>
          <p:nvPr/>
        </p:nvPicPr>
        <p:blipFill rotWithShape="1">
          <a:blip r:embed="rId2"/>
          <a:srcRect l="4951"/>
          <a:stretch/>
        </p:blipFill>
        <p:spPr>
          <a:xfrm>
            <a:off x="603671" y="-1"/>
            <a:ext cx="11588329" cy="6857999"/>
          </a:xfrm>
          <a:prstGeom prst="rect">
            <a:avLst/>
          </a:prstGeom>
        </p:spPr>
      </p:pic>
      <p:sp>
        <p:nvSpPr>
          <p:cNvPr id="5" name="Rectangle 4">
            <a:extLst>
              <a:ext uri="{FF2B5EF4-FFF2-40B4-BE49-F238E27FC236}">
                <a16:creationId xmlns:a16="http://schemas.microsoft.com/office/drawing/2014/main" id="{EB04074E-3502-4F5C-A548-FB81D2089A6A}"/>
              </a:ext>
            </a:extLst>
          </p:cNvPr>
          <p:cNvSpPr/>
          <p:nvPr/>
        </p:nvSpPr>
        <p:spPr>
          <a:xfrm>
            <a:off x="990600" y="1066800"/>
            <a:ext cx="3874685" cy="3186359"/>
          </a:xfrm>
          <a:prstGeom prst="rect">
            <a:avLst/>
          </a:prstGeom>
        </p:spPr>
        <p:txBody>
          <a:bodyPr vert="horz" lIns="91440" tIns="45720" rIns="91440" bIns="45720" rtlCol="0" anchor="ctr">
            <a:normAutofit/>
          </a:bodyPr>
          <a:lstStyle/>
          <a:p>
            <a:pPr>
              <a:lnSpc>
                <a:spcPct val="90000"/>
              </a:lnSpc>
              <a:spcAft>
                <a:spcPts val="600"/>
              </a:spcAft>
            </a:pPr>
            <a:r>
              <a:rPr lang="en-US" sz="3200">
                <a:solidFill>
                  <a:srgbClr val="FFFF00"/>
                </a:solidFill>
                <a:latin typeface="#9Slide03 FS Neusa Regular" panose="00000500000000000000" pitchFamily="2" charset="0"/>
              </a:rPr>
              <a:t>Đô thị hoá nông thôn phát triển nhanh, tạo nên các đô thị vệ tinh. Do sự phát triển công nghiệp và mở rộng diện tích các vùng nông thôn.</a:t>
            </a:r>
          </a:p>
        </p:txBody>
      </p:sp>
    </p:spTree>
    <p:extLst>
      <p:ext uri="{BB962C8B-B14F-4D97-AF65-F5344CB8AC3E}">
        <p14:creationId xmlns:p14="http://schemas.microsoft.com/office/powerpoint/2010/main" val="167244777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4D30F25-AC05-41A0-8478-CC06D9FB24CA}"/>
              </a:ext>
            </a:extLst>
          </p:cNvPr>
          <p:cNvPicPr>
            <a:picLocks noChangeAspect="1"/>
          </p:cNvPicPr>
          <p:nvPr/>
        </p:nvPicPr>
        <p:blipFill rotWithShape="1">
          <a:blip r:embed="rId2"/>
          <a:srcRect l="16025" r="3572"/>
          <a:stretch/>
        </p:blipFill>
        <p:spPr>
          <a:xfrm>
            <a:off x="307775" y="261437"/>
            <a:ext cx="11576450" cy="6335126"/>
          </a:xfrm>
          <a:prstGeom prst="rect">
            <a:avLst/>
          </a:prstGeom>
        </p:spPr>
      </p:pic>
    </p:spTree>
    <p:extLst>
      <p:ext uri="{BB962C8B-B14F-4D97-AF65-F5344CB8AC3E}">
        <p14:creationId xmlns:p14="http://schemas.microsoft.com/office/powerpoint/2010/main" val="164434534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EE1137D-358F-41B6-AA03-D3FDD28B5B75}"/>
              </a:ext>
            </a:extLst>
          </p:cNvPr>
          <p:cNvPicPr>
            <a:picLocks noChangeAspect="1"/>
          </p:cNvPicPr>
          <p:nvPr/>
        </p:nvPicPr>
        <p:blipFill rotWithShape="1">
          <a:blip r:embed="rId2"/>
          <a:srcRect t="18393" r="1" b="728"/>
          <a:stretch/>
        </p:blipFill>
        <p:spPr>
          <a:xfrm>
            <a:off x="196850" y="173518"/>
            <a:ext cx="11798300" cy="6512763"/>
          </a:xfrm>
          <a:prstGeom prst="rect">
            <a:avLst/>
          </a:prstGeom>
        </p:spPr>
      </p:pic>
      <p:sp>
        <p:nvSpPr>
          <p:cNvPr id="6" name="Hình Bầu dục 2">
            <a:extLst>
              <a:ext uri="{FF2B5EF4-FFF2-40B4-BE49-F238E27FC236}">
                <a16:creationId xmlns:a16="http://schemas.microsoft.com/office/drawing/2014/main" id="{EE5D4C15-68B2-4D88-A443-D61871E09323}"/>
              </a:ext>
            </a:extLst>
          </p:cNvPr>
          <p:cNvSpPr/>
          <p:nvPr/>
        </p:nvSpPr>
        <p:spPr>
          <a:xfrm>
            <a:off x="10743989" y="5267504"/>
            <a:ext cx="617746" cy="609772"/>
          </a:xfrm>
          <a:prstGeom prst="ellipse">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Hình Bầu dục 17">
            <a:extLst>
              <a:ext uri="{FF2B5EF4-FFF2-40B4-BE49-F238E27FC236}">
                <a16:creationId xmlns:a16="http://schemas.microsoft.com/office/drawing/2014/main" id="{D3AAEE8C-D393-415E-81B5-2239AD44BCD2}"/>
              </a:ext>
            </a:extLst>
          </p:cNvPr>
          <p:cNvSpPr/>
          <p:nvPr/>
        </p:nvSpPr>
        <p:spPr>
          <a:xfrm>
            <a:off x="10126243" y="5572390"/>
            <a:ext cx="971547" cy="990772"/>
          </a:xfrm>
          <a:prstGeom prst="ellipse">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Hình Bầu dục 2">
            <a:extLst>
              <a:ext uri="{FF2B5EF4-FFF2-40B4-BE49-F238E27FC236}">
                <a16:creationId xmlns:a16="http://schemas.microsoft.com/office/drawing/2014/main" id="{264F28B6-2D01-4279-9735-DEE83FCDBEE4}"/>
              </a:ext>
            </a:extLst>
          </p:cNvPr>
          <p:cNvSpPr/>
          <p:nvPr/>
        </p:nvSpPr>
        <p:spPr>
          <a:xfrm>
            <a:off x="9933314" y="5181514"/>
            <a:ext cx="617746" cy="609772"/>
          </a:xfrm>
          <a:prstGeom prst="ellipse">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2324729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19FDB40-76B8-4CF9-8B7F-2742DC5EA98F}"/>
              </a:ext>
            </a:extLst>
          </p:cNvPr>
          <p:cNvPicPr>
            <a:picLocks noChangeAspect="1"/>
          </p:cNvPicPr>
          <p:nvPr/>
        </p:nvPicPr>
        <p:blipFill rotWithShape="1">
          <a:blip r:embed="rId2"/>
          <a:srcRect t="11684" b="757"/>
          <a:stretch/>
        </p:blipFill>
        <p:spPr>
          <a:xfrm>
            <a:off x="307775" y="261437"/>
            <a:ext cx="11576450" cy="6335126"/>
          </a:xfrm>
          <a:prstGeom prst="rect">
            <a:avLst/>
          </a:prstGeom>
        </p:spPr>
      </p:pic>
    </p:spTree>
    <p:extLst>
      <p:ext uri="{BB962C8B-B14F-4D97-AF65-F5344CB8AC3E}">
        <p14:creationId xmlns:p14="http://schemas.microsoft.com/office/powerpoint/2010/main" val="196116762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E756F"/>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7D8B923-5B7D-4E42-99B5-1E66AC674122}"/>
              </a:ext>
            </a:extLst>
          </p:cNvPr>
          <p:cNvSpPr/>
          <p:nvPr/>
        </p:nvSpPr>
        <p:spPr>
          <a:xfrm>
            <a:off x="342900" y="342900"/>
            <a:ext cx="11506200" cy="6172200"/>
          </a:xfrm>
          <a:prstGeom prst="rect">
            <a:avLst/>
          </a:prstGeom>
          <a:solidFill>
            <a:schemeClr val="bg1"/>
          </a:solidFill>
          <a:ln w="57150">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7ED6B6FD-61E9-4914-8843-BF7434E4C6E1}"/>
              </a:ext>
            </a:extLst>
          </p:cNvPr>
          <p:cNvSpPr/>
          <p:nvPr/>
        </p:nvSpPr>
        <p:spPr>
          <a:xfrm>
            <a:off x="609600" y="533400"/>
            <a:ext cx="11049000" cy="5226687"/>
          </a:xfrm>
          <a:prstGeom prst="rect">
            <a:avLst/>
          </a:prstGeom>
        </p:spPr>
        <p:txBody>
          <a:bodyPr wrap="square">
            <a:spAutoFit/>
          </a:bodyPr>
          <a:lstStyle/>
          <a:p>
            <a:pPr algn="just">
              <a:lnSpc>
                <a:spcPct val="115000"/>
              </a:lnSpc>
              <a:spcAft>
                <a:spcPts val="0"/>
              </a:spcAft>
            </a:pPr>
            <a:r>
              <a:rPr lang="vi-VN" sz="3600" b="1">
                <a:solidFill>
                  <a:srgbClr val="FF0000"/>
                </a:solidFill>
                <a:latin typeface="#9Slide07 IcielBaliho Script" pitchFamily="2" charset="0"/>
                <a:ea typeface="Times New Roman" panose="02020603050405020304" pitchFamily="18" charset="0"/>
                <a:cs typeface="Times New Roman" panose="02020603050405020304" pitchFamily="18" charset="0"/>
              </a:rPr>
              <a:t>2. Đô thị hóa</a:t>
            </a:r>
            <a:endParaRPr lang="en-US" sz="3200">
              <a:solidFill>
                <a:srgbClr val="FF0000"/>
              </a:solidFill>
              <a:latin typeface="#9Slide07 IcielBaliho Script" pitchFamily="2" charset="0"/>
              <a:ea typeface="Times New Roman" panose="02020603050405020304" pitchFamily="18" charset="0"/>
              <a:cs typeface="Times New Roman" panose="02020603050405020304" pitchFamily="18" charset="0"/>
            </a:endParaRPr>
          </a:p>
          <a:p>
            <a:pPr algn="just">
              <a:lnSpc>
                <a:spcPct val="115000"/>
              </a:lnSpc>
              <a:spcAft>
                <a:spcPts val="0"/>
              </a:spcAft>
            </a:pPr>
            <a:r>
              <a:rPr lang="vi-VN" sz="320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Châu Âu có lịch sử đô thị hoá lâu đời. Từ thế kỉ XIX, quá trình đô thị hoá gắn liền với công nghiệp hoá.</a:t>
            </a:r>
          </a:p>
          <a:p>
            <a:pPr algn="just">
              <a:lnSpc>
                <a:spcPct val="115000"/>
              </a:lnSpc>
              <a:spcAft>
                <a:spcPts val="0"/>
              </a:spcAft>
            </a:pPr>
            <a:r>
              <a:rPr lang="vi-VN" sz="320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Ở các vùng công nghiệp lâu đời, nhiều đô thị mở rộng và nối liền với nhau tạo thành dải đô thị, cụm đô thị xuyên biên giới.</a:t>
            </a:r>
          </a:p>
          <a:p>
            <a:pPr algn="just">
              <a:lnSpc>
                <a:spcPct val="115000"/>
              </a:lnSpc>
              <a:spcAft>
                <a:spcPts val="0"/>
              </a:spcAft>
            </a:pPr>
            <a:r>
              <a:rPr lang="vi-VN" sz="320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Đô thị hoá nông thôn phát triển nhanh, tạo nên các đô thị vệ tinh.</a:t>
            </a:r>
          </a:p>
          <a:p>
            <a:pPr algn="just">
              <a:lnSpc>
                <a:spcPct val="115000"/>
              </a:lnSpc>
              <a:spcAft>
                <a:spcPts val="0"/>
              </a:spcAft>
            </a:pPr>
            <a:r>
              <a:rPr lang="vi-VN" sz="320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Châu Âu có mức độ đô thị hoá cao (75% dân cư sổng ở thành thị) và có sự khác nhau giữa các khu vực.</a:t>
            </a:r>
          </a:p>
          <a:p>
            <a:pPr algn="just">
              <a:lnSpc>
                <a:spcPct val="115000"/>
              </a:lnSpc>
              <a:spcAft>
                <a:spcPts val="0"/>
              </a:spcAft>
            </a:pPr>
            <a:endParaRPr lang="en-US" sz="3200">
              <a:solidFill>
                <a:srgbClr val="002060"/>
              </a:solidFill>
            </a:endParaRPr>
          </a:p>
        </p:txBody>
      </p:sp>
      <p:pic>
        <p:nvPicPr>
          <p:cNvPr id="6" name="Picture 5">
            <a:extLst>
              <a:ext uri="{FF2B5EF4-FFF2-40B4-BE49-F238E27FC236}">
                <a16:creationId xmlns:a16="http://schemas.microsoft.com/office/drawing/2014/main" id="{F28C08C4-9F51-4849-8AA1-5FBA15919500}"/>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10000" b="90000" l="10000" r="90000"/>
                    </a14:imgEffect>
                  </a14:imgLayer>
                </a14:imgProps>
              </a:ext>
            </a:extLst>
          </a:blip>
          <a:stretch>
            <a:fillRect/>
          </a:stretch>
        </p:blipFill>
        <p:spPr>
          <a:xfrm flipH="1">
            <a:off x="9982200" y="4724400"/>
            <a:ext cx="2552700" cy="2219325"/>
          </a:xfrm>
          <a:prstGeom prst="rect">
            <a:avLst/>
          </a:prstGeom>
        </p:spPr>
      </p:pic>
    </p:spTree>
    <p:extLst>
      <p:ext uri="{BB962C8B-B14F-4D97-AF65-F5344CB8AC3E}">
        <p14:creationId xmlns:p14="http://schemas.microsoft.com/office/powerpoint/2010/main" val="70205428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wipe(down)">
                                      <p:cBhvr>
                                        <p:cTn id="7" dur="500"/>
                                        <p:tgtEl>
                                          <p:spTgt spid="4">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wipe(down)">
                                      <p:cBhvr>
                                        <p:cTn id="12" dur="500"/>
                                        <p:tgtEl>
                                          <p:spTgt spid="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animEffect transition="in" filter="wipe(down)">
                                      <p:cBhvr>
                                        <p:cTn id="17" dur="500"/>
                                        <p:tgtEl>
                                          <p:spTgt spid="4">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4">
                                            <p:txEl>
                                              <p:pRg st="4" end="4"/>
                                            </p:txEl>
                                          </p:spTgt>
                                        </p:tgtEl>
                                        <p:attrNameLst>
                                          <p:attrName>style.visibility</p:attrName>
                                        </p:attrNameLst>
                                      </p:cBhvr>
                                      <p:to>
                                        <p:strVal val="visible"/>
                                      </p:to>
                                    </p:set>
                                    <p:animEffect transition="in" filter="wipe(down)">
                                      <p:cBhvr>
                                        <p:cTn id="22"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Dân số Châu Âu [1950 - 2020]">
            <a:hlinkClick r:id="" action="ppaction://media"/>
            <a:extLst>
              <a:ext uri="{FF2B5EF4-FFF2-40B4-BE49-F238E27FC236}">
                <a16:creationId xmlns:a16="http://schemas.microsoft.com/office/drawing/2014/main" id="{48FA0391-E7FA-48D4-AFAB-B9ADFA649165}"/>
              </a:ext>
            </a:extLst>
          </p:cNvPr>
          <p:cNvPicPr>
            <a:picLocks noChangeAspect="1"/>
          </p:cNvPicPr>
          <p:nvPr>
            <a:videoFile r:link="rId1"/>
            <p:extLst>
              <p:ext uri="{DAA4B4D4-6D71-4841-9C94-3DE7FCFB9230}">
                <p14:media xmlns:p14="http://schemas.microsoft.com/office/powerpoint/2010/main" r:embed="rId2">
                  <p14:trim end="12008"/>
                </p14:media>
              </p:ext>
            </p:extLst>
          </p:nvPr>
        </p:nvPicPr>
        <p:blipFill>
          <a:blip r:embed="rId4"/>
          <a:stretch>
            <a:fillRect/>
          </a:stretch>
        </p:blipFill>
        <p:spPr>
          <a:xfrm>
            <a:off x="763656" y="685800"/>
            <a:ext cx="10591800" cy="5957888"/>
          </a:xfrm>
          <a:prstGeom prst="rect">
            <a:avLst/>
          </a:prstGeom>
        </p:spPr>
      </p:pic>
      <p:sp>
        <p:nvSpPr>
          <p:cNvPr id="3" name="Rectangle: Rounded Corners 2">
            <a:extLst>
              <a:ext uri="{FF2B5EF4-FFF2-40B4-BE49-F238E27FC236}">
                <a16:creationId xmlns:a16="http://schemas.microsoft.com/office/drawing/2014/main" id="{DC83BE04-8D7C-4F8E-93FE-AF24A4BADEA0}"/>
              </a:ext>
            </a:extLst>
          </p:cNvPr>
          <p:cNvSpPr/>
          <p:nvPr/>
        </p:nvSpPr>
        <p:spPr>
          <a:xfrm>
            <a:off x="737380" y="74467"/>
            <a:ext cx="10591800" cy="541866"/>
          </a:xfrm>
          <a:prstGeom prst="roundRect">
            <a:avLst/>
          </a:prstGeom>
          <a:solidFill>
            <a:srgbClr val="00B050"/>
          </a:solidFill>
          <a:ln w="28575">
            <a:noFill/>
            <a:prstDash val="sysDot"/>
          </a:ln>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a:solidFill>
                  <a:schemeClr val="bg1"/>
                </a:solidFill>
                <a:latin typeface="#9Slide07 IcielBaliho Script" pitchFamily="2" charset="0"/>
              </a:rPr>
              <a:t>Nêu nhận xét về sự thay đổi dân cư ở châu Âu từ năm 1950-2020?</a:t>
            </a:r>
            <a:endParaRPr lang="en-US" sz="3200">
              <a:solidFill>
                <a:schemeClr val="bg1"/>
              </a:solidFill>
              <a:latin typeface="#9Slide07 IcielBaliho Script" pitchFamily="2" charset="0"/>
            </a:endParaRPr>
          </a:p>
        </p:txBody>
      </p:sp>
    </p:spTree>
    <p:extLst>
      <p:ext uri="{BB962C8B-B14F-4D97-AF65-F5344CB8AC3E}">
        <p14:creationId xmlns:p14="http://schemas.microsoft.com/office/powerpoint/2010/main" val="27779504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par>
                                <p:cTn id="7" presetID="2" presetClass="entr" presetSubtype="2"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anim calcmode="lin" valueType="num">
                                      <p:cBhvr additive="base">
                                        <p:cTn id="9" dur="1000" fill="hold"/>
                                        <p:tgtEl>
                                          <p:spTgt spid="3"/>
                                        </p:tgtEl>
                                        <p:attrNameLst>
                                          <p:attrName>ppt_x</p:attrName>
                                        </p:attrNameLst>
                                      </p:cBhvr>
                                      <p:tavLst>
                                        <p:tav tm="0">
                                          <p:val>
                                            <p:strVal val="1+#ppt_w/2"/>
                                          </p:val>
                                        </p:tav>
                                        <p:tav tm="100000">
                                          <p:val>
                                            <p:strVal val="#ppt_x"/>
                                          </p:val>
                                        </p:tav>
                                      </p:tavLst>
                                    </p:anim>
                                    <p:anim calcmode="lin" valueType="num">
                                      <p:cBhvr additive="base">
                                        <p:cTn id="10" dur="10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2"/>
                </p:tgtEl>
              </p:cMediaNode>
            </p:video>
            <p:seq concurrent="1" nextAc="seek">
              <p:cTn id="12" restart="whenNotActive" fill="hold" evtFilter="cancelBubble" nodeType="interactiveSeq">
                <p:stCondLst>
                  <p:cond evt="onClick" delay="0">
                    <p:tgtEl>
                      <p:spTgt spid="2"/>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2"/>
                                        </p:tgtEl>
                                      </p:cBhvr>
                                    </p:cmd>
                                  </p:childTnLst>
                                </p:cTn>
                              </p:par>
                            </p:childTnLst>
                          </p:cTn>
                        </p:par>
                      </p:childTnLst>
                    </p:cTn>
                  </p:par>
                </p:childTnLst>
              </p:cTn>
              <p:nextCondLst>
                <p:cond evt="onClick" delay="0">
                  <p:tgtEl>
                    <p:spTgt spid="2"/>
                  </p:tgtEl>
                </p:cond>
              </p:nextCondLst>
            </p:seq>
          </p:childTnLst>
        </p:cTn>
      </p:par>
    </p:tnLst>
    <p:bldLst>
      <p:bldP spid="3"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F413219-29E8-45C1-93C9-8E379ADBD0A8}"/>
              </a:ext>
            </a:extLst>
          </p:cNvPr>
          <p:cNvPicPr>
            <a:picLocks noChangeAspect="1"/>
          </p:cNvPicPr>
          <p:nvPr/>
        </p:nvPicPr>
        <p:blipFill rotWithShape="1">
          <a:blip r:embed="rId2"/>
          <a:srcRect l="21511" r="15646" b="1"/>
          <a:stretch/>
        </p:blipFill>
        <p:spPr>
          <a:xfrm>
            <a:off x="381000" y="1524000"/>
            <a:ext cx="5129759" cy="4809066"/>
          </a:xfrm>
          <a:prstGeom prst="rect">
            <a:avLst/>
          </a:prstGeom>
        </p:spPr>
      </p:pic>
      <p:pic>
        <p:nvPicPr>
          <p:cNvPr id="4" name="Picture 3">
            <a:extLst>
              <a:ext uri="{FF2B5EF4-FFF2-40B4-BE49-F238E27FC236}">
                <a16:creationId xmlns:a16="http://schemas.microsoft.com/office/drawing/2014/main" id="{D91A04FC-71B4-4A51-A32C-CF751F77470F}"/>
              </a:ext>
            </a:extLst>
          </p:cNvPr>
          <p:cNvPicPr>
            <a:picLocks noChangeAspect="1"/>
          </p:cNvPicPr>
          <p:nvPr/>
        </p:nvPicPr>
        <p:blipFill rotWithShape="1">
          <a:blip r:embed="rId3"/>
          <a:srcRect l="27155" r="26805" b="-1"/>
          <a:stretch/>
        </p:blipFill>
        <p:spPr>
          <a:xfrm>
            <a:off x="6248400" y="1524000"/>
            <a:ext cx="5334000" cy="4809066"/>
          </a:xfrm>
          <a:prstGeom prst="rect">
            <a:avLst/>
          </a:prstGeom>
        </p:spPr>
      </p:pic>
      <p:sp>
        <p:nvSpPr>
          <p:cNvPr id="15" name="Rectangle: Rounded Corners 14">
            <a:extLst>
              <a:ext uri="{FF2B5EF4-FFF2-40B4-BE49-F238E27FC236}">
                <a16:creationId xmlns:a16="http://schemas.microsoft.com/office/drawing/2014/main" id="{FA3B7B80-82AA-4758-AE9E-01DE65D1A018}"/>
              </a:ext>
            </a:extLst>
          </p:cNvPr>
          <p:cNvSpPr/>
          <p:nvPr/>
        </p:nvSpPr>
        <p:spPr>
          <a:xfrm>
            <a:off x="228600" y="143934"/>
            <a:ext cx="11199744" cy="1075266"/>
          </a:xfrm>
          <a:prstGeom prst="roundRect">
            <a:avLst/>
          </a:prstGeom>
          <a:solidFill>
            <a:srgbClr val="FF0000"/>
          </a:solidFill>
          <a:ln w="28575">
            <a:noFill/>
            <a:prstDash val="sysDot"/>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solidFill>
                  <a:schemeClr val="bg1"/>
                </a:solidFill>
                <a:latin typeface="#9Slide07 IcielBaliho Script" pitchFamily="2" charset="0"/>
              </a:rPr>
              <a:t>T</a:t>
            </a:r>
            <a:r>
              <a:rPr lang="vi-VN" sz="3600">
                <a:solidFill>
                  <a:schemeClr val="bg1"/>
                </a:solidFill>
                <a:latin typeface="#9Slide07 IcielBaliho Script" pitchFamily="2" charset="0"/>
              </a:rPr>
              <a:t>ừ thời cổ đại châu Âu đã là một châu lục đông dân cư</a:t>
            </a:r>
            <a:endParaRPr lang="en-US" sz="3600">
              <a:solidFill>
                <a:schemeClr val="bg1"/>
              </a:solidFill>
              <a:latin typeface="#9Slide07 IcielBaliho Script" pitchFamily="2" charset="0"/>
            </a:endParaRPr>
          </a:p>
        </p:txBody>
      </p:sp>
    </p:spTree>
    <p:extLst>
      <p:ext uri="{BB962C8B-B14F-4D97-AF65-F5344CB8AC3E}">
        <p14:creationId xmlns:p14="http://schemas.microsoft.com/office/powerpoint/2010/main" val="199862302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1000" fill="hold"/>
                                        <p:tgtEl>
                                          <p:spTgt spid="15"/>
                                        </p:tgtEl>
                                        <p:attrNameLst>
                                          <p:attrName>ppt_x</p:attrName>
                                        </p:attrNameLst>
                                      </p:cBhvr>
                                      <p:tavLst>
                                        <p:tav tm="0">
                                          <p:val>
                                            <p:strVal val="1+#ppt_w/2"/>
                                          </p:val>
                                        </p:tav>
                                        <p:tav tm="100000">
                                          <p:val>
                                            <p:strVal val="#ppt_x"/>
                                          </p:val>
                                        </p:tav>
                                      </p:tavLst>
                                    </p:anim>
                                    <p:anim calcmode="lin" valueType="num">
                                      <p:cBhvr additive="base">
                                        <p:cTn id="8" dur="1000" fill="hold"/>
                                        <p:tgtEl>
                                          <p:spTgt spid="1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00B050"/>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0E00F4C-ECAD-4BDB-ACB5-B86F97562E85}"/>
              </a:ext>
            </a:extLst>
          </p:cNvPr>
          <p:cNvPicPr>
            <a:picLocks noChangeAspect="1"/>
          </p:cNvPicPr>
          <p:nvPr/>
        </p:nvPicPr>
        <p:blipFill>
          <a:blip r:embed="rId2"/>
          <a:stretch>
            <a:fillRect/>
          </a:stretch>
        </p:blipFill>
        <p:spPr>
          <a:xfrm>
            <a:off x="381000" y="304800"/>
            <a:ext cx="5257800" cy="6160712"/>
          </a:xfrm>
          <a:prstGeom prst="rect">
            <a:avLst/>
          </a:prstGeom>
        </p:spPr>
      </p:pic>
      <p:pic>
        <p:nvPicPr>
          <p:cNvPr id="5" name="Picture 4">
            <a:extLst>
              <a:ext uri="{FF2B5EF4-FFF2-40B4-BE49-F238E27FC236}">
                <a16:creationId xmlns:a16="http://schemas.microsoft.com/office/drawing/2014/main" id="{2734E765-11A8-4B14-8434-6F326505DAB4}"/>
              </a:ext>
            </a:extLst>
          </p:cNvPr>
          <p:cNvPicPr>
            <a:picLocks noChangeAspect="1"/>
          </p:cNvPicPr>
          <p:nvPr/>
        </p:nvPicPr>
        <p:blipFill>
          <a:blip r:embed="rId3"/>
          <a:stretch>
            <a:fillRect/>
          </a:stretch>
        </p:blipFill>
        <p:spPr>
          <a:xfrm>
            <a:off x="6115050" y="309562"/>
            <a:ext cx="5562600" cy="6155950"/>
          </a:xfrm>
          <a:prstGeom prst="rect">
            <a:avLst/>
          </a:prstGeom>
        </p:spPr>
      </p:pic>
    </p:spTree>
    <p:extLst>
      <p:ext uri="{BB962C8B-B14F-4D97-AF65-F5344CB8AC3E}">
        <p14:creationId xmlns:p14="http://schemas.microsoft.com/office/powerpoint/2010/main" val="23721157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1822AAB-9185-4199-9FF7-9496203779A0}"/>
              </a:ext>
            </a:extLst>
          </p:cNvPr>
          <p:cNvPicPr>
            <a:picLocks noChangeAspect="1"/>
          </p:cNvPicPr>
          <p:nvPr/>
        </p:nvPicPr>
        <p:blipFill>
          <a:blip r:embed="rId2"/>
          <a:stretch>
            <a:fillRect/>
          </a:stretch>
        </p:blipFill>
        <p:spPr>
          <a:xfrm>
            <a:off x="4700067" y="0"/>
            <a:ext cx="7491933" cy="6858000"/>
          </a:xfrm>
          <a:prstGeom prst="rect">
            <a:avLst/>
          </a:prstGeom>
        </p:spPr>
      </p:pic>
      <p:sp>
        <p:nvSpPr>
          <p:cNvPr id="5" name="Rectangle: Rounded Corners 4">
            <a:extLst>
              <a:ext uri="{FF2B5EF4-FFF2-40B4-BE49-F238E27FC236}">
                <a16:creationId xmlns:a16="http://schemas.microsoft.com/office/drawing/2014/main" id="{E7DBD8E6-51E5-4AC9-8361-B6506484F909}"/>
              </a:ext>
            </a:extLst>
          </p:cNvPr>
          <p:cNvSpPr/>
          <p:nvPr/>
        </p:nvSpPr>
        <p:spPr>
          <a:xfrm>
            <a:off x="4722526" y="6114393"/>
            <a:ext cx="7490495" cy="533400"/>
          </a:xfrm>
          <a:prstGeom prst="roundRect">
            <a:avLst/>
          </a:prstGeom>
          <a:solidFill>
            <a:schemeClr val="bg1"/>
          </a:solidFill>
          <a:ln w="28575">
            <a:noFill/>
            <a:prstDash val="sysDot"/>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a:solidFill>
                  <a:srgbClr val="0070C0"/>
                </a:solidFill>
                <a:latin typeface="#9Slide07 IcielBaliho Script" pitchFamily="2" charset="0"/>
              </a:rPr>
              <a:t>Làn sóng di cư vào các quốc gia châu Âu</a:t>
            </a:r>
            <a:endParaRPr lang="en-US" sz="3600">
              <a:solidFill>
                <a:srgbClr val="0070C0"/>
              </a:solidFill>
              <a:latin typeface="#9Slide07 IcielBaliho Script" pitchFamily="2" charset="0"/>
            </a:endParaRPr>
          </a:p>
        </p:txBody>
      </p:sp>
      <p:sp>
        <p:nvSpPr>
          <p:cNvPr id="6" name="Rectangle: Rounded Corners 5">
            <a:extLst>
              <a:ext uri="{FF2B5EF4-FFF2-40B4-BE49-F238E27FC236}">
                <a16:creationId xmlns:a16="http://schemas.microsoft.com/office/drawing/2014/main" id="{3B4AE674-2C68-4042-AF07-011028C15BA4}"/>
              </a:ext>
            </a:extLst>
          </p:cNvPr>
          <p:cNvSpPr/>
          <p:nvPr/>
        </p:nvSpPr>
        <p:spPr>
          <a:xfrm>
            <a:off x="4876800" y="1447800"/>
            <a:ext cx="1600200" cy="304800"/>
          </a:xfrm>
          <a:prstGeom prst="round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84246DAC-6A93-46C0-8BAA-C3EB77722757}"/>
              </a:ext>
            </a:extLst>
          </p:cNvPr>
          <p:cNvSpPr/>
          <p:nvPr/>
        </p:nvSpPr>
        <p:spPr>
          <a:xfrm>
            <a:off x="152400" y="247471"/>
            <a:ext cx="4191000" cy="1200329"/>
          </a:xfrm>
          <a:prstGeom prst="rect">
            <a:avLst/>
          </a:prstGeom>
          <a:solidFill>
            <a:srgbClr val="FF0000"/>
          </a:solidFill>
        </p:spPr>
        <p:txBody>
          <a:bodyPr wrap="square">
            <a:spAutoFit/>
          </a:bodyPr>
          <a:lstStyle/>
          <a:p>
            <a:r>
              <a:rPr lang="vi-VN" sz="2400">
                <a:solidFill>
                  <a:schemeClr val="bg1"/>
                </a:solidFill>
                <a:latin typeface="#9Slide02 Noi dung rat dai" panose="02000000000000000000" pitchFamily="2" charset="0"/>
                <a:ea typeface="#9Slide02 Noi dung rat dai" panose="02000000000000000000" pitchFamily="2" charset="0"/>
              </a:rPr>
              <a:t>Tình hình nhập cư ở châu Âu từ đầu thế kỉ XX đến đầu thế kỉ XXI? Nguyên nhân?</a:t>
            </a:r>
            <a:endParaRPr lang="en-US" sz="2400">
              <a:solidFill>
                <a:schemeClr val="bg1"/>
              </a:solidFill>
              <a:latin typeface="#9Slide02 Noi dung rat dai" panose="02000000000000000000" pitchFamily="2" charset="0"/>
              <a:ea typeface="#9Slide02 Noi dung rat dai" panose="02000000000000000000" pitchFamily="2" charset="0"/>
            </a:endParaRPr>
          </a:p>
        </p:txBody>
      </p:sp>
      <p:pic>
        <p:nvPicPr>
          <p:cNvPr id="8" name="Picture 7">
            <a:extLst>
              <a:ext uri="{FF2B5EF4-FFF2-40B4-BE49-F238E27FC236}">
                <a16:creationId xmlns:a16="http://schemas.microsoft.com/office/drawing/2014/main" id="{C71B731E-BC44-42F6-A770-BD6FE4A9FC47}"/>
              </a:ext>
            </a:extLst>
          </p:cNvPr>
          <p:cNvPicPr>
            <a:picLocks noChangeAspect="1"/>
          </p:cNvPicPr>
          <p:nvPr/>
        </p:nvPicPr>
        <p:blipFill>
          <a:blip r:embed="rId3"/>
          <a:stretch>
            <a:fillRect/>
          </a:stretch>
        </p:blipFill>
        <p:spPr>
          <a:xfrm>
            <a:off x="4705818" y="271732"/>
            <a:ext cx="4723936" cy="2976562"/>
          </a:xfrm>
          <a:prstGeom prst="rect">
            <a:avLst/>
          </a:prstGeom>
        </p:spPr>
      </p:pic>
      <p:sp>
        <p:nvSpPr>
          <p:cNvPr id="9" name="Rectangle 8">
            <a:extLst>
              <a:ext uri="{FF2B5EF4-FFF2-40B4-BE49-F238E27FC236}">
                <a16:creationId xmlns:a16="http://schemas.microsoft.com/office/drawing/2014/main" id="{30791D4A-0988-4BA7-9E73-04B9B59088CD}"/>
              </a:ext>
            </a:extLst>
          </p:cNvPr>
          <p:cNvSpPr/>
          <p:nvPr/>
        </p:nvSpPr>
        <p:spPr>
          <a:xfrm>
            <a:off x="170480" y="1603835"/>
            <a:ext cx="4072387" cy="5016758"/>
          </a:xfrm>
          <a:prstGeom prst="rect">
            <a:avLst/>
          </a:prstGeom>
          <a:ln>
            <a:solidFill>
              <a:srgbClr val="0070C0"/>
            </a:solidFill>
          </a:ln>
        </p:spPr>
        <p:txBody>
          <a:bodyPr wrap="square">
            <a:spAutoFit/>
          </a:bodyPr>
          <a:lstStyle/>
          <a:p>
            <a:pPr algn="just"/>
            <a:r>
              <a:rPr lang="vi-VN" sz="2000">
                <a:latin typeface="#9Slide02 Noi dung rat dai" panose="02000000000000000000" pitchFamily="2" charset="0"/>
                <a:ea typeface="#9Slide02 Noi dung rat dai" panose="02000000000000000000" pitchFamily="2" charset="0"/>
              </a:rPr>
              <a:t>          Theo số liệu từ </a:t>
            </a:r>
            <a:r>
              <a:rPr lang="vi-VN" sz="2000" b="1">
                <a:solidFill>
                  <a:srgbClr val="FF0000"/>
                </a:solidFill>
                <a:latin typeface="#9Slide02 Noi dung rat dai" panose="02000000000000000000" pitchFamily="2" charset="0"/>
                <a:ea typeface="#9Slide02 Noi dung rat dai" panose="02000000000000000000" pitchFamily="2" charset="0"/>
              </a:rPr>
              <a:t>Ủy ban Liên hợp quốc </a:t>
            </a:r>
            <a:r>
              <a:rPr lang="vi-VN" sz="2000">
                <a:latin typeface="#9Slide02 Noi dung rat dai" panose="02000000000000000000" pitchFamily="2" charset="0"/>
                <a:ea typeface="#9Slide02 Noi dung rat dai" panose="02000000000000000000" pitchFamily="2" charset="0"/>
              </a:rPr>
              <a:t>vể người tị nạn (UNHCR), chỉ tính riêng sáu tháng đầu năm 2015, đã có </a:t>
            </a:r>
            <a:r>
              <a:rPr lang="vi-VN" sz="2000">
                <a:solidFill>
                  <a:srgbClr val="FF0000"/>
                </a:solidFill>
                <a:latin typeface="#9Slide02 Noi dung rat dai" panose="02000000000000000000" pitchFamily="2" charset="0"/>
                <a:ea typeface="#9Slide02 Noi dung rat dai" panose="02000000000000000000" pitchFamily="2" charset="0"/>
              </a:rPr>
              <a:t>137.000</a:t>
            </a:r>
            <a:r>
              <a:rPr lang="vi-VN" sz="2000">
                <a:latin typeface="#9Slide02 Noi dung rat dai" panose="02000000000000000000" pitchFamily="2" charset="0"/>
                <a:ea typeface="#9Slide02 Noi dung rat dai" panose="02000000000000000000" pitchFamily="2" charset="0"/>
              </a:rPr>
              <a:t> người tị nạn và di cư cố gắng vào EU, tăng 83% so với cùng kì năm 2014. Phần lớn người di cư, tị nạn đến từ Xi-ri, I-rắc, Áp-ga-ni-xtan </a:t>
            </a:r>
            <a:r>
              <a:rPr lang="vi-VN" sz="2000">
                <a:solidFill>
                  <a:srgbClr val="FF0000"/>
                </a:solidFill>
                <a:latin typeface="#9Slide02 Noi dung rat dai" panose="02000000000000000000" pitchFamily="2" charset="0"/>
                <a:ea typeface="#9Slide02 Noi dung rat dai" panose="02000000000000000000" pitchFamily="2" charset="0"/>
              </a:rPr>
              <a:t>(là những quốc gia bị ảnh hưởng bởi chiến tranh).</a:t>
            </a:r>
            <a:r>
              <a:rPr lang="vi-VN" sz="2000">
                <a:latin typeface="#9Slide02 Noi dung rat dai" panose="02000000000000000000" pitchFamily="2" charset="0"/>
                <a:ea typeface="#9Slide02 Noi dung rat dai" panose="02000000000000000000" pitchFamily="2" charset="0"/>
              </a:rPr>
              <a:t> Đối với một số người, cuộc hành trình này sẽ là chuyến đi cuối cùng của họ. Hàng nghìn người đã thiệt mạng hoặc mất tích kể từ năm 2015. Năm 2018, hơn </a:t>
            </a:r>
            <a:r>
              <a:rPr lang="vi-VN" sz="2000">
                <a:solidFill>
                  <a:srgbClr val="FF0000"/>
                </a:solidFill>
                <a:latin typeface="#9Slide02 Noi dung rat dai" panose="02000000000000000000" pitchFamily="2" charset="0"/>
                <a:ea typeface="#9Slide02 Noi dung rat dai" panose="02000000000000000000" pitchFamily="2" charset="0"/>
              </a:rPr>
              <a:t>138 000</a:t>
            </a:r>
            <a:r>
              <a:rPr lang="vi-VN" sz="2000">
                <a:latin typeface="#9Slide02 Noi dung rat dai" panose="02000000000000000000" pitchFamily="2" charset="0"/>
                <a:ea typeface="#9Slide02 Noi dung rat dai" panose="02000000000000000000" pitchFamily="2" charset="0"/>
              </a:rPr>
              <a:t> người đã cố gắng đến châu Âu bằng đường biển, hơn </a:t>
            </a:r>
            <a:r>
              <a:rPr lang="vi-VN" sz="2000">
                <a:solidFill>
                  <a:srgbClr val="FF0000"/>
                </a:solidFill>
                <a:latin typeface="#9Slide02 Noi dung rat dai" panose="02000000000000000000" pitchFamily="2" charset="0"/>
                <a:ea typeface="#9Slide02 Noi dung rat dai" panose="02000000000000000000" pitchFamily="2" charset="0"/>
              </a:rPr>
              <a:t>2 000 </a:t>
            </a:r>
            <a:r>
              <a:rPr lang="vi-VN" sz="2000">
                <a:latin typeface="#9Slide02 Noi dung rat dai" panose="02000000000000000000" pitchFamily="2" charset="0"/>
                <a:ea typeface="#9Slide02 Noi dung rat dai" panose="02000000000000000000" pitchFamily="2" charset="0"/>
              </a:rPr>
              <a:t>người trong số họ đã bị chết đuối.</a:t>
            </a:r>
            <a:endParaRPr lang="en-US" sz="2000">
              <a:latin typeface="#9Slide02 Noi dung rat dai" panose="02000000000000000000" pitchFamily="2" charset="0"/>
              <a:ea typeface="#9Slide02 Noi dung rat dai" panose="02000000000000000000" pitchFamily="2" charset="0"/>
            </a:endParaRPr>
          </a:p>
        </p:txBody>
      </p:sp>
      <p:pic>
        <p:nvPicPr>
          <p:cNvPr id="10" name="Picture 9">
            <a:extLst>
              <a:ext uri="{FF2B5EF4-FFF2-40B4-BE49-F238E27FC236}">
                <a16:creationId xmlns:a16="http://schemas.microsoft.com/office/drawing/2014/main" id="{40039D01-C174-4ED6-950A-1E540876D9DB}"/>
              </a:ext>
            </a:extLst>
          </p:cNvPr>
          <p:cNvPicPr>
            <a:picLocks noChangeAspect="1"/>
          </p:cNvPicPr>
          <p:nvPr/>
        </p:nvPicPr>
        <p:blipFill>
          <a:blip r:embed="rId4"/>
          <a:stretch>
            <a:fillRect/>
          </a:stretch>
        </p:blipFill>
        <p:spPr>
          <a:xfrm>
            <a:off x="7620000" y="3200400"/>
            <a:ext cx="4572000" cy="3043238"/>
          </a:xfrm>
          <a:prstGeom prst="rect">
            <a:avLst/>
          </a:prstGeom>
        </p:spPr>
      </p:pic>
    </p:spTree>
    <p:extLst>
      <p:ext uri="{BB962C8B-B14F-4D97-AF65-F5344CB8AC3E}">
        <p14:creationId xmlns:p14="http://schemas.microsoft.com/office/powerpoint/2010/main" val="103144647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000" fill="hold"/>
                                        <p:tgtEl>
                                          <p:spTgt spid="5"/>
                                        </p:tgtEl>
                                        <p:attrNameLst>
                                          <p:attrName>ppt_x</p:attrName>
                                        </p:attrNameLst>
                                      </p:cBhvr>
                                      <p:tavLst>
                                        <p:tav tm="0">
                                          <p:val>
                                            <p:strVal val="1+#ppt_w/2"/>
                                          </p:val>
                                        </p:tav>
                                        <p:tav tm="100000">
                                          <p:val>
                                            <p:strVal val="#ppt_x"/>
                                          </p:val>
                                        </p:tav>
                                      </p:tavLst>
                                    </p:anim>
                                    <p:anim calcmode="lin" valueType="num">
                                      <p:cBhvr additive="base">
                                        <p:cTn id="8" dur="10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F7046A3-11C2-462E-B720-8A0D172FAC18}"/>
              </a:ext>
            </a:extLst>
          </p:cNvPr>
          <p:cNvPicPr>
            <a:picLocks noChangeAspect="1"/>
          </p:cNvPicPr>
          <p:nvPr/>
        </p:nvPicPr>
        <p:blipFill rotWithShape="1">
          <a:blip r:embed="rId2"/>
          <a:srcRect b="19"/>
          <a:stretch/>
        </p:blipFill>
        <p:spPr>
          <a:xfrm>
            <a:off x="-1524" y="-38100"/>
            <a:ext cx="12192000" cy="6855220"/>
          </a:xfrm>
          <a:prstGeom prst="rect">
            <a:avLst/>
          </a:prstGeom>
        </p:spPr>
      </p:pic>
      <p:sp>
        <p:nvSpPr>
          <p:cNvPr id="6" name="Rectangle 5">
            <a:extLst>
              <a:ext uri="{FF2B5EF4-FFF2-40B4-BE49-F238E27FC236}">
                <a16:creationId xmlns:a16="http://schemas.microsoft.com/office/drawing/2014/main" id="{4C4DA173-3406-46E2-8589-0C0197F54F0E}"/>
              </a:ext>
            </a:extLst>
          </p:cNvPr>
          <p:cNvSpPr/>
          <p:nvPr/>
        </p:nvSpPr>
        <p:spPr>
          <a:xfrm>
            <a:off x="0" y="5739902"/>
            <a:ext cx="12192000" cy="1077218"/>
          </a:xfrm>
          <a:prstGeom prst="rect">
            <a:avLst/>
          </a:prstGeom>
          <a:solidFill>
            <a:schemeClr val="bg1"/>
          </a:solidFill>
          <a:ln>
            <a:solidFill>
              <a:srgbClr val="FE756F"/>
            </a:solidFill>
          </a:ln>
        </p:spPr>
        <p:txBody>
          <a:bodyPr wrap="square">
            <a:spAutoFit/>
          </a:bodyPr>
          <a:lstStyle/>
          <a:p>
            <a:pPr algn="ctr"/>
            <a:r>
              <a:rPr lang="vi-VN" sz="3200">
                <a:solidFill>
                  <a:srgbClr val="0000FF"/>
                </a:solidFill>
                <a:latin typeface="#9Slide07 IcielBaliho Script" pitchFamily="2" charset="0"/>
                <a:ea typeface="#9Slide02 Noi dung rat dai" panose="02000000000000000000" pitchFamily="2" charset="0"/>
              </a:rPr>
              <a:t>Phân tích ảnh hưởng của di dân trong nội bộ châu Âu đến dân số của các </a:t>
            </a:r>
          </a:p>
          <a:p>
            <a:pPr algn="ctr"/>
            <a:r>
              <a:rPr lang="vi-VN" sz="3200">
                <a:solidFill>
                  <a:srgbClr val="0000FF"/>
                </a:solidFill>
                <a:latin typeface="#9Slide07 IcielBaliho Script" pitchFamily="2" charset="0"/>
                <a:ea typeface="#9Slide02 Noi dung rat dai" panose="02000000000000000000" pitchFamily="2" charset="0"/>
              </a:rPr>
              <a:t>quốc gia châu Âu?</a:t>
            </a:r>
            <a:endParaRPr lang="en-US" sz="3200">
              <a:solidFill>
                <a:srgbClr val="0000FF"/>
              </a:solidFill>
              <a:latin typeface="#9Slide07 IcielBaliho Script" pitchFamily="2" charset="0"/>
              <a:ea typeface="#9Slide02 Noi dung rat dai" panose="02000000000000000000" pitchFamily="2" charset="0"/>
            </a:endParaRPr>
          </a:p>
        </p:txBody>
      </p:sp>
    </p:spTree>
    <p:extLst>
      <p:ext uri="{BB962C8B-B14F-4D97-AF65-F5344CB8AC3E}">
        <p14:creationId xmlns:p14="http://schemas.microsoft.com/office/powerpoint/2010/main" val="321211325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A38E155-F421-4F48-99CE-971941414BE1}"/>
              </a:ext>
            </a:extLst>
          </p:cNvPr>
          <p:cNvPicPr>
            <a:picLocks noChangeAspect="1"/>
          </p:cNvPicPr>
          <p:nvPr/>
        </p:nvPicPr>
        <p:blipFill>
          <a:blip r:embed="rId2"/>
          <a:stretch>
            <a:fillRect/>
          </a:stretch>
        </p:blipFill>
        <p:spPr>
          <a:xfrm>
            <a:off x="0" y="1390"/>
            <a:ext cx="12192000" cy="6855220"/>
          </a:xfrm>
          <a:prstGeom prst="rect">
            <a:avLst/>
          </a:prstGeom>
        </p:spPr>
      </p:pic>
    </p:spTree>
    <p:extLst>
      <p:ext uri="{BB962C8B-B14F-4D97-AF65-F5344CB8AC3E}">
        <p14:creationId xmlns:p14="http://schemas.microsoft.com/office/powerpoint/2010/main" val="277843320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F5AB832-E4CA-453A-8566-0F9151D7C7E9}"/>
              </a:ext>
            </a:extLst>
          </p:cNvPr>
          <p:cNvPicPr>
            <a:picLocks noChangeAspect="1"/>
          </p:cNvPicPr>
          <p:nvPr/>
        </p:nvPicPr>
        <p:blipFill>
          <a:blip r:embed="rId2"/>
          <a:stretch>
            <a:fillRect/>
          </a:stretch>
        </p:blipFill>
        <p:spPr>
          <a:xfrm>
            <a:off x="640588" y="775007"/>
            <a:ext cx="5294716" cy="3381822"/>
          </a:xfrm>
          <a:prstGeom prst="rect">
            <a:avLst/>
          </a:prstGeom>
        </p:spPr>
      </p:pic>
      <p:pic>
        <p:nvPicPr>
          <p:cNvPr id="4" name="Picture 3">
            <a:extLst>
              <a:ext uri="{FF2B5EF4-FFF2-40B4-BE49-F238E27FC236}">
                <a16:creationId xmlns:a16="http://schemas.microsoft.com/office/drawing/2014/main" id="{E36FEA71-2B1D-4B96-9373-28E8D60F4B6E}"/>
              </a:ext>
            </a:extLst>
          </p:cNvPr>
          <p:cNvPicPr>
            <a:picLocks noChangeAspect="1"/>
          </p:cNvPicPr>
          <p:nvPr/>
        </p:nvPicPr>
        <p:blipFill>
          <a:blip r:embed="rId3"/>
          <a:stretch>
            <a:fillRect/>
          </a:stretch>
        </p:blipFill>
        <p:spPr>
          <a:xfrm>
            <a:off x="6253817" y="775007"/>
            <a:ext cx="5294715" cy="5307985"/>
          </a:xfrm>
          <a:prstGeom prst="rect">
            <a:avLst/>
          </a:prstGeom>
        </p:spPr>
      </p:pic>
      <p:sp>
        <p:nvSpPr>
          <p:cNvPr id="19" name="Rectangle: Rounded Corners 18">
            <a:extLst>
              <a:ext uri="{FF2B5EF4-FFF2-40B4-BE49-F238E27FC236}">
                <a16:creationId xmlns:a16="http://schemas.microsoft.com/office/drawing/2014/main" id="{8F69DB7D-99FF-4570-A1AE-F74169F84CA5}"/>
              </a:ext>
            </a:extLst>
          </p:cNvPr>
          <p:cNvSpPr/>
          <p:nvPr/>
        </p:nvSpPr>
        <p:spPr>
          <a:xfrm>
            <a:off x="640588" y="4382274"/>
            <a:ext cx="5294716" cy="1700718"/>
          </a:xfrm>
          <a:prstGeom prst="roundRect">
            <a:avLst/>
          </a:prstGeom>
          <a:solidFill>
            <a:srgbClr val="0070C0"/>
          </a:solidFill>
          <a:ln w="28575">
            <a:solidFill>
              <a:srgbClr val="0070C0"/>
            </a:solidFill>
            <a:prstDash val="sysDot"/>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a:solidFill>
                  <a:schemeClr val="bg1"/>
                </a:solidFill>
                <a:latin typeface="#9Slide07 IcielBaliho Script" pitchFamily="2" charset="0"/>
              </a:rPr>
              <a:t>Sau sự việc này nhiều quốc gia châu Âu đã bắt đầu có nhiều giải pháp để giải quyết vấn đề </a:t>
            </a:r>
            <a:r>
              <a:rPr lang="vi-VN" sz="2800">
                <a:solidFill>
                  <a:srgbClr val="FFFF00"/>
                </a:solidFill>
                <a:latin typeface="#9Slide07 IcielBaliho Script" pitchFamily="2" charset="0"/>
              </a:rPr>
              <a:t>KHỦNG HOẢNG NHẬP CƯ</a:t>
            </a:r>
            <a:r>
              <a:rPr lang="vi-VN" sz="2800">
                <a:solidFill>
                  <a:schemeClr val="bg1"/>
                </a:solidFill>
                <a:latin typeface="#9Slide07 IcielBaliho Script" pitchFamily="2" charset="0"/>
              </a:rPr>
              <a:t> </a:t>
            </a:r>
          </a:p>
          <a:p>
            <a:pPr algn="ctr"/>
            <a:r>
              <a:rPr lang="vi-VN" sz="2800">
                <a:solidFill>
                  <a:schemeClr val="bg1"/>
                </a:solidFill>
                <a:latin typeface="#9Slide07 IcielBaliho Script" pitchFamily="2" charset="0"/>
              </a:rPr>
              <a:t>ở châu lục này.</a:t>
            </a:r>
            <a:endParaRPr lang="en-US" sz="2800">
              <a:solidFill>
                <a:schemeClr val="bg1"/>
              </a:solidFill>
              <a:latin typeface="#9Slide07 IcielBaliho Script" pitchFamily="2" charset="0"/>
            </a:endParaRPr>
          </a:p>
        </p:txBody>
      </p:sp>
    </p:spTree>
    <p:extLst>
      <p:ext uri="{BB962C8B-B14F-4D97-AF65-F5344CB8AC3E}">
        <p14:creationId xmlns:p14="http://schemas.microsoft.com/office/powerpoint/2010/main" val="165203816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1000" fill="hold"/>
                                        <p:tgtEl>
                                          <p:spTgt spid="19"/>
                                        </p:tgtEl>
                                        <p:attrNameLst>
                                          <p:attrName>ppt_x</p:attrName>
                                        </p:attrNameLst>
                                      </p:cBhvr>
                                      <p:tavLst>
                                        <p:tav tm="0">
                                          <p:val>
                                            <p:strVal val="1+#ppt_w/2"/>
                                          </p:val>
                                        </p:tav>
                                        <p:tav tm="100000">
                                          <p:val>
                                            <p:strVal val="#ppt_x"/>
                                          </p:val>
                                        </p:tav>
                                      </p:tavLst>
                                    </p:anim>
                                    <p:anim calcmode="lin" valueType="num">
                                      <p:cBhvr additive="base">
                                        <p:cTn id="8" dur="1000" fill="hold"/>
                                        <p:tgtEl>
                                          <p:spTgt spid="1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E756F"/>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7D8B923-5B7D-4E42-99B5-1E66AC674122}"/>
              </a:ext>
            </a:extLst>
          </p:cNvPr>
          <p:cNvSpPr/>
          <p:nvPr/>
        </p:nvSpPr>
        <p:spPr>
          <a:xfrm>
            <a:off x="342900" y="342900"/>
            <a:ext cx="11506200" cy="6172200"/>
          </a:xfrm>
          <a:prstGeom prst="rect">
            <a:avLst/>
          </a:prstGeom>
          <a:solidFill>
            <a:schemeClr val="bg1"/>
          </a:solidFill>
          <a:ln w="57150">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7ED6B6FD-61E9-4914-8843-BF7434E4C6E1}"/>
              </a:ext>
            </a:extLst>
          </p:cNvPr>
          <p:cNvSpPr/>
          <p:nvPr/>
        </p:nvSpPr>
        <p:spPr>
          <a:xfrm>
            <a:off x="609600" y="533400"/>
            <a:ext cx="11049000" cy="4731167"/>
          </a:xfrm>
          <a:prstGeom prst="rect">
            <a:avLst/>
          </a:prstGeom>
        </p:spPr>
        <p:txBody>
          <a:bodyPr wrap="square">
            <a:spAutoFit/>
          </a:bodyPr>
          <a:lstStyle/>
          <a:p>
            <a:pPr algn="just">
              <a:lnSpc>
                <a:spcPct val="115000"/>
              </a:lnSpc>
              <a:spcAft>
                <a:spcPts val="0"/>
              </a:spcAft>
            </a:pPr>
            <a:r>
              <a:rPr lang="vi-VN" sz="3600" b="1">
                <a:solidFill>
                  <a:srgbClr val="FF0000"/>
                </a:solidFill>
                <a:latin typeface="#9Slide07 IcielBaliho Script" pitchFamily="2" charset="0"/>
                <a:ea typeface="Times New Roman" panose="02020603050405020304" pitchFamily="18" charset="0"/>
                <a:cs typeface="Times New Roman" panose="02020603050405020304" pitchFamily="18" charset="0"/>
              </a:rPr>
              <a:t>3. Di cư</a:t>
            </a:r>
            <a:endParaRPr lang="en-US" sz="3200">
              <a:solidFill>
                <a:srgbClr val="FF0000"/>
              </a:solidFill>
              <a:latin typeface="#9Slide07 IcielBaliho Script" pitchFamily="2" charset="0"/>
              <a:ea typeface="Times New Roman" panose="02020603050405020304" pitchFamily="18" charset="0"/>
              <a:cs typeface="Times New Roman" panose="02020603050405020304" pitchFamily="18" charset="0"/>
            </a:endParaRPr>
          </a:p>
          <a:p>
            <a:pPr algn="just">
              <a:lnSpc>
                <a:spcPct val="115000"/>
              </a:lnSpc>
              <a:spcAft>
                <a:spcPts val="0"/>
              </a:spcAft>
            </a:pPr>
            <a:r>
              <a:rPr lang="vi-VN" sz="280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800" b="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Nhập cư </a:t>
            </a:r>
            <a:r>
              <a:rPr lang="vi-VN" sz="280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là một trong những nguyên nhân quan trọng khiến châu Âu là một châu lục đông dân từ thời cổ đại.</a:t>
            </a:r>
          </a:p>
          <a:p>
            <a:pPr algn="just">
              <a:lnSpc>
                <a:spcPct val="115000"/>
              </a:lnSpc>
              <a:spcAft>
                <a:spcPts val="0"/>
              </a:spcAft>
            </a:pPr>
            <a:r>
              <a:rPr lang="vi-VN" sz="280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Từ đầu thế kỉ XX đến đầu thế kỉ XXI, số lượng người từ các châu lục, khu vực khác nhập cư vào châu Âu ngày càng nhiều. Năm 2019, châu Âu tiếp nhận khoảng 82 triệu nguời di cư quốc tế.</a:t>
            </a:r>
          </a:p>
          <a:p>
            <a:pPr algn="just">
              <a:lnSpc>
                <a:spcPct val="115000"/>
              </a:lnSpc>
              <a:spcAft>
                <a:spcPts val="0"/>
              </a:spcAft>
            </a:pPr>
            <a:r>
              <a:rPr lang="vi-VN" sz="280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800" b="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Di cư </a:t>
            </a:r>
            <a:r>
              <a:rPr lang="vi-VN" sz="280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trong </a:t>
            </a:r>
            <a:r>
              <a:rPr lang="vi-VN" sz="2800" b="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nội bộ </a:t>
            </a:r>
            <a:r>
              <a:rPr lang="vi-VN" sz="280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châu Âu ngày càng gia tăng và có ảnh hưởng đến dân số của các quốc gia.</a:t>
            </a:r>
          </a:p>
          <a:p>
            <a:pPr algn="just">
              <a:lnSpc>
                <a:spcPct val="115000"/>
              </a:lnSpc>
              <a:spcAft>
                <a:spcPts val="0"/>
              </a:spcAft>
            </a:pPr>
            <a:endParaRPr lang="en-US" sz="3200">
              <a:solidFill>
                <a:srgbClr val="002060"/>
              </a:solidFill>
            </a:endParaRPr>
          </a:p>
        </p:txBody>
      </p:sp>
      <p:pic>
        <p:nvPicPr>
          <p:cNvPr id="6" name="Picture 5">
            <a:extLst>
              <a:ext uri="{FF2B5EF4-FFF2-40B4-BE49-F238E27FC236}">
                <a16:creationId xmlns:a16="http://schemas.microsoft.com/office/drawing/2014/main" id="{F28C08C4-9F51-4849-8AA1-5FBA15919500}"/>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10000" b="90000" l="10000" r="90000"/>
                    </a14:imgEffect>
                  </a14:imgLayer>
                </a14:imgProps>
              </a:ext>
            </a:extLst>
          </a:blip>
          <a:stretch>
            <a:fillRect/>
          </a:stretch>
        </p:blipFill>
        <p:spPr>
          <a:xfrm flipH="1">
            <a:off x="9982200" y="4724400"/>
            <a:ext cx="2552700" cy="2219325"/>
          </a:xfrm>
          <a:prstGeom prst="rect">
            <a:avLst/>
          </a:prstGeom>
        </p:spPr>
      </p:pic>
    </p:spTree>
    <p:extLst>
      <p:ext uri="{BB962C8B-B14F-4D97-AF65-F5344CB8AC3E}">
        <p14:creationId xmlns:p14="http://schemas.microsoft.com/office/powerpoint/2010/main" val="106684427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wipe(down)">
                                      <p:cBhvr>
                                        <p:cTn id="7" dur="500"/>
                                        <p:tgtEl>
                                          <p:spTgt spid="4">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wipe(down)">
                                      <p:cBhvr>
                                        <p:cTn id="12" dur="500"/>
                                        <p:tgtEl>
                                          <p:spTgt spid="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animEffect transition="in" filter="wipe(down)">
                                      <p:cBhvr>
                                        <p:cTn id="17"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ình Bầu dục 2">
            <a:extLst>
              <a:ext uri="{FF2B5EF4-FFF2-40B4-BE49-F238E27FC236}">
                <a16:creationId xmlns:a16="http://schemas.microsoft.com/office/drawing/2014/main" id="{ADEF2AB5-7308-46DF-BC84-78011FF8C0E9}"/>
              </a:ext>
            </a:extLst>
          </p:cNvPr>
          <p:cNvSpPr/>
          <p:nvPr/>
        </p:nvSpPr>
        <p:spPr>
          <a:xfrm>
            <a:off x="11503437" y="1524000"/>
            <a:ext cx="617746" cy="609772"/>
          </a:xfrm>
          <a:prstGeom prst="ellipse">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Hình Bầu dục 17">
            <a:extLst>
              <a:ext uri="{FF2B5EF4-FFF2-40B4-BE49-F238E27FC236}">
                <a16:creationId xmlns:a16="http://schemas.microsoft.com/office/drawing/2014/main" id="{B39767E8-0E29-455E-B71B-FE39F693FDB3}"/>
              </a:ext>
            </a:extLst>
          </p:cNvPr>
          <p:cNvSpPr/>
          <p:nvPr/>
        </p:nvSpPr>
        <p:spPr>
          <a:xfrm>
            <a:off x="11211572" y="-1085537"/>
            <a:ext cx="2361239" cy="1981372"/>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17" name="Bảng 6">
            <a:extLst>
              <a:ext uri="{FF2B5EF4-FFF2-40B4-BE49-F238E27FC236}">
                <a16:creationId xmlns:a16="http://schemas.microsoft.com/office/drawing/2014/main" id="{5367060E-5163-467B-B812-BD826F5C9EAB}"/>
              </a:ext>
            </a:extLst>
          </p:cNvPr>
          <p:cNvGraphicFramePr>
            <a:graphicFrameLocks noGrp="1"/>
          </p:cNvGraphicFramePr>
          <p:nvPr>
            <p:extLst>
              <p:ext uri="{D42A27DB-BD31-4B8C-83A1-F6EECF244321}">
                <p14:modId xmlns:p14="http://schemas.microsoft.com/office/powerpoint/2010/main" val="536787493"/>
              </p:ext>
            </p:extLst>
          </p:nvPr>
        </p:nvGraphicFramePr>
        <p:xfrm>
          <a:off x="2549106" y="5383180"/>
          <a:ext cx="7842952" cy="956734"/>
        </p:xfrm>
        <a:graphic>
          <a:graphicData uri="http://schemas.openxmlformats.org/drawingml/2006/table">
            <a:tbl>
              <a:tblPr firstRow="1" bandRow="1">
                <a:tableStyleId>{ED083AE6-46FA-4A59-8FB0-9F97EB10719F}</a:tableStyleId>
              </a:tblPr>
              <a:tblGrid>
                <a:gridCol w="980369">
                  <a:extLst>
                    <a:ext uri="{9D8B030D-6E8A-4147-A177-3AD203B41FA5}">
                      <a16:colId xmlns:a16="http://schemas.microsoft.com/office/drawing/2014/main" val="4140181325"/>
                    </a:ext>
                  </a:extLst>
                </a:gridCol>
                <a:gridCol w="980369">
                  <a:extLst>
                    <a:ext uri="{9D8B030D-6E8A-4147-A177-3AD203B41FA5}">
                      <a16:colId xmlns:a16="http://schemas.microsoft.com/office/drawing/2014/main" val="2578882501"/>
                    </a:ext>
                  </a:extLst>
                </a:gridCol>
                <a:gridCol w="980369">
                  <a:extLst>
                    <a:ext uri="{9D8B030D-6E8A-4147-A177-3AD203B41FA5}">
                      <a16:colId xmlns:a16="http://schemas.microsoft.com/office/drawing/2014/main" val="4075439351"/>
                    </a:ext>
                  </a:extLst>
                </a:gridCol>
                <a:gridCol w="980369">
                  <a:extLst>
                    <a:ext uri="{9D8B030D-6E8A-4147-A177-3AD203B41FA5}">
                      <a16:colId xmlns:a16="http://schemas.microsoft.com/office/drawing/2014/main" val="3916450606"/>
                    </a:ext>
                  </a:extLst>
                </a:gridCol>
                <a:gridCol w="980369">
                  <a:extLst>
                    <a:ext uri="{9D8B030D-6E8A-4147-A177-3AD203B41FA5}">
                      <a16:colId xmlns:a16="http://schemas.microsoft.com/office/drawing/2014/main" val="542014611"/>
                    </a:ext>
                  </a:extLst>
                </a:gridCol>
                <a:gridCol w="980369">
                  <a:extLst>
                    <a:ext uri="{9D8B030D-6E8A-4147-A177-3AD203B41FA5}">
                      <a16:colId xmlns:a16="http://schemas.microsoft.com/office/drawing/2014/main" val="3837294383"/>
                    </a:ext>
                  </a:extLst>
                </a:gridCol>
                <a:gridCol w="980369">
                  <a:extLst>
                    <a:ext uri="{9D8B030D-6E8A-4147-A177-3AD203B41FA5}">
                      <a16:colId xmlns:a16="http://schemas.microsoft.com/office/drawing/2014/main" val="277526978"/>
                    </a:ext>
                  </a:extLst>
                </a:gridCol>
                <a:gridCol w="980369">
                  <a:extLst>
                    <a:ext uri="{9D8B030D-6E8A-4147-A177-3AD203B41FA5}">
                      <a16:colId xmlns:a16="http://schemas.microsoft.com/office/drawing/2014/main" val="468325126"/>
                    </a:ext>
                  </a:extLst>
                </a:gridCol>
              </a:tblGrid>
              <a:tr h="956734">
                <a:tc>
                  <a:txBody>
                    <a:bodyPr/>
                    <a:lstStyle/>
                    <a:p>
                      <a:pPr algn="ctr"/>
                      <a:endParaRPr lang="en-US" sz="4000">
                        <a:solidFill>
                          <a:srgbClr val="FF0066"/>
                        </a:solidFill>
                        <a:latin typeface="#9Slide01 Tieu de ngan" panose="00000700000000000000" pitchFamily="2" charset="0"/>
                      </a:endParaRPr>
                    </a:p>
                  </a:txBody>
                  <a:tcPr anchor="ctr">
                    <a:lnL w="12700" cap="flat" cmpd="sng" algn="ctr">
                      <a:solidFill>
                        <a:srgbClr val="3366FF"/>
                      </a:solidFill>
                      <a:prstDash val="solid"/>
                      <a:round/>
                      <a:headEnd type="none" w="med" len="med"/>
                      <a:tailEnd type="none" w="med" len="med"/>
                    </a:lnL>
                    <a:lnR w="12700" cap="flat" cmpd="sng" algn="ctr">
                      <a:solidFill>
                        <a:srgbClr val="3366FF"/>
                      </a:solidFill>
                      <a:prstDash val="solid"/>
                      <a:round/>
                      <a:headEnd type="none" w="med" len="med"/>
                      <a:tailEnd type="none" w="med" len="med"/>
                    </a:lnR>
                    <a:lnT w="12700" cap="flat" cmpd="sng" algn="ctr">
                      <a:solidFill>
                        <a:srgbClr val="3366FF"/>
                      </a:solidFill>
                      <a:prstDash val="solid"/>
                      <a:round/>
                      <a:headEnd type="none" w="med" len="med"/>
                      <a:tailEnd type="none" w="med" len="med"/>
                    </a:lnT>
                    <a:lnB w="12700" cap="flat" cmpd="sng" algn="ctr">
                      <a:solidFill>
                        <a:srgbClr val="3366FF"/>
                      </a:solidFill>
                      <a:prstDash val="solid"/>
                      <a:round/>
                      <a:headEnd type="none" w="med" len="med"/>
                      <a:tailEnd type="none" w="med" len="med"/>
                    </a:lnB>
                  </a:tcPr>
                </a:tc>
                <a:tc>
                  <a:txBody>
                    <a:bodyPr/>
                    <a:lstStyle/>
                    <a:p>
                      <a:pPr algn="ctr"/>
                      <a:endParaRPr lang="en-US" sz="4000">
                        <a:solidFill>
                          <a:srgbClr val="FF0066"/>
                        </a:solidFill>
                        <a:latin typeface="#9Slide01 Tieu de ngan" panose="00000700000000000000" pitchFamily="2" charset="0"/>
                      </a:endParaRPr>
                    </a:p>
                  </a:txBody>
                  <a:tcPr anchor="ctr">
                    <a:lnL w="12700" cap="flat" cmpd="sng" algn="ctr">
                      <a:solidFill>
                        <a:srgbClr val="3366FF"/>
                      </a:solidFill>
                      <a:prstDash val="solid"/>
                      <a:round/>
                      <a:headEnd type="none" w="med" len="med"/>
                      <a:tailEnd type="none" w="med" len="med"/>
                    </a:lnL>
                    <a:lnR w="12700" cap="flat" cmpd="sng" algn="ctr">
                      <a:solidFill>
                        <a:srgbClr val="3366FF"/>
                      </a:solidFill>
                      <a:prstDash val="solid"/>
                      <a:round/>
                      <a:headEnd type="none" w="med" len="med"/>
                      <a:tailEnd type="none" w="med" len="med"/>
                    </a:lnR>
                    <a:lnT w="12700" cap="flat" cmpd="sng" algn="ctr">
                      <a:solidFill>
                        <a:srgbClr val="3366FF"/>
                      </a:solidFill>
                      <a:prstDash val="solid"/>
                      <a:round/>
                      <a:headEnd type="none" w="med" len="med"/>
                      <a:tailEnd type="none" w="med" len="med"/>
                    </a:lnT>
                    <a:lnB w="12700" cap="flat" cmpd="sng" algn="ctr">
                      <a:solidFill>
                        <a:srgbClr val="3366FF"/>
                      </a:solidFill>
                      <a:prstDash val="solid"/>
                      <a:round/>
                      <a:headEnd type="none" w="med" len="med"/>
                      <a:tailEnd type="none" w="med" len="med"/>
                    </a:lnB>
                  </a:tcPr>
                </a:tc>
                <a:tc>
                  <a:txBody>
                    <a:bodyPr/>
                    <a:lstStyle/>
                    <a:p>
                      <a:pPr algn="ctr"/>
                      <a:endParaRPr lang="en-US" sz="4000">
                        <a:solidFill>
                          <a:srgbClr val="FF0066"/>
                        </a:solidFill>
                        <a:latin typeface="#9Slide01 Tieu de ngan" panose="00000700000000000000" pitchFamily="2" charset="0"/>
                      </a:endParaRPr>
                    </a:p>
                  </a:txBody>
                  <a:tcPr anchor="ctr">
                    <a:lnL w="12700" cap="flat" cmpd="sng" algn="ctr">
                      <a:solidFill>
                        <a:srgbClr val="3366FF"/>
                      </a:solidFill>
                      <a:prstDash val="solid"/>
                      <a:round/>
                      <a:headEnd type="none" w="med" len="med"/>
                      <a:tailEnd type="none" w="med" len="med"/>
                    </a:lnL>
                    <a:lnR w="12700" cap="flat" cmpd="sng" algn="ctr">
                      <a:solidFill>
                        <a:srgbClr val="3366FF"/>
                      </a:solidFill>
                      <a:prstDash val="solid"/>
                      <a:round/>
                      <a:headEnd type="none" w="med" len="med"/>
                      <a:tailEnd type="none" w="med" len="med"/>
                    </a:lnR>
                    <a:lnT w="12700" cap="flat" cmpd="sng" algn="ctr">
                      <a:solidFill>
                        <a:srgbClr val="3366FF"/>
                      </a:solidFill>
                      <a:prstDash val="solid"/>
                      <a:round/>
                      <a:headEnd type="none" w="med" len="med"/>
                      <a:tailEnd type="none" w="med" len="med"/>
                    </a:lnT>
                    <a:lnB w="12700" cap="flat" cmpd="sng" algn="ctr">
                      <a:solidFill>
                        <a:srgbClr val="3366FF"/>
                      </a:solidFill>
                      <a:prstDash val="solid"/>
                      <a:round/>
                      <a:headEnd type="none" w="med" len="med"/>
                      <a:tailEnd type="none" w="med" len="med"/>
                    </a:lnB>
                  </a:tcPr>
                </a:tc>
                <a:tc>
                  <a:txBody>
                    <a:bodyPr/>
                    <a:lstStyle/>
                    <a:p>
                      <a:pPr algn="ctr"/>
                      <a:endParaRPr lang="en-US" sz="4000">
                        <a:solidFill>
                          <a:srgbClr val="FF0066"/>
                        </a:solidFill>
                        <a:latin typeface="#9Slide01 Tieu de ngan" panose="00000700000000000000" pitchFamily="2" charset="0"/>
                      </a:endParaRPr>
                    </a:p>
                  </a:txBody>
                  <a:tcPr anchor="ctr">
                    <a:lnL w="12700" cap="flat" cmpd="sng" algn="ctr">
                      <a:solidFill>
                        <a:srgbClr val="3366FF"/>
                      </a:solidFill>
                      <a:prstDash val="solid"/>
                      <a:round/>
                      <a:headEnd type="none" w="med" len="med"/>
                      <a:tailEnd type="none" w="med" len="med"/>
                    </a:lnL>
                    <a:lnR w="12700" cap="flat" cmpd="sng" algn="ctr">
                      <a:solidFill>
                        <a:srgbClr val="3366FF"/>
                      </a:solidFill>
                      <a:prstDash val="solid"/>
                      <a:round/>
                      <a:headEnd type="none" w="med" len="med"/>
                      <a:tailEnd type="none" w="med" len="med"/>
                    </a:lnR>
                    <a:lnT w="12700" cap="flat" cmpd="sng" algn="ctr">
                      <a:solidFill>
                        <a:srgbClr val="3366FF"/>
                      </a:solidFill>
                      <a:prstDash val="solid"/>
                      <a:round/>
                      <a:headEnd type="none" w="med" len="med"/>
                      <a:tailEnd type="none" w="med" len="med"/>
                    </a:lnT>
                    <a:lnB w="12700" cap="flat" cmpd="sng" algn="ctr">
                      <a:solidFill>
                        <a:srgbClr val="3366FF"/>
                      </a:solidFill>
                      <a:prstDash val="solid"/>
                      <a:round/>
                      <a:headEnd type="none" w="med" len="med"/>
                      <a:tailEnd type="none" w="med" len="med"/>
                    </a:lnB>
                  </a:tcPr>
                </a:tc>
                <a:tc>
                  <a:txBody>
                    <a:bodyPr/>
                    <a:lstStyle/>
                    <a:p>
                      <a:pPr algn="ctr"/>
                      <a:endParaRPr lang="en-US" sz="4000">
                        <a:solidFill>
                          <a:srgbClr val="FF0066"/>
                        </a:solidFill>
                        <a:latin typeface="#9Slide01 Tieu de ngan" panose="00000700000000000000" pitchFamily="2" charset="0"/>
                      </a:endParaRPr>
                    </a:p>
                  </a:txBody>
                  <a:tcPr anchor="ctr">
                    <a:lnL w="12700" cap="flat" cmpd="sng" algn="ctr">
                      <a:solidFill>
                        <a:srgbClr val="3366FF"/>
                      </a:solidFill>
                      <a:prstDash val="solid"/>
                      <a:round/>
                      <a:headEnd type="none" w="med" len="med"/>
                      <a:tailEnd type="none" w="med" len="med"/>
                    </a:lnL>
                    <a:lnR w="12700" cap="flat" cmpd="sng" algn="ctr">
                      <a:solidFill>
                        <a:srgbClr val="3366FF"/>
                      </a:solidFill>
                      <a:prstDash val="solid"/>
                      <a:round/>
                      <a:headEnd type="none" w="med" len="med"/>
                      <a:tailEnd type="none" w="med" len="med"/>
                    </a:lnR>
                    <a:lnT w="12700" cap="flat" cmpd="sng" algn="ctr">
                      <a:solidFill>
                        <a:srgbClr val="3366FF"/>
                      </a:solidFill>
                      <a:prstDash val="solid"/>
                      <a:round/>
                      <a:headEnd type="none" w="med" len="med"/>
                      <a:tailEnd type="none" w="med" len="med"/>
                    </a:lnT>
                    <a:lnB w="12700" cap="flat" cmpd="sng" algn="ctr">
                      <a:solidFill>
                        <a:srgbClr val="3366FF"/>
                      </a:solidFill>
                      <a:prstDash val="solid"/>
                      <a:round/>
                      <a:headEnd type="none" w="med" len="med"/>
                      <a:tailEnd type="none" w="med" len="med"/>
                    </a:lnB>
                  </a:tcPr>
                </a:tc>
                <a:tc>
                  <a:txBody>
                    <a:bodyPr/>
                    <a:lstStyle/>
                    <a:p>
                      <a:pPr algn="ctr"/>
                      <a:endParaRPr lang="en-US" sz="4000">
                        <a:solidFill>
                          <a:srgbClr val="FF0066"/>
                        </a:solidFill>
                        <a:latin typeface="#9Slide01 Tieu de ngan" panose="00000700000000000000" pitchFamily="2" charset="0"/>
                      </a:endParaRPr>
                    </a:p>
                  </a:txBody>
                  <a:tcPr anchor="ctr">
                    <a:lnL w="12700" cap="flat" cmpd="sng" algn="ctr">
                      <a:solidFill>
                        <a:srgbClr val="3366FF"/>
                      </a:solidFill>
                      <a:prstDash val="solid"/>
                      <a:round/>
                      <a:headEnd type="none" w="med" len="med"/>
                      <a:tailEnd type="none" w="med" len="med"/>
                    </a:lnL>
                    <a:lnR w="12700" cap="flat" cmpd="sng" algn="ctr">
                      <a:solidFill>
                        <a:srgbClr val="3366FF"/>
                      </a:solidFill>
                      <a:prstDash val="solid"/>
                      <a:round/>
                      <a:headEnd type="none" w="med" len="med"/>
                      <a:tailEnd type="none" w="med" len="med"/>
                    </a:lnR>
                    <a:lnT w="12700" cap="flat" cmpd="sng" algn="ctr">
                      <a:solidFill>
                        <a:srgbClr val="3366FF"/>
                      </a:solidFill>
                      <a:prstDash val="solid"/>
                      <a:round/>
                      <a:headEnd type="none" w="med" len="med"/>
                      <a:tailEnd type="none" w="med" len="med"/>
                    </a:lnT>
                    <a:lnB w="12700" cap="flat" cmpd="sng" algn="ctr">
                      <a:solidFill>
                        <a:srgbClr val="3366FF"/>
                      </a:solidFill>
                      <a:prstDash val="solid"/>
                      <a:round/>
                      <a:headEnd type="none" w="med" len="med"/>
                      <a:tailEnd type="none" w="med" len="med"/>
                    </a:lnB>
                  </a:tcPr>
                </a:tc>
                <a:tc>
                  <a:txBody>
                    <a:bodyPr/>
                    <a:lstStyle/>
                    <a:p>
                      <a:pPr algn="ctr"/>
                      <a:endParaRPr lang="en-US" sz="4000">
                        <a:solidFill>
                          <a:srgbClr val="FF0066"/>
                        </a:solidFill>
                        <a:latin typeface="#9Slide01 Tieu de ngan" panose="00000700000000000000" pitchFamily="2" charset="0"/>
                      </a:endParaRPr>
                    </a:p>
                  </a:txBody>
                  <a:tcPr anchor="ctr">
                    <a:lnL w="12700" cap="flat" cmpd="sng" algn="ctr">
                      <a:solidFill>
                        <a:srgbClr val="3366FF"/>
                      </a:solidFill>
                      <a:prstDash val="solid"/>
                      <a:round/>
                      <a:headEnd type="none" w="med" len="med"/>
                      <a:tailEnd type="none" w="med" len="med"/>
                    </a:lnL>
                    <a:lnR w="12700" cap="flat" cmpd="sng" algn="ctr">
                      <a:solidFill>
                        <a:srgbClr val="3366FF"/>
                      </a:solidFill>
                      <a:prstDash val="solid"/>
                      <a:round/>
                      <a:headEnd type="none" w="med" len="med"/>
                      <a:tailEnd type="none" w="med" len="med"/>
                    </a:lnR>
                    <a:lnT w="12700" cap="flat" cmpd="sng" algn="ctr">
                      <a:solidFill>
                        <a:srgbClr val="3366FF"/>
                      </a:solidFill>
                      <a:prstDash val="solid"/>
                      <a:round/>
                      <a:headEnd type="none" w="med" len="med"/>
                      <a:tailEnd type="none" w="med" len="med"/>
                    </a:lnT>
                    <a:lnB w="12700" cap="flat" cmpd="sng" algn="ctr">
                      <a:solidFill>
                        <a:srgbClr val="3366FF"/>
                      </a:solidFill>
                      <a:prstDash val="solid"/>
                      <a:round/>
                      <a:headEnd type="none" w="med" len="med"/>
                      <a:tailEnd type="none" w="med" len="med"/>
                    </a:lnB>
                  </a:tcPr>
                </a:tc>
                <a:tc>
                  <a:txBody>
                    <a:bodyPr/>
                    <a:lstStyle/>
                    <a:p>
                      <a:pPr algn="ctr"/>
                      <a:endParaRPr lang="en-US" sz="4000">
                        <a:solidFill>
                          <a:srgbClr val="FF0066"/>
                        </a:solidFill>
                        <a:latin typeface="#9Slide01 Tieu de ngan" panose="00000700000000000000" pitchFamily="2" charset="0"/>
                      </a:endParaRPr>
                    </a:p>
                  </a:txBody>
                  <a:tcPr anchor="ctr">
                    <a:lnL w="12700" cap="flat" cmpd="sng" algn="ctr">
                      <a:solidFill>
                        <a:srgbClr val="3366FF"/>
                      </a:solidFill>
                      <a:prstDash val="solid"/>
                      <a:round/>
                      <a:headEnd type="none" w="med" len="med"/>
                      <a:tailEnd type="none" w="med" len="med"/>
                    </a:lnL>
                    <a:lnR w="12700" cap="flat" cmpd="sng" algn="ctr">
                      <a:solidFill>
                        <a:srgbClr val="3366FF"/>
                      </a:solidFill>
                      <a:prstDash val="solid"/>
                      <a:round/>
                      <a:headEnd type="none" w="med" len="med"/>
                      <a:tailEnd type="none" w="med" len="med"/>
                    </a:lnR>
                    <a:lnT w="12700" cap="flat" cmpd="sng" algn="ctr">
                      <a:solidFill>
                        <a:srgbClr val="3366FF"/>
                      </a:solidFill>
                      <a:prstDash val="solid"/>
                      <a:round/>
                      <a:headEnd type="none" w="med" len="med"/>
                      <a:tailEnd type="none" w="med" len="med"/>
                    </a:lnT>
                    <a:lnB w="12700" cap="flat" cmpd="sng" algn="ctr">
                      <a:solidFill>
                        <a:srgbClr val="3366FF"/>
                      </a:solidFill>
                      <a:prstDash val="solid"/>
                      <a:round/>
                      <a:headEnd type="none" w="med" len="med"/>
                      <a:tailEnd type="none" w="med" len="med"/>
                    </a:lnB>
                  </a:tcPr>
                </a:tc>
                <a:extLst>
                  <a:ext uri="{0D108BD9-81ED-4DB2-BD59-A6C34878D82A}">
                    <a16:rowId xmlns:a16="http://schemas.microsoft.com/office/drawing/2014/main" val="1199960681"/>
                  </a:ext>
                </a:extLst>
              </a:tr>
            </a:tbl>
          </a:graphicData>
        </a:graphic>
      </p:graphicFrame>
      <p:graphicFrame>
        <p:nvGraphicFramePr>
          <p:cNvPr id="19" name="Bảng 18">
            <a:extLst>
              <a:ext uri="{FF2B5EF4-FFF2-40B4-BE49-F238E27FC236}">
                <a16:creationId xmlns:a16="http://schemas.microsoft.com/office/drawing/2014/main" id="{A7390C09-17B6-4436-BA43-F75004D3352A}"/>
              </a:ext>
            </a:extLst>
          </p:cNvPr>
          <p:cNvGraphicFramePr>
            <a:graphicFrameLocks noGrp="1"/>
          </p:cNvGraphicFramePr>
          <p:nvPr>
            <p:extLst>
              <p:ext uri="{D42A27DB-BD31-4B8C-83A1-F6EECF244321}">
                <p14:modId xmlns:p14="http://schemas.microsoft.com/office/powerpoint/2010/main" val="3938519055"/>
              </p:ext>
            </p:extLst>
          </p:nvPr>
        </p:nvGraphicFramePr>
        <p:xfrm>
          <a:off x="2514600" y="5397392"/>
          <a:ext cx="7842952" cy="952052"/>
        </p:xfrm>
        <a:graphic>
          <a:graphicData uri="http://schemas.openxmlformats.org/drawingml/2006/table">
            <a:tbl>
              <a:tblPr firstRow="1" bandRow="1">
                <a:tableStyleId>{ED083AE6-46FA-4A59-8FB0-9F97EB10719F}</a:tableStyleId>
              </a:tblPr>
              <a:tblGrid>
                <a:gridCol w="980369">
                  <a:extLst>
                    <a:ext uri="{9D8B030D-6E8A-4147-A177-3AD203B41FA5}">
                      <a16:colId xmlns:a16="http://schemas.microsoft.com/office/drawing/2014/main" val="3826217207"/>
                    </a:ext>
                  </a:extLst>
                </a:gridCol>
                <a:gridCol w="980369">
                  <a:extLst>
                    <a:ext uri="{9D8B030D-6E8A-4147-A177-3AD203B41FA5}">
                      <a16:colId xmlns:a16="http://schemas.microsoft.com/office/drawing/2014/main" val="2173050624"/>
                    </a:ext>
                  </a:extLst>
                </a:gridCol>
                <a:gridCol w="980369">
                  <a:extLst>
                    <a:ext uri="{9D8B030D-6E8A-4147-A177-3AD203B41FA5}">
                      <a16:colId xmlns:a16="http://schemas.microsoft.com/office/drawing/2014/main" val="4068956441"/>
                    </a:ext>
                  </a:extLst>
                </a:gridCol>
                <a:gridCol w="980369">
                  <a:extLst>
                    <a:ext uri="{9D8B030D-6E8A-4147-A177-3AD203B41FA5}">
                      <a16:colId xmlns:a16="http://schemas.microsoft.com/office/drawing/2014/main" val="3595227158"/>
                    </a:ext>
                  </a:extLst>
                </a:gridCol>
                <a:gridCol w="980369">
                  <a:extLst>
                    <a:ext uri="{9D8B030D-6E8A-4147-A177-3AD203B41FA5}">
                      <a16:colId xmlns:a16="http://schemas.microsoft.com/office/drawing/2014/main" val="2271183959"/>
                    </a:ext>
                  </a:extLst>
                </a:gridCol>
                <a:gridCol w="980369">
                  <a:extLst>
                    <a:ext uri="{9D8B030D-6E8A-4147-A177-3AD203B41FA5}">
                      <a16:colId xmlns:a16="http://schemas.microsoft.com/office/drawing/2014/main" val="1832664422"/>
                    </a:ext>
                  </a:extLst>
                </a:gridCol>
                <a:gridCol w="980369">
                  <a:extLst>
                    <a:ext uri="{9D8B030D-6E8A-4147-A177-3AD203B41FA5}">
                      <a16:colId xmlns:a16="http://schemas.microsoft.com/office/drawing/2014/main" val="2149369452"/>
                    </a:ext>
                  </a:extLst>
                </a:gridCol>
                <a:gridCol w="980369">
                  <a:extLst>
                    <a:ext uri="{9D8B030D-6E8A-4147-A177-3AD203B41FA5}">
                      <a16:colId xmlns:a16="http://schemas.microsoft.com/office/drawing/2014/main" val="3075906612"/>
                    </a:ext>
                  </a:extLst>
                </a:gridCol>
              </a:tblGrid>
              <a:tr h="952052">
                <a:tc>
                  <a:txBody>
                    <a:bodyPr/>
                    <a:lstStyle/>
                    <a:p>
                      <a:pPr algn="ctr"/>
                      <a:r>
                        <a:rPr lang="en-US" sz="4000">
                          <a:solidFill>
                            <a:srgbClr val="FF3399"/>
                          </a:solidFill>
                          <a:latin typeface="#9Slide01 Tieu de ngan" panose="00000700000000000000" pitchFamily="2" charset="0"/>
                        </a:rPr>
                        <a:t>D</a:t>
                      </a:r>
                    </a:p>
                  </a:txBody>
                  <a:tcPr anchor="ctr">
                    <a:lnL w="12700" cap="flat" cmpd="sng" algn="ctr">
                      <a:solidFill>
                        <a:srgbClr val="3366FF"/>
                      </a:solidFill>
                      <a:prstDash val="solid"/>
                      <a:round/>
                      <a:headEnd type="none" w="med" len="med"/>
                      <a:tailEnd type="none" w="med" len="med"/>
                    </a:lnL>
                    <a:lnR w="12700" cap="flat" cmpd="sng" algn="ctr">
                      <a:solidFill>
                        <a:srgbClr val="3366FF"/>
                      </a:solidFill>
                      <a:prstDash val="solid"/>
                      <a:round/>
                      <a:headEnd type="none" w="med" len="med"/>
                      <a:tailEnd type="none" w="med" len="med"/>
                    </a:lnR>
                    <a:lnT w="12700" cap="flat" cmpd="sng" algn="ctr">
                      <a:solidFill>
                        <a:srgbClr val="3366FF"/>
                      </a:solidFill>
                      <a:prstDash val="solid"/>
                      <a:round/>
                      <a:headEnd type="none" w="med" len="med"/>
                      <a:tailEnd type="none" w="med" len="med"/>
                    </a:lnT>
                    <a:lnB w="12700" cap="flat" cmpd="sng" algn="ctr">
                      <a:solidFill>
                        <a:srgbClr val="3366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4000">
                          <a:solidFill>
                            <a:srgbClr val="FF3399"/>
                          </a:solidFill>
                          <a:latin typeface="#9Slide01 Tieu de ngan" panose="00000700000000000000" pitchFamily="2" charset="0"/>
                        </a:rPr>
                        <a:t>Â</a:t>
                      </a:r>
                    </a:p>
                  </a:txBody>
                  <a:tcPr anchor="ctr">
                    <a:lnL w="12700" cap="flat" cmpd="sng" algn="ctr">
                      <a:solidFill>
                        <a:srgbClr val="3366FF"/>
                      </a:solidFill>
                      <a:prstDash val="solid"/>
                      <a:round/>
                      <a:headEnd type="none" w="med" len="med"/>
                      <a:tailEnd type="none" w="med" len="med"/>
                    </a:lnL>
                    <a:lnR w="12700" cap="flat" cmpd="sng" algn="ctr">
                      <a:solidFill>
                        <a:srgbClr val="3366FF"/>
                      </a:solidFill>
                      <a:prstDash val="solid"/>
                      <a:round/>
                      <a:headEnd type="none" w="med" len="med"/>
                      <a:tailEnd type="none" w="med" len="med"/>
                    </a:lnR>
                    <a:lnT w="12700" cap="flat" cmpd="sng" algn="ctr">
                      <a:solidFill>
                        <a:srgbClr val="3366FF"/>
                      </a:solidFill>
                      <a:prstDash val="solid"/>
                      <a:round/>
                      <a:headEnd type="none" w="med" len="med"/>
                      <a:tailEnd type="none" w="med" len="med"/>
                    </a:lnT>
                    <a:lnB w="12700" cap="flat" cmpd="sng" algn="ctr">
                      <a:solidFill>
                        <a:srgbClr val="3366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4000">
                          <a:solidFill>
                            <a:srgbClr val="FF3399"/>
                          </a:solidFill>
                          <a:latin typeface="#9Slide01 Tieu de ngan" panose="00000700000000000000" pitchFamily="2" charset="0"/>
                        </a:rPr>
                        <a:t>N</a:t>
                      </a:r>
                    </a:p>
                  </a:txBody>
                  <a:tcPr anchor="ctr">
                    <a:lnL w="12700" cap="flat" cmpd="sng" algn="ctr">
                      <a:solidFill>
                        <a:srgbClr val="3366FF"/>
                      </a:solidFill>
                      <a:prstDash val="solid"/>
                      <a:round/>
                      <a:headEnd type="none" w="med" len="med"/>
                      <a:tailEnd type="none" w="med" len="med"/>
                    </a:lnL>
                    <a:lnR w="12700" cap="flat" cmpd="sng" algn="ctr">
                      <a:solidFill>
                        <a:srgbClr val="3366FF"/>
                      </a:solidFill>
                      <a:prstDash val="solid"/>
                      <a:round/>
                      <a:headEnd type="none" w="med" len="med"/>
                      <a:tailEnd type="none" w="med" len="med"/>
                    </a:lnR>
                    <a:lnT w="12700" cap="flat" cmpd="sng" algn="ctr">
                      <a:solidFill>
                        <a:srgbClr val="3366FF"/>
                      </a:solidFill>
                      <a:prstDash val="solid"/>
                      <a:round/>
                      <a:headEnd type="none" w="med" len="med"/>
                      <a:tailEnd type="none" w="med" len="med"/>
                    </a:lnT>
                    <a:lnB w="12700" cap="flat" cmpd="sng" algn="ctr">
                      <a:solidFill>
                        <a:srgbClr val="3366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4000">
                          <a:solidFill>
                            <a:srgbClr val="FF3399"/>
                          </a:solidFill>
                          <a:latin typeface="#9Slide01 Tieu de ngan" panose="00000700000000000000" pitchFamily="2" charset="0"/>
                        </a:rPr>
                        <a:t>S</a:t>
                      </a:r>
                    </a:p>
                  </a:txBody>
                  <a:tcPr anchor="ctr">
                    <a:lnL w="12700" cap="flat" cmpd="sng" algn="ctr">
                      <a:solidFill>
                        <a:srgbClr val="3366FF"/>
                      </a:solidFill>
                      <a:prstDash val="solid"/>
                      <a:round/>
                      <a:headEnd type="none" w="med" len="med"/>
                      <a:tailEnd type="none" w="med" len="med"/>
                    </a:lnL>
                    <a:lnR w="12700" cap="flat" cmpd="sng" algn="ctr">
                      <a:solidFill>
                        <a:srgbClr val="3366FF"/>
                      </a:solidFill>
                      <a:prstDash val="solid"/>
                      <a:round/>
                      <a:headEnd type="none" w="med" len="med"/>
                      <a:tailEnd type="none" w="med" len="med"/>
                    </a:lnR>
                    <a:lnT w="12700" cap="flat" cmpd="sng" algn="ctr">
                      <a:solidFill>
                        <a:srgbClr val="3366FF"/>
                      </a:solidFill>
                      <a:prstDash val="solid"/>
                      <a:round/>
                      <a:headEnd type="none" w="med" len="med"/>
                      <a:tailEnd type="none" w="med" len="med"/>
                    </a:lnT>
                    <a:lnB w="12700" cap="flat" cmpd="sng" algn="ctr">
                      <a:solidFill>
                        <a:srgbClr val="3366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4000">
                          <a:solidFill>
                            <a:srgbClr val="FF3399"/>
                          </a:solidFill>
                          <a:latin typeface="#9Slide01 Tieu de ngan" panose="00000700000000000000" pitchFamily="2" charset="0"/>
                        </a:rPr>
                        <a:t>Ố</a:t>
                      </a:r>
                    </a:p>
                  </a:txBody>
                  <a:tcPr anchor="ctr">
                    <a:lnL w="12700" cap="flat" cmpd="sng" algn="ctr">
                      <a:solidFill>
                        <a:srgbClr val="3366FF"/>
                      </a:solidFill>
                      <a:prstDash val="solid"/>
                      <a:round/>
                      <a:headEnd type="none" w="med" len="med"/>
                      <a:tailEnd type="none" w="med" len="med"/>
                    </a:lnL>
                    <a:lnR w="12700" cap="flat" cmpd="sng" algn="ctr">
                      <a:solidFill>
                        <a:srgbClr val="3366FF"/>
                      </a:solidFill>
                      <a:prstDash val="solid"/>
                      <a:round/>
                      <a:headEnd type="none" w="med" len="med"/>
                      <a:tailEnd type="none" w="med" len="med"/>
                    </a:lnR>
                    <a:lnT w="12700" cap="flat" cmpd="sng" algn="ctr">
                      <a:solidFill>
                        <a:srgbClr val="3366FF"/>
                      </a:solidFill>
                      <a:prstDash val="solid"/>
                      <a:round/>
                      <a:headEnd type="none" w="med" len="med"/>
                      <a:tailEnd type="none" w="med" len="med"/>
                    </a:lnT>
                    <a:lnB w="12700" cap="flat" cmpd="sng" algn="ctr">
                      <a:solidFill>
                        <a:srgbClr val="3366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4000">
                          <a:solidFill>
                            <a:srgbClr val="FF3399"/>
                          </a:solidFill>
                          <a:latin typeface="#9Slide01 Tieu de ngan" panose="00000700000000000000" pitchFamily="2" charset="0"/>
                        </a:rPr>
                        <a:t>G</a:t>
                      </a:r>
                    </a:p>
                  </a:txBody>
                  <a:tcPr anchor="ctr">
                    <a:lnL w="12700" cap="flat" cmpd="sng" algn="ctr">
                      <a:solidFill>
                        <a:srgbClr val="3366FF"/>
                      </a:solidFill>
                      <a:prstDash val="solid"/>
                      <a:round/>
                      <a:headEnd type="none" w="med" len="med"/>
                      <a:tailEnd type="none" w="med" len="med"/>
                    </a:lnL>
                    <a:lnR w="12700" cap="flat" cmpd="sng" algn="ctr">
                      <a:solidFill>
                        <a:srgbClr val="3366FF"/>
                      </a:solidFill>
                      <a:prstDash val="solid"/>
                      <a:round/>
                      <a:headEnd type="none" w="med" len="med"/>
                      <a:tailEnd type="none" w="med" len="med"/>
                    </a:lnR>
                    <a:lnT w="12700" cap="flat" cmpd="sng" algn="ctr">
                      <a:solidFill>
                        <a:srgbClr val="3366FF"/>
                      </a:solidFill>
                      <a:prstDash val="solid"/>
                      <a:round/>
                      <a:headEnd type="none" w="med" len="med"/>
                      <a:tailEnd type="none" w="med" len="med"/>
                    </a:lnT>
                    <a:lnB w="12700" cap="flat" cmpd="sng" algn="ctr">
                      <a:solidFill>
                        <a:srgbClr val="3366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4000">
                          <a:solidFill>
                            <a:srgbClr val="FF3399"/>
                          </a:solidFill>
                          <a:latin typeface="#9Slide01 Tieu de ngan" panose="00000700000000000000" pitchFamily="2" charset="0"/>
                        </a:rPr>
                        <a:t>I</a:t>
                      </a:r>
                    </a:p>
                  </a:txBody>
                  <a:tcPr anchor="ctr">
                    <a:lnL w="12700" cap="flat" cmpd="sng" algn="ctr">
                      <a:solidFill>
                        <a:srgbClr val="3366FF"/>
                      </a:solidFill>
                      <a:prstDash val="solid"/>
                      <a:round/>
                      <a:headEnd type="none" w="med" len="med"/>
                      <a:tailEnd type="none" w="med" len="med"/>
                    </a:lnL>
                    <a:lnR w="12700" cap="flat" cmpd="sng" algn="ctr">
                      <a:solidFill>
                        <a:srgbClr val="3366FF"/>
                      </a:solidFill>
                      <a:prstDash val="solid"/>
                      <a:round/>
                      <a:headEnd type="none" w="med" len="med"/>
                      <a:tailEnd type="none" w="med" len="med"/>
                    </a:lnR>
                    <a:lnT w="12700" cap="flat" cmpd="sng" algn="ctr">
                      <a:solidFill>
                        <a:srgbClr val="3366FF"/>
                      </a:solidFill>
                      <a:prstDash val="solid"/>
                      <a:round/>
                      <a:headEnd type="none" w="med" len="med"/>
                      <a:tailEnd type="none" w="med" len="med"/>
                    </a:lnT>
                    <a:lnB w="12700" cap="flat" cmpd="sng" algn="ctr">
                      <a:solidFill>
                        <a:srgbClr val="3366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4000">
                          <a:solidFill>
                            <a:srgbClr val="FF3399"/>
                          </a:solidFill>
                          <a:latin typeface="#9Slide01 Tieu de ngan" panose="00000700000000000000" pitchFamily="2" charset="0"/>
                        </a:rPr>
                        <a:t>À</a:t>
                      </a:r>
                    </a:p>
                  </a:txBody>
                  <a:tcPr anchor="ctr">
                    <a:lnL w="12700" cap="flat" cmpd="sng" algn="ctr">
                      <a:solidFill>
                        <a:srgbClr val="3366FF"/>
                      </a:solidFill>
                      <a:prstDash val="solid"/>
                      <a:round/>
                      <a:headEnd type="none" w="med" len="med"/>
                      <a:tailEnd type="none" w="med" len="med"/>
                    </a:lnL>
                    <a:lnR w="12700" cap="flat" cmpd="sng" algn="ctr">
                      <a:solidFill>
                        <a:srgbClr val="3366FF"/>
                      </a:solidFill>
                      <a:prstDash val="solid"/>
                      <a:round/>
                      <a:headEnd type="none" w="med" len="med"/>
                      <a:tailEnd type="none" w="med" len="med"/>
                    </a:lnR>
                    <a:lnT w="12700" cap="flat" cmpd="sng" algn="ctr">
                      <a:solidFill>
                        <a:srgbClr val="3366FF"/>
                      </a:solidFill>
                      <a:prstDash val="solid"/>
                      <a:round/>
                      <a:headEnd type="none" w="med" len="med"/>
                      <a:tailEnd type="none" w="med" len="med"/>
                    </a:lnT>
                    <a:lnB w="12700" cap="flat" cmpd="sng" algn="ctr">
                      <a:solidFill>
                        <a:srgbClr val="3366FF"/>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21389235"/>
                  </a:ext>
                </a:extLst>
              </a:tr>
            </a:tbl>
          </a:graphicData>
        </a:graphic>
      </p:graphicFrame>
      <p:pic>
        <p:nvPicPr>
          <p:cNvPr id="2054" name="Picture 6" descr="Crowd Clipart Transparent Person - Population Stock - Png Download  (#140819) - PinClipart">
            <a:extLst>
              <a:ext uri="{FF2B5EF4-FFF2-40B4-BE49-F238E27FC236}">
                <a16:creationId xmlns:a16="http://schemas.microsoft.com/office/drawing/2014/main" id="{86F41AB4-3E47-427A-B30F-4088DF5F265A}"/>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656918" y="508556"/>
            <a:ext cx="4108450" cy="4874624"/>
          </a:xfrm>
          <a:prstGeom prst="rect">
            <a:avLst/>
          </a:prstGeom>
          <a:noFill/>
          <a:extLst>
            <a:ext uri="{909E8E84-426E-40DD-AFC4-6F175D3DCCD1}">
              <a14:hiddenFill xmlns:a14="http://schemas.microsoft.com/office/drawing/2010/main">
                <a:solidFill>
                  <a:srgbClr val="FFFFFF"/>
                </a:solidFill>
              </a14:hiddenFill>
            </a:ext>
          </a:extLst>
        </p:spPr>
      </p:pic>
      <p:sp>
        <p:nvSpPr>
          <p:cNvPr id="20" name="Cross 19">
            <a:extLst>
              <a:ext uri="{FF2B5EF4-FFF2-40B4-BE49-F238E27FC236}">
                <a16:creationId xmlns:a16="http://schemas.microsoft.com/office/drawing/2014/main" id="{19B6275F-2E50-4062-A51D-781DAD60C274}"/>
              </a:ext>
            </a:extLst>
          </p:cNvPr>
          <p:cNvSpPr/>
          <p:nvPr/>
        </p:nvSpPr>
        <p:spPr>
          <a:xfrm>
            <a:off x="5486400" y="2133772"/>
            <a:ext cx="1219200" cy="1231228"/>
          </a:xfrm>
          <a:prstGeom prst="plus">
            <a:avLst>
              <a:gd name="adj" fmla="val 33333"/>
            </a:avLst>
          </a:prstGeom>
          <a:solidFill>
            <a:srgbClr val="3366F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EDAAFD19-916D-41D3-8B60-EFD483C9E7F9}"/>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Lst>
          </a:blip>
          <a:stretch>
            <a:fillRect/>
          </a:stretch>
        </p:blipFill>
        <p:spPr>
          <a:xfrm>
            <a:off x="7225450" y="864587"/>
            <a:ext cx="3758136" cy="3758136"/>
          </a:xfrm>
          <a:prstGeom prst="rect">
            <a:avLst/>
          </a:prstGeom>
        </p:spPr>
      </p:pic>
    </p:spTree>
    <p:extLst>
      <p:ext uri="{BB962C8B-B14F-4D97-AF65-F5344CB8AC3E}">
        <p14:creationId xmlns:p14="http://schemas.microsoft.com/office/powerpoint/2010/main" val="4092676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ppt_x"/>
                                              </p:val>
                                            </p:tav>
                                            <p:tav tm="100000">
                                              <p:val>
                                                <p:strVal val="#ppt_x"/>
                                              </p:val>
                                            </p:tav>
                                          </p:tavLst>
                                        </p:anim>
                                        <p:anim calcmode="lin" valueType="num">
                                          <p:cBhvr additive="base">
                                            <p:cTn id="8" dur="500" fill="hold"/>
                                            <p:tgtEl>
                                              <p:spTgt spid="19"/>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2000" fill="hold"/>
                                            <p:tgtEl>
                                              <p:spTgt spid="12"/>
                                            </p:tgtEl>
                                            <p:attrNameLst>
                                              <p:attrName>ppt_x</p:attrName>
                                            </p:attrNameLst>
                                          </p:cBhvr>
                                          <p:tavLst>
                                            <p:tav tm="0">
                                              <p:val>
                                                <p:strVal val="#ppt_x"/>
                                              </p:val>
                                            </p:tav>
                                            <p:tav tm="100000">
                                              <p:val>
                                                <p:strVal val="#ppt_x"/>
                                              </p:val>
                                            </p:tav>
                                          </p:tavLst>
                                        </p:anim>
                                        <p:anim calcmode="lin" valueType="num">
                                          <p:cBhvr additive="base">
                                            <p:cTn id="8" dur="2000" fill="hold"/>
                                            <p:tgtEl>
                                              <p:spTgt spid="12"/>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9"/>
                                            </p:tgtEl>
                                            <p:attrNameLst>
                                              <p:attrName>style.visibility</p:attrName>
                                            </p:attrNameLst>
                                          </p:cBhvr>
                                          <p:to>
                                            <p:strVal val="visible"/>
                                          </p:to>
                                        </p:set>
                                        <p:anim calcmode="lin" valueType="num">
                                          <p:cBhvr additive="base">
                                            <p:cTn id="13" dur="500" fill="hold"/>
                                            <p:tgtEl>
                                              <p:spTgt spid="19"/>
                                            </p:tgtEl>
                                            <p:attrNameLst>
                                              <p:attrName>ppt_x</p:attrName>
                                            </p:attrNameLst>
                                          </p:cBhvr>
                                          <p:tavLst>
                                            <p:tav tm="0">
                                              <p:val>
                                                <p:strVal val="#ppt_x"/>
                                              </p:val>
                                            </p:tav>
                                            <p:tav tm="100000">
                                              <p:val>
                                                <p:strVal val="#ppt_x"/>
                                              </p:val>
                                            </p:tav>
                                          </p:tavLst>
                                        </p:anim>
                                        <p:anim calcmode="lin" valueType="num">
                                          <p:cBhvr additive="base">
                                            <p:cTn id="14" dur="500" fill="hold"/>
                                            <p:tgtEl>
                                              <p:spTgt spid="19"/>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7"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5CE5FFD-EB1C-4407-BC87-C24B85F8E22D}"/>
              </a:ext>
            </a:extLst>
          </p:cNvPr>
          <p:cNvPicPr>
            <a:picLocks noChangeAspect="1"/>
          </p:cNvPicPr>
          <p:nvPr/>
        </p:nvPicPr>
        <p:blipFill rotWithShape="1">
          <a:blip r:embed="rId2"/>
          <a:srcRect l="6049" r="6242"/>
          <a:stretch/>
        </p:blipFill>
        <p:spPr>
          <a:xfrm>
            <a:off x="4724400" y="381000"/>
            <a:ext cx="7086600" cy="5943600"/>
          </a:xfrm>
          <a:prstGeom prst="rect">
            <a:avLst/>
          </a:prstGeom>
        </p:spPr>
      </p:pic>
      <p:sp>
        <p:nvSpPr>
          <p:cNvPr id="5" name="Rectangle 4">
            <a:extLst>
              <a:ext uri="{FF2B5EF4-FFF2-40B4-BE49-F238E27FC236}">
                <a16:creationId xmlns:a16="http://schemas.microsoft.com/office/drawing/2014/main" id="{40BF1F27-28BB-49C5-936A-9D70CE3784F7}"/>
              </a:ext>
            </a:extLst>
          </p:cNvPr>
          <p:cNvSpPr/>
          <p:nvPr/>
        </p:nvSpPr>
        <p:spPr>
          <a:xfrm>
            <a:off x="457200" y="381000"/>
            <a:ext cx="3810000" cy="3124200"/>
          </a:xfrm>
          <a:prstGeom prst="rect">
            <a:avLst/>
          </a:prstGeom>
          <a:solidFill>
            <a:srgbClr val="00CC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0">
                <a:latin typeface="#9Slide07 IcielCadena" panose="02000503000000020004" pitchFamily="2" charset="0"/>
              </a:rPr>
              <a:t>LUYỆN TẬP</a:t>
            </a:r>
          </a:p>
        </p:txBody>
      </p:sp>
      <p:pic>
        <p:nvPicPr>
          <p:cNvPr id="6" name="Picture 5">
            <a:extLst>
              <a:ext uri="{FF2B5EF4-FFF2-40B4-BE49-F238E27FC236}">
                <a16:creationId xmlns:a16="http://schemas.microsoft.com/office/drawing/2014/main" id="{78E47020-44C0-4E63-A87B-7FB2A8C0785E}"/>
              </a:ext>
            </a:extLst>
          </p:cNvPr>
          <p:cNvPicPr>
            <a:picLocks noChangeAspect="1"/>
          </p:cNvPicPr>
          <p:nvPr/>
        </p:nvPicPr>
        <p:blipFill rotWithShape="1">
          <a:blip r:embed="rId3"/>
          <a:srcRect t="21361"/>
          <a:stretch/>
        </p:blipFill>
        <p:spPr>
          <a:xfrm>
            <a:off x="469900" y="3833707"/>
            <a:ext cx="3556000" cy="2465493"/>
          </a:xfrm>
          <a:prstGeom prst="rect">
            <a:avLst/>
          </a:prstGeom>
        </p:spPr>
      </p:pic>
    </p:spTree>
    <p:extLst>
      <p:ext uri="{BB962C8B-B14F-4D97-AF65-F5344CB8AC3E}">
        <p14:creationId xmlns:p14="http://schemas.microsoft.com/office/powerpoint/2010/main" val="2391379685"/>
      </p:ext>
    </p:extLst>
  </p:cSld>
  <p:clrMapOvr>
    <a:masterClrMapping/>
  </p:clrMapOvr>
  <p:transition spd="slow">
    <p:push dir="u"/>
  </p:transition>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02BABC"/>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BB38B3C-8058-4779-8FAC-2AE9D5E0781C}"/>
              </a:ext>
            </a:extLst>
          </p:cNvPr>
          <p:cNvSpPr/>
          <p:nvPr/>
        </p:nvSpPr>
        <p:spPr>
          <a:xfrm>
            <a:off x="304800" y="228600"/>
            <a:ext cx="11658600" cy="6446138"/>
          </a:xfrm>
          <a:prstGeom prst="rect">
            <a:avLst/>
          </a:prstGeom>
          <a:solidFill>
            <a:schemeClr val="bg1"/>
          </a:solidFill>
          <a:ln>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9147A561-16CD-4CC5-9B5F-FE7B6D922930}"/>
              </a:ext>
            </a:extLst>
          </p:cNvPr>
          <p:cNvPicPr>
            <a:picLocks noChangeAspect="1"/>
          </p:cNvPicPr>
          <p:nvPr/>
        </p:nvPicPr>
        <p:blipFill>
          <a:blip r:embed="rId2"/>
          <a:stretch>
            <a:fillRect/>
          </a:stretch>
        </p:blipFill>
        <p:spPr>
          <a:xfrm>
            <a:off x="5181600" y="475649"/>
            <a:ext cx="6120914" cy="2877152"/>
          </a:xfrm>
          <a:prstGeom prst="rect">
            <a:avLst/>
          </a:prstGeom>
          <a:ln>
            <a:solidFill>
              <a:srgbClr val="0070C0"/>
            </a:solidFill>
          </a:ln>
        </p:spPr>
      </p:pic>
      <p:sp>
        <p:nvSpPr>
          <p:cNvPr id="6" name="Rectangle 5">
            <a:extLst>
              <a:ext uri="{FF2B5EF4-FFF2-40B4-BE49-F238E27FC236}">
                <a16:creationId xmlns:a16="http://schemas.microsoft.com/office/drawing/2014/main" id="{8F886579-8B2F-418B-A442-FF9AAE31516A}"/>
              </a:ext>
            </a:extLst>
          </p:cNvPr>
          <p:cNvSpPr/>
          <p:nvPr/>
        </p:nvSpPr>
        <p:spPr>
          <a:xfrm>
            <a:off x="609600" y="382012"/>
            <a:ext cx="3810000" cy="3046988"/>
          </a:xfrm>
          <a:prstGeom prst="rect">
            <a:avLst/>
          </a:prstGeom>
          <a:solidFill>
            <a:srgbClr val="0070C0"/>
          </a:solidFill>
        </p:spPr>
        <p:txBody>
          <a:bodyPr wrap="square">
            <a:spAutoFit/>
          </a:bodyPr>
          <a:lstStyle/>
          <a:p>
            <a:pPr algn="just"/>
            <a:r>
              <a:rPr lang="vi-VN" sz="3200">
                <a:solidFill>
                  <a:schemeClr val="bg1"/>
                </a:solidFill>
                <a:latin typeface="#9Slide07 IcielBaliho Script" pitchFamily="2" charset="0"/>
              </a:rPr>
              <a:t>        Dựa vào bảng 1 trang 101, vẽ biểu đồ tròn thể hiện cơ cấu dần số theo nhóm tuổi ở châu Âu năm 1990 và năm 2020. Nêu nhận xét.</a:t>
            </a:r>
            <a:endParaRPr lang="en-US" sz="3200">
              <a:solidFill>
                <a:schemeClr val="bg1"/>
              </a:solidFill>
              <a:latin typeface="#9Slide07 IcielBaliho Script" pitchFamily="2" charset="0"/>
            </a:endParaRPr>
          </a:p>
        </p:txBody>
      </p:sp>
      <p:sp>
        <p:nvSpPr>
          <p:cNvPr id="7" name="Rectangle 6">
            <a:extLst>
              <a:ext uri="{FF2B5EF4-FFF2-40B4-BE49-F238E27FC236}">
                <a16:creationId xmlns:a16="http://schemas.microsoft.com/office/drawing/2014/main" id="{F835381B-DB87-4406-9FD0-F22075D6948B}"/>
              </a:ext>
            </a:extLst>
          </p:cNvPr>
          <p:cNvSpPr/>
          <p:nvPr/>
        </p:nvSpPr>
        <p:spPr>
          <a:xfrm>
            <a:off x="600974" y="3581400"/>
            <a:ext cx="10701540" cy="2493631"/>
          </a:xfrm>
          <a:prstGeom prst="rect">
            <a:avLst/>
          </a:prstGeom>
        </p:spPr>
        <p:txBody>
          <a:bodyPr wrap="square">
            <a:spAutoFit/>
          </a:bodyPr>
          <a:lstStyle/>
          <a:p>
            <a:pPr>
              <a:lnSpc>
                <a:spcPts val="2700"/>
              </a:lnSpc>
            </a:pPr>
            <a:r>
              <a:rPr lang="vi-VN" sz="2000">
                <a:solidFill>
                  <a:srgbClr val="FF0000"/>
                </a:solidFill>
                <a:latin typeface="#9Slide02 Noi dung rat dai" panose="02000000000000000000" pitchFamily="2" charset="0"/>
                <a:ea typeface="#9Slide02 Noi dung rat dai" panose="02000000000000000000" pitchFamily="2" charset="0"/>
              </a:rPr>
              <a:t>- Giai đoạn 1990 - 2020, trong cơ cấu dân số châu Âu, nhóm 0-14 tuổi và 15-64 tuổi có xu hướng giảm, nhóm trên 65 tuổi có xu hướng tăng.</a:t>
            </a:r>
          </a:p>
          <a:p>
            <a:pPr>
              <a:lnSpc>
                <a:spcPts val="2700"/>
              </a:lnSpc>
            </a:pPr>
            <a:r>
              <a:rPr lang="vi-VN" sz="2000">
                <a:latin typeface="#9Slide02 Noi dung rat dai" panose="02000000000000000000" pitchFamily="2" charset="0"/>
                <a:ea typeface="#9Slide02 Noi dung rat dai" panose="02000000000000000000" pitchFamily="2" charset="0"/>
              </a:rPr>
              <a:t>+ Nhóm 0-14 tuổi chiếm tỉ lệ thấp, có xu hướng giảm. Năm 1990 là 20,5%, năm 2020 giảm xuống còn 16,1% (giảm 4,4%).</a:t>
            </a:r>
          </a:p>
          <a:p>
            <a:pPr>
              <a:lnSpc>
                <a:spcPts val="2700"/>
              </a:lnSpc>
            </a:pPr>
            <a:r>
              <a:rPr lang="vi-VN" sz="2000">
                <a:latin typeface="#9Slide02 Noi dung rat dai" panose="02000000000000000000" pitchFamily="2" charset="0"/>
                <a:ea typeface="#9Slide02 Noi dung rat dai" panose="02000000000000000000" pitchFamily="2" charset="0"/>
              </a:rPr>
              <a:t>+ Nhóm 15-64 tuổi chiếm tỉ lệ lớn nhất nhưng cũng đang có xu hướng giảm. Năm 1990 là 66,9%, năm 2020 là 64,8% (giảm 2,1%).</a:t>
            </a:r>
          </a:p>
          <a:p>
            <a:pPr>
              <a:lnSpc>
                <a:spcPts val="2700"/>
              </a:lnSpc>
            </a:pPr>
            <a:r>
              <a:rPr lang="vi-VN" sz="2000">
                <a:latin typeface="#9Slide02 Noi dung rat dai" panose="02000000000000000000" pitchFamily="2" charset="0"/>
                <a:ea typeface="#9Slide02 Noi dung rat dai" panose="02000000000000000000" pitchFamily="2" charset="0"/>
              </a:rPr>
              <a:t>+ Nhóm từ 65 tuổi trở lên tăng nhanh. Năm 1990 chiếm tỉ lệ 12,6%, năm 2020 tăng lên 19,1% (tăng 6,5%).</a:t>
            </a:r>
          </a:p>
        </p:txBody>
      </p:sp>
      <p:sp>
        <p:nvSpPr>
          <p:cNvPr id="8" name="Rectangle 7">
            <a:extLst>
              <a:ext uri="{FF2B5EF4-FFF2-40B4-BE49-F238E27FC236}">
                <a16:creationId xmlns:a16="http://schemas.microsoft.com/office/drawing/2014/main" id="{E39AC1EA-CDD2-4B8E-B9EC-2C8B577C8420}"/>
              </a:ext>
            </a:extLst>
          </p:cNvPr>
          <p:cNvSpPr/>
          <p:nvPr/>
        </p:nvSpPr>
        <p:spPr>
          <a:xfrm>
            <a:off x="600974" y="6011242"/>
            <a:ext cx="5075428" cy="584775"/>
          </a:xfrm>
          <a:prstGeom prst="rect">
            <a:avLst/>
          </a:prstGeom>
        </p:spPr>
        <p:txBody>
          <a:bodyPr wrap="none">
            <a:spAutoFit/>
          </a:bodyPr>
          <a:lstStyle/>
          <a:p>
            <a:r>
              <a:rPr lang="vi-VN" sz="3200">
                <a:solidFill>
                  <a:srgbClr val="FF0000"/>
                </a:solidFill>
                <a:latin typeface="#9Slide07 IcielBaliho Script" pitchFamily="2" charset="0"/>
              </a:rPr>
              <a:t>=&gt; Châu Âu có cơ cấu dân số già. </a:t>
            </a:r>
            <a:endParaRPr lang="en-US" sz="3200">
              <a:solidFill>
                <a:srgbClr val="FF0000"/>
              </a:solidFill>
              <a:latin typeface="#9Slide07 IcielBaliho Script" pitchFamily="2" charset="0"/>
            </a:endParaRPr>
          </a:p>
        </p:txBody>
      </p:sp>
    </p:spTree>
    <p:extLst>
      <p:ext uri="{BB962C8B-B14F-4D97-AF65-F5344CB8AC3E}">
        <p14:creationId xmlns:p14="http://schemas.microsoft.com/office/powerpoint/2010/main" val="18635620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barn(inVertical)">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7">
                                            <p:txEl>
                                              <p:pRg st="1" end="1"/>
                                            </p:txEl>
                                          </p:spTgt>
                                        </p:tgtEl>
                                        <p:attrNameLst>
                                          <p:attrName>style.visibility</p:attrName>
                                        </p:attrNameLst>
                                      </p:cBhvr>
                                      <p:to>
                                        <p:strVal val="visible"/>
                                      </p:to>
                                    </p:set>
                                    <p:animEffect transition="in" filter="barn(inVertical)">
                                      <p:cBhvr>
                                        <p:cTn id="17" dur="500"/>
                                        <p:tgtEl>
                                          <p:spTgt spid="7">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7">
                                            <p:txEl>
                                              <p:pRg st="2" end="2"/>
                                            </p:txEl>
                                          </p:spTgt>
                                        </p:tgtEl>
                                        <p:attrNameLst>
                                          <p:attrName>style.visibility</p:attrName>
                                        </p:attrNameLst>
                                      </p:cBhvr>
                                      <p:to>
                                        <p:strVal val="visible"/>
                                      </p:to>
                                    </p:set>
                                    <p:animEffect transition="in" filter="barn(inVertical)">
                                      <p:cBhvr>
                                        <p:cTn id="22" dur="500"/>
                                        <p:tgtEl>
                                          <p:spTgt spid="7">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7">
                                            <p:txEl>
                                              <p:pRg st="3" end="3"/>
                                            </p:txEl>
                                          </p:spTgt>
                                        </p:tgtEl>
                                        <p:attrNameLst>
                                          <p:attrName>style.visibility</p:attrName>
                                        </p:attrNameLst>
                                      </p:cBhvr>
                                      <p:to>
                                        <p:strVal val="visible"/>
                                      </p:to>
                                    </p:set>
                                    <p:animEffect transition="in" filter="barn(inVertical)">
                                      <p:cBhvr>
                                        <p:cTn id="27" dur="500"/>
                                        <p:tgtEl>
                                          <p:spTgt spid="7">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barn(inVertical)">
                                      <p:cBhvr>
                                        <p:cTn id="3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32598F9-C6F3-4A71-AF82-B3DC24F5C0AA}"/>
              </a:ext>
            </a:extLst>
          </p:cNvPr>
          <p:cNvPicPr>
            <a:picLocks noChangeAspect="1"/>
          </p:cNvPicPr>
          <p:nvPr/>
        </p:nvPicPr>
        <p:blipFill>
          <a:blip r:embed="rId2"/>
          <a:stretch>
            <a:fillRect/>
          </a:stretch>
        </p:blipFill>
        <p:spPr>
          <a:xfrm>
            <a:off x="5045765" y="304800"/>
            <a:ext cx="6876094" cy="6248400"/>
          </a:xfrm>
          <a:prstGeom prst="rect">
            <a:avLst/>
          </a:prstGeom>
        </p:spPr>
      </p:pic>
      <p:pic>
        <p:nvPicPr>
          <p:cNvPr id="7" name="Picture 6">
            <a:extLst>
              <a:ext uri="{FF2B5EF4-FFF2-40B4-BE49-F238E27FC236}">
                <a16:creationId xmlns:a16="http://schemas.microsoft.com/office/drawing/2014/main" id="{EFD54BE0-A063-4C1B-AD2E-FF99E1FB85C6}"/>
              </a:ext>
            </a:extLst>
          </p:cNvPr>
          <p:cNvPicPr>
            <a:picLocks noChangeAspect="1"/>
          </p:cNvPicPr>
          <p:nvPr/>
        </p:nvPicPr>
        <p:blipFill>
          <a:blip r:embed="rId3"/>
          <a:stretch>
            <a:fillRect/>
          </a:stretch>
        </p:blipFill>
        <p:spPr>
          <a:xfrm>
            <a:off x="304800" y="152400"/>
            <a:ext cx="4572000" cy="1743201"/>
          </a:xfrm>
          <a:prstGeom prst="rect">
            <a:avLst/>
          </a:prstGeom>
        </p:spPr>
      </p:pic>
      <p:pic>
        <p:nvPicPr>
          <p:cNvPr id="8" name="Picture 7">
            <a:extLst>
              <a:ext uri="{FF2B5EF4-FFF2-40B4-BE49-F238E27FC236}">
                <a16:creationId xmlns:a16="http://schemas.microsoft.com/office/drawing/2014/main" id="{A8A521C6-3C78-4CEC-9E72-E77A805D77FD}"/>
              </a:ext>
            </a:extLst>
          </p:cNvPr>
          <p:cNvPicPr>
            <a:picLocks noChangeAspect="1"/>
          </p:cNvPicPr>
          <p:nvPr/>
        </p:nvPicPr>
        <p:blipFill rotWithShape="1">
          <a:blip r:embed="rId4"/>
          <a:srcRect t="17020" b="22838"/>
          <a:stretch/>
        </p:blipFill>
        <p:spPr>
          <a:xfrm>
            <a:off x="440634" y="3962400"/>
            <a:ext cx="4465983" cy="2495874"/>
          </a:xfrm>
          <a:prstGeom prst="rect">
            <a:avLst/>
          </a:prstGeom>
        </p:spPr>
      </p:pic>
      <p:sp>
        <p:nvSpPr>
          <p:cNvPr id="9" name="Rectangle 8">
            <a:extLst>
              <a:ext uri="{FF2B5EF4-FFF2-40B4-BE49-F238E27FC236}">
                <a16:creationId xmlns:a16="http://schemas.microsoft.com/office/drawing/2014/main" id="{EFF7924A-7D43-43F5-ABB0-79ECA207BDD8}"/>
              </a:ext>
            </a:extLst>
          </p:cNvPr>
          <p:cNvSpPr/>
          <p:nvPr/>
        </p:nvSpPr>
        <p:spPr>
          <a:xfrm>
            <a:off x="304800" y="1959504"/>
            <a:ext cx="4724400" cy="1384995"/>
          </a:xfrm>
          <a:prstGeom prst="rect">
            <a:avLst/>
          </a:prstGeom>
        </p:spPr>
        <p:txBody>
          <a:bodyPr wrap="square">
            <a:spAutoFit/>
          </a:bodyPr>
          <a:lstStyle/>
          <a:p>
            <a:r>
              <a:rPr lang="en-US" sz="2800">
                <a:solidFill>
                  <a:srgbClr val="0070C0"/>
                </a:solidFill>
                <a:latin typeface="#9Slide07 IcielBaliho Script" pitchFamily="2" charset="0"/>
              </a:rPr>
              <a:t>Tại sao nhiều quốc gia ở châu Âu khuyến khích các cặp vợ chồng sinh thêm con? Liên hệ với Việt Nam?</a:t>
            </a:r>
          </a:p>
        </p:txBody>
      </p:sp>
    </p:spTree>
    <p:extLst>
      <p:ext uri="{BB962C8B-B14F-4D97-AF65-F5344CB8AC3E}">
        <p14:creationId xmlns:p14="http://schemas.microsoft.com/office/powerpoint/2010/main" val="2154064564"/>
      </p:ext>
    </p:extLst>
  </p:cSld>
  <p:clrMapOvr>
    <a:masterClrMapping/>
  </p:clrMapOvr>
  <p:transition spd="slow">
    <p:push dir="u"/>
  </p:transition>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FC000">
            <a:alpha val="62000"/>
          </a:srgbClr>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9F1F9E0-F5A9-4515-9874-CFAFC90A213B}"/>
              </a:ext>
            </a:extLst>
          </p:cNvPr>
          <p:cNvSpPr/>
          <p:nvPr/>
        </p:nvSpPr>
        <p:spPr>
          <a:xfrm>
            <a:off x="533400" y="312762"/>
            <a:ext cx="4495800" cy="6232475"/>
          </a:xfrm>
          <a:prstGeom prst="rect">
            <a:avLst/>
          </a:prstGeom>
          <a:solidFill>
            <a:schemeClr val="bg1"/>
          </a:solidFill>
        </p:spPr>
        <p:txBody>
          <a:bodyPr wrap="square">
            <a:spAutoFit/>
          </a:bodyPr>
          <a:lstStyle/>
          <a:p>
            <a:pPr algn="just"/>
            <a:r>
              <a:rPr lang="vi-VN" b="1"/>
              <a:t>         </a:t>
            </a:r>
            <a:r>
              <a:rPr lang="vi-VN" sz="2100" b="1">
                <a:solidFill>
                  <a:srgbClr val="FF0000"/>
                </a:solidFill>
                <a:latin typeface="#9Slide02 Noi dung rat dai" panose="02000000000000000000" pitchFamily="2" charset="0"/>
                <a:ea typeface="#9Slide02 Noi dung rat dai" panose="02000000000000000000" pitchFamily="2" charset="0"/>
              </a:rPr>
              <a:t>Dự kiến đến năm 2050</a:t>
            </a:r>
            <a:r>
              <a:rPr lang="vi-VN" sz="2100">
                <a:latin typeface="#9Slide02 Noi dung rat dai" panose="02000000000000000000" pitchFamily="2" charset="0"/>
                <a:ea typeface="#9Slide02 Noi dung rat dai" panose="02000000000000000000" pitchFamily="2" charset="0"/>
              </a:rPr>
              <a:t>, số người từ 65 tuổi trở lên ở châu Âu sẽ chiếm 27% - hơn 1/4 dân số (theo WHO). Để giải quyết vấn đế dần số già, các quốc gia châu Âu đã đưa ra nhiều biện pháp, một trong số đó là </a:t>
            </a:r>
            <a:r>
              <a:rPr lang="vi-VN" sz="2100">
                <a:solidFill>
                  <a:srgbClr val="FF0000"/>
                </a:solidFill>
                <a:latin typeface="#9Slide02 Noi dung rat dai" panose="02000000000000000000" pitchFamily="2" charset="0"/>
                <a:ea typeface="#9Slide02 Noi dung rat dai" panose="02000000000000000000" pitchFamily="2" charset="0"/>
              </a:rPr>
              <a:t>tăng tỉ lệ sinh</a:t>
            </a:r>
            <a:r>
              <a:rPr lang="vi-VN" sz="2100">
                <a:latin typeface="#9Slide02 Noi dung rat dai" panose="02000000000000000000" pitchFamily="2" charset="0"/>
                <a:ea typeface="#9Slide02 Noi dung rat dai" panose="02000000000000000000" pitchFamily="2" charset="0"/>
              </a:rPr>
              <a:t>. Theo Liên hợp quốc, 2/3 các quốc gia ở châu Âu đã đưa ra các biện pháp để tăng tỉ lệ sinh như thưởng tiền, nghỉ phép có lương cho các cha mẹ khi sinh con. </a:t>
            </a:r>
          </a:p>
          <a:p>
            <a:pPr algn="just"/>
            <a:r>
              <a:rPr lang="vi-VN" sz="2100" i="1">
                <a:solidFill>
                  <a:srgbClr val="0070C0"/>
                </a:solidFill>
                <a:latin typeface="#9Slide02 Noi dung rat dai" panose="02000000000000000000" pitchFamily="2" charset="0"/>
                <a:ea typeface="#9Slide02 Noi dung rat dai" panose="02000000000000000000" pitchFamily="2" charset="0"/>
              </a:rPr>
              <a:t>           Ví dụ: Ở Hy Lạp, mỗi đứa bé sinh ra sẽ được tặng 2 000 ơ-rô để khuyến khích người dần sinh them con. Ở Phần Lan, ngoài khoản tiền thưởng 10 000 ơ-rô khi sinh con, các ông bố cũng sẽ được nghỉ thai sản có lương giống như các bà mẹ. Hay như ở Hung-ga-ri, khi một phụ nữ sinh con thứ tư, sẽ được miễn thuế thu nhập cá nhân vĩnh viễn.</a:t>
            </a:r>
            <a:endParaRPr lang="en-US" sz="2100" i="1">
              <a:solidFill>
                <a:srgbClr val="0070C0"/>
              </a:solidFill>
              <a:latin typeface="#9Slide02 Noi dung rat dai" panose="02000000000000000000" pitchFamily="2" charset="0"/>
              <a:ea typeface="#9Slide02 Noi dung rat dai" panose="02000000000000000000" pitchFamily="2" charset="0"/>
            </a:endParaRPr>
          </a:p>
        </p:txBody>
      </p:sp>
      <p:pic>
        <p:nvPicPr>
          <p:cNvPr id="3" name="Picture 2">
            <a:extLst>
              <a:ext uri="{FF2B5EF4-FFF2-40B4-BE49-F238E27FC236}">
                <a16:creationId xmlns:a16="http://schemas.microsoft.com/office/drawing/2014/main" id="{78EA100B-88FC-4F38-9121-FEACE7B41B66}"/>
              </a:ext>
            </a:extLst>
          </p:cNvPr>
          <p:cNvPicPr>
            <a:picLocks noChangeAspect="1"/>
          </p:cNvPicPr>
          <p:nvPr/>
        </p:nvPicPr>
        <p:blipFill>
          <a:blip r:embed="rId2"/>
          <a:stretch>
            <a:fillRect/>
          </a:stretch>
        </p:blipFill>
        <p:spPr>
          <a:xfrm>
            <a:off x="5715000" y="3277042"/>
            <a:ext cx="5558027" cy="3199957"/>
          </a:xfrm>
          <a:prstGeom prst="rect">
            <a:avLst/>
          </a:prstGeom>
        </p:spPr>
      </p:pic>
      <p:pic>
        <p:nvPicPr>
          <p:cNvPr id="4" name="Picture 3">
            <a:extLst>
              <a:ext uri="{FF2B5EF4-FFF2-40B4-BE49-F238E27FC236}">
                <a16:creationId xmlns:a16="http://schemas.microsoft.com/office/drawing/2014/main" id="{991A3E13-0B88-4EB5-9A8C-E62ACC6752D4}"/>
              </a:ext>
            </a:extLst>
          </p:cNvPr>
          <p:cNvPicPr>
            <a:picLocks noChangeAspect="1"/>
          </p:cNvPicPr>
          <p:nvPr/>
        </p:nvPicPr>
        <p:blipFill>
          <a:blip r:embed="rId3"/>
          <a:stretch>
            <a:fillRect/>
          </a:stretch>
        </p:blipFill>
        <p:spPr>
          <a:xfrm>
            <a:off x="5715000" y="312762"/>
            <a:ext cx="5558027" cy="2964281"/>
          </a:xfrm>
          <a:prstGeom prst="rect">
            <a:avLst/>
          </a:prstGeom>
        </p:spPr>
      </p:pic>
    </p:spTree>
    <p:extLst>
      <p:ext uri="{BB962C8B-B14F-4D97-AF65-F5344CB8AC3E}">
        <p14:creationId xmlns:p14="http://schemas.microsoft.com/office/powerpoint/2010/main" val="846550934"/>
      </p:ext>
    </p:extLst>
  </p:cSld>
  <p:clrMapOvr>
    <a:masterClrMapping/>
  </p:clrMapOvr>
  <p:transition spd="slow">
    <p:push dir="u"/>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2AEF3A9-437C-4C80-8A1D-5E400A1FCCCF}"/>
              </a:ext>
            </a:extLst>
          </p:cNvPr>
          <p:cNvPicPr>
            <a:picLocks noChangeAspect="1"/>
          </p:cNvPicPr>
          <p:nvPr/>
        </p:nvPicPr>
        <p:blipFill>
          <a:blip r:embed="rId3"/>
          <a:stretch>
            <a:fillRect/>
          </a:stretch>
        </p:blipFill>
        <p:spPr>
          <a:xfrm>
            <a:off x="7454765" y="2209800"/>
            <a:ext cx="4800600" cy="4800600"/>
          </a:xfrm>
          <a:prstGeom prst="rect">
            <a:avLst/>
          </a:prstGeom>
        </p:spPr>
      </p:pic>
      <p:pic>
        <p:nvPicPr>
          <p:cNvPr id="2" name="图片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252" y="533400"/>
            <a:ext cx="8118944" cy="4893999"/>
          </a:xfrm>
          <a:prstGeom prst="rect">
            <a:avLst/>
          </a:prstGeom>
        </p:spPr>
      </p:pic>
      <p:pic>
        <p:nvPicPr>
          <p:cNvPr id="3" name="图片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820426" y="3657602"/>
            <a:ext cx="1756661" cy="2780839"/>
          </a:xfrm>
          <a:prstGeom prst="rect">
            <a:avLst/>
          </a:prstGeom>
        </p:spPr>
      </p:pic>
      <p:sp>
        <p:nvSpPr>
          <p:cNvPr id="4" name="Text Box 26"/>
          <p:cNvSpPr txBox="1">
            <a:spLocks noChangeArrowheads="1"/>
          </p:cNvSpPr>
          <p:nvPr/>
        </p:nvSpPr>
        <p:spPr bwMode="auto">
          <a:xfrm>
            <a:off x="1353764" y="2471929"/>
            <a:ext cx="896215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685800" rtl="0" eaLnBrk="1" fontAlgn="auto" latinLnBrk="0" hangingPunct="1">
              <a:lnSpc>
                <a:spcPct val="100000"/>
              </a:lnSpc>
              <a:spcBef>
                <a:spcPct val="50000"/>
              </a:spcBef>
              <a:spcAft>
                <a:spcPts val="0"/>
              </a:spcAft>
              <a:buClrTx/>
              <a:buSzTx/>
              <a:buFontTx/>
              <a:buNone/>
              <a:tabLst/>
              <a:defRPr/>
            </a:pPr>
            <a:r>
              <a:rPr kumimoji="0" lang="en-US" altLang="vi-VN" sz="2400" b="0"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1. </a:t>
            </a:r>
            <a:r>
              <a:rPr kumimoji="0" lang="en-US" altLang="vi-VN" sz="2400" b="0" i="0" u="none" strike="noStrike" kern="1200" cap="none" spc="0" normalizeH="0" baseline="0" noProof="0" dirty="0" err="1">
                <a:ln>
                  <a:noFill/>
                </a:ln>
                <a:solidFill>
                  <a:prstClr val="white"/>
                </a:solidFill>
                <a:effectLst/>
                <a:uLnTx/>
                <a:uFillTx/>
                <a:latin typeface="Times New Roman" panose="02020603050405020304" pitchFamily="18" charset="0"/>
                <a:cs typeface="Times New Roman" panose="02020603050405020304" pitchFamily="18" charset="0"/>
              </a:rPr>
              <a:t>Làm</a:t>
            </a:r>
            <a:r>
              <a:rPr kumimoji="0" lang="en-US" altLang="vi-VN" sz="2400" b="0"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 </a:t>
            </a:r>
            <a:r>
              <a:rPr kumimoji="0" lang="en-US" altLang="vi-VN" sz="2400" b="0" i="0" u="none" strike="noStrike" kern="1200" cap="none" spc="0" normalizeH="0" baseline="0" noProof="0" dirty="0" err="1">
                <a:ln>
                  <a:noFill/>
                </a:ln>
                <a:solidFill>
                  <a:prstClr val="white"/>
                </a:solidFill>
                <a:effectLst/>
                <a:uLnTx/>
                <a:uFillTx/>
                <a:latin typeface="Times New Roman" panose="02020603050405020304" pitchFamily="18" charset="0"/>
                <a:cs typeface="Times New Roman" panose="02020603050405020304" pitchFamily="18" charset="0"/>
              </a:rPr>
              <a:t>bài</a:t>
            </a:r>
            <a:r>
              <a:rPr kumimoji="0" lang="en-US" altLang="vi-VN" sz="2400" b="0"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 </a:t>
            </a:r>
            <a:r>
              <a:rPr kumimoji="0" lang="en-US" altLang="vi-VN" sz="2400" b="0" i="0" u="none" strike="noStrike" kern="1200" cap="none" spc="0" normalizeH="0" baseline="0" noProof="0" dirty="0" err="1">
                <a:ln>
                  <a:noFill/>
                </a:ln>
                <a:solidFill>
                  <a:prstClr val="white"/>
                </a:solidFill>
                <a:effectLst/>
                <a:uLnTx/>
                <a:uFillTx/>
                <a:latin typeface="Times New Roman" panose="02020603050405020304" pitchFamily="18" charset="0"/>
                <a:cs typeface="Times New Roman" panose="02020603050405020304" pitchFamily="18" charset="0"/>
              </a:rPr>
              <a:t>tập</a:t>
            </a:r>
            <a:r>
              <a:rPr kumimoji="0" lang="en-US" altLang="vi-VN" sz="2400" b="0"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 </a:t>
            </a:r>
            <a:r>
              <a:rPr kumimoji="0" lang="en-US" altLang="vi-VN" sz="2400" b="0" i="0" u="none" strike="noStrike" kern="1200" cap="none" spc="0" normalizeH="0" baseline="0" noProof="0" dirty="0" err="1">
                <a:ln>
                  <a:noFill/>
                </a:ln>
                <a:solidFill>
                  <a:prstClr val="white"/>
                </a:solidFill>
                <a:effectLst/>
                <a:uLnTx/>
                <a:uFillTx/>
                <a:latin typeface="Times New Roman" panose="02020603050405020304" pitchFamily="18" charset="0"/>
                <a:cs typeface="Times New Roman" panose="02020603050405020304" pitchFamily="18" charset="0"/>
              </a:rPr>
              <a:t>và</a:t>
            </a:r>
            <a:r>
              <a:rPr kumimoji="0" lang="en-US" altLang="vi-VN" sz="2400" b="0"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 </a:t>
            </a:r>
            <a:r>
              <a:rPr kumimoji="0" lang="en-US" altLang="vi-VN" sz="2400" b="0" i="0" u="none" strike="noStrike" kern="1200" cap="none" spc="0" normalizeH="0" baseline="0" noProof="0" dirty="0" err="1">
                <a:ln>
                  <a:noFill/>
                </a:ln>
                <a:solidFill>
                  <a:prstClr val="white"/>
                </a:solidFill>
                <a:effectLst/>
                <a:uLnTx/>
                <a:uFillTx/>
                <a:latin typeface="Times New Roman" panose="02020603050405020304" pitchFamily="18" charset="0"/>
                <a:cs typeface="Times New Roman" panose="02020603050405020304" pitchFamily="18" charset="0"/>
              </a:rPr>
              <a:t>trả</a:t>
            </a:r>
            <a:r>
              <a:rPr kumimoji="0" lang="en-US" altLang="vi-VN" sz="2400" b="0"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 </a:t>
            </a:r>
            <a:r>
              <a:rPr kumimoji="0" lang="en-US" altLang="vi-VN" sz="2400" b="0" i="0" u="none" strike="noStrike" kern="1200" cap="none" spc="0" normalizeH="0" baseline="0" noProof="0" dirty="0" err="1">
                <a:ln>
                  <a:noFill/>
                </a:ln>
                <a:solidFill>
                  <a:prstClr val="white"/>
                </a:solidFill>
                <a:effectLst/>
                <a:uLnTx/>
                <a:uFillTx/>
                <a:latin typeface="Times New Roman" panose="02020603050405020304" pitchFamily="18" charset="0"/>
                <a:cs typeface="Times New Roman" panose="02020603050405020304" pitchFamily="18" charset="0"/>
              </a:rPr>
              <a:t>lời</a:t>
            </a:r>
            <a:r>
              <a:rPr kumimoji="0" lang="en-US" altLang="vi-VN" sz="2400" b="0"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 </a:t>
            </a:r>
            <a:r>
              <a:rPr kumimoji="0" lang="en-US" altLang="vi-VN" sz="2400" b="0" i="0" u="none" strike="noStrike" kern="1200" cap="none" spc="0" normalizeH="0" baseline="0" noProof="0" dirty="0" err="1">
                <a:ln>
                  <a:noFill/>
                </a:ln>
                <a:solidFill>
                  <a:prstClr val="white"/>
                </a:solidFill>
                <a:effectLst/>
                <a:uLnTx/>
                <a:uFillTx/>
                <a:latin typeface="Times New Roman" panose="02020603050405020304" pitchFamily="18" charset="0"/>
                <a:cs typeface="Times New Roman" panose="02020603050405020304" pitchFamily="18" charset="0"/>
              </a:rPr>
              <a:t>các</a:t>
            </a:r>
            <a:r>
              <a:rPr kumimoji="0" lang="en-US" altLang="vi-VN" sz="2400" b="0"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 </a:t>
            </a:r>
            <a:r>
              <a:rPr kumimoji="0" lang="en-US" altLang="vi-VN" sz="2400" b="0" i="0" u="none" strike="noStrike" kern="1200" cap="none" spc="0" normalizeH="0" baseline="0" noProof="0" dirty="0" err="1">
                <a:ln>
                  <a:noFill/>
                </a:ln>
                <a:solidFill>
                  <a:prstClr val="white"/>
                </a:solidFill>
                <a:effectLst/>
                <a:uLnTx/>
                <a:uFillTx/>
                <a:latin typeface="Times New Roman" panose="02020603050405020304" pitchFamily="18" charset="0"/>
                <a:cs typeface="Times New Roman" panose="02020603050405020304" pitchFamily="18" charset="0"/>
              </a:rPr>
              <a:t>câu</a:t>
            </a:r>
            <a:r>
              <a:rPr kumimoji="0" lang="en-US" altLang="vi-VN" sz="2400" b="0"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 </a:t>
            </a:r>
            <a:r>
              <a:rPr kumimoji="0" lang="en-US" altLang="vi-VN" sz="2400" b="0" i="0" u="none" strike="noStrike" kern="1200" cap="none" spc="0" normalizeH="0" baseline="0" noProof="0" dirty="0" err="1">
                <a:ln>
                  <a:noFill/>
                </a:ln>
                <a:solidFill>
                  <a:prstClr val="white"/>
                </a:solidFill>
                <a:effectLst/>
                <a:uLnTx/>
                <a:uFillTx/>
                <a:latin typeface="Times New Roman" panose="02020603050405020304" pitchFamily="18" charset="0"/>
                <a:cs typeface="Times New Roman" panose="02020603050405020304" pitchFamily="18" charset="0"/>
              </a:rPr>
              <a:t>hỏi</a:t>
            </a:r>
            <a:r>
              <a:rPr kumimoji="0" lang="en-US" altLang="vi-VN" sz="2400" b="0"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 </a:t>
            </a:r>
            <a:r>
              <a:rPr kumimoji="0" lang="en-US" altLang="vi-VN" sz="2400" b="0" i="0" u="none" strike="noStrike" kern="1200" cap="none" spc="0" normalizeH="0" baseline="0" noProof="0" dirty="0" err="1">
                <a:ln>
                  <a:noFill/>
                </a:ln>
                <a:solidFill>
                  <a:prstClr val="white"/>
                </a:solidFill>
                <a:effectLst/>
                <a:uLnTx/>
                <a:uFillTx/>
                <a:latin typeface="Times New Roman" panose="02020603050405020304" pitchFamily="18" charset="0"/>
                <a:cs typeface="Times New Roman" panose="02020603050405020304" pitchFamily="18" charset="0"/>
              </a:rPr>
              <a:t>cuối</a:t>
            </a:r>
            <a:r>
              <a:rPr kumimoji="0" lang="en-US" altLang="vi-VN" sz="2400" b="0"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 </a:t>
            </a:r>
            <a:r>
              <a:rPr kumimoji="0" lang="en-US" altLang="vi-VN" sz="2400" b="0" i="0" u="none" strike="noStrike" kern="1200" cap="none" spc="0" normalizeH="0" baseline="0" noProof="0" dirty="0" err="1">
                <a:ln>
                  <a:noFill/>
                </a:ln>
                <a:solidFill>
                  <a:prstClr val="white"/>
                </a:solidFill>
                <a:effectLst/>
                <a:uLnTx/>
                <a:uFillTx/>
                <a:latin typeface="Times New Roman" panose="02020603050405020304" pitchFamily="18" charset="0"/>
                <a:cs typeface="Times New Roman" panose="02020603050405020304" pitchFamily="18" charset="0"/>
              </a:rPr>
              <a:t>bài</a:t>
            </a:r>
            <a:endParaRPr kumimoji="0" lang="en-US" altLang="vi-VN" sz="2400" b="0"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endParaRPr>
          </a:p>
        </p:txBody>
      </p:sp>
      <p:sp>
        <p:nvSpPr>
          <p:cNvPr id="5" name="Text Box 27"/>
          <p:cNvSpPr txBox="1">
            <a:spLocks noChangeArrowheads="1"/>
          </p:cNvSpPr>
          <p:nvPr/>
        </p:nvSpPr>
        <p:spPr bwMode="auto">
          <a:xfrm>
            <a:off x="2571336" y="3162394"/>
            <a:ext cx="559664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685800" rtl="0" eaLnBrk="1" fontAlgn="auto" latinLnBrk="0" hangingPunct="1">
              <a:lnSpc>
                <a:spcPct val="100000"/>
              </a:lnSpc>
              <a:spcBef>
                <a:spcPct val="50000"/>
              </a:spcBef>
              <a:spcAft>
                <a:spcPts val="0"/>
              </a:spcAft>
              <a:buClrTx/>
              <a:buSzTx/>
              <a:buFontTx/>
              <a:buNone/>
              <a:tabLst/>
              <a:defRPr/>
            </a:pPr>
            <a:r>
              <a:rPr kumimoji="0" lang="en-US" altLang="vi-VN" sz="2400" b="0"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2</a:t>
            </a:r>
            <a:r>
              <a:rPr kumimoji="0" lang="en-US" altLang="vi-VN" sz="2400" b="0"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rPr>
              <a:t>. Tìm</a:t>
            </a:r>
            <a:r>
              <a:rPr kumimoji="0" lang="en-US" altLang="vi-VN" sz="2400" b="0" i="0" u="none" strike="noStrike" kern="1200" cap="none" spc="0" normalizeH="0" noProof="0">
                <a:ln>
                  <a:noFill/>
                </a:ln>
                <a:solidFill>
                  <a:prstClr val="white"/>
                </a:solidFill>
                <a:effectLst/>
                <a:uLnTx/>
                <a:uFillTx/>
                <a:latin typeface="Times New Roman" panose="02020603050405020304" pitchFamily="18" charset="0"/>
                <a:cs typeface="Times New Roman" panose="02020603050405020304" pitchFamily="18" charset="0"/>
              </a:rPr>
              <a:t> hiểu bài mới.</a:t>
            </a:r>
            <a:endParaRPr kumimoji="0" lang="en-US" altLang="vi-VN" sz="2400" b="0"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endParaRPr>
          </a:p>
        </p:txBody>
      </p:sp>
      <p:sp>
        <p:nvSpPr>
          <p:cNvPr id="6" name="Rectangle 16"/>
          <p:cNvSpPr>
            <a:spLocks noChangeArrowheads="1"/>
          </p:cNvSpPr>
          <p:nvPr/>
        </p:nvSpPr>
        <p:spPr bwMode="auto">
          <a:xfrm>
            <a:off x="2057400" y="1430601"/>
            <a:ext cx="3777444" cy="715723"/>
          </a:xfrm>
          <a:prstGeom prst="rect">
            <a:avLst/>
          </a:prstGeom>
          <a:noFill/>
          <a:ln w="9525">
            <a:no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altLang="vi-VN" sz="2700" b="1" i="0" u="none" strike="noStrike" kern="1200" cap="none" spc="0" normalizeH="0" baseline="0" noProof="0" dirty="0">
                <a:ln>
                  <a:noFill/>
                </a:ln>
                <a:solidFill>
                  <a:srgbClr val="FFFF00"/>
                </a:solidFill>
                <a:effectLst/>
                <a:uLnTx/>
                <a:uFillTx/>
                <a:latin typeface="Times New Roman" panose="02020603050405020304" pitchFamily="18" charset="0"/>
                <a:cs typeface="Times New Roman" panose="02020603050405020304" pitchFamily="18" charset="0"/>
              </a:rPr>
              <a:t>HƯỚNG DẪN VỀ NHÀ</a:t>
            </a:r>
          </a:p>
        </p:txBody>
      </p:sp>
    </p:spTree>
    <p:extLst>
      <p:ext uri="{BB962C8B-B14F-4D97-AF65-F5344CB8AC3E}">
        <p14:creationId xmlns:p14="http://schemas.microsoft.com/office/powerpoint/2010/main" val="417681969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par>
                          <p:cTn id="11" fill="hold">
                            <p:stCondLst>
                              <p:cond delay="1000"/>
                            </p:stCondLst>
                            <p:childTnLst>
                              <p:par>
                                <p:cTn id="12" presetID="53" presetClass="entr" presetSubtype="16" fill="hold" nodeType="after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500" fill="hold"/>
                                        <p:tgtEl>
                                          <p:spTgt spid="3"/>
                                        </p:tgtEl>
                                        <p:attrNameLst>
                                          <p:attrName>ppt_w</p:attrName>
                                        </p:attrNameLst>
                                      </p:cBhvr>
                                      <p:tavLst>
                                        <p:tav tm="0">
                                          <p:val>
                                            <p:fltVal val="0"/>
                                          </p:val>
                                        </p:tav>
                                        <p:tav tm="100000">
                                          <p:val>
                                            <p:strVal val="#ppt_w"/>
                                          </p:val>
                                        </p:tav>
                                      </p:tavLst>
                                    </p:anim>
                                    <p:anim calcmode="lin" valueType="num">
                                      <p:cBhvr>
                                        <p:cTn id="15" dur="500" fill="hold"/>
                                        <p:tgtEl>
                                          <p:spTgt spid="3"/>
                                        </p:tgtEl>
                                        <p:attrNameLst>
                                          <p:attrName>ppt_h</p:attrName>
                                        </p:attrNameLst>
                                      </p:cBhvr>
                                      <p:tavLst>
                                        <p:tav tm="0">
                                          <p:val>
                                            <p:fltVal val="0"/>
                                          </p:val>
                                        </p:tav>
                                        <p:tav tm="100000">
                                          <p:val>
                                            <p:strVal val="#ppt_h"/>
                                          </p:val>
                                        </p:tav>
                                      </p:tavLst>
                                    </p:anim>
                                    <p:animEffect transition="in" filter="fade">
                                      <p:cBhvr>
                                        <p:cTn id="16" dur="500"/>
                                        <p:tgtEl>
                                          <p:spTgt spid="3"/>
                                        </p:tgtEl>
                                      </p:cBhvr>
                                    </p:animEffect>
                                  </p:childTnLst>
                                </p:cTn>
                              </p:par>
                            </p:childTnLst>
                          </p:cTn>
                        </p:par>
                      </p:childTnLst>
                    </p:cTn>
                  </p:par>
                  <p:par>
                    <p:cTn id="17" fill="hold">
                      <p:stCondLst>
                        <p:cond delay="indefinite"/>
                      </p:stCondLst>
                      <p:childTnLst>
                        <p:par>
                          <p:cTn id="18" fill="hold">
                            <p:stCondLst>
                              <p:cond delay="0"/>
                            </p:stCondLst>
                            <p:childTnLst>
                              <p:par>
                                <p:cTn id="19" presetID="34" presetClass="entr" presetSubtype="0"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 from="(-#ppt_w/2)" to="(#ppt_x)" calcmode="lin" valueType="num">
                                      <p:cBhvr>
                                        <p:cTn id="21" dur="600" fill="hold">
                                          <p:stCondLst>
                                            <p:cond delay="0"/>
                                          </p:stCondLst>
                                        </p:cTn>
                                        <p:tgtEl>
                                          <p:spTgt spid="4"/>
                                        </p:tgtEl>
                                        <p:attrNameLst>
                                          <p:attrName>ppt_x</p:attrName>
                                        </p:attrNameLst>
                                      </p:cBhvr>
                                    </p:anim>
                                    <p:anim from="0" to="-1.0" calcmode="lin" valueType="num">
                                      <p:cBhvr>
                                        <p:cTn id="22" dur="200" decel="50000" autoRev="1" fill="hold">
                                          <p:stCondLst>
                                            <p:cond delay="600"/>
                                          </p:stCondLst>
                                        </p:cTn>
                                        <p:tgtEl>
                                          <p:spTgt spid="4"/>
                                        </p:tgtEl>
                                        <p:attrNameLst>
                                          <p:attrName>xshear</p:attrName>
                                        </p:attrNameLst>
                                      </p:cBhvr>
                                    </p:anim>
                                    <p:animScale>
                                      <p:cBhvr>
                                        <p:cTn id="23" dur="200" decel="100000" autoRev="1" fill="hold">
                                          <p:stCondLst>
                                            <p:cond delay="600"/>
                                          </p:stCondLst>
                                        </p:cTn>
                                        <p:tgtEl>
                                          <p:spTgt spid="4"/>
                                        </p:tgtEl>
                                      </p:cBhvr>
                                      <p:from x="100000" y="100000"/>
                                      <p:to x="80000" y="100000"/>
                                    </p:animScale>
                                    <p:anim by="(#ppt_h/3+#ppt_w*0.1)" calcmode="lin" valueType="num">
                                      <p:cBhvr additive="sum">
                                        <p:cTn id="24" dur="200" decel="100000" autoRev="1" fill="hold">
                                          <p:stCondLst>
                                            <p:cond delay="600"/>
                                          </p:stCondLst>
                                        </p:cTn>
                                        <p:tgtEl>
                                          <p:spTgt spid="4"/>
                                        </p:tgtEl>
                                        <p:attrNameLst>
                                          <p:attrName>ppt_x</p:attrName>
                                        </p:attrNameLst>
                                      </p:cBhvr>
                                    </p:anim>
                                  </p:childTnLst>
                                </p:cTn>
                              </p:par>
                            </p:childTnLst>
                          </p:cTn>
                        </p:par>
                      </p:childTnLst>
                    </p:cTn>
                  </p:par>
                  <p:par>
                    <p:cTn id="25" fill="hold">
                      <p:stCondLst>
                        <p:cond delay="indefinite"/>
                      </p:stCondLst>
                      <p:childTnLst>
                        <p:par>
                          <p:cTn id="26" fill="hold">
                            <p:stCondLst>
                              <p:cond delay="0"/>
                            </p:stCondLst>
                            <p:childTnLst>
                              <p:par>
                                <p:cTn id="27" presetID="30" presetClass="entr" presetSubtype="0" fill="hold" grpId="0" nodeType="clickEffect">
                                  <p:stCondLst>
                                    <p:cond delay="0"/>
                                  </p:stCondLst>
                                  <p:childTnLst>
                                    <p:set>
                                      <p:cBhvr>
                                        <p:cTn id="28" dur="1" fill="hold">
                                          <p:stCondLst>
                                            <p:cond delay="0"/>
                                          </p:stCondLst>
                                        </p:cTn>
                                        <p:tgtEl>
                                          <p:spTgt spid="5"/>
                                        </p:tgtEl>
                                        <p:attrNameLst>
                                          <p:attrName>style.visibility</p:attrName>
                                        </p:attrNameLst>
                                      </p:cBhvr>
                                      <p:to>
                                        <p:strVal val="visible"/>
                                      </p:to>
                                    </p:set>
                                    <p:animEffect transition="in" filter="fade">
                                      <p:cBhvr>
                                        <p:cTn id="29" dur="800" decel="100000"/>
                                        <p:tgtEl>
                                          <p:spTgt spid="5"/>
                                        </p:tgtEl>
                                      </p:cBhvr>
                                    </p:animEffect>
                                    <p:anim calcmode="lin" valueType="num">
                                      <p:cBhvr>
                                        <p:cTn id="30" dur="800" decel="100000" fill="hold"/>
                                        <p:tgtEl>
                                          <p:spTgt spid="5"/>
                                        </p:tgtEl>
                                        <p:attrNameLst>
                                          <p:attrName>style.rotation</p:attrName>
                                        </p:attrNameLst>
                                      </p:cBhvr>
                                      <p:tavLst>
                                        <p:tav tm="0">
                                          <p:val>
                                            <p:fltVal val="-90"/>
                                          </p:val>
                                        </p:tav>
                                        <p:tav tm="100000">
                                          <p:val>
                                            <p:fltVal val="0"/>
                                          </p:val>
                                        </p:tav>
                                      </p:tavLst>
                                    </p:anim>
                                    <p:anim calcmode="lin" valueType="num">
                                      <p:cBhvr>
                                        <p:cTn id="31" dur="800" decel="100000" fill="hold"/>
                                        <p:tgtEl>
                                          <p:spTgt spid="5"/>
                                        </p:tgtEl>
                                        <p:attrNameLst>
                                          <p:attrName>ppt_x</p:attrName>
                                        </p:attrNameLst>
                                      </p:cBhvr>
                                      <p:tavLst>
                                        <p:tav tm="0">
                                          <p:val>
                                            <p:strVal val="#ppt_x+0.4"/>
                                          </p:val>
                                        </p:tav>
                                        <p:tav tm="100000">
                                          <p:val>
                                            <p:strVal val="#ppt_x-0.05"/>
                                          </p:val>
                                        </p:tav>
                                      </p:tavLst>
                                    </p:anim>
                                    <p:anim calcmode="lin" valueType="num">
                                      <p:cBhvr>
                                        <p:cTn id="32" dur="800" decel="100000" fill="hold"/>
                                        <p:tgtEl>
                                          <p:spTgt spid="5"/>
                                        </p:tgtEl>
                                        <p:attrNameLst>
                                          <p:attrName>ppt_y</p:attrName>
                                        </p:attrNameLst>
                                      </p:cBhvr>
                                      <p:tavLst>
                                        <p:tav tm="0">
                                          <p:val>
                                            <p:strVal val="#ppt_y-0.4"/>
                                          </p:val>
                                        </p:tav>
                                        <p:tav tm="100000">
                                          <p:val>
                                            <p:strVal val="#ppt_y+0.1"/>
                                          </p:val>
                                        </p:tav>
                                      </p:tavLst>
                                    </p:anim>
                                    <p:anim calcmode="lin" valueType="num">
                                      <p:cBhvr>
                                        <p:cTn id="33" dur="200" accel="100000" fill="hold">
                                          <p:stCondLst>
                                            <p:cond delay="800"/>
                                          </p:stCondLst>
                                        </p:cTn>
                                        <p:tgtEl>
                                          <p:spTgt spid="5"/>
                                        </p:tgtEl>
                                        <p:attrNameLst>
                                          <p:attrName>ppt_x</p:attrName>
                                        </p:attrNameLst>
                                      </p:cBhvr>
                                      <p:tavLst>
                                        <p:tav tm="0">
                                          <p:val>
                                            <p:strVal val="#ppt_x-0.05"/>
                                          </p:val>
                                        </p:tav>
                                        <p:tav tm="100000">
                                          <p:val>
                                            <p:strVal val="#ppt_x"/>
                                          </p:val>
                                        </p:tav>
                                      </p:tavLst>
                                    </p:anim>
                                    <p:anim calcmode="lin" valueType="num">
                                      <p:cBhvr>
                                        <p:cTn id="34" dur="200" accel="100000" fill="hold">
                                          <p:stCondLst>
                                            <p:cond delay="800"/>
                                          </p:stCondLst>
                                        </p:cTn>
                                        <p:tgtEl>
                                          <p:spTgt spid="5"/>
                                        </p:tgtEl>
                                        <p:attrNameLst>
                                          <p:attrName>ppt_y</p:attrName>
                                        </p:attrNameLst>
                                      </p:cBhvr>
                                      <p:tavLst>
                                        <p:tav tm="0">
                                          <p:val>
                                            <p:strVal val="#ppt_y+0.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53" presetClass="entr" presetSubtype="0" fill="hold" grpId="0" nodeType="clickEffect">
                                  <p:stCondLst>
                                    <p:cond delay="0"/>
                                  </p:stCondLst>
                                  <p:childTnLst>
                                    <p:set>
                                      <p:cBhvr>
                                        <p:cTn id="38" dur="1" fill="hold">
                                          <p:stCondLst>
                                            <p:cond delay="0"/>
                                          </p:stCondLst>
                                        </p:cTn>
                                        <p:tgtEl>
                                          <p:spTgt spid="6"/>
                                        </p:tgtEl>
                                        <p:attrNameLst>
                                          <p:attrName>style.visibility</p:attrName>
                                        </p:attrNameLst>
                                      </p:cBhvr>
                                      <p:to>
                                        <p:strVal val="visible"/>
                                      </p:to>
                                    </p:set>
                                    <p:anim calcmode="lin" valueType="num">
                                      <p:cBhvr>
                                        <p:cTn id="39" dur="500" fill="hold"/>
                                        <p:tgtEl>
                                          <p:spTgt spid="6"/>
                                        </p:tgtEl>
                                        <p:attrNameLst>
                                          <p:attrName>ppt_w</p:attrName>
                                        </p:attrNameLst>
                                      </p:cBhvr>
                                      <p:tavLst>
                                        <p:tav tm="0">
                                          <p:val>
                                            <p:fltVal val="0"/>
                                          </p:val>
                                        </p:tav>
                                        <p:tav tm="100000">
                                          <p:val>
                                            <p:strVal val="#ppt_w"/>
                                          </p:val>
                                        </p:tav>
                                      </p:tavLst>
                                    </p:anim>
                                    <p:anim calcmode="lin" valueType="num">
                                      <p:cBhvr>
                                        <p:cTn id="40" dur="500" fill="hold"/>
                                        <p:tgtEl>
                                          <p:spTgt spid="6"/>
                                        </p:tgtEl>
                                        <p:attrNameLst>
                                          <p:attrName>ppt_h</p:attrName>
                                        </p:attrNameLst>
                                      </p:cBhvr>
                                      <p:tavLst>
                                        <p:tav tm="0">
                                          <p:val>
                                            <p:fltVal val="0"/>
                                          </p:val>
                                        </p:tav>
                                        <p:tav tm="100000">
                                          <p:val>
                                            <p:strVal val="#ppt_h"/>
                                          </p:val>
                                        </p:tav>
                                      </p:tavLst>
                                    </p:anim>
                                    <p:animEffect transition="in" filter="fade">
                                      <p:cBhvr>
                                        <p:cTn id="4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A9F529C3-C941-49FD-8C67-82F134F64B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50000"/>
              <a:lumOff val="5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20586029-32A0-47E5-9AEC-AE3ABA6B94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FDADB0B9-EBF2-4263-A106-FCADC106BE0D}"/>
              </a:ext>
            </a:extLst>
          </p:cNvPr>
          <p:cNvPicPr>
            <a:picLocks noChangeAspect="1"/>
          </p:cNvPicPr>
          <p:nvPr/>
        </p:nvPicPr>
        <p:blipFill rotWithShape="1">
          <a:blip r:embed="rId2"/>
          <a:srcRect r="43600"/>
          <a:stretch/>
        </p:blipFill>
        <p:spPr>
          <a:xfrm>
            <a:off x="1093565" y="643466"/>
            <a:ext cx="4394519" cy="5571066"/>
          </a:xfrm>
          <a:prstGeom prst="rect">
            <a:avLst/>
          </a:prstGeom>
        </p:spPr>
      </p:pic>
      <p:cxnSp>
        <p:nvCxnSpPr>
          <p:cNvPr id="23" name="Straight Connector 22">
            <a:extLst>
              <a:ext uri="{FF2B5EF4-FFF2-40B4-BE49-F238E27FC236}">
                <a16:creationId xmlns:a16="http://schemas.microsoft.com/office/drawing/2014/main" id="{8C730EAB-A532-4295-A302-FB4B90DB9F5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79958" y="1143000"/>
            <a:ext cx="0" cy="4572000"/>
          </a:xfrm>
          <a:prstGeom prst="line">
            <a:avLst/>
          </a:prstGeom>
          <a:ln>
            <a:solidFill>
              <a:srgbClr val="4E4E4E"/>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375CDF4A-8080-4CBE-8CE9-91A76A912CE6}"/>
              </a:ext>
            </a:extLst>
          </p:cNvPr>
          <p:cNvPicPr>
            <a:picLocks noChangeAspect="1"/>
          </p:cNvPicPr>
          <p:nvPr/>
        </p:nvPicPr>
        <p:blipFill>
          <a:blip r:embed="rId3"/>
          <a:stretch>
            <a:fillRect/>
          </a:stretch>
        </p:blipFill>
        <p:spPr>
          <a:xfrm>
            <a:off x="6253817" y="781642"/>
            <a:ext cx="5294715" cy="5294715"/>
          </a:xfrm>
          <a:prstGeom prst="rect">
            <a:avLst/>
          </a:prstGeom>
        </p:spPr>
      </p:pic>
    </p:spTree>
    <p:extLst>
      <p:ext uri="{BB962C8B-B14F-4D97-AF65-F5344CB8AC3E}">
        <p14:creationId xmlns:p14="http://schemas.microsoft.com/office/powerpoint/2010/main" val="818275911"/>
      </p:ext>
    </p:extLst>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Bảng 6">
            <a:extLst>
              <a:ext uri="{FF2B5EF4-FFF2-40B4-BE49-F238E27FC236}">
                <a16:creationId xmlns:a16="http://schemas.microsoft.com/office/drawing/2014/main" id="{9B0F8F7A-977F-4083-845C-C94DDE97AC49}"/>
              </a:ext>
            </a:extLst>
          </p:cNvPr>
          <p:cNvGraphicFramePr>
            <a:graphicFrameLocks noGrp="1"/>
          </p:cNvGraphicFramePr>
          <p:nvPr>
            <p:extLst>
              <p:ext uri="{D42A27DB-BD31-4B8C-83A1-F6EECF244321}">
                <p14:modId xmlns:p14="http://schemas.microsoft.com/office/powerpoint/2010/main" val="606155427"/>
              </p:ext>
            </p:extLst>
          </p:nvPr>
        </p:nvGraphicFramePr>
        <p:xfrm>
          <a:off x="3896884" y="5604630"/>
          <a:ext cx="4461508" cy="952821"/>
        </p:xfrm>
        <a:graphic>
          <a:graphicData uri="http://schemas.openxmlformats.org/drawingml/2006/table">
            <a:tbl>
              <a:tblPr firstRow="1" bandRow="1">
                <a:tableStyleId>{ED083AE6-46FA-4A59-8FB0-9F97EB10719F}</a:tableStyleId>
              </a:tblPr>
              <a:tblGrid>
                <a:gridCol w="1115377">
                  <a:extLst>
                    <a:ext uri="{9D8B030D-6E8A-4147-A177-3AD203B41FA5}">
                      <a16:colId xmlns:a16="http://schemas.microsoft.com/office/drawing/2014/main" val="3916450606"/>
                    </a:ext>
                  </a:extLst>
                </a:gridCol>
                <a:gridCol w="1115377">
                  <a:extLst>
                    <a:ext uri="{9D8B030D-6E8A-4147-A177-3AD203B41FA5}">
                      <a16:colId xmlns:a16="http://schemas.microsoft.com/office/drawing/2014/main" val="542014611"/>
                    </a:ext>
                  </a:extLst>
                </a:gridCol>
                <a:gridCol w="1115377">
                  <a:extLst>
                    <a:ext uri="{9D8B030D-6E8A-4147-A177-3AD203B41FA5}">
                      <a16:colId xmlns:a16="http://schemas.microsoft.com/office/drawing/2014/main" val="3837294383"/>
                    </a:ext>
                  </a:extLst>
                </a:gridCol>
                <a:gridCol w="1115377">
                  <a:extLst>
                    <a:ext uri="{9D8B030D-6E8A-4147-A177-3AD203B41FA5}">
                      <a16:colId xmlns:a16="http://schemas.microsoft.com/office/drawing/2014/main" val="3697018623"/>
                    </a:ext>
                  </a:extLst>
                </a:gridCol>
              </a:tblGrid>
              <a:tr h="952821">
                <a:tc>
                  <a:txBody>
                    <a:bodyPr/>
                    <a:lstStyle/>
                    <a:p>
                      <a:pPr algn="ctr"/>
                      <a:endParaRPr lang="en-US" sz="4000">
                        <a:solidFill>
                          <a:srgbClr val="FF0066"/>
                        </a:solidFill>
                        <a:latin typeface="#9Slide01 Tieu de ngan" panose="00000700000000000000" pitchFamily="2" charset="0"/>
                      </a:endParaRPr>
                    </a:p>
                  </a:txBody>
                  <a:tcPr anchor="ctr">
                    <a:lnL w="12700" cap="flat" cmpd="sng" algn="ctr">
                      <a:solidFill>
                        <a:srgbClr val="3366FF"/>
                      </a:solidFill>
                      <a:prstDash val="solid"/>
                      <a:round/>
                      <a:headEnd type="none" w="med" len="med"/>
                      <a:tailEnd type="none" w="med" len="med"/>
                    </a:lnL>
                    <a:lnR w="12700" cap="flat" cmpd="sng" algn="ctr">
                      <a:solidFill>
                        <a:srgbClr val="3366FF"/>
                      </a:solidFill>
                      <a:prstDash val="solid"/>
                      <a:round/>
                      <a:headEnd type="none" w="med" len="med"/>
                      <a:tailEnd type="none" w="med" len="med"/>
                    </a:lnR>
                    <a:lnT w="12700" cap="flat" cmpd="sng" algn="ctr">
                      <a:solidFill>
                        <a:srgbClr val="3366FF"/>
                      </a:solidFill>
                      <a:prstDash val="solid"/>
                      <a:round/>
                      <a:headEnd type="none" w="med" len="med"/>
                      <a:tailEnd type="none" w="med" len="med"/>
                    </a:lnT>
                    <a:lnB w="12700" cap="flat" cmpd="sng" algn="ctr">
                      <a:solidFill>
                        <a:srgbClr val="3366FF"/>
                      </a:solidFill>
                      <a:prstDash val="solid"/>
                      <a:round/>
                      <a:headEnd type="none" w="med" len="med"/>
                      <a:tailEnd type="none" w="med" len="med"/>
                    </a:lnB>
                    <a:noFill/>
                  </a:tcPr>
                </a:tc>
                <a:tc>
                  <a:txBody>
                    <a:bodyPr/>
                    <a:lstStyle/>
                    <a:p>
                      <a:pPr algn="ctr"/>
                      <a:endParaRPr lang="en-US" sz="4000">
                        <a:solidFill>
                          <a:srgbClr val="FF0066"/>
                        </a:solidFill>
                        <a:latin typeface="#9Slide01 Tieu de ngan" panose="00000700000000000000" pitchFamily="2" charset="0"/>
                      </a:endParaRPr>
                    </a:p>
                  </a:txBody>
                  <a:tcPr anchor="ctr">
                    <a:lnL w="12700" cap="flat" cmpd="sng" algn="ctr">
                      <a:solidFill>
                        <a:srgbClr val="3366FF"/>
                      </a:solidFill>
                      <a:prstDash val="solid"/>
                      <a:round/>
                      <a:headEnd type="none" w="med" len="med"/>
                      <a:tailEnd type="none" w="med" len="med"/>
                    </a:lnL>
                    <a:lnR w="12700" cap="flat" cmpd="sng" algn="ctr">
                      <a:solidFill>
                        <a:srgbClr val="3366FF"/>
                      </a:solidFill>
                      <a:prstDash val="solid"/>
                      <a:round/>
                      <a:headEnd type="none" w="med" len="med"/>
                      <a:tailEnd type="none" w="med" len="med"/>
                    </a:lnR>
                    <a:lnT w="12700" cap="flat" cmpd="sng" algn="ctr">
                      <a:solidFill>
                        <a:srgbClr val="3366FF"/>
                      </a:solidFill>
                      <a:prstDash val="solid"/>
                      <a:round/>
                      <a:headEnd type="none" w="med" len="med"/>
                      <a:tailEnd type="none" w="med" len="med"/>
                    </a:lnT>
                    <a:lnB w="12700" cap="flat" cmpd="sng" algn="ctr">
                      <a:solidFill>
                        <a:srgbClr val="3366FF"/>
                      </a:solidFill>
                      <a:prstDash val="solid"/>
                      <a:round/>
                      <a:headEnd type="none" w="med" len="med"/>
                      <a:tailEnd type="none" w="med" len="med"/>
                    </a:lnB>
                    <a:noFill/>
                  </a:tcPr>
                </a:tc>
                <a:tc>
                  <a:txBody>
                    <a:bodyPr/>
                    <a:lstStyle/>
                    <a:p>
                      <a:pPr algn="ctr"/>
                      <a:endParaRPr lang="en-US" sz="4000">
                        <a:solidFill>
                          <a:srgbClr val="FF0066"/>
                        </a:solidFill>
                        <a:latin typeface="#9Slide01 Tieu de ngan" panose="00000700000000000000" pitchFamily="2" charset="0"/>
                      </a:endParaRPr>
                    </a:p>
                  </a:txBody>
                  <a:tcPr anchor="ctr">
                    <a:lnL w="12700" cap="flat" cmpd="sng" algn="ctr">
                      <a:solidFill>
                        <a:srgbClr val="3366FF"/>
                      </a:solidFill>
                      <a:prstDash val="solid"/>
                      <a:round/>
                      <a:headEnd type="none" w="med" len="med"/>
                      <a:tailEnd type="none" w="med" len="med"/>
                    </a:lnL>
                    <a:lnR w="12700" cap="flat" cmpd="sng" algn="ctr">
                      <a:solidFill>
                        <a:srgbClr val="3366FF"/>
                      </a:solidFill>
                      <a:prstDash val="solid"/>
                      <a:round/>
                      <a:headEnd type="none" w="med" len="med"/>
                      <a:tailEnd type="none" w="med" len="med"/>
                    </a:lnR>
                    <a:lnT w="12700" cap="flat" cmpd="sng" algn="ctr">
                      <a:solidFill>
                        <a:srgbClr val="3366FF"/>
                      </a:solidFill>
                      <a:prstDash val="solid"/>
                      <a:round/>
                      <a:headEnd type="none" w="med" len="med"/>
                      <a:tailEnd type="none" w="med" len="med"/>
                    </a:lnT>
                    <a:lnB w="12700" cap="flat" cmpd="sng" algn="ctr">
                      <a:solidFill>
                        <a:srgbClr val="3366FF"/>
                      </a:solidFill>
                      <a:prstDash val="solid"/>
                      <a:round/>
                      <a:headEnd type="none" w="med" len="med"/>
                      <a:tailEnd type="none" w="med" len="med"/>
                    </a:lnB>
                    <a:noFill/>
                  </a:tcPr>
                </a:tc>
                <a:tc>
                  <a:txBody>
                    <a:bodyPr/>
                    <a:lstStyle/>
                    <a:p>
                      <a:pPr algn="ctr"/>
                      <a:endParaRPr lang="en-US" sz="4000">
                        <a:solidFill>
                          <a:srgbClr val="FF0066"/>
                        </a:solidFill>
                        <a:latin typeface="#9Slide01 Tieu de ngan" panose="00000700000000000000" pitchFamily="2" charset="0"/>
                      </a:endParaRPr>
                    </a:p>
                  </a:txBody>
                  <a:tcPr anchor="ctr">
                    <a:lnL w="12700" cap="flat" cmpd="sng" algn="ctr">
                      <a:solidFill>
                        <a:srgbClr val="3366FF"/>
                      </a:solidFill>
                      <a:prstDash val="solid"/>
                      <a:round/>
                      <a:headEnd type="none" w="med" len="med"/>
                      <a:tailEnd type="none" w="med" len="med"/>
                    </a:lnL>
                    <a:lnR w="12700" cap="flat" cmpd="sng" algn="ctr">
                      <a:solidFill>
                        <a:srgbClr val="3366FF"/>
                      </a:solidFill>
                      <a:prstDash val="solid"/>
                      <a:round/>
                      <a:headEnd type="none" w="med" len="med"/>
                      <a:tailEnd type="none" w="med" len="med"/>
                    </a:lnR>
                    <a:lnT w="12700" cap="flat" cmpd="sng" algn="ctr">
                      <a:solidFill>
                        <a:srgbClr val="3366FF"/>
                      </a:solidFill>
                      <a:prstDash val="solid"/>
                      <a:round/>
                      <a:headEnd type="none" w="med" len="med"/>
                      <a:tailEnd type="none" w="med" len="med"/>
                    </a:lnT>
                    <a:lnB w="12700" cap="flat" cmpd="sng" algn="ctr">
                      <a:solidFill>
                        <a:srgbClr val="3366FF"/>
                      </a:solidFill>
                      <a:prstDash val="solid"/>
                      <a:round/>
                      <a:headEnd type="none" w="med" len="med"/>
                      <a:tailEnd type="none" w="med" len="med"/>
                    </a:lnB>
                    <a:noFill/>
                  </a:tcPr>
                </a:tc>
                <a:extLst>
                  <a:ext uri="{0D108BD9-81ED-4DB2-BD59-A6C34878D82A}">
                    <a16:rowId xmlns:a16="http://schemas.microsoft.com/office/drawing/2014/main" val="1199960681"/>
                  </a:ext>
                </a:extLst>
              </a:tr>
            </a:tbl>
          </a:graphicData>
        </a:graphic>
      </p:graphicFrame>
      <p:graphicFrame>
        <p:nvGraphicFramePr>
          <p:cNvPr id="11" name="Bảng 10">
            <a:extLst>
              <a:ext uri="{FF2B5EF4-FFF2-40B4-BE49-F238E27FC236}">
                <a16:creationId xmlns:a16="http://schemas.microsoft.com/office/drawing/2014/main" id="{B712F18C-6782-4F25-8C56-9654AAB107E6}"/>
              </a:ext>
            </a:extLst>
          </p:cNvPr>
          <p:cNvGraphicFramePr>
            <a:graphicFrameLocks noGrp="1"/>
          </p:cNvGraphicFramePr>
          <p:nvPr>
            <p:extLst>
              <p:ext uri="{D42A27DB-BD31-4B8C-83A1-F6EECF244321}">
                <p14:modId xmlns:p14="http://schemas.microsoft.com/office/powerpoint/2010/main" val="2392440100"/>
              </p:ext>
            </p:extLst>
          </p:nvPr>
        </p:nvGraphicFramePr>
        <p:xfrm>
          <a:off x="3896884" y="5604630"/>
          <a:ext cx="4461508" cy="998764"/>
        </p:xfrm>
        <a:graphic>
          <a:graphicData uri="http://schemas.openxmlformats.org/drawingml/2006/table">
            <a:tbl>
              <a:tblPr firstRow="1" bandRow="1">
                <a:tableStyleId>{ED083AE6-46FA-4A59-8FB0-9F97EB10719F}</a:tableStyleId>
              </a:tblPr>
              <a:tblGrid>
                <a:gridCol w="1115377">
                  <a:extLst>
                    <a:ext uri="{9D8B030D-6E8A-4147-A177-3AD203B41FA5}">
                      <a16:colId xmlns:a16="http://schemas.microsoft.com/office/drawing/2014/main" val="3826217207"/>
                    </a:ext>
                  </a:extLst>
                </a:gridCol>
                <a:gridCol w="1115377">
                  <a:extLst>
                    <a:ext uri="{9D8B030D-6E8A-4147-A177-3AD203B41FA5}">
                      <a16:colId xmlns:a16="http://schemas.microsoft.com/office/drawing/2014/main" val="2173050624"/>
                    </a:ext>
                  </a:extLst>
                </a:gridCol>
                <a:gridCol w="1115377">
                  <a:extLst>
                    <a:ext uri="{9D8B030D-6E8A-4147-A177-3AD203B41FA5}">
                      <a16:colId xmlns:a16="http://schemas.microsoft.com/office/drawing/2014/main" val="4068956441"/>
                    </a:ext>
                  </a:extLst>
                </a:gridCol>
                <a:gridCol w="1115377">
                  <a:extLst>
                    <a:ext uri="{9D8B030D-6E8A-4147-A177-3AD203B41FA5}">
                      <a16:colId xmlns:a16="http://schemas.microsoft.com/office/drawing/2014/main" val="3595227158"/>
                    </a:ext>
                  </a:extLst>
                </a:gridCol>
              </a:tblGrid>
              <a:tr h="998764">
                <a:tc>
                  <a:txBody>
                    <a:bodyPr/>
                    <a:lstStyle/>
                    <a:p>
                      <a:pPr algn="ctr"/>
                      <a:r>
                        <a:rPr lang="en-US" sz="4000">
                          <a:solidFill>
                            <a:srgbClr val="FF3399"/>
                          </a:solidFill>
                          <a:latin typeface="#9Slide01 Tieu de ngan" panose="00000700000000000000" pitchFamily="2" charset="0"/>
                        </a:rPr>
                        <a:t>D</a:t>
                      </a:r>
                    </a:p>
                  </a:txBody>
                  <a:tcPr anchor="ctr">
                    <a:lnL w="12700" cap="flat" cmpd="sng" algn="ctr">
                      <a:solidFill>
                        <a:srgbClr val="3366FF"/>
                      </a:solidFill>
                      <a:prstDash val="solid"/>
                      <a:round/>
                      <a:headEnd type="none" w="med" len="med"/>
                      <a:tailEnd type="none" w="med" len="med"/>
                    </a:lnL>
                    <a:lnR w="12700" cap="flat" cmpd="sng" algn="ctr">
                      <a:solidFill>
                        <a:srgbClr val="3366FF"/>
                      </a:solidFill>
                      <a:prstDash val="solid"/>
                      <a:round/>
                      <a:headEnd type="none" w="med" len="med"/>
                      <a:tailEnd type="none" w="med" len="med"/>
                    </a:lnR>
                    <a:lnT w="12700" cap="flat" cmpd="sng" algn="ctr">
                      <a:solidFill>
                        <a:srgbClr val="3366FF"/>
                      </a:solidFill>
                      <a:prstDash val="solid"/>
                      <a:round/>
                      <a:headEnd type="none" w="med" len="med"/>
                      <a:tailEnd type="none" w="med" len="med"/>
                    </a:lnT>
                    <a:lnB w="12700" cap="flat" cmpd="sng" algn="ctr">
                      <a:solidFill>
                        <a:srgbClr val="3366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4000">
                          <a:solidFill>
                            <a:srgbClr val="FF3399"/>
                          </a:solidFill>
                          <a:latin typeface="#9Slide01 Tieu de ngan" panose="00000700000000000000" pitchFamily="2" charset="0"/>
                        </a:rPr>
                        <a:t>I</a:t>
                      </a:r>
                    </a:p>
                  </a:txBody>
                  <a:tcPr anchor="ctr">
                    <a:lnL w="12700" cap="flat" cmpd="sng" algn="ctr">
                      <a:solidFill>
                        <a:srgbClr val="3366FF"/>
                      </a:solidFill>
                      <a:prstDash val="solid"/>
                      <a:round/>
                      <a:headEnd type="none" w="med" len="med"/>
                      <a:tailEnd type="none" w="med" len="med"/>
                    </a:lnL>
                    <a:lnR w="12700" cap="flat" cmpd="sng" algn="ctr">
                      <a:solidFill>
                        <a:srgbClr val="3366FF"/>
                      </a:solidFill>
                      <a:prstDash val="solid"/>
                      <a:round/>
                      <a:headEnd type="none" w="med" len="med"/>
                      <a:tailEnd type="none" w="med" len="med"/>
                    </a:lnR>
                    <a:lnT w="12700" cap="flat" cmpd="sng" algn="ctr">
                      <a:solidFill>
                        <a:srgbClr val="3366FF"/>
                      </a:solidFill>
                      <a:prstDash val="solid"/>
                      <a:round/>
                      <a:headEnd type="none" w="med" len="med"/>
                      <a:tailEnd type="none" w="med" len="med"/>
                    </a:lnT>
                    <a:lnB w="12700" cap="flat" cmpd="sng" algn="ctr">
                      <a:solidFill>
                        <a:srgbClr val="3366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4000">
                          <a:solidFill>
                            <a:srgbClr val="FF3399"/>
                          </a:solidFill>
                          <a:latin typeface="#9Slide01 Tieu de ngan" panose="00000700000000000000" pitchFamily="2" charset="0"/>
                        </a:rPr>
                        <a:t>C</a:t>
                      </a:r>
                    </a:p>
                  </a:txBody>
                  <a:tcPr anchor="ctr">
                    <a:lnL w="12700" cap="flat" cmpd="sng" algn="ctr">
                      <a:solidFill>
                        <a:srgbClr val="3366FF"/>
                      </a:solidFill>
                      <a:prstDash val="solid"/>
                      <a:round/>
                      <a:headEnd type="none" w="med" len="med"/>
                      <a:tailEnd type="none" w="med" len="med"/>
                    </a:lnL>
                    <a:lnR w="12700" cap="flat" cmpd="sng" algn="ctr">
                      <a:solidFill>
                        <a:srgbClr val="3366FF"/>
                      </a:solidFill>
                      <a:prstDash val="solid"/>
                      <a:round/>
                      <a:headEnd type="none" w="med" len="med"/>
                      <a:tailEnd type="none" w="med" len="med"/>
                    </a:lnR>
                    <a:lnT w="12700" cap="flat" cmpd="sng" algn="ctr">
                      <a:solidFill>
                        <a:srgbClr val="3366FF"/>
                      </a:solidFill>
                      <a:prstDash val="solid"/>
                      <a:round/>
                      <a:headEnd type="none" w="med" len="med"/>
                      <a:tailEnd type="none" w="med" len="med"/>
                    </a:lnT>
                    <a:lnB w="12700" cap="flat" cmpd="sng" algn="ctr">
                      <a:solidFill>
                        <a:srgbClr val="3366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4000">
                          <a:solidFill>
                            <a:srgbClr val="FF3399"/>
                          </a:solidFill>
                          <a:latin typeface="#9Slide01 Tieu de ngan" panose="00000700000000000000" pitchFamily="2" charset="0"/>
                        </a:rPr>
                        <a:t>Ư</a:t>
                      </a:r>
                    </a:p>
                  </a:txBody>
                  <a:tcPr anchor="ctr">
                    <a:lnL w="12700" cap="flat" cmpd="sng" algn="ctr">
                      <a:solidFill>
                        <a:srgbClr val="3366FF"/>
                      </a:solidFill>
                      <a:prstDash val="solid"/>
                      <a:round/>
                      <a:headEnd type="none" w="med" len="med"/>
                      <a:tailEnd type="none" w="med" len="med"/>
                    </a:lnL>
                    <a:lnR w="12700" cap="flat" cmpd="sng" algn="ctr">
                      <a:solidFill>
                        <a:srgbClr val="3366FF"/>
                      </a:solidFill>
                      <a:prstDash val="solid"/>
                      <a:round/>
                      <a:headEnd type="none" w="med" len="med"/>
                      <a:tailEnd type="none" w="med" len="med"/>
                    </a:lnR>
                    <a:lnT w="12700" cap="flat" cmpd="sng" algn="ctr">
                      <a:solidFill>
                        <a:srgbClr val="3366FF"/>
                      </a:solidFill>
                      <a:prstDash val="solid"/>
                      <a:round/>
                      <a:headEnd type="none" w="med" len="med"/>
                      <a:tailEnd type="none" w="med" len="med"/>
                    </a:lnT>
                    <a:lnB w="12700" cap="flat" cmpd="sng" algn="ctr">
                      <a:solidFill>
                        <a:srgbClr val="3366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21389235"/>
                  </a:ext>
                </a:extLst>
              </a:tr>
            </a:tbl>
          </a:graphicData>
        </a:graphic>
      </p:graphicFrame>
      <p:sp>
        <p:nvSpPr>
          <p:cNvPr id="2" name="Hình thoi 1">
            <a:extLst>
              <a:ext uri="{FF2B5EF4-FFF2-40B4-BE49-F238E27FC236}">
                <a16:creationId xmlns:a16="http://schemas.microsoft.com/office/drawing/2014/main" id="{B75DAD8B-69C4-4BF2-AC5F-7D3A600EBF07}"/>
              </a:ext>
            </a:extLst>
          </p:cNvPr>
          <p:cNvSpPr/>
          <p:nvPr/>
        </p:nvSpPr>
        <p:spPr>
          <a:xfrm>
            <a:off x="-511088" y="-428251"/>
            <a:ext cx="1371600" cy="1327406"/>
          </a:xfrm>
          <a:prstGeom prst="diamond">
            <a:avLst/>
          </a:prstGeom>
          <a:noFill/>
          <a:ln w="3810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Hình thoi 11">
            <a:extLst>
              <a:ext uri="{FF2B5EF4-FFF2-40B4-BE49-F238E27FC236}">
                <a16:creationId xmlns:a16="http://schemas.microsoft.com/office/drawing/2014/main" id="{E8538DAC-BD08-4A6F-B25B-47695878DFA1}"/>
              </a:ext>
            </a:extLst>
          </p:cNvPr>
          <p:cNvSpPr/>
          <p:nvPr/>
        </p:nvSpPr>
        <p:spPr>
          <a:xfrm>
            <a:off x="268324" y="690784"/>
            <a:ext cx="694963" cy="685800"/>
          </a:xfrm>
          <a:prstGeom prst="diamond">
            <a:avLst/>
          </a:prstGeom>
          <a:solidFill>
            <a:srgbClr val="FF5050">
              <a:alpha val="55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Hình thoi 12">
            <a:extLst>
              <a:ext uri="{FF2B5EF4-FFF2-40B4-BE49-F238E27FC236}">
                <a16:creationId xmlns:a16="http://schemas.microsoft.com/office/drawing/2014/main" id="{85CB42D6-A32C-4EDE-92E1-845D073CB32A}"/>
              </a:ext>
            </a:extLst>
          </p:cNvPr>
          <p:cNvSpPr/>
          <p:nvPr/>
        </p:nvSpPr>
        <p:spPr>
          <a:xfrm>
            <a:off x="268324" y="1722646"/>
            <a:ext cx="525717" cy="443316"/>
          </a:xfrm>
          <a:prstGeom prst="diamond">
            <a:avLst/>
          </a:prstGeom>
          <a:solidFill>
            <a:srgbClr val="FF5050">
              <a:alpha val="55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Hình thoi 13">
            <a:extLst>
              <a:ext uri="{FF2B5EF4-FFF2-40B4-BE49-F238E27FC236}">
                <a16:creationId xmlns:a16="http://schemas.microsoft.com/office/drawing/2014/main" id="{0E427988-1AF3-4997-9AF9-C604B3252FCA}"/>
              </a:ext>
            </a:extLst>
          </p:cNvPr>
          <p:cNvSpPr/>
          <p:nvPr/>
        </p:nvSpPr>
        <p:spPr>
          <a:xfrm>
            <a:off x="-280632" y="-228690"/>
            <a:ext cx="890232" cy="907458"/>
          </a:xfrm>
          <a:prstGeom prst="diamond">
            <a:avLst/>
          </a:prstGeom>
          <a:solidFill>
            <a:srgbClr val="FF5050">
              <a:alpha val="55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Hình thoi 14">
            <a:extLst>
              <a:ext uri="{FF2B5EF4-FFF2-40B4-BE49-F238E27FC236}">
                <a16:creationId xmlns:a16="http://schemas.microsoft.com/office/drawing/2014/main" id="{4CE6BD19-1FBB-4199-85B6-C65A943C8FE8}"/>
              </a:ext>
            </a:extLst>
          </p:cNvPr>
          <p:cNvSpPr/>
          <p:nvPr/>
        </p:nvSpPr>
        <p:spPr>
          <a:xfrm>
            <a:off x="1300410" y="297981"/>
            <a:ext cx="525717" cy="443316"/>
          </a:xfrm>
          <a:prstGeom prst="diamond">
            <a:avLst/>
          </a:prstGeom>
          <a:solidFill>
            <a:srgbClr val="FF5050">
              <a:alpha val="55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Hình Bầu dục 2">
            <a:extLst>
              <a:ext uri="{FF2B5EF4-FFF2-40B4-BE49-F238E27FC236}">
                <a16:creationId xmlns:a16="http://schemas.microsoft.com/office/drawing/2014/main" id="{ADEF2AB5-7308-46DF-BC84-78011FF8C0E9}"/>
              </a:ext>
            </a:extLst>
          </p:cNvPr>
          <p:cNvSpPr/>
          <p:nvPr/>
        </p:nvSpPr>
        <p:spPr>
          <a:xfrm>
            <a:off x="10752346" y="5791200"/>
            <a:ext cx="2133600" cy="1981372"/>
          </a:xfrm>
          <a:prstGeom prst="ellipse">
            <a:avLst/>
          </a:prstGeom>
          <a:solidFill>
            <a:srgbClr val="336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Hình Bầu dục 17">
            <a:extLst>
              <a:ext uri="{FF2B5EF4-FFF2-40B4-BE49-F238E27FC236}">
                <a16:creationId xmlns:a16="http://schemas.microsoft.com/office/drawing/2014/main" id="{B39767E8-0E29-455E-B71B-FE39F693FDB3}"/>
              </a:ext>
            </a:extLst>
          </p:cNvPr>
          <p:cNvSpPr/>
          <p:nvPr/>
        </p:nvSpPr>
        <p:spPr>
          <a:xfrm>
            <a:off x="11582400" y="4923687"/>
            <a:ext cx="473493" cy="372299"/>
          </a:xfrm>
          <a:prstGeom prst="ellipse">
            <a:avLst/>
          </a:prstGeom>
          <a:solidFill>
            <a:srgbClr val="336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26" name="Picture 2" descr="Ảnh động đẹp, ảnh GIF đẹp">
            <a:extLst>
              <a:ext uri="{FF2B5EF4-FFF2-40B4-BE49-F238E27FC236}">
                <a16:creationId xmlns:a16="http://schemas.microsoft.com/office/drawing/2014/main" id="{37B1EC4E-0188-4851-92D6-234F02EB8133}"/>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784294" y="1449552"/>
            <a:ext cx="4073904" cy="3474135"/>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8">
            <a:extLst>
              <a:ext uri="{FF2B5EF4-FFF2-40B4-BE49-F238E27FC236}">
                <a16:creationId xmlns:a16="http://schemas.microsoft.com/office/drawing/2014/main" id="{F0D51C8E-FE07-4209-BC12-87E956E88A69}"/>
              </a:ext>
            </a:extLst>
          </p:cNvPr>
          <p:cNvPicPr>
            <a:picLocks noChangeAspect="1"/>
          </p:cNvPicPr>
          <p:nvPr/>
        </p:nvPicPr>
        <p:blipFill>
          <a:blip r:embed="rId4"/>
          <a:stretch>
            <a:fillRect/>
          </a:stretch>
        </p:blipFill>
        <p:spPr>
          <a:xfrm>
            <a:off x="6978506" y="1291147"/>
            <a:ext cx="4603894" cy="3510196"/>
          </a:xfrm>
          <a:prstGeom prst="rect">
            <a:avLst/>
          </a:prstGeom>
        </p:spPr>
      </p:pic>
      <p:sp>
        <p:nvSpPr>
          <p:cNvPr id="22" name="Cross 21">
            <a:extLst>
              <a:ext uri="{FF2B5EF4-FFF2-40B4-BE49-F238E27FC236}">
                <a16:creationId xmlns:a16="http://schemas.microsoft.com/office/drawing/2014/main" id="{693EE93C-56FD-4BDA-95ED-8B51DC76CA44}"/>
              </a:ext>
            </a:extLst>
          </p:cNvPr>
          <p:cNvSpPr/>
          <p:nvPr/>
        </p:nvSpPr>
        <p:spPr>
          <a:xfrm>
            <a:off x="5454508" y="2362200"/>
            <a:ext cx="1219200" cy="1231228"/>
          </a:xfrm>
          <a:prstGeom prst="plus">
            <a:avLst>
              <a:gd name="adj" fmla="val 33333"/>
            </a:avLst>
          </a:prstGeom>
          <a:solidFill>
            <a:srgbClr val="3366F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2578258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15"/>
                                        </p:tgtEl>
                                        <p:attrNameLst>
                                          <p:attrName>style.visibility</p:attrName>
                                        </p:attrNameLst>
                                      </p:cBhvr>
                                      <p:to>
                                        <p:strVal val="visible"/>
                                      </p:to>
                                    </p:set>
                                    <p:anim calcmode="lin" valueType="num">
                                      <p:cBhvr>
                                        <p:cTn id="12" dur="500" fill="hold"/>
                                        <p:tgtEl>
                                          <p:spTgt spid="15"/>
                                        </p:tgtEl>
                                        <p:attrNameLst>
                                          <p:attrName>ppt_w</p:attrName>
                                        </p:attrNameLst>
                                      </p:cBhvr>
                                      <p:tavLst>
                                        <p:tav tm="0">
                                          <p:val>
                                            <p:fltVal val="0"/>
                                          </p:val>
                                        </p:tav>
                                        <p:tav tm="100000">
                                          <p:val>
                                            <p:strVal val="#ppt_w"/>
                                          </p:val>
                                        </p:tav>
                                      </p:tavLst>
                                    </p:anim>
                                    <p:anim calcmode="lin" valueType="num">
                                      <p:cBhvr>
                                        <p:cTn id="13" dur="500" fill="hold"/>
                                        <p:tgtEl>
                                          <p:spTgt spid="15"/>
                                        </p:tgtEl>
                                        <p:attrNameLst>
                                          <p:attrName>ppt_h</p:attrName>
                                        </p:attrNameLst>
                                      </p:cBhvr>
                                      <p:tavLst>
                                        <p:tav tm="0">
                                          <p:val>
                                            <p:fltVal val="0"/>
                                          </p:val>
                                        </p:tav>
                                        <p:tav tm="100000">
                                          <p:val>
                                            <p:strVal val="#ppt_h"/>
                                          </p:val>
                                        </p:tav>
                                      </p:tavLst>
                                    </p:anim>
                                    <p:animEffect transition="in" filter="fade">
                                      <p:cBhvr>
                                        <p:cTn id="14" dur="500"/>
                                        <p:tgtEl>
                                          <p:spTgt spid="15"/>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anim calcmode="lin" valueType="num">
                                      <p:cBhvr>
                                        <p:cTn id="17" dur="500" fill="hold"/>
                                        <p:tgtEl>
                                          <p:spTgt spid="13"/>
                                        </p:tgtEl>
                                        <p:attrNameLst>
                                          <p:attrName>ppt_w</p:attrName>
                                        </p:attrNameLst>
                                      </p:cBhvr>
                                      <p:tavLst>
                                        <p:tav tm="0">
                                          <p:val>
                                            <p:fltVal val="0"/>
                                          </p:val>
                                        </p:tav>
                                        <p:tav tm="100000">
                                          <p:val>
                                            <p:strVal val="#ppt_w"/>
                                          </p:val>
                                        </p:tav>
                                      </p:tavLst>
                                    </p:anim>
                                    <p:anim calcmode="lin" valueType="num">
                                      <p:cBhvr>
                                        <p:cTn id="18" dur="500" fill="hold"/>
                                        <p:tgtEl>
                                          <p:spTgt spid="13"/>
                                        </p:tgtEl>
                                        <p:attrNameLst>
                                          <p:attrName>ppt_h</p:attrName>
                                        </p:attrNameLst>
                                      </p:cBhvr>
                                      <p:tavLst>
                                        <p:tav tm="0">
                                          <p:val>
                                            <p:fltVal val="0"/>
                                          </p:val>
                                        </p:tav>
                                        <p:tav tm="100000">
                                          <p:val>
                                            <p:strVal val="#ppt_h"/>
                                          </p:val>
                                        </p:tav>
                                      </p:tavLst>
                                    </p:anim>
                                    <p:animEffect transition="in" filter="fade">
                                      <p:cBhvr>
                                        <p:cTn id="19" dur="500"/>
                                        <p:tgtEl>
                                          <p:spTgt spid="13"/>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2"/>
                                        </p:tgtEl>
                                        <p:attrNameLst>
                                          <p:attrName>style.visibility</p:attrName>
                                        </p:attrNameLst>
                                      </p:cBhvr>
                                      <p:to>
                                        <p:strVal val="visible"/>
                                      </p:to>
                                    </p:set>
                                    <p:anim calcmode="lin" valueType="num">
                                      <p:cBhvr>
                                        <p:cTn id="22" dur="500" fill="hold"/>
                                        <p:tgtEl>
                                          <p:spTgt spid="2"/>
                                        </p:tgtEl>
                                        <p:attrNameLst>
                                          <p:attrName>ppt_w</p:attrName>
                                        </p:attrNameLst>
                                      </p:cBhvr>
                                      <p:tavLst>
                                        <p:tav tm="0">
                                          <p:val>
                                            <p:fltVal val="0"/>
                                          </p:val>
                                        </p:tav>
                                        <p:tav tm="100000">
                                          <p:val>
                                            <p:strVal val="#ppt_w"/>
                                          </p:val>
                                        </p:tav>
                                      </p:tavLst>
                                    </p:anim>
                                    <p:anim calcmode="lin" valueType="num">
                                      <p:cBhvr>
                                        <p:cTn id="23" dur="500" fill="hold"/>
                                        <p:tgtEl>
                                          <p:spTgt spid="2"/>
                                        </p:tgtEl>
                                        <p:attrNameLst>
                                          <p:attrName>ppt_h</p:attrName>
                                        </p:attrNameLst>
                                      </p:cBhvr>
                                      <p:tavLst>
                                        <p:tav tm="0">
                                          <p:val>
                                            <p:fltVal val="0"/>
                                          </p:val>
                                        </p:tav>
                                        <p:tav tm="100000">
                                          <p:val>
                                            <p:strVal val="#ppt_h"/>
                                          </p:val>
                                        </p:tav>
                                      </p:tavLst>
                                    </p:anim>
                                    <p:animEffect transition="in" filter="fade">
                                      <p:cBhvr>
                                        <p:cTn id="24" dur="500"/>
                                        <p:tgtEl>
                                          <p:spTgt spid="2"/>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anim calcmode="lin" valueType="num">
                                      <p:cBhvr>
                                        <p:cTn id="27" dur="500" fill="hold"/>
                                        <p:tgtEl>
                                          <p:spTgt spid="14"/>
                                        </p:tgtEl>
                                        <p:attrNameLst>
                                          <p:attrName>ppt_w</p:attrName>
                                        </p:attrNameLst>
                                      </p:cBhvr>
                                      <p:tavLst>
                                        <p:tav tm="0">
                                          <p:val>
                                            <p:fltVal val="0"/>
                                          </p:val>
                                        </p:tav>
                                        <p:tav tm="100000">
                                          <p:val>
                                            <p:strVal val="#ppt_w"/>
                                          </p:val>
                                        </p:tav>
                                      </p:tavLst>
                                    </p:anim>
                                    <p:anim calcmode="lin" valueType="num">
                                      <p:cBhvr>
                                        <p:cTn id="28" dur="500" fill="hold"/>
                                        <p:tgtEl>
                                          <p:spTgt spid="14"/>
                                        </p:tgtEl>
                                        <p:attrNameLst>
                                          <p:attrName>ppt_h</p:attrName>
                                        </p:attrNameLst>
                                      </p:cBhvr>
                                      <p:tavLst>
                                        <p:tav tm="0">
                                          <p:val>
                                            <p:fltVal val="0"/>
                                          </p:val>
                                        </p:tav>
                                        <p:tav tm="100000">
                                          <p:val>
                                            <p:strVal val="#ppt_h"/>
                                          </p:val>
                                        </p:tav>
                                      </p:tavLst>
                                    </p:anim>
                                    <p:animEffect transition="in" filter="fade">
                                      <p:cBhvr>
                                        <p:cTn id="29" dur="500"/>
                                        <p:tgtEl>
                                          <p:spTgt spid="14"/>
                                        </p:tgtEl>
                                      </p:cBhvr>
                                    </p:animEffect>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nodeType="clickEffect">
                                  <p:stCondLst>
                                    <p:cond delay="0"/>
                                  </p:stCondLst>
                                  <p:childTnLst>
                                    <p:set>
                                      <p:cBhvr>
                                        <p:cTn id="33" dur="1" fill="hold">
                                          <p:stCondLst>
                                            <p:cond delay="0"/>
                                          </p:stCondLst>
                                        </p:cTn>
                                        <p:tgtEl>
                                          <p:spTgt spid="11"/>
                                        </p:tgtEl>
                                        <p:attrNameLst>
                                          <p:attrName>style.visibility</p:attrName>
                                        </p:attrNameLst>
                                      </p:cBhvr>
                                      <p:to>
                                        <p:strVal val="visible"/>
                                      </p:to>
                                    </p:set>
                                    <p:anim calcmode="lin" valueType="num">
                                      <p:cBhvr additive="base">
                                        <p:cTn id="34" dur="500" fill="hold"/>
                                        <p:tgtEl>
                                          <p:spTgt spid="11"/>
                                        </p:tgtEl>
                                        <p:attrNameLst>
                                          <p:attrName>ppt_x</p:attrName>
                                        </p:attrNameLst>
                                      </p:cBhvr>
                                      <p:tavLst>
                                        <p:tav tm="0">
                                          <p:val>
                                            <p:strVal val="#ppt_x"/>
                                          </p:val>
                                        </p:tav>
                                        <p:tav tm="100000">
                                          <p:val>
                                            <p:strVal val="#ppt_x"/>
                                          </p:val>
                                        </p:tav>
                                      </p:tavLst>
                                    </p:anim>
                                    <p:anim calcmode="lin" valueType="num">
                                      <p:cBhvr additive="base">
                                        <p:cTn id="35" dur="500" fill="hold"/>
                                        <p:tgtEl>
                                          <p:spTgt spid="11"/>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32"/>
                                            </p:cond>
                                          </p:stCondLst>
                                          <p:endCondLst>
                                            <p:cond evt="onStopAudio" delay="0">
                                              <p:tgtEl>
                                                <p:sldTgt/>
                                              </p:tgtEl>
                                            </p:cond>
                                          </p:endCondLst>
                                        </p:cTn>
                                        <p:tgtEl>
                                          <p:sndTgt r:embed="rId2"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2" grpId="0" animBg="1"/>
      <p:bldP spid="13" grpId="0" animBg="1"/>
      <p:bldP spid="14" grpId="0" animBg="1"/>
      <p:bldP spid="1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A6D47CC-5C0F-42A8-A198-B1106CFA74E9}"/>
              </a:ext>
            </a:extLst>
          </p:cNvPr>
          <p:cNvPicPr>
            <a:picLocks noChangeAspect="1"/>
          </p:cNvPicPr>
          <p:nvPr/>
        </p:nvPicPr>
        <p:blipFill rotWithShape="1">
          <a:blip r:embed="rId2"/>
          <a:srcRect t="1747"/>
          <a:stretch/>
        </p:blipFill>
        <p:spPr>
          <a:xfrm>
            <a:off x="0" y="0"/>
            <a:ext cx="12191981" cy="6857990"/>
          </a:xfrm>
          <a:prstGeom prst="rect">
            <a:avLst/>
          </a:prstGeom>
        </p:spPr>
      </p:pic>
      <p:sp>
        <p:nvSpPr>
          <p:cNvPr id="10" name="TextBox 9">
            <a:extLst>
              <a:ext uri="{FF2B5EF4-FFF2-40B4-BE49-F238E27FC236}">
                <a16:creationId xmlns:a16="http://schemas.microsoft.com/office/drawing/2014/main" id="{359EFB0B-FC5A-44DF-AAF1-5ABF717AA915}"/>
              </a:ext>
            </a:extLst>
          </p:cNvPr>
          <p:cNvSpPr txBox="1"/>
          <p:nvPr/>
        </p:nvSpPr>
        <p:spPr>
          <a:xfrm>
            <a:off x="6119037" y="-4724400"/>
            <a:ext cx="5608320" cy="2667000"/>
          </a:xfrm>
          <a:prstGeom prst="ellipse">
            <a:avLst/>
          </a:prstGeom>
          <a:solidFill>
            <a:srgbClr val="FFFFFF"/>
          </a:solidFill>
          <a:ln w="174625" cmpd="thinThick">
            <a:solidFill>
              <a:srgbClr val="FFFFFF"/>
            </a:solidFill>
          </a:ln>
        </p:spPr>
        <p:txBody>
          <a:bodyPr vert="horz" lIns="91440" tIns="45720" rIns="91440" bIns="45720" rtlCol="0" anchor="ctr">
            <a:normAutofit/>
          </a:bodyPr>
          <a:lstStyle/>
          <a:p>
            <a:pPr marL="0" marR="0" lvl="0" indent="0" algn="ctr" fontAlgn="auto">
              <a:lnSpc>
                <a:spcPct val="90000"/>
              </a:lnSpc>
              <a:spcBef>
                <a:spcPct val="0"/>
              </a:spcBef>
              <a:spcAft>
                <a:spcPts val="600"/>
              </a:spcAft>
              <a:buClrTx/>
              <a:buSzTx/>
              <a:tabLst/>
              <a:defRPr/>
            </a:pPr>
            <a:r>
              <a:rPr kumimoji="0" lang="en-US" sz="3600" b="0" i="0" u="none" strike="noStrike" cap="none" spc="0" normalizeH="0" baseline="0" noProof="0">
                <a:ln>
                  <a:noFill/>
                </a:ln>
                <a:solidFill>
                  <a:srgbClr val="FF3399"/>
                </a:solidFill>
                <a:effectLst/>
                <a:uLnTx/>
                <a:uFillTx/>
                <a:latin typeface="#9Slide07 IcielCadena" panose="02000503000000020004" pitchFamily="2" charset="0"/>
                <a:ea typeface="+mj-ea"/>
                <a:cs typeface="+mj-cs"/>
              </a:rPr>
              <a:t>Bài </a:t>
            </a:r>
            <a:r>
              <a:rPr lang="en-US" sz="3600">
                <a:solidFill>
                  <a:srgbClr val="FF3399"/>
                </a:solidFill>
                <a:latin typeface="#9Slide07 IcielCadena" panose="02000503000000020004" pitchFamily="2" charset="0"/>
                <a:ea typeface="+mj-ea"/>
                <a:cs typeface="+mj-cs"/>
              </a:rPr>
              <a:t>2</a:t>
            </a:r>
            <a:r>
              <a:rPr kumimoji="0" lang="en-US" sz="3600" b="0" i="0" u="none" strike="noStrike" cap="none" spc="0" normalizeH="0" baseline="0" noProof="0">
                <a:ln>
                  <a:noFill/>
                </a:ln>
                <a:solidFill>
                  <a:srgbClr val="FF3399"/>
                </a:solidFill>
                <a:effectLst/>
                <a:uLnTx/>
                <a:uFillTx/>
                <a:latin typeface="#9Slide07 IcielCadena" panose="02000503000000020004" pitchFamily="2" charset="0"/>
                <a:ea typeface="+mj-ea"/>
                <a:cs typeface="+mj-cs"/>
              </a:rPr>
              <a:t>: </a:t>
            </a:r>
          </a:p>
          <a:p>
            <a:pPr marL="0" marR="0" lvl="0" indent="0" algn="ctr" fontAlgn="auto">
              <a:lnSpc>
                <a:spcPct val="90000"/>
              </a:lnSpc>
              <a:spcBef>
                <a:spcPct val="0"/>
              </a:spcBef>
              <a:spcAft>
                <a:spcPts val="600"/>
              </a:spcAft>
              <a:buClrTx/>
              <a:buSzTx/>
              <a:tabLst/>
              <a:defRPr/>
            </a:pPr>
            <a:r>
              <a:rPr lang="en-US" sz="3600">
                <a:solidFill>
                  <a:srgbClr val="0000FF"/>
                </a:solidFill>
                <a:latin typeface="#9Slide07 IcielCadena" panose="02000503000000020004" pitchFamily="2" charset="0"/>
                <a:ea typeface="+mj-ea"/>
                <a:cs typeface="+mj-cs"/>
              </a:rPr>
              <a:t>ĐẶC ĐIỂM </a:t>
            </a:r>
            <a:r>
              <a:rPr kumimoji="0" lang="en-US" sz="3600" b="0" i="0" u="none" strike="noStrike" cap="none" spc="0" normalizeH="0" baseline="0" noProof="0">
                <a:ln>
                  <a:noFill/>
                </a:ln>
                <a:solidFill>
                  <a:srgbClr val="0000FF"/>
                </a:solidFill>
                <a:effectLst/>
                <a:uLnTx/>
                <a:uFillTx/>
                <a:latin typeface="#9Slide07 IcielCadena" panose="02000503000000020004" pitchFamily="2" charset="0"/>
                <a:ea typeface="+mj-ea"/>
                <a:cs typeface="+mj-cs"/>
              </a:rPr>
              <a:t>DÂN CƯ XÃ HỘI CHÂU ÂU</a:t>
            </a:r>
          </a:p>
        </p:txBody>
      </p:sp>
    </p:spTree>
    <p:extLst>
      <p:ext uri="{BB962C8B-B14F-4D97-AF65-F5344CB8AC3E}">
        <p14:creationId xmlns:p14="http://schemas.microsoft.com/office/powerpoint/2010/main" val="2328158391"/>
      </p:ext>
    </p:extLst>
  </p:cSld>
  <p:clrMapOvr>
    <a:masterClrMapping/>
  </p:clrMapOvr>
  <p:transition spd="slow">
    <p:push dir="u"/>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69000" fill="hold" grpId="0" nodeType="withEffect" p14:presetBounceEnd="49000">
                                      <p:stCondLst>
                                        <p:cond delay="0"/>
                                      </p:stCondLst>
                                      <p:childTnLst>
                                        <p:animMotion origin="layout" path="M -1.04167E-6 4.44444E-6 L 0.01185 0.82777 " pathEditMode="relative" rAng="0" ptsTypes="AA" p14:bounceEnd="49000">
                                          <p:cBhvr>
                                            <p:cTn id="6" dur="2000" fill="hold"/>
                                            <p:tgtEl>
                                              <p:spTgt spid="10"/>
                                            </p:tgtEl>
                                            <p:attrNameLst>
                                              <p:attrName>ppt_x</p:attrName>
                                              <p:attrName>ppt_y</p:attrName>
                                            </p:attrNameLst>
                                          </p:cBhvr>
                                          <p:rCtr x="586" y="4138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69000" fill="hold" grpId="0" nodeType="withEffect">
                                      <p:stCondLst>
                                        <p:cond delay="0"/>
                                      </p:stCondLst>
                                      <p:childTnLst>
                                        <p:animMotion origin="layout" path="M -1.04167E-6 4.44444E-6 L 0.01185 0.82777 " pathEditMode="relative" rAng="0" ptsTypes="AA">
                                          <p:cBhvr>
                                            <p:cTn id="6" dur="2000" fill="hold"/>
                                            <p:tgtEl>
                                              <p:spTgt spid="10"/>
                                            </p:tgtEl>
                                            <p:attrNameLst>
                                              <p:attrName>ppt_x</p:attrName>
                                              <p:attrName>ppt_y</p:attrName>
                                            </p:attrNameLst>
                                          </p:cBhvr>
                                          <p:rCtr x="586" y="4138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5" name="Hình chữ nhật 4">
            <a:extLst>
              <a:ext uri="{FF2B5EF4-FFF2-40B4-BE49-F238E27FC236}">
                <a16:creationId xmlns:a16="http://schemas.microsoft.com/office/drawing/2014/main" id="{A7A90AEE-86D8-4EB3-A572-DE03D05B672D}"/>
              </a:ext>
            </a:extLst>
          </p:cNvPr>
          <p:cNvSpPr/>
          <p:nvPr/>
        </p:nvSpPr>
        <p:spPr>
          <a:xfrm>
            <a:off x="438150" y="305855"/>
            <a:ext cx="11315700" cy="6083064"/>
          </a:xfrm>
          <a:prstGeom prst="rect">
            <a:avLst/>
          </a:prstGeom>
          <a:solidFill>
            <a:srgbClr val="E15C8A"/>
          </a:solidFill>
          <a:ln w="57150">
            <a:solidFill>
              <a:srgbClr val="E15C8A"/>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2060"/>
              </a:solidFill>
              <a:effectLst/>
              <a:uLnTx/>
              <a:uFillTx/>
              <a:latin typeface="#9Slide01 Noi dung ngan"/>
              <a:ea typeface="+mn-ea"/>
              <a:cs typeface="+mn-cs"/>
            </a:endParaRPr>
          </a:p>
        </p:txBody>
      </p:sp>
      <p:sp>
        <p:nvSpPr>
          <p:cNvPr id="6" name="Hộp Văn bản 5">
            <a:extLst>
              <a:ext uri="{FF2B5EF4-FFF2-40B4-BE49-F238E27FC236}">
                <a16:creationId xmlns:a16="http://schemas.microsoft.com/office/drawing/2014/main" id="{6809D9E8-34B3-4CBB-A06E-A6950D452E0B}"/>
              </a:ext>
            </a:extLst>
          </p:cNvPr>
          <p:cNvSpPr txBox="1"/>
          <p:nvPr/>
        </p:nvSpPr>
        <p:spPr>
          <a:xfrm>
            <a:off x="3886200" y="535679"/>
            <a:ext cx="8191500" cy="830997"/>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a:ln>
                  <a:noFill/>
                </a:ln>
                <a:solidFill>
                  <a:srgbClr val="FFFF00"/>
                </a:solidFill>
                <a:effectLst/>
                <a:uLnTx/>
                <a:uFillTx/>
                <a:latin typeface="#9Slide07 IcielLa Chic Pro Shad" panose="02000506090000020004" pitchFamily="2" charset="0"/>
                <a:ea typeface="+mn-ea"/>
                <a:cs typeface="+mn-cs"/>
              </a:rPr>
              <a:t>NỘI DUNG CHÍNH</a:t>
            </a:r>
          </a:p>
        </p:txBody>
      </p:sp>
      <p:sp>
        <p:nvSpPr>
          <p:cNvPr id="7" name="Hộp Văn bản 6">
            <a:extLst>
              <a:ext uri="{FF2B5EF4-FFF2-40B4-BE49-F238E27FC236}">
                <a16:creationId xmlns:a16="http://schemas.microsoft.com/office/drawing/2014/main" id="{1264024B-49E7-4497-ABA2-6F53349F8264}"/>
              </a:ext>
            </a:extLst>
          </p:cNvPr>
          <p:cNvSpPr txBox="1"/>
          <p:nvPr/>
        </p:nvSpPr>
        <p:spPr>
          <a:xfrm>
            <a:off x="5497998" y="1758594"/>
            <a:ext cx="5981700" cy="830997"/>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5400">
                <a:solidFill>
                  <a:prstClr val="white"/>
                </a:solidFill>
                <a:latin typeface="#9Slide07 IcielBaliho Script" pitchFamily="2" charset="0"/>
              </a:rPr>
              <a:t>1</a:t>
            </a:r>
            <a:r>
              <a:rPr kumimoji="0" lang="en-US" sz="5400" b="0" i="0" u="none" strike="noStrike" kern="1200" cap="none" spc="0" normalizeH="0" baseline="0" noProof="0">
                <a:ln>
                  <a:noFill/>
                </a:ln>
                <a:solidFill>
                  <a:prstClr val="white"/>
                </a:solidFill>
                <a:effectLst/>
                <a:uLnTx/>
                <a:uFillTx/>
                <a:latin typeface="#9Slide07 IcielBaliho Script" pitchFamily="2" charset="0"/>
              </a:rPr>
              <a:t>. Cơ</a:t>
            </a:r>
            <a:r>
              <a:rPr kumimoji="0" lang="en-US" sz="5400" b="0" i="0" u="none" strike="noStrike" kern="1200" cap="none" spc="0" normalizeH="0" noProof="0">
                <a:ln>
                  <a:noFill/>
                </a:ln>
                <a:solidFill>
                  <a:prstClr val="white"/>
                </a:solidFill>
                <a:effectLst/>
                <a:uLnTx/>
                <a:uFillTx/>
                <a:latin typeface="#9Slide07 IcielBaliho Script" pitchFamily="2" charset="0"/>
              </a:rPr>
              <a:t> cấu dân cư</a:t>
            </a:r>
            <a:r>
              <a:rPr kumimoji="0" lang="vi-VN" sz="5400" b="0" i="0" u="none" strike="noStrike" kern="1200" cap="none" spc="0" normalizeH="0" baseline="0" noProof="0">
                <a:ln>
                  <a:noFill/>
                </a:ln>
                <a:solidFill>
                  <a:prstClr val="white"/>
                </a:solidFill>
                <a:effectLst/>
                <a:uLnTx/>
                <a:uFillTx/>
                <a:latin typeface="#9Slide07 IcielBaliho Script" pitchFamily="2" charset="0"/>
              </a:rPr>
              <a:t> </a:t>
            </a:r>
            <a:r>
              <a:rPr kumimoji="0" lang="en-US" sz="5400" b="0" i="0" u="none" strike="noStrike" kern="1200" cap="none" spc="0" normalizeH="0" baseline="0" noProof="0">
                <a:ln>
                  <a:noFill/>
                </a:ln>
                <a:solidFill>
                  <a:prstClr val="white"/>
                </a:solidFill>
                <a:effectLst/>
                <a:uLnTx/>
                <a:uFillTx/>
                <a:latin typeface="#9Slide07 IcielBaliho Script" pitchFamily="2" charset="0"/>
              </a:rPr>
              <a:t> </a:t>
            </a:r>
          </a:p>
        </p:txBody>
      </p:sp>
      <p:sp>
        <p:nvSpPr>
          <p:cNvPr id="9" name="Hộp Văn bản 8">
            <a:extLst>
              <a:ext uri="{FF2B5EF4-FFF2-40B4-BE49-F238E27FC236}">
                <a16:creationId xmlns:a16="http://schemas.microsoft.com/office/drawing/2014/main" id="{CE03F270-63BF-44E2-A65F-3518141840FA}"/>
              </a:ext>
            </a:extLst>
          </p:cNvPr>
          <p:cNvSpPr txBox="1"/>
          <p:nvPr/>
        </p:nvSpPr>
        <p:spPr>
          <a:xfrm>
            <a:off x="5416849" y="3347387"/>
            <a:ext cx="5753100" cy="830997"/>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5400">
                <a:solidFill>
                  <a:prstClr val="white"/>
                </a:solidFill>
                <a:latin typeface="#9Slide07 IcielBaliho Script" pitchFamily="2" charset="0"/>
              </a:rPr>
              <a:t>2</a:t>
            </a:r>
            <a:r>
              <a:rPr kumimoji="0" lang="en-US" sz="5400" b="0" i="0" u="none" strike="noStrike" kern="1200" cap="none" spc="0" normalizeH="0" baseline="0" noProof="0">
                <a:ln>
                  <a:noFill/>
                </a:ln>
                <a:solidFill>
                  <a:prstClr val="white"/>
                </a:solidFill>
                <a:effectLst/>
                <a:uLnTx/>
                <a:uFillTx/>
                <a:latin typeface="#9Slide07 IcielBaliho Script" pitchFamily="2" charset="0"/>
              </a:rPr>
              <a:t>. </a:t>
            </a:r>
            <a:r>
              <a:rPr lang="en-US" sz="5400" noProof="0">
                <a:solidFill>
                  <a:prstClr val="white"/>
                </a:solidFill>
                <a:latin typeface="#9Slide07 IcielBaliho Script" pitchFamily="2" charset="0"/>
              </a:rPr>
              <a:t>Đô thị hóa</a:t>
            </a:r>
            <a:endParaRPr kumimoji="0" lang="en-US" sz="5400" b="0" i="0" u="none" strike="noStrike" kern="1200" cap="none" spc="0" normalizeH="0" baseline="0" noProof="0">
              <a:ln>
                <a:noFill/>
              </a:ln>
              <a:solidFill>
                <a:prstClr val="white"/>
              </a:solidFill>
              <a:effectLst/>
              <a:uLnTx/>
              <a:uFillTx/>
              <a:latin typeface="#9Slide07 IcielBaliho Script" pitchFamily="2" charset="0"/>
            </a:endParaRPr>
          </a:p>
        </p:txBody>
      </p:sp>
      <p:sp>
        <p:nvSpPr>
          <p:cNvPr id="11" name="Hộp Văn bản 10">
            <a:extLst>
              <a:ext uri="{FF2B5EF4-FFF2-40B4-BE49-F238E27FC236}">
                <a16:creationId xmlns:a16="http://schemas.microsoft.com/office/drawing/2014/main" id="{63714C98-78BE-46BE-B9C2-C27ED1DB72CF}"/>
              </a:ext>
            </a:extLst>
          </p:cNvPr>
          <p:cNvSpPr txBox="1"/>
          <p:nvPr/>
        </p:nvSpPr>
        <p:spPr>
          <a:xfrm>
            <a:off x="5105400" y="5255321"/>
            <a:ext cx="5497238" cy="830997"/>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5400">
                <a:solidFill>
                  <a:prstClr val="white"/>
                </a:solidFill>
                <a:latin typeface="#9Slide07 IcielBaliho Script" pitchFamily="2" charset="0"/>
              </a:rPr>
              <a:t>3</a:t>
            </a:r>
            <a:r>
              <a:rPr kumimoji="0" lang="en-US" sz="5400" b="0" i="0" u="none" strike="noStrike" kern="1200" cap="none" spc="0" normalizeH="0" baseline="0" noProof="0">
                <a:ln>
                  <a:noFill/>
                </a:ln>
                <a:solidFill>
                  <a:prstClr val="white"/>
                </a:solidFill>
                <a:effectLst/>
                <a:uLnTx/>
                <a:uFillTx/>
                <a:latin typeface="#9Slide07 IcielBaliho Script" pitchFamily="2" charset="0"/>
              </a:rPr>
              <a:t>. </a:t>
            </a:r>
            <a:r>
              <a:rPr lang="en-US" sz="5400">
                <a:solidFill>
                  <a:prstClr val="white"/>
                </a:solidFill>
                <a:latin typeface="#9Slide07 IcielBaliho Script" pitchFamily="2" charset="0"/>
              </a:rPr>
              <a:t>Di cư</a:t>
            </a:r>
            <a:endParaRPr kumimoji="0" lang="en-US" sz="5400" b="0" i="0" u="none" strike="noStrike" kern="1200" cap="none" spc="0" normalizeH="0" baseline="0" noProof="0">
              <a:ln>
                <a:noFill/>
              </a:ln>
              <a:solidFill>
                <a:prstClr val="white"/>
              </a:solidFill>
              <a:effectLst/>
              <a:uLnTx/>
              <a:uFillTx/>
              <a:latin typeface="#9Slide07 IcielBaliho Script" pitchFamily="2" charset="0"/>
            </a:endParaRPr>
          </a:p>
        </p:txBody>
      </p:sp>
      <p:pic>
        <p:nvPicPr>
          <p:cNvPr id="3" name="Hình ảnh 2">
            <a:extLst>
              <a:ext uri="{FF2B5EF4-FFF2-40B4-BE49-F238E27FC236}">
                <a16:creationId xmlns:a16="http://schemas.microsoft.com/office/drawing/2014/main" id="{E90E46B1-AEDD-42B6-94FB-530B982F9815}"/>
              </a:ext>
            </a:extLst>
          </p:cNvPr>
          <p:cNvPicPr>
            <a:picLocks noChangeAspect="1"/>
          </p:cNvPicPr>
          <p:nvPr/>
        </p:nvPicPr>
        <p:blipFill>
          <a:blip r:embed="rId2"/>
          <a:stretch>
            <a:fillRect/>
          </a:stretch>
        </p:blipFill>
        <p:spPr>
          <a:xfrm>
            <a:off x="712302" y="1451040"/>
            <a:ext cx="4702322" cy="4718425"/>
          </a:xfrm>
          <a:prstGeom prst="rect">
            <a:avLst/>
          </a:prstGeom>
        </p:spPr>
      </p:pic>
      <p:pic>
        <p:nvPicPr>
          <p:cNvPr id="1026" name="Picture 2" descr="Kỳ 2: Hậu quả khôn lường">
            <a:extLst>
              <a:ext uri="{FF2B5EF4-FFF2-40B4-BE49-F238E27FC236}">
                <a16:creationId xmlns:a16="http://schemas.microsoft.com/office/drawing/2014/main" id="{C08DAE4F-DF60-4BFB-B8DA-3FA6C5982166}"/>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4392" r="16111"/>
          <a:stretch/>
        </p:blipFill>
        <p:spPr bwMode="auto">
          <a:xfrm>
            <a:off x="4450255" y="1457034"/>
            <a:ext cx="1902619" cy="1216755"/>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2CA6FB4E-C78C-4746-AEDF-EFBAA9B6DBB7}"/>
              </a:ext>
            </a:extLst>
          </p:cNvPr>
          <p:cNvPicPr>
            <a:picLocks noChangeAspect="1"/>
          </p:cNvPicPr>
          <p:nvPr/>
        </p:nvPicPr>
        <p:blipFill rotWithShape="1">
          <a:blip r:embed="rId4"/>
          <a:srcRect l="3750" t="26042" r="4800" b="18212"/>
          <a:stretch/>
        </p:blipFill>
        <p:spPr>
          <a:xfrm>
            <a:off x="4562175" y="3140559"/>
            <a:ext cx="1790700" cy="1182919"/>
          </a:xfrm>
          <a:prstGeom prst="rect">
            <a:avLst/>
          </a:prstGeom>
        </p:spPr>
      </p:pic>
      <p:pic>
        <p:nvPicPr>
          <p:cNvPr id="4" name="Picture 3">
            <a:extLst>
              <a:ext uri="{FF2B5EF4-FFF2-40B4-BE49-F238E27FC236}">
                <a16:creationId xmlns:a16="http://schemas.microsoft.com/office/drawing/2014/main" id="{E0345EEC-0B06-4D6D-93E9-9CD0633B282C}"/>
              </a:ext>
            </a:extLst>
          </p:cNvPr>
          <p:cNvPicPr>
            <a:picLocks noChangeAspect="1"/>
          </p:cNvPicPr>
          <p:nvPr/>
        </p:nvPicPr>
        <p:blipFill rotWithShape="1">
          <a:blip r:embed="rId5"/>
          <a:srcRect t="6897" b="5330"/>
          <a:stretch/>
        </p:blipFill>
        <p:spPr>
          <a:xfrm>
            <a:off x="4450256" y="5000356"/>
            <a:ext cx="2014537" cy="1211140"/>
          </a:xfrm>
          <a:prstGeom prst="rect">
            <a:avLst/>
          </a:prstGeom>
        </p:spPr>
      </p:pic>
    </p:spTree>
    <p:extLst>
      <p:ext uri="{BB962C8B-B14F-4D97-AF65-F5344CB8AC3E}">
        <p14:creationId xmlns:p14="http://schemas.microsoft.com/office/powerpoint/2010/main" val="191181428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barn(inVertical)">
                                      <p:cBhvr>
                                        <p:cTn id="7" dur="500"/>
                                        <p:tgtEl>
                                          <p:spTgt spid="1026"/>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arn(inVertical)">
                                      <p:cBhvr>
                                        <p:cTn id="10" dur="500"/>
                                        <p:tgtEl>
                                          <p:spTgt spid="7"/>
                                        </p:tgtEl>
                                      </p:cBhvr>
                                    </p:animEffect>
                                  </p:childTnLst>
                                </p:cTn>
                              </p:par>
                              <p:par>
                                <p:cTn id="11" presetID="16" presetClass="entr" presetSubtype="21" fill="hold"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barn(inVertical)">
                                      <p:cBhvr>
                                        <p:cTn id="13" dur="500"/>
                                        <p:tgtEl>
                                          <p:spTgt spid="2"/>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barn(inVertical)">
                                      <p:cBhvr>
                                        <p:cTn id="16" dur="500"/>
                                        <p:tgtEl>
                                          <p:spTgt spid="9"/>
                                        </p:tgtEl>
                                      </p:cBhvr>
                                    </p:animEffect>
                                  </p:childTnLst>
                                </p:cTn>
                              </p:par>
                              <p:par>
                                <p:cTn id="17" presetID="16" presetClass="entr" presetSubtype="21" fill="hold" nodeType="with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barn(inVertical)">
                                      <p:cBhvr>
                                        <p:cTn id="19" dur="500"/>
                                        <p:tgtEl>
                                          <p:spTgt spid="4"/>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barn(inVertical)">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01C10B60-06FB-4088-BA57-7D061742F162}"/>
              </a:ext>
            </a:extLst>
          </p:cNvPr>
          <p:cNvSpPr/>
          <p:nvPr/>
        </p:nvSpPr>
        <p:spPr>
          <a:xfrm>
            <a:off x="1219200" y="304800"/>
            <a:ext cx="5257800" cy="806648"/>
          </a:xfrm>
          <a:prstGeom prst="roundRect">
            <a:avLst/>
          </a:prstGeom>
          <a:solidFill>
            <a:schemeClr val="bg1"/>
          </a:solidFill>
          <a:ln w="28575">
            <a:noFill/>
            <a:prstDash val="sysDot"/>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a:solidFill>
                  <a:srgbClr val="0070C0"/>
                </a:solidFill>
                <a:latin typeface="#9Slide07 IcielBaliho Script" pitchFamily="2" charset="0"/>
              </a:rPr>
              <a:t>1. </a:t>
            </a:r>
            <a:r>
              <a:rPr lang="vi-VN" sz="4000">
                <a:solidFill>
                  <a:srgbClr val="0070C0"/>
                </a:solidFill>
                <a:latin typeface="#9Slide07 IcielBaliho Script" pitchFamily="2" charset="0"/>
              </a:rPr>
              <a:t>Cơ cấu dân cư</a:t>
            </a:r>
            <a:endParaRPr lang="en-US" sz="4000">
              <a:solidFill>
                <a:srgbClr val="0070C0"/>
              </a:solidFill>
              <a:latin typeface="#9Slide07 IcielBaliho Script" pitchFamily="2" charset="0"/>
            </a:endParaRPr>
          </a:p>
        </p:txBody>
      </p:sp>
      <p:sp>
        <p:nvSpPr>
          <p:cNvPr id="15" name="Rectangle: Rounded Corners 14">
            <a:extLst>
              <a:ext uri="{FF2B5EF4-FFF2-40B4-BE49-F238E27FC236}">
                <a16:creationId xmlns:a16="http://schemas.microsoft.com/office/drawing/2014/main" id="{8DA12F6A-E658-42F0-ADA9-500541DEDFC1}"/>
              </a:ext>
            </a:extLst>
          </p:cNvPr>
          <p:cNvSpPr/>
          <p:nvPr/>
        </p:nvSpPr>
        <p:spPr>
          <a:xfrm>
            <a:off x="1819022" y="5980154"/>
            <a:ext cx="4571504" cy="743972"/>
          </a:xfrm>
          <a:prstGeom prst="roundRect">
            <a:avLst>
              <a:gd name="adj" fmla="val 50000"/>
            </a:avLst>
          </a:prstGeom>
          <a:noFill/>
          <a:ln w="28575">
            <a:noFill/>
            <a:prstDash val="sysDot"/>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2000">
              <a:solidFill>
                <a:srgbClr val="002060"/>
              </a:solidFill>
              <a:latin typeface="#9Slide02 Noi dung rat dai" panose="02000000000000000000" pitchFamily="2" charset="0"/>
              <a:ea typeface="#9Slide02 Noi dung rat dai" panose="02000000000000000000" pitchFamily="2" charset="0"/>
            </a:endParaRPr>
          </a:p>
        </p:txBody>
      </p:sp>
      <p:sp>
        <p:nvSpPr>
          <p:cNvPr id="16" name="Rectangle: Rounded Corners 15">
            <a:extLst>
              <a:ext uri="{FF2B5EF4-FFF2-40B4-BE49-F238E27FC236}">
                <a16:creationId xmlns:a16="http://schemas.microsoft.com/office/drawing/2014/main" id="{F6F6DC53-0DC0-49B5-AF10-46DA355BD5CB}"/>
              </a:ext>
            </a:extLst>
          </p:cNvPr>
          <p:cNvSpPr/>
          <p:nvPr/>
        </p:nvSpPr>
        <p:spPr>
          <a:xfrm>
            <a:off x="1819021" y="6011204"/>
            <a:ext cx="4571504" cy="743972"/>
          </a:xfrm>
          <a:prstGeom prst="roundRect">
            <a:avLst>
              <a:gd name="adj" fmla="val 50000"/>
            </a:avLst>
          </a:prstGeom>
          <a:noFill/>
          <a:ln w="28575">
            <a:noFill/>
            <a:prstDash val="sysDot"/>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2000">
              <a:solidFill>
                <a:srgbClr val="002060"/>
              </a:solidFill>
              <a:latin typeface="#9Slide02 Noi dung rat dai" panose="02000000000000000000" pitchFamily="2" charset="0"/>
              <a:ea typeface="#9Slide02 Noi dung rat dai" panose="02000000000000000000" pitchFamily="2" charset="0"/>
            </a:endParaRPr>
          </a:p>
        </p:txBody>
      </p:sp>
      <p:pic>
        <p:nvPicPr>
          <p:cNvPr id="4" name="Picture 3">
            <a:extLst>
              <a:ext uri="{FF2B5EF4-FFF2-40B4-BE49-F238E27FC236}">
                <a16:creationId xmlns:a16="http://schemas.microsoft.com/office/drawing/2014/main" id="{BC5130F6-CDF7-4527-B303-E60F15B8D629}"/>
              </a:ext>
            </a:extLst>
          </p:cNvPr>
          <p:cNvPicPr>
            <a:picLocks noChangeAspect="1"/>
          </p:cNvPicPr>
          <p:nvPr/>
        </p:nvPicPr>
        <p:blipFill>
          <a:blip r:embed="rId2"/>
          <a:stretch>
            <a:fillRect/>
          </a:stretch>
        </p:blipFill>
        <p:spPr>
          <a:xfrm>
            <a:off x="276229" y="228600"/>
            <a:ext cx="1377243" cy="882848"/>
          </a:xfrm>
          <a:prstGeom prst="rect">
            <a:avLst/>
          </a:prstGeom>
        </p:spPr>
      </p:pic>
      <p:pic>
        <p:nvPicPr>
          <p:cNvPr id="5" name="Picture 4">
            <a:extLst>
              <a:ext uri="{FF2B5EF4-FFF2-40B4-BE49-F238E27FC236}">
                <a16:creationId xmlns:a16="http://schemas.microsoft.com/office/drawing/2014/main" id="{12923A4F-3F27-480A-8FCC-D08799D91217}"/>
              </a:ext>
            </a:extLst>
          </p:cNvPr>
          <p:cNvPicPr>
            <a:picLocks noChangeAspect="1"/>
          </p:cNvPicPr>
          <p:nvPr/>
        </p:nvPicPr>
        <p:blipFill rotWithShape="1">
          <a:blip r:embed="rId3"/>
          <a:srcRect l="4051" r="6835"/>
          <a:stretch/>
        </p:blipFill>
        <p:spPr>
          <a:xfrm>
            <a:off x="510396" y="1447800"/>
            <a:ext cx="5943600" cy="3597176"/>
          </a:xfrm>
          <a:prstGeom prst="rect">
            <a:avLst/>
          </a:prstGeom>
        </p:spPr>
      </p:pic>
      <p:sp>
        <p:nvSpPr>
          <p:cNvPr id="18" name="Rectangle: Rounded Corners 17">
            <a:extLst>
              <a:ext uri="{FF2B5EF4-FFF2-40B4-BE49-F238E27FC236}">
                <a16:creationId xmlns:a16="http://schemas.microsoft.com/office/drawing/2014/main" id="{587CECCE-DF54-448D-B198-E9A060E9BEF1}"/>
              </a:ext>
            </a:extLst>
          </p:cNvPr>
          <p:cNvSpPr/>
          <p:nvPr/>
        </p:nvSpPr>
        <p:spPr>
          <a:xfrm>
            <a:off x="490162" y="5480610"/>
            <a:ext cx="5857125" cy="806648"/>
          </a:xfrm>
          <a:prstGeom prst="roundRect">
            <a:avLst/>
          </a:prstGeom>
          <a:solidFill>
            <a:srgbClr val="E15C8A"/>
          </a:solidFill>
          <a:ln w="28575">
            <a:solidFill>
              <a:srgbClr val="FE756F"/>
            </a:solidFill>
            <a:prstDash val="sysDot"/>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4000">
                <a:solidFill>
                  <a:schemeClr val="bg1"/>
                </a:solidFill>
                <a:latin typeface="#9Slide07 IcielBaliho Script" pitchFamily="2" charset="0"/>
              </a:rPr>
              <a:t>MÔ TẢ TỪ KHÓA</a:t>
            </a:r>
            <a:endParaRPr lang="en-US" sz="4000">
              <a:solidFill>
                <a:schemeClr val="bg1"/>
              </a:solidFill>
              <a:latin typeface="#9Slide07 IcielBaliho Script" pitchFamily="2" charset="0"/>
            </a:endParaRPr>
          </a:p>
        </p:txBody>
      </p:sp>
      <p:sp>
        <p:nvSpPr>
          <p:cNvPr id="22" name="Rectangle: Rounded Corners 7">
            <a:extLst>
              <a:ext uri="{FF2B5EF4-FFF2-40B4-BE49-F238E27FC236}">
                <a16:creationId xmlns:a16="http://schemas.microsoft.com/office/drawing/2014/main" id="{F925EE60-A55D-46CC-9F84-4C6CAD19B838}"/>
              </a:ext>
            </a:extLst>
          </p:cNvPr>
          <p:cNvSpPr/>
          <p:nvPr/>
        </p:nvSpPr>
        <p:spPr>
          <a:xfrm>
            <a:off x="7016784" y="457200"/>
            <a:ext cx="4664820" cy="1518701"/>
          </a:xfrm>
          <a:prstGeom prst="roundRect">
            <a:avLst/>
          </a:prstGeom>
          <a:solidFill>
            <a:srgbClr val="FD776C"/>
          </a:solidFill>
          <a:ln w="3175" cap="flat" cmpd="sng" algn="ctr">
            <a:noFill/>
            <a:prstDash val="sysDash"/>
            <a:miter lim="800000"/>
            <a:extLst>
              <a:ext uri="{C807C97D-BFC1-408E-A445-0C87EB9F89A2}">
                <ask:lineSketchStyleProps xmln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600" i="0" u="none" strike="noStrike" kern="0" cap="none" spc="0" normalizeH="0" baseline="0" noProof="0" dirty="0" err="1">
                <a:ln>
                  <a:noFill/>
                </a:ln>
                <a:solidFill>
                  <a:schemeClr val="bg1"/>
                </a:solidFill>
                <a:effectLst/>
                <a:uLnTx/>
                <a:uFillTx/>
                <a:latin typeface="#9Slide07 IcielBaliho Script" pitchFamily="2" charset="0"/>
                <a:cs typeface="Arial" panose="020B0604020202020204" pitchFamily="34" charset="0"/>
              </a:rPr>
              <a:t>Hoạt</a:t>
            </a:r>
            <a:r>
              <a:rPr kumimoji="0" lang="en-US" sz="3600" i="0" u="none" strike="noStrike" kern="0" cap="none" spc="0" normalizeH="0" baseline="0" noProof="0" dirty="0">
                <a:ln>
                  <a:noFill/>
                </a:ln>
                <a:solidFill>
                  <a:schemeClr val="bg1"/>
                </a:solidFill>
                <a:effectLst/>
                <a:uLnTx/>
                <a:uFillTx/>
                <a:latin typeface="#9Slide07 IcielBaliho Script" pitchFamily="2" charset="0"/>
                <a:cs typeface="Arial" panose="020B0604020202020204" pitchFamily="34" charset="0"/>
              </a:rPr>
              <a:t> </a:t>
            </a:r>
            <a:r>
              <a:rPr kumimoji="0" lang="en-US" sz="3600" i="0" u="none" strike="noStrike" kern="0" cap="none" spc="0" normalizeH="0" baseline="0" noProof="0" dirty="0" err="1">
                <a:ln>
                  <a:noFill/>
                </a:ln>
                <a:solidFill>
                  <a:schemeClr val="bg1"/>
                </a:solidFill>
                <a:effectLst/>
                <a:uLnTx/>
                <a:uFillTx/>
                <a:latin typeface="#9Slide07 IcielBaliho Script" pitchFamily="2" charset="0"/>
                <a:cs typeface="Arial" panose="020B0604020202020204" pitchFamily="34" charset="0"/>
              </a:rPr>
              <a:t>động</a:t>
            </a:r>
            <a:r>
              <a:rPr kumimoji="0" lang="en-US" sz="3600" i="0" u="none" strike="noStrike" kern="0" cap="none" spc="0" normalizeH="0" baseline="0" noProof="0">
                <a:ln>
                  <a:noFill/>
                </a:ln>
                <a:solidFill>
                  <a:schemeClr val="bg1"/>
                </a:solidFill>
                <a:effectLst/>
                <a:uLnTx/>
                <a:uFillTx/>
                <a:latin typeface="#9Slide07 IcielBaliho Script" pitchFamily="2" charset="0"/>
                <a:cs typeface="Arial" panose="020B0604020202020204" pitchFamily="34" charset="0"/>
              </a:rPr>
              <a:t>: </a:t>
            </a:r>
            <a:r>
              <a:rPr lang="vi-VN" sz="3600" kern="0" noProof="0">
                <a:solidFill>
                  <a:schemeClr val="bg1"/>
                </a:solidFill>
                <a:latin typeface="#9Slide07 IcielBaliho Script" pitchFamily="2" charset="0"/>
                <a:cs typeface="Arial" panose="020B0604020202020204" pitchFamily="34" charset="0"/>
              </a:rPr>
              <a:t>C</a:t>
            </a:r>
            <a:r>
              <a:rPr lang="vi-VN" sz="3600" kern="0">
                <a:solidFill>
                  <a:schemeClr val="bg1"/>
                </a:solidFill>
                <a:latin typeface="#9Slide07 IcielBaliho Script" pitchFamily="2" charset="0"/>
                <a:cs typeface="Arial" panose="020B0604020202020204" pitchFamily="34" charset="0"/>
              </a:rPr>
              <a:t>ặp đôi</a:t>
            </a:r>
            <a:endParaRPr kumimoji="0" lang="en-US" sz="3600" i="0" u="none" strike="noStrike" kern="0" cap="none" spc="0" normalizeH="0" baseline="0" noProof="0" dirty="0">
              <a:ln>
                <a:noFill/>
              </a:ln>
              <a:solidFill>
                <a:schemeClr val="bg1"/>
              </a:solidFill>
              <a:effectLst/>
              <a:uLnTx/>
              <a:uFillTx/>
              <a:latin typeface="#9Slide07 IcielBaliho Script" pitchFamily="2" charset="0"/>
              <a:cs typeface="Arial" panose="020B0604020202020204" pitchFamily="34" charset="0"/>
            </a:endParaRPr>
          </a:p>
        </p:txBody>
      </p:sp>
      <p:sp>
        <p:nvSpPr>
          <p:cNvPr id="23" name="Rectangle: Rounded Corners 7">
            <a:extLst>
              <a:ext uri="{FF2B5EF4-FFF2-40B4-BE49-F238E27FC236}">
                <a16:creationId xmlns:a16="http://schemas.microsoft.com/office/drawing/2014/main" id="{F6FEAAC6-ECC8-4B59-BA78-BDAB869DE7E1}"/>
              </a:ext>
            </a:extLst>
          </p:cNvPr>
          <p:cNvSpPr/>
          <p:nvPr/>
        </p:nvSpPr>
        <p:spPr>
          <a:xfrm>
            <a:off x="7037490" y="2669649"/>
            <a:ext cx="4676771" cy="1518701"/>
          </a:xfrm>
          <a:prstGeom prst="roundRect">
            <a:avLst/>
          </a:prstGeom>
          <a:solidFill>
            <a:srgbClr val="02BABC"/>
          </a:solidFill>
          <a:ln w="3175" cap="flat" cmpd="sng" algn="ctr">
            <a:noFill/>
            <a:prstDash val="sysDash"/>
            <a:miter lim="800000"/>
            <a:extLst>
              <a:ext uri="{C807C97D-BFC1-408E-A445-0C87EB9F89A2}">
                <ask:lineSketchStyleProps xmln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vi-VN" sz="3600" i="0" u="none" strike="noStrike" kern="0" cap="none" spc="0" normalizeH="0" baseline="0" noProof="0" dirty="0">
                <a:ln>
                  <a:noFill/>
                </a:ln>
                <a:solidFill>
                  <a:schemeClr val="bg1"/>
                </a:solidFill>
                <a:effectLst/>
                <a:uLnTx/>
                <a:uFillTx/>
                <a:latin typeface="#9Slide07 IcielBaliho Script" pitchFamily="2" charset="0"/>
                <a:cs typeface="Arial" panose="020B0604020202020204" pitchFamily="34" charset="0"/>
              </a:rPr>
              <a:t>GV </a:t>
            </a:r>
            <a:r>
              <a:rPr kumimoji="0" lang="en-US" sz="3600" i="0" u="none" strike="noStrike" kern="0" cap="none" spc="0" normalizeH="0" baseline="0" noProof="0" dirty="0" err="1">
                <a:ln>
                  <a:noFill/>
                </a:ln>
                <a:solidFill>
                  <a:schemeClr val="bg1"/>
                </a:solidFill>
                <a:effectLst/>
                <a:uLnTx/>
                <a:uFillTx/>
                <a:latin typeface="#9Slide07 IcielBaliho Script" pitchFamily="2" charset="0"/>
                <a:cs typeface="Arial" panose="020B0604020202020204" pitchFamily="34" charset="0"/>
              </a:rPr>
              <a:t>cho</a:t>
            </a:r>
            <a:r>
              <a:rPr kumimoji="0" lang="en-US" sz="3600" i="0" u="none" strike="noStrike" kern="0" cap="none" spc="0" normalizeH="0" baseline="0" noProof="0" dirty="0">
                <a:ln>
                  <a:noFill/>
                </a:ln>
                <a:solidFill>
                  <a:schemeClr val="bg1"/>
                </a:solidFill>
                <a:effectLst/>
                <a:uLnTx/>
                <a:uFillTx/>
                <a:latin typeface="#9Slide07 IcielBaliho Script" pitchFamily="2" charset="0"/>
                <a:cs typeface="Arial" panose="020B0604020202020204" pitchFamily="34" charset="0"/>
              </a:rPr>
              <a:t> </a:t>
            </a:r>
            <a:r>
              <a:rPr kumimoji="0" lang="en-US" sz="3600" i="0" u="none" strike="noStrike" kern="0" cap="none" spc="0" normalizeH="0" baseline="0" noProof="0" err="1">
                <a:ln>
                  <a:noFill/>
                </a:ln>
                <a:solidFill>
                  <a:schemeClr val="bg1"/>
                </a:solidFill>
                <a:effectLst/>
                <a:uLnTx/>
                <a:uFillTx/>
                <a:latin typeface="#9Slide07 IcielBaliho Script" pitchFamily="2" charset="0"/>
                <a:cs typeface="Arial" panose="020B0604020202020204" pitchFamily="34" charset="0"/>
              </a:rPr>
              <a:t>sẵn</a:t>
            </a:r>
            <a:r>
              <a:rPr kumimoji="0" lang="en-US" sz="3600" i="0" u="none" strike="noStrike" kern="0" cap="none" spc="0" normalizeH="0" baseline="0" noProof="0">
                <a:ln>
                  <a:noFill/>
                </a:ln>
                <a:solidFill>
                  <a:schemeClr val="bg1"/>
                </a:solidFill>
                <a:effectLst/>
                <a:uLnTx/>
                <a:uFillTx/>
                <a:latin typeface="#9Slide07 IcielBaliho Script" pitchFamily="2" charset="0"/>
                <a:cs typeface="Arial" panose="020B0604020202020204" pitchFamily="34" charset="0"/>
              </a:rPr>
              <a:t> </a:t>
            </a:r>
            <a:r>
              <a:rPr kumimoji="0" lang="vi-VN" sz="3600" i="0" u="none" strike="noStrike" kern="0" cap="none" spc="0" normalizeH="0" baseline="0" noProof="0">
                <a:ln>
                  <a:noFill/>
                </a:ln>
                <a:solidFill>
                  <a:schemeClr val="bg1"/>
                </a:solidFill>
                <a:effectLst/>
                <a:uLnTx/>
                <a:uFillTx/>
                <a:latin typeface="#9Slide07 IcielBaliho Script" pitchFamily="2" charset="0"/>
                <a:cs typeface="Arial" panose="020B0604020202020204" pitchFamily="34" charset="0"/>
              </a:rPr>
              <a:t>các</a:t>
            </a:r>
            <a:r>
              <a:rPr kumimoji="0" lang="vi-VN" sz="3600" i="0" u="none" strike="noStrike" kern="0" cap="none" spc="0" normalizeH="0" noProof="0">
                <a:ln>
                  <a:noFill/>
                </a:ln>
                <a:solidFill>
                  <a:schemeClr val="bg1"/>
                </a:solidFill>
                <a:effectLst/>
                <a:uLnTx/>
                <a:uFillTx/>
                <a:latin typeface="#9Slide07 IcielBaliho Script" pitchFamily="2" charset="0"/>
                <a:cs typeface="Arial" panose="020B0604020202020204" pitchFamily="34" charset="0"/>
              </a:rPr>
              <a:t> </a:t>
            </a:r>
            <a:r>
              <a:rPr kumimoji="0" lang="vi-VN" sz="3600" i="0" u="none" strike="noStrike" kern="0" cap="none" spc="0" normalizeH="0" baseline="0" noProof="0">
                <a:ln>
                  <a:noFill/>
                </a:ln>
                <a:solidFill>
                  <a:schemeClr val="bg1"/>
                </a:solidFill>
                <a:effectLst/>
                <a:uLnTx/>
                <a:uFillTx/>
                <a:latin typeface="#9Slide07 IcielBaliho Script" pitchFamily="2" charset="0"/>
                <a:cs typeface="Arial" panose="020B0604020202020204" pitchFamily="34" charset="0"/>
              </a:rPr>
              <a:t>từ </a:t>
            </a:r>
            <a:r>
              <a:rPr kumimoji="0" lang="vi-VN" sz="3600" i="0" u="none" strike="noStrike" kern="0" cap="none" spc="0" normalizeH="0" baseline="0" noProof="0" dirty="0">
                <a:ln>
                  <a:noFill/>
                </a:ln>
                <a:solidFill>
                  <a:schemeClr val="bg1"/>
                </a:solidFill>
                <a:effectLst/>
                <a:uLnTx/>
                <a:uFillTx/>
                <a:latin typeface="#9Slide07 IcielBaliho Script" pitchFamily="2" charset="0"/>
                <a:cs typeface="Arial" panose="020B0604020202020204" pitchFamily="34" charset="0"/>
              </a:rPr>
              <a:t>khóa </a:t>
            </a:r>
            <a:r>
              <a:rPr kumimoji="0" lang="vi-VN" sz="3600" i="0" u="none" strike="noStrike" kern="0" cap="none" spc="0" normalizeH="0" baseline="0" noProof="0">
                <a:ln>
                  <a:noFill/>
                </a:ln>
                <a:solidFill>
                  <a:schemeClr val="bg1"/>
                </a:solidFill>
                <a:effectLst/>
                <a:uLnTx/>
                <a:uFillTx/>
                <a:latin typeface="#9Slide07 IcielBaliho Script" pitchFamily="2" charset="0"/>
                <a:cs typeface="Arial" panose="020B0604020202020204" pitchFamily="34" charset="0"/>
              </a:rPr>
              <a:t>về cơ</a:t>
            </a:r>
            <a:r>
              <a:rPr kumimoji="0" lang="vi-VN" sz="3600" i="0" u="none" strike="noStrike" kern="0" cap="none" spc="0" normalizeH="0" noProof="0">
                <a:ln>
                  <a:noFill/>
                </a:ln>
                <a:solidFill>
                  <a:schemeClr val="bg1"/>
                </a:solidFill>
                <a:effectLst/>
                <a:uLnTx/>
                <a:uFillTx/>
                <a:latin typeface="#9Slide07 IcielBaliho Script" pitchFamily="2" charset="0"/>
                <a:cs typeface="Arial" panose="020B0604020202020204" pitchFamily="34" charset="0"/>
              </a:rPr>
              <a:t> cấu dân cư châu Âu</a:t>
            </a:r>
            <a:endParaRPr kumimoji="0" lang="en-US" sz="3600" i="0" u="none" strike="noStrike" kern="0" cap="none" spc="0" normalizeH="0" baseline="0" noProof="0" dirty="0">
              <a:ln>
                <a:noFill/>
              </a:ln>
              <a:solidFill>
                <a:schemeClr val="bg1"/>
              </a:solidFill>
              <a:effectLst/>
              <a:uLnTx/>
              <a:uFillTx/>
              <a:latin typeface="#9Slide07 IcielBaliho Script" pitchFamily="2" charset="0"/>
              <a:cs typeface="Arial" panose="020B0604020202020204" pitchFamily="34" charset="0"/>
            </a:endParaRPr>
          </a:p>
        </p:txBody>
      </p:sp>
      <p:sp>
        <p:nvSpPr>
          <p:cNvPr id="24" name="Rectangle: Rounded Corners 7">
            <a:extLst>
              <a:ext uri="{FF2B5EF4-FFF2-40B4-BE49-F238E27FC236}">
                <a16:creationId xmlns:a16="http://schemas.microsoft.com/office/drawing/2014/main" id="{8EF1EB8E-52C2-42FC-AA6E-5FCEEC2CFCDB}"/>
              </a:ext>
            </a:extLst>
          </p:cNvPr>
          <p:cNvSpPr/>
          <p:nvPr/>
        </p:nvSpPr>
        <p:spPr>
          <a:xfrm>
            <a:off x="7079398" y="4721260"/>
            <a:ext cx="4582275" cy="1518700"/>
          </a:xfrm>
          <a:prstGeom prst="roundRect">
            <a:avLst/>
          </a:prstGeom>
          <a:solidFill>
            <a:srgbClr val="CA5544"/>
          </a:solidFill>
          <a:ln w="3175" cap="flat" cmpd="sng" algn="ctr">
            <a:noFill/>
            <a:prstDash val="sysDash"/>
            <a:miter lim="800000"/>
            <a:extLst>
              <a:ext uri="{C807C97D-BFC1-408E-A445-0C87EB9F89A2}">
                <ask:lineSketchStyleProps xmln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vi-VN" sz="3600" kern="0">
                <a:solidFill>
                  <a:schemeClr val="bg1"/>
                </a:solidFill>
                <a:latin typeface="#9Slide07 IcielBaliho Script" pitchFamily="2" charset="0"/>
                <a:cs typeface="Arial" panose="020B0604020202020204" pitchFamily="34" charset="0"/>
              </a:rPr>
              <a:t>Mô tả nội dung</a:t>
            </a:r>
            <a:r>
              <a:rPr kumimoji="0" lang="en-US" sz="3600" i="0" u="none" strike="noStrike" kern="0" cap="none" spc="0" normalizeH="0" baseline="0" noProof="0">
                <a:ln>
                  <a:noFill/>
                </a:ln>
                <a:solidFill>
                  <a:schemeClr val="bg1"/>
                </a:solidFill>
                <a:effectLst/>
                <a:uLnTx/>
                <a:uFillTx/>
                <a:latin typeface="#9Slide07 IcielBaliho Script" pitchFamily="2" charset="0"/>
                <a:cs typeface="Arial" panose="020B0604020202020204" pitchFamily="34" charset="0"/>
              </a:rPr>
              <a:t> </a:t>
            </a:r>
            <a:r>
              <a:rPr kumimoji="0" lang="en-US" sz="3600" i="0" u="none" strike="noStrike" kern="0" cap="none" spc="0" normalizeH="0" baseline="0" noProof="0" dirty="0" err="1">
                <a:ln>
                  <a:noFill/>
                </a:ln>
                <a:solidFill>
                  <a:schemeClr val="bg1"/>
                </a:solidFill>
                <a:effectLst/>
                <a:uLnTx/>
                <a:uFillTx/>
                <a:latin typeface="#9Slide07 IcielBaliho Script" pitchFamily="2" charset="0"/>
                <a:cs typeface="Arial" panose="020B0604020202020204" pitchFamily="34" charset="0"/>
              </a:rPr>
              <a:t>từ</a:t>
            </a:r>
            <a:r>
              <a:rPr kumimoji="0" lang="en-US" sz="3600" i="0" u="none" strike="noStrike" kern="0" cap="none" spc="0" normalizeH="0" baseline="0" noProof="0" dirty="0">
                <a:ln>
                  <a:noFill/>
                </a:ln>
                <a:solidFill>
                  <a:schemeClr val="bg1"/>
                </a:solidFill>
                <a:effectLst/>
                <a:uLnTx/>
                <a:uFillTx/>
                <a:latin typeface="#9Slide07 IcielBaliho Script" pitchFamily="2" charset="0"/>
                <a:cs typeface="Arial" panose="020B0604020202020204" pitchFamily="34" charset="0"/>
              </a:rPr>
              <a:t> </a:t>
            </a:r>
            <a:r>
              <a:rPr kumimoji="0" lang="en-US" sz="3600" i="0" u="none" strike="noStrike" kern="0" cap="none" spc="0" normalizeH="0" baseline="0" noProof="0" dirty="0" err="1">
                <a:ln>
                  <a:noFill/>
                </a:ln>
                <a:solidFill>
                  <a:schemeClr val="bg1"/>
                </a:solidFill>
                <a:effectLst/>
                <a:uLnTx/>
                <a:uFillTx/>
                <a:latin typeface="#9Slide07 IcielBaliho Script" pitchFamily="2" charset="0"/>
                <a:cs typeface="Arial" panose="020B0604020202020204" pitchFamily="34" charset="0"/>
              </a:rPr>
              <a:t>khóa</a:t>
            </a:r>
            <a:r>
              <a:rPr kumimoji="0" lang="en-US" sz="3600" i="0" u="none" strike="noStrike" kern="0" cap="none" spc="0" normalizeH="0" baseline="0" noProof="0" dirty="0">
                <a:ln>
                  <a:noFill/>
                </a:ln>
                <a:solidFill>
                  <a:schemeClr val="bg1"/>
                </a:solidFill>
                <a:effectLst/>
                <a:uLnTx/>
                <a:uFillTx/>
                <a:latin typeface="#9Slide07 IcielBaliho Script" pitchFamily="2" charset="0"/>
                <a:cs typeface="Arial" panose="020B0604020202020204" pitchFamily="34" charset="0"/>
              </a:rPr>
              <a:t> </a:t>
            </a:r>
            <a:r>
              <a:rPr kumimoji="0" lang="en-US" sz="3600" i="0" u="none" strike="noStrike" kern="0" cap="none" spc="0" normalizeH="0" baseline="0" noProof="0" dirty="0" err="1">
                <a:ln>
                  <a:noFill/>
                </a:ln>
                <a:solidFill>
                  <a:schemeClr val="bg1"/>
                </a:solidFill>
                <a:effectLst/>
                <a:uLnTx/>
                <a:uFillTx/>
                <a:latin typeface="#9Slide07 IcielBaliho Script" pitchFamily="2" charset="0"/>
                <a:cs typeface="Arial" panose="020B0604020202020204" pitchFamily="34" charset="0"/>
              </a:rPr>
              <a:t>vào</a:t>
            </a:r>
            <a:r>
              <a:rPr kumimoji="0" lang="en-US" sz="3600" i="0" u="none" strike="noStrike" kern="0" cap="none" spc="0" normalizeH="0" baseline="0" noProof="0" dirty="0">
                <a:ln>
                  <a:noFill/>
                </a:ln>
                <a:solidFill>
                  <a:schemeClr val="bg1"/>
                </a:solidFill>
                <a:effectLst/>
                <a:uLnTx/>
                <a:uFillTx/>
                <a:latin typeface="#9Slide07 IcielBaliho Script" pitchFamily="2" charset="0"/>
                <a:cs typeface="Arial" panose="020B0604020202020204" pitchFamily="34" charset="0"/>
              </a:rPr>
              <a:t> </a:t>
            </a:r>
            <a:r>
              <a:rPr kumimoji="0" lang="en-US" sz="3600" i="0" u="none" strike="noStrike" kern="0" cap="none" spc="0" normalizeH="0" baseline="0" noProof="0" dirty="0" err="1">
                <a:ln>
                  <a:noFill/>
                </a:ln>
                <a:solidFill>
                  <a:schemeClr val="bg1"/>
                </a:solidFill>
                <a:effectLst/>
                <a:uLnTx/>
                <a:uFillTx/>
                <a:latin typeface="#9Slide07 IcielBaliho Script" pitchFamily="2" charset="0"/>
                <a:cs typeface="Arial" panose="020B0604020202020204" pitchFamily="34" charset="0"/>
              </a:rPr>
              <a:t>giấy</a:t>
            </a:r>
            <a:r>
              <a:rPr kumimoji="0" lang="en-US" sz="3600" i="0" u="none" strike="noStrike" kern="0" cap="none" spc="0" normalizeH="0" baseline="0" noProof="0" dirty="0">
                <a:ln>
                  <a:noFill/>
                </a:ln>
                <a:solidFill>
                  <a:schemeClr val="bg1"/>
                </a:solidFill>
                <a:effectLst/>
                <a:uLnTx/>
                <a:uFillTx/>
                <a:latin typeface="#9Slide07 IcielBaliho Script" pitchFamily="2" charset="0"/>
                <a:cs typeface="Arial" panose="020B0604020202020204" pitchFamily="34" charset="0"/>
              </a:rPr>
              <a:t> A3 </a:t>
            </a:r>
            <a:r>
              <a:rPr kumimoji="0" lang="en-US" sz="3600" i="0" u="none" strike="noStrike" kern="0" cap="none" spc="0" normalizeH="0" baseline="0" noProof="0" err="1">
                <a:ln>
                  <a:noFill/>
                </a:ln>
                <a:solidFill>
                  <a:schemeClr val="bg1"/>
                </a:solidFill>
                <a:effectLst/>
                <a:uLnTx/>
                <a:uFillTx/>
                <a:latin typeface="#9Slide07 IcielBaliho Script" pitchFamily="2" charset="0"/>
                <a:cs typeface="Arial" panose="020B0604020202020204" pitchFamily="34" charset="0"/>
              </a:rPr>
              <a:t>trong</a:t>
            </a:r>
            <a:r>
              <a:rPr kumimoji="0" lang="en-US" sz="3600" i="0" u="none" strike="noStrike" kern="0" cap="none" spc="0" normalizeH="0" baseline="0" noProof="0">
                <a:ln>
                  <a:noFill/>
                </a:ln>
                <a:solidFill>
                  <a:schemeClr val="bg1"/>
                </a:solidFill>
                <a:effectLst/>
                <a:uLnTx/>
                <a:uFillTx/>
                <a:latin typeface="#9Slide07 IcielBaliho Script" pitchFamily="2" charset="0"/>
                <a:cs typeface="Arial" panose="020B0604020202020204" pitchFamily="34" charset="0"/>
              </a:rPr>
              <a:t> </a:t>
            </a:r>
            <a:r>
              <a:rPr kumimoji="0" lang="vi-VN" sz="3600" i="0" u="none" strike="noStrike" kern="0" cap="none" spc="0" normalizeH="0" baseline="0" noProof="0">
                <a:ln>
                  <a:noFill/>
                </a:ln>
                <a:solidFill>
                  <a:schemeClr val="bg1"/>
                </a:solidFill>
                <a:effectLst/>
                <a:uLnTx/>
                <a:uFillTx/>
                <a:latin typeface="#9Slide07 IcielBaliho Script" pitchFamily="2" charset="0"/>
                <a:cs typeface="Arial" panose="020B0604020202020204" pitchFamily="34" charset="0"/>
              </a:rPr>
              <a:t>3</a:t>
            </a:r>
            <a:r>
              <a:rPr kumimoji="0" lang="en-US" sz="3600" i="0" u="none" strike="noStrike" kern="0" cap="none" spc="0" normalizeH="0" baseline="0" noProof="0">
                <a:ln>
                  <a:noFill/>
                </a:ln>
                <a:solidFill>
                  <a:schemeClr val="bg1"/>
                </a:solidFill>
                <a:effectLst/>
                <a:uLnTx/>
                <a:uFillTx/>
                <a:latin typeface="#9Slide07 IcielBaliho Script" pitchFamily="2" charset="0"/>
                <a:cs typeface="Arial" panose="020B0604020202020204" pitchFamily="34" charset="0"/>
              </a:rPr>
              <a:t> </a:t>
            </a:r>
            <a:r>
              <a:rPr kumimoji="0" lang="en-US" sz="3600" i="0" u="none" strike="noStrike" kern="0" cap="none" spc="0" normalizeH="0" baseline="0" noProof="0" dirty="0" err="1">
                <a:ln>
                  <a:noFill/>
                </a:ln>
                <a:solidFill>
                  <a:schemeClr val="bg1"/>
                </a:solidFill>
                <a:effectLst/>
                <a:uLnTx/>
                <a:uFillTx/>
                <a:latin typeface="#9Slide07 IcielBaliho Script" pitchFamily="2" charset="0"/>
                <a:cs typeface="Arial" panose="020B0604020202020204" pitchFamily="34" charset="0"/>
              </a:rPr>
              <a:t>phút</a:t>
            </a:r>
            <a:r>
              <a:rPr kumimoji="0" lang="en-US" sz="3600" i="0" u="none" strike="noStrike" kern="0" cap="none" spc="0" normalizeH="0" baseline="0" noProof="0" dirty="0">
                <a:ln>
                  <a:noFill/>
                </a:ln>
                <a:solidFill>
                  <a:schemeClr val="bg1"/>
                </a:solidFill>
                <a:effectLst/>
                <a:uLnTx/>
                <a:uFillTx/>
                <a:latin typeface="#9Slide07 IcielBaliho Script" pitchFamily="2" charset="0"/>
                <a:cs typeface="Arial" panose="020B0604020202020204" pitchFamily="34" charset="0"/>
              </a:rPr>
              <a:t> </a:t>
            </a:r>
          </a:p>
        </p:txBody>
      </p:sp>
    </p:spTree>
    <p:extLst>
      <p:ext uri="{BB962C8B-B14F-4D97-AF65-F5344CB8AC3E}">
        <p14:creationId xmlns:p14="http://schemas.microsoft.com/office/powerpoint/2010/main" val="248268671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500" fill="hold"/>
                                        <p:tgtEl>
                                          <p:spTgt spid="18"/>
                                        </p:tgtEl>
                                        <p:attrNameLst>
                                          <p:attrName>ppt_w</p:attrName>
                                        </p:attrNameLst>
                                      </p:cBhvr>
                                      <p:tavLst>
                                        <p:tav tm="0">
                                          <p:val>
                                            <p:fltVal val="0"/>
                                          </p:val>
                                        </p:tav>
                                        <p:tav tm="100000">
                                          <p:val>
                                            <p:strVal val="#ppt_w"/>
                                          </p:val>
                                        </p:tav>
                                      </p:tavLst>
                                    </p:anim>
                                    <p:anim calcmode="lin" valueType="num">
                                      <p:cBhvr>
                                        <p:cTn id="8" dur="500" fill="hold"/>
                                        <p:tgtEl>
                                          <p:spTgt spid="18"/>
                                        </p:tgtEl>
                                        <p:attrNameLst>
                                          <p:attrName>ppt_h</p:attrName>
                                        </p:attrNameLst>
                                      </p:cBhvr>
                                      <p:tavLst>
                                        <p:tav tm="0">
                                          <p:val>
                                            <p:fltVal val="0"/>
                                          </p:val>
                                        </p:tav>
                                        <p:tav tm="100000">
                                          <p:val>
                                            <p:strVal val="#ppt_h"/>
                                          </p:val>
                                        </p:tav>
                                      </p:tavLst>
                                    </p:anim>
                                    <p:animEffect transition="in" filter="fade">
                                      <p:cBhvr>
                                        <p:cTn id="9" dur="500"/>
                                        <p:tgtEl>
                                          <p:spTgt spid="18"/>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22"/>
                                        </p:tgtEl>
                                        <p:attrNameLst>
                                          <p:attrName>style.visibility</p:attrName>
                                        </p:attrNameLst>
                                      </p:cBhvr>
                                      <p:to>
                                        <p:strVal val="visible"/>
                                      </p:to>
                                    </p:set>
                                    <p:anim calcmode="lin" valueType="num">
                                      <p:cBhvr>
                                        <p:cTn id="14" dur="500" fill="hold"/>
                                        <p:tgtEl>
                                          <p:spTgt spid="22"/>
                                        </p:tgtEl>
                                        <p:attrNameLst>
                                          <p:attrName>ppt_w</p:attrName>
                                        </p:attrNameLst>
                                      </p:cBhvr>
                                      <p:tavLst>
                                        <p:tav tm="0">
                                          <p:val>
                                            <p:fltVal val="0"/>
                                          </p:val>
                                        </p:tav>
                                        <p:tav tm="100000">
                                          <p:val>
                                            <p:strVal val="#ppt_w"/>
                                          </p:val>
                                        </p:tav>
                                      </p:tavLst>
                                    </p:anim>
                                    <p:anim calcmode="lin" valueType="num">
                                      <p:cBhvr>
                                        <p:cTn id="15" dur="500" fill="hold"/>
                                        <p:tgtEl>
                                          <p:spTgt spid="22"/>
                                        </p:tgtEl>
                                        <p:attrNameLst>
                                          <p:attrName>ppt_h</p:attrName>
                                        </p:attrNameLst>
                                      </p:cBhvr>
                                      <p:tavLst>
                                        <p:tav tm="0">
                                          <p:val>
                                            <p:fltVal val="0"/>
                                          </p:val>
                                        </p:tav>
                                        <p:tav tm="100000">
                                          <p:val>
                                            <p:strVal val="#ppt_h"/>
                                          </p:val>
                                        </p:tav>
                                      </p:tavLst>
                                    </p:anim>
                                    <p:animEffect transition="in" filter="fade">
                                      <p:cBhvr>
                                        <p:cTn id="16" dur="500"/>
                                        <p:tgtEl>
                                          <p:spTgt spid="22"/>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23"/>
                                        </p:tgtEl>
                                        <p:attrNameLst>
                                          <p:attrName>style.visibility</p:attrName>
                                        </p:attrNameLst>
                                      </p:cBhvr>
                                      <p:to>
                                        <p:strVal val="visible"/>
                                      </p:to>
                                    </p:set>
                                    <p:anim calcmode="lin" valueType="num">
                                      <p:cBhvr>
                                        <p:cTn id="21" dur="500" fill="hold"/>
                                        <p:tgtEl>
                                          <p:spTgt spid="23"/>
                                        </p:tgtEl>
                                        <p:attrNameLst>
                                          <p:attrName>ppt_w</p:attrName>
                                        </p:attrNameLst>
                                      </p:cBhvr>
                                      <p:tavLst>
                                        <p:tav tm="0">
                                          <p:val>
                                            <p:fltVal val="0"/>
                                          </p:val>
                                        </p:tav>
                                        <p:tav tm="100000">
                                          <p:val>
                                            <p:strVal val="#ppt_w"/>
                                          </p:val>
                                        </p:tav>
                                      </p:tavLst>
                                    </p:anim>
                                    <p:anim calcmode="lin" valueType="num">
                                      <p:cBhvr>
                                        <p:cTn id="22" dur="500" fill="hold"/>
                                        <p:tgtEl>
                                          <p:spTgt spid="23"/>
                                        </p:tgtEl>
                                        <p:attrNameLst>
                                          <p:attrName>ppt_h</p:attrName>
                                        </p:attrNameLst>
                                      </p:cBhvr>
                                      <p:tavLst>
                                        <p:tav tm="0">
                                          <p:val>
                                            <p:fltVal val="0"/>
                                          </p:val>
                                        </p:tav>
                                        <p:tav tm="100000">
                                          <p:val>
                                            <p:strVal val="#ppt_h"/>
                                          </p:val>
                                        </p:tav>
                                      </p:tavLst>
                                    </p:anim>
                                    <p:animEffect transition="in" filter="fade">
                                      <p:cBhvr>
                                        <p:cTn id="23" dur="500"/>
                                        <p:tgtEl>
                                          <p:spTgt spid="23"/>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24"/>
                                        </p:tgtEl>
                                        <p:attrNameLst>
                                          <p:attrName>style.visibility</p:attrName>
                                        </p:attrNameLst>
                                      </p:cBhvr>
                                      <p:to>
                                        <p:strVal val="visible"/>
                                      </p:to>
                                    </p:set>
                                    <p:anim calcmode="lin" valueType="num">
                                      <p:cBhvr>
                                        <p:cTn id="28" dur="500" fill="hold"/>
                                        <p:tgtEl>
                                          <p:spTgt spid="24"/>
                                        </p:tgtEl>
                                        <p:attrNameLst>
                                          <p:attrName>ppt_w</p:attrName>
                                        </p:attrNameLst>
                                      </p:cBhvr>
                                      <p:tavLst>
                                        <p:tav tm="0">
                                          <p:val>
                                            <p:fltVal val="0"/>
                                          </p:val>
                                        </p:tav>
                                        <p:tav tm="100000">
                                          <p:val>
                                            <p:strVal val="#ppt_w"/>
                                          </p:val>
                                        </p:tav>
                                      </p:tavLst>
                                    </p:anim>
                                    <p:anim calcmode="lin" valueType="num">
                                      <p:cBhvr>
                                        <p:cTn id="29" dur="500" fill="hold"/>
                                        <p:tgtEl>
                                          <p:spTgt spid="24"/>
                                        </p:tgtEl>
                                        <p:attrNameLst>
                                          <p:attrName>ppt_h</p:attrName>
                                        </p:attrNameLst>
                                      </p:cBhvr>
                                      <p:tavLst>
                                        <p:tav tm="0">
                                          <p:val>
                                            <p:fltVal val="0"/>
                                          </p:val>
                                        </p:tav>
                                        <p:tav tm="100000">
                                          <p:val>
                                            <p:strVal val="#ppt_h"/>
                                          </p:val>
                                        </p:tav>
                                      </p:tavLst>
                                    </p:anim>
                                    <p:animEffect transition="in" filter="fade">
                                      <p:cBhvr>
                                        <p:cTn id="30"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22" grpId="0" animBg="1"/>
      <p:bldP spid="23" grpId="0" animBg="1"/>
      <p:bldP spid="2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7C9CF32-3864-4902-A6C3-32B9F7B35215}"/>
              </a:ext>
            </a:extLst>
          </p:cNvPr>
          <p:cNvPicPr>
            <a:picLocks noChangeAspect="1"/>
          </p:cNvPicPr>
          <p:nvPr/>
        </p:nvPicPr>
        <p:blipFill>
          <a:blip r:embed="rId4"/>
          <a:stretch>
            <a:fillRect/>
          </a:stretch>
        </p:blipFill>
        <p:spPr>
          <a:xfrm>
            <a:off x="852880" y="392431"/>
            <a:ext cx="4267200" cy="2667000"/>
          </a:xfrm>
          <a:prstGeom prst="rect">
            <a:avLst/>
          </a:prstGeom>
        </p:spPr>
      </p:pic>
      <p:pic>
        <p:nvPicPr>
          <p:cNvPr id="5" name="3 MINUTE TIMER &amp; MUSIC">
            <a:hlinkClick r:id="" action="ppaction://media"/>
            <a:extLst>
              <a:ext uri="{FF2B5EF4-FFF2-40B4-BE49-F238E27FC236}">
                <a16:creationId xmlns:a16="http://schemas.microsoft.com/office/drawing/2014/main" id="{C2205066-2CD2-4D81-AEC1-6C560F992462}"/>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6764245" y="356151"/>
            <a:ext cx="4267200" cy="2667000"/>
          </a:xfrm>
          <a:prstGeom prst="rect">
            <a:avLst/>
          </a:prstGeom>
        </p:spPr>
      </p:pic>
      <p:sp>
        <p:nvSpPr>
          <p:cNvPr id="7" name="Rectangle: Rounded Corners 7">
            <a:extLst>
              <a:ext uri="{FF2B5EF4-FFF2-40B4-BE49-F238E27FC236}">
                <a16:creationId xmlns:a16="http://schemas.microsoft.com/office/drawing/2014/main" id="{5E724CAB-AAD1-48F3-B251-AC8324DB3724}"/>
              </a:ext>
            </a:extLst>
          </p:cNvPr>
          <p:cNvSpPr/>
          <p:nvPr/>
        </p:nvSpPr>
        <p:spPr>
          <a:xfrm>
            <a:off x="762001" y="3584181"/>
            <a:ext cx="4346578" cy="685799"/>
          </a:xfrm>
          <a:prstGeom prst="roundRect">
            <a:avLst/>
          </a:prstGeom>
          <a:solidFill>
            <a:srgbClr val="FD776C"/>
          </a:solidFill>
          <a:ln w="3175" cap="flat" cmpd="sng" algn="ctr">
            <a:noFill/>
            <a:prstDash val="sysDash"/>
            <a:miter lim="800000"/>
            <a:extLst>
              <a:ext uri="{C807C97D-BFC1-408E-A445-0C87EB9F89A2}">
                <ask:lineSketchStyleProps xmln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vi-VN" sz="3600" i="0" u="none" strike="noStrike" kern="0" cap="none" spc="0" normalizeH="0" baseline="0" noProof="0">
                <a:ln>
                  <a:noFill/>
                </a:ln>
                <a:solidFill>
                  <a:schemeClr val="bg1"/>
                </a:solidFill>
                <a:effectLst/>
                <a:uLnTx/>
                <a:uFillTx/>
                <a:latin typeface="#9Slide07 IcielBaliho Script" pitchFamily="2" charset="0"/>
                <a:cs typeface="Arial" panose="020B0604020202020204" pitchFamily="34" charset="0"/>
              </a:rPr>
              <a:t>747 </a:t>
            </a:r>
            <a:endParaRPr kumimoji="0" lang="en-US" sz="3600" i="0" u="none" strike="noStrike" kern="0" cap="none" spc="0" normalizeH="0" baseline="0" noProof="0" dirty="0">
              <a:ln>
                <a:noFill/>
              </a:ln>
              <a:solidFill>
                <a:schemeClr val="bg1"/>
              </a:solidFill>
              <a:effectLst/>
              <a:uLnTx/>
              <a:uFillTx/>
              <a:latin typeface="#9Slide07 IcielBaliho Script" pitchFamily="2" charset="0"/>
              <a:cs typeface="Arial" panose="020B0604020202020204" pitchFamily="34" charset="0"/>
            </a:endParaRPr>
          </a:p>
        </p:txBody>
      </p:sp>
      <p:sp>
        <p:nvSpPr>
          <p:cNvPr id="8" name="Rectangle: Rounded Corners 7">
            <a:extLst>
              <a:ext uri="{FF2B5EF4-FFF2-40B4-BE49-F238E27FC236}">
                <a16:creationId xmlns:a16="http://schemas.microsoft.com/office/drawing/2014/main" id="{5748F5F3-044E-4542-A384-F574FE371348}"/>
              </a:ext>
            </a:extLst>
          </p:cNvPr>
          <p:cNvSpPr/>
          <p:nvPr/>
        </p:nvSpPr>
        <p:spPr>
          <a:xfrm>
            <a:off x="799382" y="4592082"/>
            <a:ext cx="4346578" cy="685800"/>
          </a:xfrm>
          <a:prstGeom prst="roundRect">
            <a:avLst/>
          </a:prstGeom>
          <a:solidFill>
            <a:srgbClr val="02BABC"/>
          </a:solidFill>
          <a:ln w="3175" cap="flat" cmpd="sng" algn="ctr">
            <a:noFill/>
            <a:prstDash val="sysDash"/>
            <a:miter lim="800000"/>
            <a:extLst>
              <a:ext uri="{C807C97D-BFC1-408E-A445-0C87EB9F89A2}">
                <ask:lineSketchStyleProps xmln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vi-VN" sz="3600" i="0" u="none" strike="noStrike" kern="0" cap="none" spc="0" normalizeH="0" baseline="0" noProof="0">
                <a:ln>
                  <a:noFill/>
                </a:ln>
                <a:solidFill>
                  <a:schemeClr val="bg1"/>
                </a:solidFill>
                <a:effectLst/>
                <a:uLnTx/>
                <a:uFillTx/>
                <a:latin typeface="#9Slide07 IcielBaliho Script" pitchFamily="2" charset="0"/>
                <a:cs typeface="Arial" panose="020B0604020202020204" pitchFamily="34" charset="0"/>
              </a:rPr>
              <a:t>Già</a:t>
            </a:r>
            <a:endParaRPr kumimoji="0" lang="en-US" sz="3600" i="0" u="none" strike="noStrike" kern="0" cap="none" spc="0" normalizeH="0" baseline="0" noProof="0" dirty="0">
              <a:ln>
                <a:noFill/>
              </a:ln>
              <a:solidFill>
                <a:schemeClr val="bg1"/>
              </a:solidFill>
              <a:effectLst/>
              <a:uLnTx/>
              <a:uFillTx/>
              <a:latin typeface="#9Slide07 IcielBaliho Script" pitchFamily="2" charset="0"/>
              <a:cs typeface="Arial" panose="020B0604020202020204" pitchFamily="34" charset="0"/>
            </a:endParaRPr>
          </a:p>
        </p:txBody>
      </p:sp>
      <p:sp>
        <p:nvSpPr>
          <p:cNvPr id="9" name="Rectangle: Rounded Corners 7">
            <a:extLst>
              <a:ext uri="{FF2B5EF4-FFF2-40B4-BE49-F238E27FC236}">
                <a16:creationId xmlns:a16="http://schemas.microsoft.com/office/drawing/2014/main" id="{19544AD0-B4D6-4D6D-8CB5-5735F810A775}"/>
              </a:ext>
            </a:extLst>
          </p:cNvPr>
          <p:cNvSpPr/>
          <p:nvPr/>
        </p:nvSpPr>
        <p:spPr>
          <a:xfrm>
            <a:off x="6934200" y="5667756"/>
            <a:ext cx="4346578" cy="685799"/>
          </a:xfrm>
          <a:prstGeom prst="roundRect">
            <a:avLst/>
          </a:prstGeom>
          <a:solidFill>
            <a:srgbClr val="02BABC"/>
          </a:solidFill>
          <a:ln w="3175" cap="flat" cmpd="sng" algn="ctr">
            <a:noFill/>
            <a:prstDash val="sysDash"/>
            <a:miter lim="800000"/>
            <a:extLst>
              <a:ext uri="{C807C97D-BFC1-408E-A445-0C87EB9F89A2}">
                <ask:lineSketchStyleProps xmln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vi-VN" sz="3600" kern="0">
                <a:solidFill>
                  <a:schemeClr val="bg1"/>
                </a:solidFill>
                <a:latin typeface="#9Slide07 IcielBaliho Script" pitchFamily="2" charset="0"/>
                <a:cs typeface="Arial" panose="020B0604020202020204" pitchFamily="34" charset="0"/>
              </a:rPr>
              <a:t>Học vấn</a:t>
            </a:r>
            <a:endParaRPr kumimoji="0" lang="en-US" sz="3600" i="0" u="none" strike="noStrike" kern="0" cap="none" spc="0" normalizeH="0" baseline="0" noProof="0" dirty="0">
              <a:ln>
                <a:noFill/>
              </a:ln>
              <a:solidFill>
                <a:schemeClr val="bg1"/>
              </a:solidFill>
              <a:effectLst/>
              <a:uLnTx/>
              <a:uFillTx/>
              <a:latin typeface="#9Slide07 IcielBaliho Script" pitchFamily="2" charset="0"/>
              <a:cs typeface="Arial" panose="020B0604020202020204" pitchFamily="34" charset="0"/>
            </a:endParaRPr>
          </a:p>
        </p:txBody>
      </p:sp>
      <p:sp>
        <p:nvSpPr>
          <p:cNvPr id="10" name="Rectangle: Rounded Corners 7">
            <a:extLst>
              <a:ext uri="{FF2B5EF4-FFF2-40B4-BE49-F238E27FC236}">
                <a16:creationId xmlns:a16="http://schemas.microsoft.com/office/drawing/2014/main" id="{4D61111D-844D-43E3-84AD-423956C00C32}"/>
              </a:ext>
            </a:extLst>
          </p:cNvPr>
          <p:cNvSpPr/>
          <p:nvPr/>
        </p:nvSpPr>
        <p:spPr>
          <a:xfrm>
            <a:off x="6775747" y="4619398"/>
            <a:ext cx="4349453" cy="685799"/>
          </a:xfrm>
          <a:prstGeom prst="roundRect">
            <a:avLst/>
          </a:prstGeom>
          <a:solidFill>
            <a:srgbClr val="FD776C"/>
          </a:solidFill>
          <a:ln w="3175" cap="flat" cmpd="sng" algn="ctr">
            <a:noFill/>
            <a:prstDash val="sysDash"/>
            <a:miter lim="800000"/>
            <a:extLst>
              <a:ext uri="{C807C97D-BFC1-408E-A445-0C87EB9F89A2}">
                <ask:lineSketchStyleProps xmln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vi-VN" sz="3600" i="0" u="none" strike="noStrike" kern="0" cap="none" spc="0" normalizeH="0" baseline="0" noProof="0">
                <a:ln>
                  <a:noFill/>
                </a:ln>
                <a:solidFill>
                  <a:schemeClr val="bg1"/>
                </a:solidFill>
                <a:effectLst/>
                <a:uLnTx/>
                <a:uFillTx/>
                <a:latin typeface="#9Slide07 IcielBaliho Script" pitchFamily="2" charset="0"/>
                <a:cs typeface="Arial" panose="020B0604020202020204" pitchFamily="34" charset="0"/>
              </a:rPr>
              <a:t>Cân</a:t>
            </a:r>
            <a:r>
              <a:rPr kumimoji="0" lang="vi-VN" sz="3600" i="0" u="none" strike="noStrike" kern="0" cap="none" spc="0" normalizeH="0" noProof="0">
                <a:ln>
                  <a:noFill/>
                </a:ln>
                <a:solidFill>
                  <a:schemeClr val="bg1"/>
                </a:solidFill>
                <a:effectLst/>
                <a:uLnTx/>
                <a:uFillTx/>
                <a:latin typeface="#9Slide07 IcielBaliho Script" pitchFamily="2" charset="0"/>
                <a:cs typeface="Arial" panose="020B0604020202020204" pitchFamily="34" charset="0"/>
              </a:rPr>
              <a:t> bằng</a:t>
            </a:r>
            <a:endParaRPr kumimoji="0" lang="en-US" sz="3600" i="0" u="none" strike="noStrike" kern="0" cap="none" spc="0" normalizeH="0" baseline="0" noProof="0" dirty="0">
              <a:ln>
                <a:noFill/>
              </a:ln>
              <a:solidFill>
                <a:schemeClr val="bg1"/>
              </a:solidFill>
              <a:effectLst/>
              <a:uLnTx/>
              <a:uFillTx/>
              <a:latin typeface="#9Slide07 IcielBaliho Script" pitchFamily="2" charset="0"/>
              <a:cs typeface="Arial" panose="020B0604020202020204" pitchFamily="34" charset="0"/>
            </a:endParaRPr>
          </a:p>
        </p:txBody>
      </p:sp>
      <p:sp>
        <p:nvSpPr>
          <p:cNvPr id="11" name="Rectangle: Rounded Corners 10">
            <a:extLst>
              <a:ext uri="{FF2B5EF4-FFF2-40B4-BE49-F238E27FC236}">
                <a16:creationId xmlns:a16="http://schemas.microsoft.com/office/drawing/2014/main" id="{0E4000D1-D45A-4401-AE1F-14D15D193BCF}"/>
              </a:ext>
            </a:extLst>
          </p:cNvPr>
          <p:cNvSpPr/>
          <p:nvPr/>
        </p:nvSpPr>
        <p:spPr>
          <a:xfrm>
            <a:off x="816095" y="5649336"/>
            <a:ext cx="4346578" cy="685800"/>
          </a:xfrm>
          <a:prstGeom prst="roundRect">
            <a:avLst/>
          </a:prstGeom>
          <a:solidFill>
            <a:srgbClr val="00B050"/>
          </a:solidFill>
          <a:ln w="3175" cap="flat" cmpd="sng" algn="ctr">
            <a:noFill/>
            <a:prstDash val="sysDash"/>
            <a:miter lim="800000"/>
            <a:extLst>
              <a:ext uri="{C807C97D-BFC1-408E-A445-0C87EB9F89A2}">
                <ask:lineSketchStyleProps xmln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vi-VN" sz="3600" i="0" u="none" strike="noStrike" kern="0" cap="none" spc="0" normalizeH="0" baseline="0" noProof="0">
                <a:ln>
                  <a:noFill/>
                </a:ln>
                <a:solidFill>
                  <a:schemeClr val="bg1"/>
                </a:solidFill>
                <a:effectLst/>
                <a:uLnTx/>
                <a:uFillTx/>
                <a:latin typeface="#9Slide07 IcielBaliho Script" pitchFamily="2" charset="0"/>
                <a:cs typeface="Arial" panose="020B0604020202020204" pitchFamily="34" charset="0"/>
              </a:rPr>
              <a:t>Thiếu</a:t>
            </a:r>
            <a:r>
              <a:rPr kumimoji="0" lang="vi-VN" sz="3600" i="0" u="none" strike="noStrike" kern="0" cap="none" spc="0" normalizeH="0" noProof="0">
                <a:ln>
                  <a:noFill/>
                </a:ln>
                <a:solidFill>
                  <a:schemeClr val="bg1"/>
                </a:solidFill>
                <a:effectLst/>
                <a:uLnTx/>
                <a:uFillTx/>
                <a:latin typeface="#9Slide07 IcielBaliho Script" pitchFamily="2" charset="0"/>
                <a:cs typeface="Arial" panose="020B0604020202020204" pitchFamily="34" charset="0"/>
              </a:rPr>
              <a:t> hụt</a:t>
            </a:r>
            <a:endParaRPr kumimoji="0" lang="en-US" sz="3600" i="0" u="none" strike="noStrike" kern="0" cap="none" spc="0" normalizeH="0" baseline="0" noProof="0" dirty="0">
              <a:ln>
                <a:noFill/>
              </a:ln>
              <a:solidFill>
                <a:schemeClr val="bg1"/>
              </a:solidFill>
              <a:effectLst/>
              <a:uLnTx/>
              <a:uFillTx/>
              <a:latin typeface="#9Slide07 IcielBaliho Script" pitchFamily="2" charset="0"/>
              <a:cs typeface="Arial" panose="020B0604020202020204" pitchFamily="34" charset="0"/>
            </a:endParaRPr>
          </a:p>
        </p:txBody>
      </p:sp>
      <p:sp>
        <p:nvSpPr>
          <p:cNvPr id="12" name="Rectangle: Rounded Corners 7">
            <a:extLst>
              <a:ext uri="{FF2B5EF4-FFF2-40B4-BE49-F238E27FC236}">
                <a16:creationId xmlns:a16="http://schemas.microsoft.com/office/drawing/2014/main" id="{6BC4B016-B6B1-4CA0-917B-FF602FE15457}"/>
              </a:ext>
            </a:extLst>
          </p:cNvPr>
          <p:cNvSpPr/>
          <p:nvPr/>
        </p:nvSpPr>
        <p:spPr>
          <a:xfrm>
            <a:off x="6764245" y="3585618"/>
            <a:ext cx="4360955" cy="685799"/>
          </a:xfrm>
          <a:prstGeom prst="roundRect">
            <a:avLst/>
          </a:prstGeom>
          <a:solidFill>
            <a:srgbClr val="00B050"/>
          </a:solidFill>
          <a:ln w="3175" cap="flat" cmpd="sng" algn="ctr">
            <a:noFill/>
            <a:prstDash val="sysDash"/>
            <a:miter lim="800000"/>
            <a:extLst>
              <a:ext uri="{C807C97D-BFC1-408E-A445-0C87EB9F89A2}">
                <ask:lineSketchStyleProps xmlns="" xmlns:ask="http://schemas.microsoft.com/office/drawing/2018/sketchyshapes" sd="1219033472">
                  <a:custGeom>
                    <a:avLst/>
                    <a:gdLst>
                      <a:gd name="connsiteX0" fmla="*/ 0 w 2661796"/>
                      <a:gd name="connsiteY0" fmla="*/ 152939 h 917613"/>
                      <a:gd name="connsiteX1" fmla="*/ 152939 w 2661796"/>
                      <a:gd name="connsiteY1" fmla="*/ 0 h 917613"/>
                      <a:gd name="connsiteX2" fmla="*/ 694800 w 2661796"/>
                      <a:gd name="connsiteY2" fmla="*/ 0 h 917613"/>
                      <a:gd name="connsiteX3" fmla="*/ 1283780 w 2661796"/>
                      <a:gd name="connsiteY3" fmla="*/ 0 h 917613"/>
                      <a:gd name="connsiteX4" fmla="*/ 1825641 w 2661796"/>
                      <a:gd name="connsiteY4" fmla="*/ 0 h 917613"/>
                      <a:gd name="connsiteX5" fmla="*/ 2508857 w 2661796"/>
                      <a:gd name="connsiteY5" fmla="*/ 0 h 917613"/>
                      <a:gd name="connsiteX6" fmla="*/ 2661796 w 2661796"/>
                      <a:gd name="connsiteY6" fmla="*/ 152939 h 917613"/>
                      <a:gd name="connsiteX7" fmla="*/ 2661796 w 2661796"/>
                      <a:gd name="connsiteY7" fmla="*/ 458807 h 917613"/>
                      <a:gd name="connsiteX8" fmla="*/ 2661796 w 2661796"/>
                      <a:gd name="connsiteY8" fmla="*/ 764674 h 917613"/>
                      <a:gd name="connsiteX9" fmla="*/ 2508857 w 2661796"/>
                      <a:gd name="connsiteY9" fmla="*/ 917613 h 917613"/>
                      <a:gd name="connsiteX10" fmla="*/ 1943437 w 2661796"/>
                      <a:gd name="connsiteY10" fmla="*/ 917613 h 917613"/>
                      <a:gd name="connsiteX11" fmla="*/ 1425135 w 2661796"/>
                      <a:gd name="connsiteY11" fmla="*/ 917613 h 917613"/>
                      <a:gd name="connsiteX12" fmla="*/ 812596 w 2661796"/>
                      <a:gd name="connsiteY12" fmla="*/ 917613 h 917613"/>
                      <a:gd name="connsiteX13" fmla="*/ 152939 w 2661796"/>
                      <a:gd name="connsiteY13" fmla="*/ 917613 h 917613"/>
                      <a:gd name="connsiteX14" fmla="*/ 0 w 2661796"/>
                      <a:gd name="connsiteY14" fmla="*/ 764674 h 917613"/>
                      <a:gd name="connsiteX15" fmla="*/ 0 w 2661796"/>
                      <a:gd name="connsiteY15" fmla="*/ 446572 h 917613"/>
                      <a:gd name="connsiteX16" fmla="*/ 0 w 2661796"/>
                      <a:gd name="connsiteY16" fmla="*/ 152939 h 917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61796" h="917613" fill="none" extrusionOk="0">
                        <a:moveTo>
                          <a:pt x="0" y="152939"/>
                        </a:moveTo>
                        <a:cubicBezTo>
                          <a:pt x="-1081" y="70405"/>
                          <a:pt x="87221" y="13931"/>
                          <a:pt x="152939" y="0"/>
                        </a:cubicBezTo>
                        <a:cubicBezTo>
                          <a:pt x="398603" y="-38239"/>
                          <a:pt x="461848" y="32783"/>
                          <a:pt x="694800" y="0"/>
                        </a:cubicBezTo>
                        <a:cubicBezTo>
                          <a:pt x="927752" y="-32783"/>
                          <a:pt x="1033727" y="54143"/>
                          <a:pt x="1283780" y="0"/>
                        </a:cubicBezTo>
                        <a:cubicBezTo>
                          <a:pt x="1533833" y="-54143"/>
                          <a:pt x="1593305" y="5845"/>
                          <a:pt x="1825641" y="0"/>
                        </a:cubicBezTo>
                        <a:cubicBezTo>
                          <a:pt x="2057977" y="-5845"/>
                          <a:pt x="2312640" y="14610"/>
                          <a:pt x="2508857" y="0"/>
                        </a:cubicBezTo>
                        <a:cubicBezTo>
                          <a:pt x="2580287" y="-738"/>
                          <a:pt x="2667267" y="73183"/>
                          <a:pt x="2661796" y="152939"/>
                        </a:cubicBezTo>
                        <a:cubicBezTo>
                          <a:pt x="2681022" y="279836"/>
                          <a:pt x="2634696" y="326526"/>
                          <a:pt x="2661796" y="458807"/>
                        </a:cubicBezTo>
                        <a:cubicBezTo>
                          <a:pt x="2688896" y="591088"/>
                          <a:pt x="2641859" y="634669"/>
                          <a:pt x="2661796" y="764674"/>
                        </a:cubicBezTo>
                        <a:cubicBezTo>
                          <a:pt x="2661200" y="836772"/>
                          <a:pt x="2612434" y="929653"/>
                          <a:pt x="2508857" y="917613"/>
                        </a:cubicBezTo>
                        <a:cubicBezTo>
                          <a:pt x="2242118" y="968541"/>
                          <a:pt x="2181100" y="862707"/>
                          <a:pt x="1943437" y="917613"/>
                        </a:cubicBezTo>
                        <a:cubicBezTo>
                          <a:pt x="1705774" y="972519"/>
                          <a:pt x="1565789" y="904415"/>
                          <a:pt x="1425135" y="917613"/>
                        </a:cubicBezTo>
                        <a:cubicBezTo>
                          <a:pt x="1284481" y="930811"/>
                          <a:pt x="942571" y="911370"/>
                          <a:pt x="812596" y="917613"/>
                        </a:cubicBezTo>
                        <a:cubicBezTo>
                          <a:pt x="682621" y="923856"/>
                          <a:pt x="369653" y="912507"/>
                          <a:pt x="152939" y="917613"/>
                        </a:cubicBezTo>
                        <a:cubicBezTo>
                          <a:pt x="60825" y="921902"/>
                          <a:pt x="1376" y="852869"/>
                          <a:pt x="0" y="764674"/>
                        </a:cubicBezTo>
                        <a:cubicBezTo>
                          <a:pt x="-6126" y="648058"/>
                          <a:pt x="2604" y="572022"/>
                          <a:pt x="0" y="446572"/>
                        </a:cubicBezTo>
                        <a:cubicBezTo>
                          <a:pt x="-2604" y="321122"/>
                          <a:pt x="16209" y="280899"/>
                          <a:pt x="0" y="152939"/>
                        </a:cubicBezTo>
                        <a:close/>
                      </a:path>
                      <a:path w="2661796" h="917613" stroke="0" extrusionOk="0">
                        <a:moveTo>
                          <a:pt x="0" y="152939"/>
                        </a:moveTo>
                        <a:cubicBezTo>
                          <a:pt x="-8854" y="63011"/>
                          <a:pt x="48196" y="7610"/>
                          <a:pt x="152939" y="0"/>
                        </a:cubicBezTo>
                        <a:cubicBezTo>
                          <a:pt x="416898" y="-32481"/>
                          <a:pt x="570706" y="29376"/>
                          <a:pt x="789037" y="0"/>
                        </a:cubicBezTo>
                        <a:cubicBezTo>
                          <a:pt x="1007368" y="-29376"/>
                          <a:pt x="1117390" y="64254"/>
                          <a:pt x="1354457" y="0"/>
                        </a:cubicBezTo>
                        <a:cubicBezTo>
                          <a:pt x="1591524" y="-64254"/>
                          <a:pt x="1748846" y="5960"/>
                          <a:pt x="1896318" y="0"/>
                        </a:cubicBezTo>
                        <a:cubicBezTo>
                          <a:pt x="2043790" y="-5960"/>
                          <a:pt x="2377684" y="4146"/>
                          <a:pt x="2508857" y="0"/>
                        </a:cubicBezTo>
                        <a:cubicBezTo>
                          <a:pt x="2600389" y="-14541"/>
                          <a:pt x="2657299" y="67784"/>
                          <a:pt x="2661796" y="152939"/>
                        </a:cubicBezTo>
                        <a:cubicBezTo>
                          <a:pt x="2691575" y="237326"/>
                          <a:pt x="2650134" y="328976"/>
                          <a:pt x="2661796" y="458807"/>
                        </a:cubicBezTo>
                        <a:cubicBezTo>
                          <a:pt x="2673458" y="588638"/>
                          <a:pt x="2661536" y="649364"/>
                          <a:pt x="2661796" y="764674"/>
                        </a:cubicBezTo>
                        <a:cubicBezTo>
                          <a:pt x="2680473" y="853631"/>
                          <a:pt x="2577797" y="915102"/>
                          <a:pt x="2508857" y="917613"/>
                        </a:cubicBezTo>
                        <a:cubicBezTo>
                          <a:pt x="2379364" y="930554"/>
                          <a:pt x="2189507" y="872109"/>
                          <a:pt x="1919878" y="917613"/>
                        </a:cubicBezTo>
                        <a:cubicBezTo>
                          <a:pt x="1650249" y="963117"/>
                          <a:pt x="1554653" y="872396"/>
                          <a:pt x="1354457" y="917613"/>
                        </a:cubicBezTo>
                        <a:cubicBezTo>
                          <a:pt x="1154261" y="962830"/>
                          <a:pt x="891919" y="877402"/>
                          <a:pt x="718359" y="917613"/>
                        </a:cubicBezTo>
                        <a:cubicBezTo>
                          <a:pt x="544799" y="957824"/>
                          <a:pt x="398398" y="915160"/>
                          <a:pt x="152939" y="917613"/>
                        </a:cubicBezTo>
                        <a:cubicBezTo>
                          <a:pt x="63271" y="918467"/>
                          <a:pt x="-9992" y="842246"/>
                          <a:pt x="0" y="764674"/>
                        </a:cubicBezTo>
                        <a:cubicBezTo>
                          <a:pt x="-15499" y="665822"/>
                          <a:pt x="14294" y="566461"/>
                          <a:pt x="0" y="452689"/>
                        </a:cubicBezTo>
                        <a:cubicBezTo>
                          <a:pt x="-14294" y="338917"/>
                          <a:pt x="26070" y="218306"/>
                          <a:pt x="0" y="152939"/>
                        </a:cubicBezTo>
                        <a:close/>
                      </a:path>
                    </a:pathLst>
                  </a:custGeom>
                  <ask:type>
                    <ask:lineSketchNone/>
                  </ask:type>
                </ask:lineSketchStyleProps>
              </a:ext>
            </a:extLst>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vi-VN" sz="3600" i="0" u="none" strike="noStrike" kern="0" cap="none" spc="0" normalizeH="0" baseline="0" noProof="0">
                <a:ln>
                  <a:noFill/>
                </a:ln>
                <a:solidFill>
                  <a:schemeClr val="bg1"/>
                </a:solidFill>
                <a:effectLst/>
                <a:uLnTx/>
                <a:uFillTx/>
                <a:latin typeface="#9Slide07 IcielBaliho Script" pitchFamily="2" charset="0"/>
                <a:cs typeface="Arial" panose="020B0604020202020204" pitchFamily="34" charset="0"/>
              </a:rPr>
              <a:t>Thứ</a:t>
            </a:r>
            <a:r>
              <a:rPr kumimoji="0" lang="vi-VN" sz="3600" i="0" u="none" strike="noStrike" kern="0" cap="none" spc="0" normalizeH="0" noProof="0">
                <a:ln>
                  <a:noFill/>
                </a:ln>
                <a:solidFill>
                  <a:schemeClr val="bg1"/>
                </a:solidFill>
                <a:effectLst/>
                <a:uLnTx/>
                <a:uFillTx/>
                <a:latin typeface="#9Slide07 IcielBaliho Script" pitchFamily="2" charset="0"/>
                <a:cs typeface="Arial" panose="020B0604020202020204" pitchFamily="34" charset="0"/>
              </a:rPr>
              <a:t> 4</a:t>
            </a:r>
            <a:endParaRPr kumimoji="0" lang="en-US" sz="3600" i="0" u="none" strike="noStrike" kern="0" cap="none" spc="0" normalizeH="0" baseline="0" noProof="0" dirty="0">
              <a:ln>
                <a:noFill/>
              </a:ln>
              <a:solidFill>
                <a:schemeClr val="bg1"/>
              </a:solidFill>
              <a:effectLst/>
              <a:uLnTx/>
              <a:uFillTx/>
              <a:latin typeface="#9Slide07 IcielBaliho Script" pitchFamily="2" charset="0"/>
              <a:cs typeface="Arial" panose="020B0604020202020204" pitchFamily="34" charset="0"/>
            </a:endParaRPr>
          </a:p>
        </p:txBody>
      </p:sp>
    </p:spTree>
    <p:extLst>
      <p:ext uri="{BB962C8B-B14F-4D97-AF65-F5344CB8AC3E}">
        <p14:creationId xmlns:p14="http://schemas.microsoft.com/office/powerpoint/2010/main" val="198828115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80141"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53" presetClass="entr" presetSubtype="16"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p:cTn id="11" dur="500" fill="hold"/>
                                        <p:tgtEl>
                                          <p:spTgt spid="7"/>
                                        </p:tgtEl>
                                        <p:attrNameLst>
                                          <p:attrName>ppt_w</p:attrName>
                                        </p:attrNameLst>
                                      </p:cBhvr>
                                      <p:tavLst>
                                        <p:tav tm="0">
                                          <p:val>
                                            <p:fltVal val="0"/>
                                          </p:val>
                                        </p:tav>
                                        <p:tav tm="100000">
                                          <p:val>
                                            <p:strVal val="#ppt_w"/>
                                          </p:val>
                                        </p:tav>
                                      </p:tavLst>
                                    </p:anim>
                                    <p:anim calcmode="lin" valueType="num">
                                      <p:cBhvr>
                                        <p:cTn id="12" dur="500" fill="hold"/>
                                        <p:tgtEl>
                                          <p:spTgt spid="7"/>
                                        </p:tgtEl>
                                        <p:attrNameLst>
                                          <p:attrName>ppt_h</p:attrName>
                                        </p:attrNameLst>
                                      </p:cBhvr>
                                      <p:tavLst>
                                        <p:tav tm="0">
                                          <p:val>
                                            <p:fltVal val="0"/>
                                          </p:val>
                                        </p:tav>
                                        <p:tav tm="100000">
                                          <p:val>
                                            <p:strVal val="#ppt_h"/>
                                          </p:val>
                                        </p:tav>
                                      </p:tavLst>
                                    </p:anim>
                                    <p:animEffect transition="in" filter="fade">
                                      <p:cBhvr>
                                        <p:cTn id="13" dur="500"/>
                                        <p:tgtEl>
                                          <p:spTgt spid="7"/>
                                        </p:tgtEl>
                                      </p:cBhvr>
                                    </p:animEffect>
                                  </p:childTnLst>
                                </p:cTn>
                              </p:par>
                              <p:par>
                                <p:cTn id="14" presetID="53" presetClass="entr" presetSubtype="16"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anim calcmode="lin" valueType="num">
                                      <p:cBhvr>
                                        <p:cTn id="16" dur="500" fill="hold"/>
                                        <p:tgtEl>
                                          <p:spTgt spid="8"/>
                                        </p:tgtEl>
                                        <p:attrNameLst>
                                          <p:attrName>ppt_w</p:attrName>
                                        </p:attrNameLst>
                                      </p:cBhvr>
                                      <p:tavLst>
                                        <p:tav tm="0">
                                          <p:val>
                                            <p:fltVal val="0"/>
                                          </p:val>
                                        </p:tav>
                                        <p:tav tm="100000">
                                          <p:val>
                                            <p:strVal val="#ppt_w"/>
                                          </p:val>
                                        </p:tav>
                                      </p:tavLst>
                                    </p:anim>
                                    <p:anim calcmode="lin" valueType="num">
                                      <p:cBhvr>
                                        <p:cTn id="17" dur="500" fill="hold"/>
                                        <p:tgtEl>
                                          <p:spTgt spid="8"/>
                                        </p:tgtEl>
                                        <p:attrNameLst>
                                          <p:attrName>ppt_h</p:attrName>
                                        </p:attrNameLst>
                                      </p:cBhvr>
                                      <p:tavLst>
                                        <p:tav tm="0">
                                          <p:val>
                                            <p:fltVal val="0"/>
                                          </p:val>
                                        </p:tav>
                                        <p:tav tm="100000">
                                          <p:val>
                                            <p:strVal val="#ppt_h"/>
                                          </p:val>
                                        </p:tav>
                                      </p:tavLst>
                                    </p:anim>
                                    <p:animEffect transition="in" filter="fade">
                                      <p:cBhvr>
                                        <p:cTn id="18" dur="500"/>
                                        <p:tgtEl>
                                          <p:spTgt spid="8"/>
                                        </p:tgtEl>
                                      </p:cBhvr>
                                    </p:animEffect>
                                  </p:childTnLst>
                                </p:cTn>
                              </p:par>
                              <p:par>
                                <p:cTn id="19" presetID="53" presetClass="entr" presetSubtype="16"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anim calcmode="lin" valueType="num">
                                      <p:cBhvr>
                                        <p:cTn id="21" dur="500" fill="hold"/>
                                        <p:tgtEl>
                                          <p:spTgt spid="9"/>
                                        </p:tgtEl>
                                        <p:attrNameLst>
                                          <p:attrName>ppt_w</p:attrName>
                                        </p:attrNameLst>
                                      </p:cBhvr>
                                      <p:tavLst>
                                        <p:tav tm="0">
                                          <p:val>
                                            <p:fltVal val="0"/>
                                          </p:val>
                                        </p:tav>
                                        <p:tav tm="100000">
                                          <p:val>
                                            <p:strVal val="#ppt_w"/>
                                          </p:val>
                                        </p:tav>
                                      </p:tavLst>
                                    </p:anim>
                                    <p:anim calcmode="lin" valueType="num">
                                      <p:cBhvr>
                                        <p:cTn id="22" dur="500" fill="hold"/>
                                        <p:tgtEl>
                                          <p:spTgt spid="9"/>
                                        </p:tgtEl>
                                        <p:attrNameLst>
                                          <p:attrName>ppt_h</p:attrName>
                                        </p:attrNameLst>
                                      </p:cBhvr>
                                      <p:tavLst>
                                        <p:tav tm="0">
                                          <p:val>
                                            <p:fltVal val="0"/>
                                          </p:val>
                                        </p:tav>
                                        <p:tav tm="100000">
                                          <p:val>
                                            <p:strVal val="#ppt_h"/>
                                          </p:val>
                                        </p:tav>
                                      </p:tavLst>
                                    </p:anim>
                                    <p:animEffect transition="in" filter="fade">
                                      <p:cBhvr>
                                        <p:cTn id="23" dur="500"/>
                                        <p:tgtEl>
                                          <p:spTgt spid="9"/>
                                        </p:tgtEl>
                                      </p:cBhvr>
                                    </p:animEffect>
                                  </p:childTnLst>
                                </p:cTn>
                              </p:par>
                              <p:par>
                                <p:cTn id="24" presetID="53" presetClass="entr" presetSubtype="16" fill="hold" grpId="0" nodeType="withEffect">
                                  <p:stCondLst>
                                    <p:cond delay="0"/>
                                  </p:stCondLst>
                                  <p:childTnLst>
                                    <p:set>
                                      <p:cBhvr>
                                        <p:cTn id="25" dur="1" fill="hold">
                                          <p:stCondLst>
                                            <p:cond delay="0"/>
                                          </p:stCondLst>
                                        </p:cTn>
                                        <p:tgtEl>
                                          <p:spTgt spid="10"/>
                                        </p:tgtEl>
                                        <p:attrNameLst>
                                          <p:attrName>style.visibility</p:attrName>
                                        </p:attrNameLst>
                                      </p:cBhvr>
                                      <p:to>
                                        <p:strVal val="visible"/>
                                      </p:to>
                                    </p:set>
                                    <p:anim calcmode="lin" valueType="num">
                                      <p:cBhvr>
                                        <p:cTn id="26" dur="500" fill="hold"/>
                                        <p:tgtEl>
                                          <p:spTgt spid="10"/>
                                        </p:tgtEl>
                                        <p:attrNameLst>
                                          <p:attrName>ppt_w</p:attrName>
                                        </p:attrNameLst>
                                      </p:cBhvr>
                                      <p:tavLst>
                                        <p:tav tm="0">
                                          <p:val>
                                            <p:fltVal val="0"/>
                                          </p:val>
                                        </p:tav>
                                        <p:tav tm="100000">
                                          <p:val>
                                            <p:strVal val="#ppt_w"/>
                                          </p:val>
                                        </p:tav>
                                      </p:tavLst>
                                    </p:anim>
                                    <p:anim calcmode="lin" valueType="num">
                                      <p:cBhvr>
                                        <p:cTn id="27" dur="500" fill="hold"/>
                                        <p:tgtEl>
                                          <p:spTgt spid="10"/>
                                        </p:tgtEl>
                                        <p:attrNameLst>
                                          <p:attrName>ppt_h</p:attrName>
                                        </p:attrNameLst>
                                      </p:cBhvr>
                                      <p:tavLst>
                                        <p:tav tm="0">
                                          <p:val>
                                            <p:fltVal val="0"/>
                                          </p:val>
                                        </p:tav>
                                        <p:tav tm="100000">
                                          <p:val>
                                            <p:strVal val="#ppt_h"/>
                                          </p:val>
                                        </p:tav>
                                      </p:tavLst>
                                    </p:anim>
                                    <p:animEffect transition="in" filter="fade">
                                      <p:cBhvr>
                                        <p:cTn id="28" dur="500"/>
                                        <p:tgtEl>
                                          <p:spTgt spid="10"/>
                                        </p:tgtEl>
                                      </p:cBhvr>
                                    </p:animEffect>
                                  </p:childTnLst>
                                </p:cTn>
                              </p:par>
                              <p:par>
                                <p:cTn id="29" presetID="53" presetClass="entr" presetSubtype="16" fill="hold" grpId="0" nodeType="withEffect">
                                  <p:stCondLst>
                                    <p:cond delay="0"/>
                                  </p:stCondLst>
                                  <p:childTnLst>
                                    <p:set>
                                      <p:cBhvr>
                                        <p:cTn id="30" dur="1" fill="hold">
                                          <p:stCondLst>
                                            <p:cond delay="0"/>
                                          </p:stCondLst>
                                        </p:cTn>
                                        <p:tgtEl>
                                          <p:spTgt spid="11"/>
                                        </p:tgtEl>
                                        <p:attrNameLst>
                                          <p:attrName>style.visibility</p:attrName>
                                        </p:attrNameLst>
                                      </p:cBhvr>
                                      <p:to>
                                        <p:strVal val="visible"/>
                                      </p:to>
                                    </p:set>
                                    <p:anim calcmode="lin" valueType="num">
                                      <p:cBhvr>
                                        <p:cTn id="31" dur="500" fill="hold"/>
                                        <p:tgtEl>
                                          <p:spTgt spid="11"/>
                                        </p:tgtEl>
                                        <p:attrNameLst>
                                          <p:attrName>ppt_w</p:attrName>
                                        </p:attrNameLst>
                                      </p:cBhvr>
                                      <p:tavLst>
                                        <p:tav tm="0">
                                          <p:val>
                                            <p:fltVal val="0"/>
                                          </p:val>
                                        </p:tav>
                                        <p:tav tm="100000">
                                          <p:val>
                                            <p:strVal val="#ppt_w"/>
                                          </p:val>
                                        </p:tav>
                                      </p:tavLst>
                                    </p:anim>
                                    <p:anim calcmode="lin" valueType="num">
                                      <p:cBhvr>
                                        <p:cTn id="32" dur="500" fill="hold"/>
                                        <p:tgtEl>
                                          <p:spTgt spid="11"/>
                                        </p:tgtEl>
                                        <p:attrNameLst>
                                          <p:attrName>ppt_h</p:attrName>
                                        </p:attrNameLst>
                                      </p:cBhvr>
                                      <p:tavLst>
                                        <p:tav tm="0">
                                          <p:val>
                                            <p:fltVal val="0"/>
                                          </p:val>
                                        </p:tav>
                                        <p:tav tm="100000">
                                          <p:val>
                                            <p:strVal val="#ppt_h"/>
                                          </p:val>
                                        </p:tav>
                                      </p:tavLst>
                                    </p:anim>
                                    <p:animEffect transition="in" filter="fade">
                                      <p:cBhvr>
                                        <p:cTn id="33" dur="500"/>
                                        <p:tgtEl>
                                          <p:spTgt spid="11"/>
                                        </p:tgtEl>
                                      </p:cBhvr>
                                    </p:animEffect>
                                  </p:childTnLst>
                                </p:cTn>
                              </p:par>
                              <p:par>
                                <p:cTn id="34" presetID="53" presetClass="entr" presetSubtype="16" fill="hold" grpId="0" nodeType="withEffect">
                                  <p:stCondLst>
                                    <p:cond delay="0"/>
                                  </p:stCondLst>
                                  <p:childTnLst>
                                    <p:set>
                                      <p:cBhvr>
                                        <p:cTn id="35" dur="1" fill="hold">
                                          <p:stCondLst>
                                            <p:cond delay="0"/>
                                          </p:stCondLst>
                                        </p:cTn>
                                        <p:tgtEl>
                                          <p:spTgt spid="12"/>
                                        </p:tgtEl>
                                        <p:attrNameLst>
                                          <p:attrName>style.visibility</p:attrName>
                                        </p:attrNameLst>
                                      </p:cBhvr>
                                      <p:to>
                                        <p:strVal val="visible"/>
                                      </p:to>
                                    </p:set>
                                    <p:anim calcmode="lin" valueType="num">
                                      <p:cBhvr>
                                        <p:cTn id="36" dur="500" fill="hold"/>
                                        <p:tgtEl>
                                          <p:spTgt spid="12"/>
                                        </p:tgtEl>
                                        <p:attrNameLst>
                                          <p:attrName>ppt_w</p:attrName>
                                        </p:attrNameLst>
                                      </p:cBhvr>
                                      <p:tavLst>
                                        <p:tav tm="0">
                                          <p:val>
                                            <p:fltVal val="0"/>
                                          </p:val>
                                        </p:tav>
                                        <p:tav tm="100000">
                                          <p:val>
                                            <p:strVal val="#ppt_w"/>
                                          </p:val>
                                        </p:tav>
                                      </p:tavLst>
                                    </p:anim>
                                    <p:anim calcmode="lin" valueType="num">
                                      <p:cBhvr>
                                        <p:cTn id="37" dur="500" fill="hold"/>
                                        <p:tgtEl>
                                          <p:spTgt spid="12"/>
                                        </p:tgtEl>
                                        <p:attrNameLst>
                                          <p:attrName>ppt_h</p:attrName>
                                        </p:attrNameLst>
                                      </p:cBhvr>
                                      <p:tavLst>
                                        <p:tav tm="0">
                                          <p:val>
                                            <p:fltVal val="0"/>
                                          </p:val>
                                        </p:tav>
                                        <p:tav tm="100000">
                                          <p:val>
                                            <p:strVal val="#ppt_h"/>
                                          </p:val>
                                        </p:tav>
                                      </p:tavLst>
                                    </p:anim>
                                    <p:animEffect transition="in" filter="fade">
                                      <p:cBhvr>
                                        <p:cTn id="38"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39" fill="hold" display="0">
                  <p:stCondLst>
                    <p:cond delay="indefinite"/>
                  </p:stCondLst>
                </p:cTn>
                <p:tgtEl>
                  <p:spTgt spid="5"/>
                </p:tgtEl>
              </p:cMediaNode>
            </p:video>
            <p:seq concurrent="1" nextAc="seek">
              <p:cTn id="40" restart="whenNotActive" fill="hold" evtFilter="cancelBubble" nodeType="interactiveSeq">
                <p:stCondLst>
                  <p:cond evt="onClick" delay="0">
                    <p:tgtEl>
                      <p:spTgt spid="5"/>
                    </p:tgtEl>
                  </p:cond>
                </p:stCondLst>
                <p:endSync evt="end" delay="0">
                  <p:rtn val="all"/>
                </p:endSync>
                <p:childTnLst>
                  <p:par>
                    <p:cTn id="41" fill="hold">
                      <p:stCondLst>
                        <p:cond delay="0"/>
                      </p:stCondLst>
                      <p:childTnLst>
                        <p:par>
                          <p:cTn id="42" fill="hold">
                            <p:stCondLst>
                              <p:cond delay="0"/>
                            </p:stCondLst>
                            <p:childTnLst>
                              <p:par>
                                <p:cTn id="43" presetID="2" presetClass="mediacall" presetSubtype="0" fill="hold" nodeType="clickEffect">
                                  <p:stCondLst>
                                    <p:cond delay="0"/>
                                  </p:stCondLst>
                                  <p:childTnLst>
                                    <p:cmd type="call" cmd="togglePause">
                                      <p:cBhvr>
                                        <p:cTn id="44" dur="1" fill="hold"/>
                                        <p:tgtEl>
                                          <p:spTgt spid="5"/>
                                        </p:tgtEl>
                                      </p:cBhvr>
                                    </p:cmd>
                                  </p:childTnLst>
                                </p:cTn>
                              </p:par>
                            </p:childTnLst>
                          </p:cTn>
                        </p:par>
                      </p:childTnLst>
                    </p:cTn>
                  </p:par>
                </p:childTnLst>
              </p:cTn>
              <p:nextCondLst>
                <p:cond evt="onClick" delay="0">
                  <p:tgtEl>
                    <p:spTgt spid="5"/>
                  </p:tgtEl>
                </p:cond>
              </p:nextCondLst>
            </p:seq>
          </p:childTnLst>
        </p:cTn>
      </p:par>
    </p:tnLst>
    <p:bldLst>
      <p:bldP spid="7" grpId="0" animBg="1"/>
      <p:bldP spid="8" grpId="0" animBg="1"/>
      <p:bldP spid="9" grpId="0" animBg="1"/>
      <p:bldP spid="10" grpId="0" animBg="1"/>
      <p:bldP spid="11" grpId="0" animBg="1"/>
      <p:bldP spid="1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E756F"/>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7D8B923-5B7D-4E42-99B5-1E66AC674122}"/>
              </a:ext>
            </a:extLst>
          </p:cNvPr>
          <p:cNvSpPr/>
          <p:nvPr/>
        </p:nvSpPr>
        <p:spPr>
          <a:xfrm>
            <a:off x="342900" y="342900"/>
            <a:ext cx="11506200" cy="6172200"/>
          </a:xfrm>
          <a:prstGeom prst="rect">
            <a:avLst/>
          </a:prstGeom>
          <a:solidFill>
            <a:schemeClr val="bg1"/>
          </a:solidFill>
          <a:ln w="57150">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7ED6B6FD-61E9-4914-8843-BF7434E4C6E1}"/>
              </a:ext>
            </a:extLst>
          </p:cNvPr>
          <p:cNvSpPr/>
          <p:nvPr/>
        </p:nvSpPr>
        <p:spPr>
          <a:xfrm>
            <a:off x="609600" y="533400"/>
            <a:ext cx="11049000" cy="3487108"/>
          </a:xfrm>
          <a:prstGeom prst="rect">
            <a:avLst/>
          </a:prstGeom>
        </p:spPr>
        <p:txBody>
          <a:bodyPr wrap="square">
            <a:spAutoFit/>
          </a:bodyPr>
          <a:lstStyle/>
          <a:p>
            <a:pPr algn="just">
              <a:lnSpc>
                <a:spcPct val="115000"/>
              </a:lnSpc>
              <a:spcAft>
                <a:spcPts val="0"/>
              </a:spcAft>
            </a:pPr>
            <a:r>
              <a:rPr lang="vi-VN" sz="3600" b="1">
                <a:solidFill>
                  <a:srgbClr val="FF0000"/>
                </a:solidFill>
                <a:latin typeface="#9Slide07 IcielBaliho Script" pitchFamily="2" charset="0"/>
                <a:ea typeface="Times New Roman" panose="02020603050405020304" pitchFamily="18" charset="0"/>
                <a:cs typeface="Times New Roman" panose="02020603050405020304" pitchFamily="18" charset="0"/>
              </a:rPr>
              <a:t>1. </a:t>
            </a:r>
            <a:r>
              <a:rPr lang="en-US" sz="3600" b="1">
                <a:solidFill>
                  <a:srgbClr val="FF0000"/>
                </a:solidFill>
                <a:latin typeface="#9Slide07 IcielBaliho Script" pitchFamily="2" charset="0"/>
                <a:ea typeface="Times New Roman" panose="02020603050405020304" pitchFamily="18" charset="0"/>
                <a:cs typeface="Times New Roman" panose="02020603050405020304" pitchFamily="18" charset="0"/>
              </a:rPr>
              <a:t>Cơ cấu dân cư</a:t>
            </a:r>
            <a:endParaRPr lang="en-US" sz="3200">
              <a:solidFill>
                <a:srgbClr val="FF0000"/>
              </a:solidFill>
              <a:latin typeface="#9Slide07 IcielBaliho Script" pitchFamily="2" charset="0"/>
              <a:ea typeface="Times New Roman" panose="02020603050405020304" pitchFamily="18" charset="0"/>
              <a:cs typeface="Times New Roman" panose="02020603050405020304" pitchFamily="18" charset="0"/>
            </a:endParaRPr>
          </a:p>
          <a:p>
            <a:pPr algn="just">
              <a:lnSpc>
                <a:spcPct val="115000"/>
              </a:lnSpc>
              <a:spcAft>
                <a:spcPts val="0"/>
              </a:spcAft>
            </a:pPr>
            <a:r>
              <a:rPr lang="en-US" sz="320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a:t>
            </a:r>
            <a:r>
              <a:rPr lang="vi-VN" sz="320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Số dân châu Âu năm 2020 là 747 triệu người, đứng thứ tư </a:t>
            </a:r>
          </a:p>
          <a:p>
            <a:pPr algn="just">
              <a:lnSpc>
                <a:spcPct val="115000"/>
              </a:lnSpc>
              <a:spcAft>
                <a:spcPts val="0"/>
              </a:spcAft>
            </a:pPr>
            <a:r>
              <a:rPr lang="vi-VN" sz="320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thế giới.</a:t>
            </a:r>
            <a:endParaRPr lang="en-US" sz="320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0"/>
              </a:spcAft>
            </a:pPr>
            <a:r>
              <a:rPr lang="en-US" sz="320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a:t>
            </a:r>
            <a:r>
              <a:rPr lang="vi-VN" sz="320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Châu Âu có cơ cấu dân số già.</a:t>
            </a:r>
            <a:endParaRPr lang="en-US" sz="320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0"/>
              </a:spcAft>
            </a:pPr>
            <a:r>
              <a:rPr lang="en-US" sz="320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a:t>
            </a:r>
            <a:r>
              <a:rPr lang="vi-VN" sz="320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Châu Âu có tình trạng mất cân bằng giới tính.</a:t>
            </a:r>
            <a:endParaRPr lang="en-US" sz="320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endParaRPr>
          </a:p>
          <a:p>
            <a:r>
              <a:rPr lang="en-US" sz="3200">
                <a:solidFill>
                  <a:srgbClr val="002060"/>
                </a:solidFill>
                <a:latin typeface="Times New Roman" panose="02020603050405020304" pitchFamily="18" charset="0"/>
                <a:ea typeface="Times New Roman" panose="02020603050405020304" pitchFamily="18" charset="0"/>
              </a:rPr>
              <a:t>-</a:t>
            </a:r>
            <a:r>
              <a:rPr lang="vi-VN" sz="3200">
                <a:solidFill>
                  <a:srgbClr val="002060"/>
                </a:solidFill>
                <a:latin typeface="Times New Roman" panose="02020603050405020304" pitchFamily="18" charset="0"/>
                <a:ea typeface="Times New Roman" panose="02020603050405020304" pitchFamily="18" charset="0"/>
              </a:rPr>
              <a:t> Dân cư châu Âu có trình độ học vấn cao.</a:t>
            </a:r>
            <a:endParaRPr lang="en-US" sz="3200">
              <a:solidFill>
                <a:srgbClr val="002060"/>
              </a:solidFill>
            </a:endParaRPr>
          </a:p>
        </p:txBody>
      </p:sp>
      <p:pic>
        <p:nvPicPr>
          <p:cNvPr id="6" name="Picture 5">
            <a:extLst>
              <a:ext uri="{FF2B5EF4-FFF2-40B4-BE49-F238E27FC236}">
                <a16:creationId xmlns:a16="http://schemas.microsoft.com/office/drawing/2014/main" id="{F28C08C4-9F51-4849-8AA1-5FBA15919500}"/>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10000" b="90000" l="10000" r="90000"/>
                    </a14:imgEffect>
                  </a14:imgLayer>
                </a14:imgProps>
              </a:ext>
            </a:extLst>
          </a:blip>
          <a:stretch>
            <a:fillRect/>
          </a:stretch>
        </p:blipFill>
        <p:spPr>
          <a:xfrm flipH="1">
            <a:off x="9982200" y="4724400"/>
            <a:ext cx="2552700" cy="2219325"/>
          </a:xfrm>
          <a:prstGeom prst="rect">
            <a:avLst/>
          </a:prstGeom>
        </p:spPr>
      </p:pic>
    </p:spTree>
    <p:extLst>
      <p:ext uri="{BB962C8B-B14F-4D97-AF65-F5344CB8AC3E}">
        <p14:creationId xmlns:p14="http://schemas.microsoft.com/office/powerpoint/2010/main" val="109495837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barn(inVertical)">
                                      <p:cBhvr>
                                        <p:cTn id="7" dur="500"/>
                                        <p:tgtEl>
                                          <p:spTgt spid="4">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barn(inVertical)">
                                      <p:cBhvr>
                                        <p:cTn id="12" dur="500"/>
                                        <p:tgtEl>
                                          <p:spTgt spid="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animEffect transition="in" filter="barn(inVertical)">
                                      <p:cBhvr>
                                        <p:cTn id="17" dur="500"/>
                                        <p:tgtEl>
                                          <p:spTgt spid="4">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4">
                                            <p:txEl>
                                              <p:pRg st="4" end="4"/>
                                            </p:txEl>
                                          </p:spTgt>
                                        </p:tgtEl>
                                        <p:attrNameLst>
                                          <p:attrName>style.visibility</p:attrName>
                                        </p:attrNameLst>
                                      </p:cBhvr>
                                      <p:to>
                                        <p:strVal val="visible"/>
                                      </p:to>
                                    </p:set>
                                    <p:animEffect transition="in" filter="barn(inVertical)">
                                      <p:cBhvr>
                                        <p:cTn id="22" dur="500"/>
                                        <p:tgtEl>
                                          <p:spTgt spid="4">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animEffect transition="in" filter="barn(inVertical)">
                                      <p:cBhvr>
                                        <p:cTn id="27" dur="5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5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hủ đề Office">
  <a:themeElements>
    <a:clrScheme name="Flat Final">
      <a:dk1>
        <a:sysClr val="windowText" lastClr="000000"/>
      </a:dk1>
      <a:lt1>
        <a:sysClr val="window" lastClr="FFFFFF"/>
      </a:lt1>
      <a:dk2>
        <a:srgbClr val="44546A"/>
      </a:dk2>
      <a:lt2>
        <a:srgbClr val="E7E6E6"/>
      </a:lt2>
      <a:accent1>
        <a:srgbClr val="4FC1E9"/>
      </a:accent1>
      <a:accent2>
        <a:srgbClr val="48CFAD"/>
      </a:accent2>
      <a:accent3>
        <a:srgbClr val="A0D468"/>
      </a:accent3>
      <a:accent4>
        <a:srgbClr val="FFCE54"/>
      </a:accent4>
      <a:accent5>
        <a:srgbClr val="FC6E51"/>
      </a:accent5>
      <a:accent6>
        <a:srgbClr val="ED5565"/>
      </a:accent6>
      <a:hlink>
        <a:srgbClr val="5D9CEC"/>
      </a:hlink>
      <a:folHlink>
        <a:srgbClr val="AC92EC"/>
      </a:folHlink>
    </a:clrScheme>
    <a:fontScheme name="9Slide Fonts">
      <a:majorFont>
        <a:latin typeface="#9Slide01 Tieu de ngan"/>
        <a:ea typeface=""/>
        <a:cs typeface=""/>
      </a:majorFont>
      <a:minorFont>
        <a:latin typeface="#9Slide01 Noi dung ngan"/>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spAutoFit/>
      </a:bodyPr>
      <a:lstStyle>
        <a:defPPr algn="l">
          <a:defRPr smtClean="0"/>
        </a:defPPr>
      </a:lstStyle>
    </a:txDef>
  </a:objectDefaults>
  <a:extraClrSchemeLst/>
  <a:extLst>
    <a:ext uri="{05A4C25C-085E-4340-85A3-A5531E510DB2}">
      <thm15:themeFamily xmlns:thm15="http://schemas.microsoft.com/office/thememl/2012/main" name="Presentation1" id="{514780B2-20DA-4807-A9CE-CAAC7A532634}" vid="{C7AC1335-7AA5-424C-A3AD-C09AE8E30459}"/>
    </a:ext>
  </a:extLst>
</a:theme>
</file>

<file path=ppt/theme/theme3.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TotalTime>
  <Words>1488</Words>
  <Application>Microsoft Office PowerPoint</Application>
  <PresentationFormat>Widescreen</PresentationFormat>
  <Paragraphs>139</Paragraphs>
  <Slides>35</Slides>
  <Notes>1</Notes>
  <HiddenSlides>0</HiddenSlides>
  <MMClips>3</MMClips>
  <ScaleCrop>false</ScaleCrop>
  <HeadingPairs>
    <vt:vector size="6" baseType="variant">
      <vt:variant>
        <vt:lpstr>Fonts Used</vt:lpstr>
      </vt:variant>
      <vt:variant>
        <vt:i4>12</vt:i4>
      </vt:variant>
      <vt:variant>
        <vt:lpstr>Theme</vt:lpstr>
      </vt:variant>
      <vt:variant>
        <vt:i4>3</vt:i4>
      </vt:variant>
      <vt:variant>
        <vt:lpstr>Slide Titles</vt:lpstr>
      </vt:variant>
      <vt:variant>
        <vt:i4>35</vt:i4>
      </vt:variant>
    </vt:vector>
  </HeadingPairs>
  <TitlesOfParts>
    <vt:vector size="50" baseType="lpstr">
      <vt:lpstr>Times New Roman</vt:lpstr>
      <vt:lpstr>Calibri Light</vt:lpstr>
      <vt:lpstr>#9Slide02 Noi dung rat dai</vt:lpstr>
      <vt:lpstr>#9Slide07 IcielLa Chic Pro Shad</vt:lpstr>
      <vt:lpstr>#9Slide05 SVNVanilla Daisy Pro</vt:lpstr>
      <vt:lpstr>#9Slide07 IcielCadena</vt:lpstr>
      <vt:lpstr>#9Slide03 FS Neusa Regular</vt:lpstr>
      <vt:lpstr>Calibri</vt:lpstr>
      <vt:lpstr>Arial</vt:lpstr>
      <vt:lpstr>#9Slide01 Noi dung ngan</vt:lpstr>
      <vt:lpstr>#9Slide01 Tieu de ngan</vt:lpstr>
      <vt:lpstr>#9Slide07 IcielBaliho Script</vt:lpstr>
      <vt:lpstr>5_Office Theme</vt:lpstr>
      <vt:lpstr>Chủ đề Office</vt:lpstr>
      <vt:lpstr>3_Office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huong pham</dc:creator>
  <cp:lastModifiedBy>huong pham</cp:lastModifiedBy>
  <cp:revision>7</cp:revision>
  <dcterms:created xsi:type="dcterms:W3CDTF">2022-07-01T07:26:01Z</dcterms:created>
  <dcterms:modified xsi:type="dcterms:W3CDTF">2022-07-01T08:01:45Z</dcterms:modified>
</cp:coreProperties>
</file>